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62"/>
  </p:notesMasterIdLst>
  <p:handoutMasterIdLst>
    <p:handoutMasterId r:id="rId63"/>
  </p:handoutMasterIdLst>
  <p:sldIdLst>
    <p:sldId id="256" r:id="rId5"/>
    <p:sldId id="571" r:id="rId6"/>
    <p:sldId id="573" r:id="rId7"/>
    <p:sldId id="574" r:id="rId8"/>
    <p:sldId id="575" r:id="rId9"/>
    <p:sldId id="576" r:id="rId10"/>
    <p:sldId id="577" r:id="rId11"/>
    <p:sldId id="578" r:id="rId12"/>
    <p:sldId id="588" r:id="rId13"/>
    <p:sldId id="579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13" r:id="rId22"/>
    <p:sldId id="614" r:id="rId23"/>
    <p:sldId id="615" r:id="rId24"/>
    <p:sldId id="616" r:id="rId25"/>
    <p:sldId id="609" r:id="rId26"/>
    <p:sldId id="619" r:id="rId27"/>
    <p:sldId id="610" r:id="rId28"/>
    <p:sldId id="617" r:id="rId29"/>
    <p:sldId id="618" r:id="rId30"/>
    <p:sldId id="611" r:id="rId31"/>
    <p:sldId id="612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599" r:id="rId50"/>
    <p:sldId id="600" r:id="rId51"/>
    <p:sldId id="601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7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A51C8-B40F-E384-08B1-31493F00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8" y="580338"/>
            <a:ext cx="9813284" cy="132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E76B2-9056-ECF5-0260-50FFB4E3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3" y="2406461"/>
            <a:ext cx="6309466" cy="1427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E6AB6-8DD3-6E5D-1030-C69D012CA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3" y="4004771"/>
            <a:ext cx="2363435" cy="13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BF076-5198-3E89-AD31-284EE1CE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3" y="448279"/>
            <a:ext cx="7448165" cy="212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ABD5C-371D-D5B6-D734-BC25D95C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4" y="2730546"/>
            <a:ext cx="5414202" cy="155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9C7B1-2522-45C3-5EFB-FC7A6D7C4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44" y="4068258"/>
            <a:ext cx="1750847" cy="1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CA095-C037-1D78-7F51-400B4462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1" y="514558"/>
            <a:ext cx="9888199" cy="17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0BCF-F8D0-2EDA-8486-9E675A17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3" y="2433277"/>
            <a:ext cx="8483230" cy="254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48A9B-C3B6-56C4-C936-B74A07B7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26" y="5118724"/>
            <a:ext cx="4754016" cy="1224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CC933-B7E2-C448-EAB9-15C20FF82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59" y="4920915"/>
            <a:ext cx="5124713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C94FD-DDE3-5426-9B7C-4A90457D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9" y="268508"/>
            <a:ext cx="7630564" cy="3254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6EAD9-2E1D-81BE-6CA7-0DE897E5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0" y="3662414"/>
            <a:ext cx="8259347" cy="2488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9CE81-119D-D05D-EAAA-D8E1EF16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631" y="5654411"/>
            <a:ext cx="3896173" cy="9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ACF8E-4612-6172-DF9C-5C642929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7" y="268574"/>
            <a:ext cx="7945454" cy="2185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E7A94-85C8-5B9D-5A48-12B28E7D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7" y="2752690"/>
            <a:ext cx="9403411" cy="2416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0CD26-DD23-4593-356F-BCFE59AE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3" y="5120921"/>
            <a:ext cx="5978347" cy="12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7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F400A-2CC6-9210-959F-F8B584A9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9" y="255092"/>
            <a:ext cx="9420218" cy="2844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12BC3-A7BA-B3A4-FAC7-9266A5CA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9" y="3099334"/>
            <a:ext cx="9911670" cy="2993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BAC97-C837-9DD0-49D8-406EB755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383" y="5438708"/>
            <a:ext cx="3525037" cy="11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FE1AC-802E-FF56-E71F-63C2D4C7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1" y="273845"/>
            <a:ext cx="7413366" cy="2555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030C0-A8FD-17A7-45B7-A6DD4CC5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2" y="3069275"/>
            <a:ext cx="7472146" cy="2234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53093-665D-34AC-A444-F39CBD56D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4" y="5132090"/>
            <a:ext cx="6340096" cy="12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E23C3-E9F9-303A-DC61-BDD0F7A9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0" y="353803"/>
            <a:ext cx="7072373" cy="161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F8B13-C289-53A3-4FCF-F271E45F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3" y="2137553"/>
            <a:ext cx="5107257" cy="1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BB762-2A8E-30B0-F989-CC5784C9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2" y="3852229"/>
            <a:ext cx="6309388" cy="14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E9B5E-1CD5-3072-8159-89D3CE2D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2" y="413269"/>
            <a:ext cx="11166820" cy="25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F3903-C8DE-AFF8-B9CF-312A60D1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2" y="3178743"/>
            <a:ext cx="8961454" cy="1624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4125A-C787-C73D-C61B-381785BE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2" y="4917857"/>
            <a:ext cx="11241186" cy="1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9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D23B7-94A5-C0F0-4869-7F7F1D48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7" y="288822"/>
            <a:ext cx="11562999" cy="1992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D04B6-C5EC-2A02-8CB1-6727C6F6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6" y="2400247"/>
            <a:ext cx="6818832" cy="2277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D8DB3-DB16-37DC-AE6F-3ED1964EA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4" y="4292868"/>
            <a:ext cx="8051342" cy="1364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72490-7609-6587-C298-BEC8C9E7C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67" y="5794408"/>
            <a:ext cx="11200923" cy="8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1C987-DF4B-C683-7BD8-7D268C34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4" y="323250"/>
            <a:ext cx="11412722" cy="1649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8A2F0-6AFD-9AF9-C252-10F404BB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4" y="2112433"/>
            <a:ext cx="6512045" cy="921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E04DA-13B1-942F-05B6-7122064B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4" y="3168636"/>
            <a:ext cx="5884555" cy="116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EBF64-C90E-45D3-24AA-7AD339AB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54" y="4551499"/>
            <a:ext cx="4979960" cy="12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B7C17-C32D-B461-790E-54E8E721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5" y="309951"/>
            <a:ext cx="11264380" cy="150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AFFB7-8B2A-BEF0-15FB-2DA78F06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61" y="1991295"/>
            <a:ext cx="5692673" cy="241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730C-62A2-FD70-467B-6EB15E8D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61" y="4208864"/>
            <a:ext cx="5316886" cy="17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9B5F0-1F6D-9EE8-2E3E-185E9CCD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2" y="276539"/>
            <a:ext cx="9320783" cy="3024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D1FD8-49BB-72FD-A8A0-79C88749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2" y="3301465"/>
            <a:ext cx="5973847" cy="2646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7FC2C-D9D0-0DF9-A103-070EB2F41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42" y="5119788"/>
            <a:ext cx="6053090" cy="10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0E10C-BBB7-5C23-3406-DAB9DF63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5" y="312943"/>
            <a:ext cx="7121992" cy="2998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3E230-6953-3E37-B8ED-D04CCCF1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5" y="3342372"/>
            <a:ext cx="5845238" cy="2172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E8712-F825-43DB-37F3-A2E5E76E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5" y="5100637"/>
            <a:ext cx="4852604" cy="11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4AC77-EC93-1A97-EEA6-41CBE67E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2" y="279514"/>
            <a:ext cx="6755849" cy="327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749D2-C8F0-A913-9961-A37A0DAE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2" y="3696348"/>
            <a:ext cx="6052005" cy="1607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793B8-95D4-389B-F6CC-1ED921081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1" y="5277051"/>
            <a:ext cx="5476917" cy="10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1CB80-BCC1-8867-C54A-EF01893C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1" y="316418"/>
            <a:ext cx="8604044" cy="284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4EFDC-BA85-5BDA-8625-ECECC9BA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1" y="3188367"/>
            <a:ext cx="6414339" cy="231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5F5A9-D59A-3430-EB88-3157B1ABA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0" y="4988709"/>
            <a:ext cx="7592771" cy="120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49D20-97B4-0ABA-72EF-58640886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7" y="425172"/>
            <a:ext cx="10351056" cy="247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9FFD7-210F-0FE3-6835-34CB3D43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7" y="2897204"/>
            <a:ext cx="5284412" cy="2396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86DE2-D793-50B5-5EA6-478F388A3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7" y="5026318"/>
            <a:ext cx="5633799" cy="11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1E21A-07A3-CB81-58CE-798D5E01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3" y="296968"/>
            <a:ext cx="5540974" cy="281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51E87-B5C6-921B-2964-613D2B54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8" y="3108959"/>
            <a:ext cx="6300559" cy="1559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78A5B-3230-9A85-834E-88C23395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99" y="4668252"/>
            <a:ext cx="3626630" cy="12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14A1A-79A9-11FB-F500-EDA76A48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1" y="293276"/>
            <a:ext cx="6341928" cy="1966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4606A-F695-BC42-90AC-1C5386E7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1" y="2172181"/>
            <a:ext cx="7568589" cy="210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7358C-5C7F-5DEE-5790-A7F17B0BC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61" y="3811627"/>
            <a:ext cx="4339712" cy="16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72FC1-7863-CFB1-C3CC-37320917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" y="2826798"/>
            <a:ext cx="6158023" cy="1783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283A5-4981-94C8-1331-6068B9A6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1" y="1586805"/>
            <a:ext cx="8734109" cy="1012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29FF2-7C56-938E-A6FD-7D504423E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9" y="4708023"/>
            <a:ext cx="3516292" cy="1221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16466-4CFB-7D76-A134-A23EDCB7B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54" y="387467"/>
            <a:ext cx="3003152" cy="12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81B61-E810-ED9E-DC6D-D80D4636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3" y="329801"/>
            <a:ext cx="6869671" cy="2403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97789F-84D3-B8AC-486D-8DFEACD5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84" y="2784108"/>
            <a:ext cx="6997084" cy="216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C25D3-2915-D6D2-6722-FCF5BD8F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8" y="4292913"/>
            <a:ext cx="3938978" cy="1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4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5ECBF-B891-D1B9-331D-9523406B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9" y="351327"/>
            <a:ext cx="8865017" cy="1718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BCA22-1BD8-8174-E726-1CCE10C3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0" y="1907611"/>
            <a:ext cx="10207566" cy="171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C00EE-0052-419A-5CDC-B585A1A3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0" y="3462689"/>
            <a:ext cx="10785989" cy="146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819CC-0155-4737-288D-48457ACC1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60" y="5180794"/>
            <a:ext cx="6513425" cy="12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7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7FE49-D6EC-D491-1234-EB07B3B3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33413"/>
            <a:ext cx="7285518" cy="2519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590D3-13DF-0EA0-59EA-9817BD39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0" y="2920024"/>
            <a:ext cx="9381212" cy="1286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47558-0358-145B-0CFD-04E602B3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" y="3938476"/>
            <a:ext cx="10138914" cy="18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3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F21F1-1825-690B-2E8C-8DC1779B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0" y="304515"/>
            <a:ext cx="4878408" cy="342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00654D-E2F3-FC11-C0D5-6C81E338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9" y="3732890"/>
            <a:ext cx="5671151" cy="173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93A0B-6345-30FE-16EC-7B001519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01" y="3732890"/>
            <a:ext cx="1473812" cy="16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3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9DA21-6791-3BA4-8760-FC4AEF62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332" y="258732"/>
            <a:ext cx="3073558" cy="54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F3B05-4DFE-1F7A-8645-30D989F0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4" y="964386"/>
            <a:ext cx="4929228" cy="2464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11869-BE5A-A42A-1DCE-E4A6F711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17" y="3975281"/>
            <a:ext cx="6259713" cy="1674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BA0C1-58B0-517E-062A-FB0F7C515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600" y="3677073"/>
            <a:ext cx="2240880" cy="22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17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A7317-E2CC-1E74-BC05-0B69BE25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8" y="356316"/>
            <a:ext cx="7041167" cy="3072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7D30E-9C8F-2602-EF7C-1E06E5DD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0" y="3664595"/>
            <a:ext cx="6852598" cy="1995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1AB03-C4ED-7472-A547-702FB6F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29" y="3792898"/>
            <a:ext cx="1356214" cy="1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8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0752B-029C-6FD2-6CF5-B55FFECA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07" y="246430"/>
            <a:ext cx="3684120" cy="927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8070F-BD8A-0E8C-D3F3-FC5D1B80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6" y="1174282"/>
            <a:ext cx="11139991" cy="286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FAEB0-866E-E3C6-89FC-0AFADF293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9" y="4172956"/>
            <a:ext cx="4629534" cy="1948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FC3A9-9AAA-3E5D-DD3C-7DF9CCC6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00" y="4042611"/>
            <a:ext cx="2635727" cy="22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B3108-DB12-2B12-3824-632567B0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2" y="188215"/>
            <a:ext cx="7827015" cy="301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0EC19-DFA7-8DB9-C109-95DE9A23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9" y="3429000"/>
            <a:ext cx="8345946" cy="1383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9F6FD-8354-FF07-26F0-82EA3932E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50" y="3447049"/>
            <a:ext cx="2031376" cy="2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A43A6-5D5E-ACE2-A67A-C118736C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84" y="419086"/>
            <a:ext cx="3143412" cy="53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305C8-7E42-7A88-9E55-43FEA8CE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4" y="952512"/>
            <a:ext cx="8060021" cy="221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8A9BC-9E61-0D33-8218-EE2D307F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4" y="3306183"/>
            <a:ext cx="7080761" cy="1833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28457-D6C1-940E-C13D-C2F72B2D9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9" y="5139890"/>
            <a:ext cx="8025975" cy="11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49FC1-89E2-E613-C58C-F44F8B9C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6" y="404407"/>
            <a:ext cx="3458858" cy="152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AD7B4-410B-D813-0FE1-9696005F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2286005"/>
            <a:ext cx="4902648" cy="219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BEC9C-DB38-B5BB-C262-73E28F414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2" y="4258794"/>
            <a:ext cx="4458275" cy="16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3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3C38B-84DD-2BA5-A2F9-AA4E9D4F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5" y="306693"/>
            <a:ext cx="6243717" cy="264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00733-B57F-E1D2-518E-7A577BE6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5" y="3175104"/>
            <a:ext cx="7101211" cy="193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14482-739C-FF3C-E123-0812B75E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10" y="5008080"/>
            <a:ext cx="7154761" cy="13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98FE2-DDC4-F279-959B-E9A57662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8" y="391208"/>
            <a:ext cx="3683215" cy="1504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55F41-6027-B949-9CC4-1484638C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8" y="2026323"/>
            <a:ext cx="5695248" cy="2536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227C8-EDFC-BE32-2262-CE0DF3E4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8" y="4414369"/>
            <a:ext cx="3733485" cy="16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E8BF-7AF0-4833-B4BE-240D6421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" y="850245"/>
            <a:ext cx="11043261" cy="1950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C08EA-13A4-F8AD-1ACD-E6A2F885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6" y="3249512"/>
            <a:ext cx="8619262" cy="15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4BC05-67CB-D028-890E-A9453EED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4" y="293212"/>
            <a:ext cx="11703367" cy="3135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634F6-D61B-2A7B-21BF-0E0B14F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6" y="3661221"/>
            <a:ext cx="6060274" cy="1844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40044-7977-F09D-C3AD-E76D8843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48" y="5134280"/>
            <a:ext cx="4262872" cy="12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56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A0A73-6F60-7DA6-569E-E5F7E24E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1" y="271849"/>
            <a:ext cx="5863159" cy="1766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356AF-DDC8-3EE0-F825-77A06BE9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0" y="2220107"/>
            <a:ext cx="6011952" cy="1639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68430-5A26-5A03-6107-577A5D948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5" y="3859730"/>
            <a:ext cx="6895883" cy="17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4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1DF05-25ED-36C4-70E4-E9E4F005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6" y="332775"/>
            <a:ext cx="7757257" cy="19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E3141-51F1-8397-ED6E-F97A1A24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4" y="2513437"/>
            <a:ext cx="5117379" cy="277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1FD84-3D13-DA43-507D-89C178ED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648" y="3165461"/>
            <a:ext cx="6161220" cy="16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5C68D-7FCE-794A-3CC9-AF58477C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8" y="371575"/>
            <a:ext cx="9391360" cy="2130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88493-BB82-3178-119D-2C6045EF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8" y="2729666"/>
            <a:ext cx="4735550" cy="2891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3D1BE-F0FD-BD0B-2A24-CB5B538C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03" y="3101957"/>
            <a:ext cx="4055135" cy="14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5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1081E-2CC4-3763-866A-91D9D499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0" y="300923"/>
            <a:ext cx="10324566" cy="203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B7730-D671-E3A3-F2D1-0AD59BFA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0" y="2613364"/>
            <a:ext cx="4217726" cy="245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E8B41-E71D-6AF8-0D5F-6716F7EAD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01" y="3152761"/>
            <a:ext cx="4679980" cy="13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55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3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599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865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736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7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51CCD-4B8F-4D8B-E0E2-97974FCC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436956"/>
            <a:ext cx="8546832" cy="178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88D71-30BD-E7D0-1E83-3842AEA3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4" y="2223435"/>
            <a:ext cx="7564372" cy="1786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9A9FB-E5DE-52B7-F5B3-310A4770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4" y="4009914"/>
            <a:ext cx="1777096" cy="16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3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581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97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396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265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02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78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73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2C575-1EBB-C231-0790-C6F6A51F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" y="296153"/>
            <a:ext cx="4184698" cy="1542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01284-566A-E61C-8A13-B9EF65A4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2" y="1946145"/>
            <a:ext cx="5900821" cy="2539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48D25-AEDC-1C21-138E-A894F53B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01" y="1838425"/>
            <a:ext cx="4762226" cy="2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D3A51-8557-A371-DC7A-165715A7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5" y="410178"/>
            <a:ext cx="5493143" cy="238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7DA2D-012F-FED6-56BF-6339770E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5" y="2964030"/>
            <a:ext cx="6508824" cy="142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8CBC-17AC-026D-B911-91396A1C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4" y="4561824"/>
            <a:ext cx="4497087" cy="16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3D1B5-8B32-3395-BB02-97044C13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" y="1889673"/>
            <a:ext cx="6654259" cy="179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6196B-B84E-DABD-58DD-9C027087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7" y="3968431"/>
            <a:ext cx="2953256" cy="170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D82C2-C5A8-A1A5-F59B-CF1812E6F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7" y="233548"/>
            <a:ext cx="6196970" cy="15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8099F-4234-BA8A-F0DC-ADB39DBA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1" y="328203"/>
            <a:ext cx="8576661" cy="1731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07BCC-60B6-B979-4CC2-E8079040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2" y="2325686"/>
            <a:ext cx="8357793" cy="1572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0754B-14DC-B529-27D5-57B1C172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81" y="4070266"/>
            <a:ext cx="5536675" cy="15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04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7334</TotalTime>
  <Words>64</Words>
  <Application>Microsoft Office PowerPoint</Application>
  <PresentationFormat>Widescreen</PresentationFormat>
  <Paragraphs>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58</cp:revision>
  <dcterms:created xsi:type="dcterms:W3CDTF">2022-11-16T16:57:03Z</dcterms:created>
  <dcterms:modified xsi:type="dcterms:W3CDTF">2023-01-12T17:52:47Z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