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8"/>
  </p:notesMasterIdLst>
  <p:handoutMasterIdLst>
    <p:handoutMasterId r:id="rId39"/>
  </p:handoutMasterIdLst>
  <p:sldIdLst>
    <p:sldId id="256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580" r:id="rId19"/>
    <p:sldId id="581" r:id="rId20"/>
    <p:sldId id="602" r:id="rId21"/>
    <p:sldId id="582" r:id="rId22"/>
    <p:sldId id="603" r:id="rId23"/>
    <p:sldId id="604" r:id="rId24"/>
    <p:sldId id="605" r:id="rId25"/>
    <p:sldId id="583" r:id="rId26"/>
    <p:sldId id="606" r:id="rId27"/>
    <p:sldId id="607" r:id="rId28"/>
    <p:sldId id="608" r:id="rId29"/>
    <p:sldId id="609" r:id="rId30"/>
    <p:sldId id="610" r:id="rId31"/>
    <p:sldId id="611" r:id="rId32"/>
    <p:sldId id="584" r:id="rId33"/>
    <p:sldId id="585" r:id="rId34"/>
    <p:sldId id="586" r:id="rId35"/>
    <p:sldId id="587" r:id="rId36"/>
    <p:sldId id="57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E1CD3-38A4-B6E1-19A7-B8C5B680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1" y="318279"/>
            <a:ext cx="7460959" cy="1597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A413B-BA3B-BF6B-6B4B-FAEE0B43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0" y="1946429"/>
            <a:ext cx="7921544" cy="1697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F3C64-2D84-DB78-D070-FD9CBE10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0" y="3775128"/>
            <a:ext cx="5029836" cy="12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32EEB-9D56-CD4F-04A6-449425C8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84" y="303782"/>
            <a:ext cx="4375375" cy="57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9572A-99DB-3C53-1DF6-52A524EB5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1" y="875311"/>
            <a:ext cx="8826213" cy="2782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B229D-639A-2B38-54F2-79ADB942E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19" y="3022579"/>
            <a:ext cx="3124361" cy="81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848EE-55AF-1BF5-B576-118D6B78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1" y="4062108"/>
            <a:ext cx="5770598" cy="1501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9B6CE-ABEA-F494-3493-1F287384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957" y="4083765"/>
            <a:ext cx="2029507" cy="1316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17648B-A230-41AD-32ED-5B419A3D8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69" y="5443674"/>
            <a:ext cx="4489677" cy="10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12285-EDAF-22C3-AA79-470DA172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1" y="284250"/>
            <a:ext cx="8190221" cy="2122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2AFA4-DC8B-0234-754C-87F7F520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2572569"/>
            <a:ext cx="6912222" cy="1614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0E012-C06D-DEC7-AD64-5E817F54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3993433"/>
            <a:ext cx="1839369" cy="11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9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0DC4A-31FB-BD5F-AAA8-15DF9B72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9" y="249940"/>
            <a:ext cx="7768540" cy="2589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F7BE5-32BD-7450-6C57-6D3E0A85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18" y="2987271"/>
            <a:ext cx="8612735" cy="227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67B8F-0661-276B-4F27-65A76B0D6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94" y="5265019"/>
            <a:ext cx="3805284" cy="1343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C52A0-C2F9-2C80-AD65-7F13A5AD5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030" y="5364711"/>
            <a:ext cx="7306588" cy="8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6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44E9B-2C18-0C66-29D8-D2627107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66" y="297549"/>
            <a:ext cx="7074424" cy="1752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B76B5-7C83-A1D5-34FF-720D55BE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6" y="2345136"/>
            <a:ext cx="9131493" cy="128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DEFA5-DD49-4708-4C47-1445BE051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66" y="3602255"/>
            <a:ext cx="9462106" cy="15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3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98A27-3F60-B936-82A3-26A9578D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2" y="364246"/>
            <a:ext cx="9388671" cy="3064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BA154-93FA-C53C-EA66-EFFD0FB4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2" y="3429000"/>
            <a:ext cx="8602363" cy="2664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470C0-64BC-25A1-829E-EFC02D89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28" y="5177241"/>
            <a:ext cx="4387974" cy="10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1DCD1-6015-417F-91B8-FEE69DC3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9" y="424773"/>
            <a:ext cx="7168338" cy="2424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B28FD-C1F9-A7AB-E3E0-32BEF5C4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9" y="3296219"/>
            <a:ext cx="8677468" cy="1766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B4AD6-3819-F298-4BA6-F7A121A6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115" y="5062887"/>
            <a:ext cx="5297699" cy="13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827B6-B240-BF09-9079-CA5451D9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60" y="298065"/>
            <a:ext cx="3765744" cy="577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635C1-07F2-253C-2D4C-9D48AEA9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5" y="837078"/>
            <a:ext cx="9042796" cy="2464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FCC68-2E77-3EE2-4EAE-63D5393A0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05" y="3695168"/>
            <a:ext cx="5062752" cy="2551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3FBF9E-4088-D9FB-F7EB-FE5B27708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785" y="3695168"/>
            <a:ext cx="4245900" cy="13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4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5C921-8837-4117-8FEC-D75D16F7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8" y="335886"/>
            <a:ext cx="10467746" cy="3093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92BC6-9D0E-064A-7282-96B7F44E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74" y="3598715"/>
            <a:ext cx="5739423" cy="234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3D1BB-B999-79B7-DABF-5B65D19B3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34" y="4949211"/>
            <a:ext cx="6320992" cy="10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9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8127F-39EC-92D6-2F05-98B71F5D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94" y="286146"/>
            <a:ext cx="11631043" cy="2100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63994-A950-0F88-96FC-1C4BC6CE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4" y="2532787"/>
            <a:ext cx="6198056" cy="2202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831A8-CFB7-915C-836C-B4ADA004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38" y="4227504"/>
            <a:ext cx="6680263" cy="1307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BBB52-439E-A87D-19AF-E37AEBFE6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41" y="5981098"/>
            <a:ext cx="11197910" cy="4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ED9AA-AB36-0EEB-3633-15DB83C6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9" y="369580"/>
            <a:ext cx="7701285" cy="179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093-20DA-9CED-7738-9E941131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3" y="2370537"/>
            <a:ext cx="8349374" cy="1518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9902E-CF4A-E933-87C6-D87B6175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76" y="4093459"/>
            <a:ext cx="7504990" cy="1643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5AE3D-D869-D16F-EE15-E9C436ABC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397" y="4915058"/>
            <a:ext cx="4841409" cy="1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7E6AD-5348-112E-7152-096746FB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87" y="348634"/>
            <a:ext cx="4954872" cy="710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543CC-344B-AC67-444C-BD375EDD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3" y="1004894"/>
            <a:ext cx="8479728" cy="242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4948B-BC61-D762-C365-6D363FFA1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4" y="3745517"/>
            <a:ext cx="6628646" cy="1692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5432C-9112-9EF2-3EA2-BA5C32D2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737" y="4483205"/>
            <a:ext cx="4972045" cy="12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1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D0975-FDB4-6EEE-1494-C00A18A1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2" y="288323"/>
            <a:ext cx="9937630" cy="2060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545DC-5FE2-4EDA-F35C-49163CFB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92" y="2348563"/>
            <a:ext cx="4532124" cy="2233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E390A-ABC7-D7A9-E4A6-3CF611DF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022" y="2196504"/>
            <a:ext cx="1453164" cy="2235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F409A-2220-EF1A-32F3-B79DBEFAA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92" y="4840755"/>
            <a:ext cx="11306713" cy="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FF152-CF3C-A253-0736-C29F5146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1" y="316718"/>
            <a:ext cx="11270897" cy="2445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0CEC8-F1B5-D716-5225-BF43C196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91" y="2854295"/>
            <a:ext cx="7523922" cy="1967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3530F-32EB-3F4D-A2C3-95974BF9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883" y="3687420"/>
            <a:ext cx="5296325" cy="19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A6861-D418-2BFB-41FF-D0941A4C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" y="398174"/>
            <a:ext cx="11571139" cy="2008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BD5B4-2E38-EB90-F4E9-40544E5C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5" y="2517312"/>
            <a:ext cx="8192019" cy="2314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1309-F022-A620-5EE0-7C284F70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71" y="4342906"/>
            <a:ext cx="4183779" cy="1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E8C08-7259-F8EA-DD45-79824C7C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06" y="326407"/>
            <a:ext cx="3257717" cy="603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60C97-7D56-F8E6-C371-BF969F4F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8" y="1291546"/>
            <a:ext cx="5592272" cy="262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072A8-CB8E-F38A-839F-BBA33BA0A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8" y="4279339"/>
            <a:ext cx="5955180" cy="1640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6A447-CFAB-410E-94D2-C255CF5CB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248" y="4132958"/>
            <a:ext cx="1510711" cy="17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3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E4194-F770-70AC-09BA-4D8B53AF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9" y="221345"/>
            <a:ext cx="7573425" cy="2175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770D2-DBA2-C12A-A621-469A4322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8" y="3028929"/>
            <a:ext cx="7838149" cy="2175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2020A-016F-4F03-EE17-CB4F5E5EF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00" y="3733270"/>
            <a:ext cx="1402163" cy="21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B973C-FE7B-BEA9-2FDD-C92BC458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9" y="291135"/>
            <a:ext cx="11568039" cy="3404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627D3-85A3-F0D8-779A-60FC7022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2" y="4419439"/>
            <a:ext cx="6974448" cy="226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1D78E-06E7-A8D0-D041-5330FB7B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08" y="4674948"/>
            <a:ext cx="1508564" cy="14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9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50C98-C4CD-DA2A-4DEB-7877CB8A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182" y="358258"/>
            <a:ext cx="3187864" cy="55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859CD-88D1-DEFF-7363-E432AA71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6" y="917087"/>
            <a:ext cx="4730256" cy="2365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FBA91-C261-3387-E869-C4047CED0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33" y="3429000"/>
            <a:ext cx="4142022" cy="2278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68BB6-8A6C-2EA7-DA3B-EB58CFC56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955" y="3429000"/>
            <a:ext cx="4712491" cy="18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8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E485C-42FB-F08D-9DAA-08793170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6" y="364744"/>
            <a:ext cx="8850059" cy="2455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C099B-2E9C-41C7-03B9-75773FE1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3" y="3276410"/>
            <a:ext cx="8846594" cy="2556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215E8-0520-EF3A-2DA3-79145D8CC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034" y="4331614"/>
            <a:ext cx="6797031" cy="14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0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2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78050-1545-7800-17AB-1E9D3B9C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412753"/>
            <a:ext cx="9177683" cy="1839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567E7-4C4E-5290-7E9B-E0236326A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7" y="2117826"/>
            <a:ext cx="11416310" cy="128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A4C83-462B-0110-9B0D-DE3BEFC93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36" y="3327313"/>
            <a:ext cx="11313312" cy="1446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F7757-B348-9B0A-54B4-91866BA44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96" y="5055342"/>
            <a:ext cx="7295893" cy="13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67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0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78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73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74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3E0D6-09B5-DE80-049E-B70FE3BF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0" y="468010"/>
            <a:ext cx="9978206" cy="159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6AB38-FC34-2AF0-C3E7-44C6E724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6" y="2059806"/>
            <a:ext cx="8310182" cy="16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0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95736-27CD-F1E8-7702-9F65A57E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" y="369381"/>
            <a:ext cx="7061033" cy="1401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7A1C5-EC4F-07D2-BAA8-ED2E53B8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8" y="1901688"/>
            <a:ext cx="7149265" cy="1382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1DB92-7FAF-806A-146C-567AC541E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0" y="3415261"/>
            <a:ext cx="979578" cy="13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84FD4-D0DD-4301-320F-7A4ED06A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6" y="270452"/>
            <a:ext cx="10799844" cy="1346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D4440-B51B-C1AB-E05A-FC19D229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3" y="1759576"/>
            <a:ext cx="4431107" cy="274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5BDC6-7184-004E-0A37-20C2F682D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94" y="1759576"/>
            <a:ext cx="2814127" cy="16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BD65A-52B7-6F2A-B01A-535DA74A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6" y="379505"/>
            <a:ext cx="5373264" cy="1593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6BA56-B4AA-E8A4-B1E6-03ABC204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5" y="2165285"/>
            <a:ext cx="6036469" cy="2839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37033-2B71-9F89-0604-0F47C00E1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34" y="2165285"/>
            <a:ext cx="3393560" cy="20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AC4FD-0F3D-39FA-4715-855BE283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2" y="320075"/>
            <a:ext cx="6207922" cy="241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6522B-34BD-E299-909E-73DE57C7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2" y="3028929"/>
            <a:ext cx="6288846" cy="1668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9890C-B675-66E2-2C7C-0FDFF8668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43" y="4623148"/>
            <a:ext cx="4670954" cy="16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1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A731C-7B1A-DFEC-A3AA-EA64C391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78" y="358975"/>
            <a:ext cx="8788545" cy="2268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5BB31-5B8B-0522-9000-DEEFABB9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8" y="2978126"/>
            <a:ext cx="5900688" cy="1853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F989B-283C-B781-E09B-0A3E2968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6" y="4949509"/>
            <a:ext cx="3107066" cy="10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706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7711</TotalTime>
  <Words>64</Words>
  <Application>Microsoft Office PowerPoint</Application>
  <PresentationFormat>Widescreen</PresentationFormat>
  <Paragraphs>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Corbel</vt:lpstr>
      <vt:lpstr>Rockwell</vt:lpstr>
      <vt:lpstr>Tahoma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62</cp:revision>
  <dcterms:created xsi:type="dcterms:W3CDTF">2022-11-16T16:57:03Z</dcterms:created>
  <dcterms:modified xsi:type="dcterms:W3CDTF">2023-01-13T15:01:19Z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