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46"/>
  </p:notesMasterIdLst>
  <p:handoutMasterIdLst>
    <p:handoutMasterId r:id="rId47"/>
  </p:handoutMasterIdLst>
  <p:sldIdLst>
    <p:sldId id="256" r:id="rId5"/>
    <p:sldId id="610" r:id="rId6"/>
    <p:sldId id="611" r:id="rId7"/>
    <p:sldId id="612" r:id="rId8"/>
    <p:sldId id="613" r:id="rId9"/>
    <p:sldId id="614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22" r:id="rId18"/>
    <p:sldId id="623" r:id="rId19"/>
    <p:sldId id="626" r:id="rId20"/>
    <p:sldId id="627" r:id="rId21"/>
    <p:sldId id="628" r:id="rId22"/>
    <p:sldId id="629" r:id="rId23"/>
    <p:sldId id="631" r:id="rId24"/>
    <p:sldId id="632" r:id="rId25"/>
    <p:sldId id="634" r:id="rId26"/>
    <p:sldId id="633" r:id="rId27"/>
    <p:sldId id="635" r:id="rId28"/>
    <p:sldId id="638" r:id="rId29"/>
    <p:sldId id="630" r:id="rId30"/>
    <p:sldId id="636" r:id="rId31"/>
    <p:sldId id="637" r:id="rId32"/>
    <p:sldId id="624" r:id="rId33"/>
    <p:sldId id="639" r:id="rId34"/>
    <p:sldId id="640" r:id="rId35"/>
    <p:sldId id="641" r:id="rId36"/>
    <p:sldId id="644" r:id="rId37"/>
    <p:sldId id="647" r:id="rId38"/>
    <p:sldId id="645" r:id="rId39"/>
    <p:sldId id="648" r:id="rId40"/>
    <p:sldId id="649" r:id="rId41"/>
    <p:sldId id="646" r:id="rId42"/>
    <p:sldId id="642" r:id="rId43"/>
    <p:sldId id="643" r:id="rId44"/>
    <p:sldId id="62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83707" autoAdjust="0"/>
  </p:normalViewPr>
  <p:slideViewPr>
    <p:cSldViewPr snapToGrid="0">
      <p:cViewPr varScale="1">
        <p:scale>
          <a:sx n="66" d="100"/>
          <a:sy n="66" d="100"/>
        </p:scale>
        <p:origin x="7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E2BFA-480F-98F6-7DEC-00F2DD45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6" y="332393"/>
            <a:ext cx="7330079" cy="2892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FD3AE-C90D-5917-4342-07A299553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89" y="3224462"/>
            <a:ext cx="3302671" cy="2598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E5E6E-265F-D9EE-76DE-0385FB89B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175" y="3633539"/>
            <a:ext cx="6805078" cy="152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6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F0E05-029B-F3A9-150C-881ABD633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3" y="315339"/>
            <a:ext cx="4141635" cy="35395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CA8B0-1EC5-F00C-F877-6595E9BA3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874" y="1087402"/>
            <a:ext cx="7254848" cy="159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3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70FE1-6D6B-3AA2-34A9-6DA31387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11" y="364245"/>
            <a:ext cx="6655755" cy="2453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40005F-C11C-F633-852E-8DF977FE7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11" y="2946991"/>
            <a:ext cx="3845178" cy="3733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7AE08-4E43-72C8-A83B-FFACA4578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285" y="3155936"/>
            <a:ext cx="6909772" cy="149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6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141C76-1251-C0A6-E4AE-229E74F9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76" y="279178"/>
            <a:ext cx="10103129" cy="1472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37225-D517-37EB-CC1D-B8EE809D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75" y="1751797"/>
            <a:ext cx="4311695" cy="3984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71878-8C09-9EFE-FC60-BD7A5450B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205" y="3067031"/>
            <a:ext cx="5781244" cy="15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11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F35F60-E524-FF99-7A4E-90667AB28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8" y="208727"/>
            <a:ext cx="11371185" cy="1639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82401E-C323-61F1-9D7E-BDDF0FBB5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86" y="1848051"/>
            <a:ext cx="4046973" cy="3416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4DC0C-EC72-0648-EC90-49E7D8B8D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039" y="3013053"/>
            <a:ext cx="6569807" cy="16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5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A2709-A696-3BC0-F139-755C35703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2" y="395280"/>
            <a:ext cx="8071563" cy="1558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B23067-AD23-FDAA-4CB3-3A9C260BB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79" y="2086269"/>
            <a:ext cx="3642431" cy="3429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5A76E-35D8-BB58-4263-90351A16E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182" y="3241665"/>
            <a:ext cx="7702518" cy="62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78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647420-EB8A-1DC7-DB36-EF72AAD1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74" y="270153"/>
            <a:ext cx="9493289" cy="1549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6CBBF-4F57-3376-A7FE-4C40C4A0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74" y="1879977"/>
            <a:ext cx="3836050" cy="3798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7EDDC1-C9D2-6BC0-F064-240441E14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809" y="3114659"/>
            <a:ext cx="7679619" cy="10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06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17288-3444-7F2F-DF3F-93C1912F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4" y="253179"/>
            <a:ext cx="9205375" cy="1200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BDCC7-58B5-DAD9-FDB9-E40E05043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24" y="1549668"/>
            <a:ext cx="3353478" cy="3522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C813C-F6A1-E738-1289-C8B022AD9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694" y="2488517"/>
            <a:ext cx="8067357" cy="72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9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42B4F9-446E-4640-853B-9EF1403E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62" y="334155"/>
            <a:ext cx="7196300" cy="1273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33E404-306B-7122-5C01-0B299EE80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22" y="1658273"/>
            <a:ext cx="8422337" cy="2444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506C0-DF93-449A-7B74-5B2E15A3C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85" y="4278518"/>
            <a:ext cx="10355797" cy="12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2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A29A3-0468-C460-9FBA-151BC5D8D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895" y="297432"/>
            <a:ext cx="6528534" cy="751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E9A291-CF42-F6A9-3C18-6B44F64C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0" y="1013162"/>
            <a:ext cx="6748716" cy="1229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804D00-F3F2-6DAB-F9B0-92D3622F7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05" y="2616157"/>
            <a:ext cx="2938900" cy="2725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891F40-6BDF-ADA3-C4EF-404FA001C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011" y="3159111"/>
            <a:ext cx="7377186" cy="114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5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6AFA84-8DCF-26F6-2EB8-280A6FB8E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871" y="282559"/>
            <a:ext cx="3073558" cy="615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56FD7-B200-A953-2381-A11A68A25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4" y="742949"/>
            <a:ext cx="10728967" cy="1066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9D3F8-5AEF-A711-B8D8-065328882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98" y="1809750"/>
            <a:ext cx="3197225" cy="2714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E3204D-1F01-BBEB-0199-556AFDFC1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961" y="3167062"/>
            <a:ext cx="7714248" cy="12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91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3810A4-1C8A-5D98-72A1-CA0B1861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01" y="250937"/>
            <a:ext cx="7489617" cy="2963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ADC14F-FC9E-361F-A206-6BF049CBE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01" y="3274996"/>
            <a:ext cx="4241859" cy="2634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671FDD-BCB6-D36B-C2FD-AF4328282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338" y="3162286"/>
            <a:ext cx="6513816" cy="103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9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2B61F-14A7-2EC6-0434-A00E35251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66" y="357960"/>
            <a:ext cx="4546834" cy="501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F8230-9F93-390B-188C-DEDBACF0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1" y="859636"/>
            <a:ext cx="8528413" cy="1931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32C574-3D22-99A3-0C26-A565B451D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61" y="3121572"/>
            <a:ext cx="3203851" cy="2031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087ED5-A023-A2E5-DA34-775E63409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984" y="3162286"/>
            <a:ext cx="7622713" cy="9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63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C2E1A-F84E-4C85-3F34-FBC11D47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70" y="423493"/>
            <a:ext cx="10020924" cy="2435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2C024B-1B21-E563-16E2-8B33406A4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70" y="3006121"/>
            <a:ext cx="4989493" cy="27690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9A6DD-4BF3-683E-84ED-A602841F3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509" y="3133709"/>
            <a:ext cx="7619713" cy="10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84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C7039-52DB-789D-79E6-918BC3FD7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91" y="418987"/>
            <a:ext cx="4997707" cy="514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7B31D-760F-28D7-DB98-D2B39E8EE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90" y="933362"/>
            <a:ext cx="6323763" cy="2618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A79D0-C99E-E840-ADAC-17D3B8F61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90" y="3630667"/>
            <a:ext cx="4417568" cy="2618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7B5E4C-4625-3E7E-C830-ED2168C64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761" y="3699323"/>
            <a:ext cx="4918657" cy="16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06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A8E03-6F09-6126-2C6E-93197865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4" y="339607"/>
            <a:ext cx="10032670" cy="969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9A9E3-FA39-698A-91B2-DF1B6CC02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84" y="1545857"/>
            <a:ext cx="3797579" cy="2660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DDA3EF-AB18-2435-E7DF-62F3F33F9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127" y="1914077"/>
            <a:ext cx="5326922" cy="103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5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85E74-B9BA-B132-1062-CA45BCB27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28" y="243554"/>
            <a:ext cx="8282455" cy="1113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8DD3ED-489B-05D7-7E21-12285A7A0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8" y="1491880"/>
            <a:ext cx="4056617" cy="3269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6671C1-119D-33A4-099D-935946BEB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529" y="1889075"/>
            <a:ext cx="5659185" cy="164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82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E3AF4E-30DB-8B9C-EC42-0686DF4F2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19" y="464935"/>
            <a:ext cx="7141631" cy="1267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7DCF46-B279-8376-8BC7-5906AE2D2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19" y="1901793"/>
            <a:ext cx="9611355" cy="2333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2C7174-1D65-AFA1-4306-139A3F1AC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25" y="4404361"/>
            <a:ext cx="8087257" cy="124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66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D98BA-68D3-72D5-02FE-12FAD17C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4" y="317880"/>
            <a:ext cx="5642340" cy="1510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781645-FF90-B250-BAEC-F4527DDA4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61" y="1748188"/>
            <a:ext cx="3921210" cy="3281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A09B6-739E-9B33-9558-80030E365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958" y="2046354"/>
            <a:ext cx="1334986" cy="154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69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DB1279-A93B-254F-DF16-749AB5BA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59" y="463937"/>
            <a:ext cx="4127712" cy="520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ED59B9-04BC-79F9-3633-04ACC2FE9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21" y="984664"/>
            <a:ext cx="10846660" cy="26921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E986E-2142-6DE7-1934-B8B92723C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21" y="3779118"/>
            <a:ext cx="3418561" cy="26149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EE4931-2410-68EB-BE9B-46298889F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439" y="4071532"/>
            <a:ext cx="2020257" cy="19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52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F57E66-D06C-99EE-143B-77EE2766E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06" y="205152"/>
            <a:ext cx="6456752" cy="1687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3B5150-5D65-5211-0D08-46E6CE63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56" y="1892713"/>
            <a:ext cx="4579825" cy="3740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096970-E4BB-7BD4-8DAC-3E2A1CA3B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873" y="2198779"/>
            <a:ext cx="1968456" cy="20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3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4F2DF4-1E44-1850-8FC4-CC352886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3" y="438129"/>
            <a:ext cx="7680515" cy="1381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8099A1-62B1-9069-0A37-BA601620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7" y="1863695"/>
            <a:ext cx="11071595" cy="689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EE1458-D71C-33B3-8D31-F72EC6BD0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57" y="2835239"/>
            <a:ext cx="2838493" cy="2196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F116E-1C3F-F73C-1723-131C070EF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280" y="3038461"/>
            <a:ext cx="2171720" cy="148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C1DB66-54E5-B593-056B-41A0FED431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32" y="5051130"/>
            <a:ext cx="10637845" cy="104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17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67BBEF-4E13-8475-3ED8-4F1950B6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8" y="294956"/>
            <a:ext cx="9354371" cy="1408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A36B03-F224-BB2C-F2AF-F4FF13EB9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21" y="1787287"/>
            <a:ext cx="5057291" cy="3448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9873B-1AEF-BB42-F70E-52A4C39B1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382" y="2072901"/>
            <a:ext cx="2078208" cy="25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0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5551C-499A-8ED0-26E4-09E0BF271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61" y="237302"/>
            <a:ext cx="8939672" cy="14567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FB4EAD-954F-4FE5-454F-881469262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61" y="1773988"/>
            <a:ext cx="4492801" cy="3029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1E7B8-C02E-73B2-F86B-92077AF5E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546" y="1899897"/>
            <a:ext cx="2116410" cy="21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67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C162F-C2A4-493C-D2A8-8FAB9888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4" y="211503"/>
            <a:ext cx="10641752" cy="1800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CC3E15-941D-DFEF-A72D-2CB661E3C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1" y="2228788"/>
            <a:ext cx="5087674" cy="2949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8CB7DC-0DA4-14AF-0D2D-227676E77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695" y="2228788"/>
            <a:ext cx="3272122" cy="218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2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48D9F-FB76-2ECE-1FCC-B71EB473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313" y="249306"/>
            <a:ext cx="3994355" cy="584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47230B-0170-6A02-510A-44FEE86C5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90" y="923192"/>
            <a:ext cx="11677508" cy="1714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3167D-5FE5-68B0-87BD-4460E0E4B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92" y="2942001"/>
            <a:ext cx="6191146" cy="1379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5746CF-C0A1-74E4-0EAC-84FFC22BF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92" y="4321742"/>
            <a:ext cx="3907107" cy="2021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2C0418-CFA7-FD4B-569B-2AD79FB319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805" y="4626421"/>
            <a:ext cx="8498803" cy="9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3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E84DF-32CC-003D-9647-F323D27C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94" y="265597"/>
            <a:ext cx="8087838" cy="2390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EE6D8-CE5B-81ED-0F42-72D7254E2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8" y="2656572"/>
            <a:ext cx="4101862" cy="3051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C0495-2319-EA76-413C-27A92B905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733" y="3238489"/>
            <a:ext cx="7248533" cy="7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77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90457-9C79-7CF2-BCF9-B3C3C307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70" y="325444"/>
            <a:ext cx="7742329" cy="3024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A6C80E-6F02-B0B7-9B02-A31503916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592" y="538216"/>
            <a:ext cx="3822735" cy="464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1CC21D-CB3D-C49D-CDC7-F469EC487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94" y="5402188"/>
            <a:ext cx="11383242" cy="7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70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1C11F-6DD8-F397-D997-C96495CF5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1" y="262404"/>
            <a:ext cx="11598137" cy="1200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DD8A59-CAE8-A3F8-ED58-BB594443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31" y="1463040"/>
            <a:ext cx="3071911" cy="3966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51AEE-CAB3-4190-C5CE-483BB0A8C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9" y="5682511"/>
            <a:ext cx="11756659" cy="7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86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800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650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64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BD272-DB9B-ECFE-5D1B-A951304B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5" y="365101"/>
            <a:ext cx="11012662" cy="1387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7C81A-51BC-2405-45C2-49DA48D6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36" y="1752600"/>
            <a:ext cx="5375893" cy="2742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33BC4A-3313-271A-B8EA-E91D3D50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469" y="2112950"/>
            <a:ext cx="3354460" cy="2232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8E1416-568D-843D-16C6-BFBF34986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65" y="5105400"/>
            <a:ext cx="8305790" cy="11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1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234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34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AA9FB8-FD36-570B-7263-9717B6A7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" y="229492"/>
            <a:ext cx="6309978" cy="2436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1AD7CE-21C6-9A5E-3313-E87871EB0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1" y="2666197"/>
            <a:ext cx="3938009" cy="2858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D23703-C6CE-2A74-45FA-2D3CC2399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500" y="2986054"/>
            <a:ext cx="1673466" cy="171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2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6FA45B-E375-6E2B-78B1-1C6C85072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98" y="247826"/>
            <a:ext cx="5624189" cy="1446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C6F852-3C06-6CDD-F409-DCB48F331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62" y="1694046"/>
            <a:ext cx="4767281" cy="245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F30837-EDF6-BFA4-E56C-FD892B138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62" y="4506648"/>
            <a:ext cx="11341420" cy="10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7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6574EE-54B4-7691-854D-4679090F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5" y="388250"/>
            <a:ext cx="8507657" cy="2210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E844A3-FECE-718E-D8BD-34351E596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20" y="2598821"/>
            <a:ext cx="4316172" cy="1386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EDB89F-B2D9-DC97-873A-BB964E050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45" y="4099328"/>
            <a:ext cx="3662543" cy="2096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C14FE3-56D4-61DC-A308-62BE22D33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586" y="4140235"/>
            <a:ext cx="3645805" cy="18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4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0881E-16E8-7AB7-3BF5-3C9FBC38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2" y="258867"/>
            <a:ext cx="6550037" cy="2686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002DC9-C983-2AB2-86CE-FE7A3B974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70" y="3137930"/>
            <a:ext cx="6885450" cy="1357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A10E08-B7FC-F54C-24C7-D629DB14C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15" y="4494997"/>
            <a:ext cx="7968825" cy="135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DDFE9-F911-FC9F-B557-DD284C526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335" y="249106"/>
            <a:ext cx="5035809" cy="546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EEAF97-76D1-B83D-A339-FCBFAD49C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6" y="963687"/>
            <a:ext cx="8181854" cy="226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1B1C06-9B93-799B-9FA4-EA73502B4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86" y="3392905"/>
            <a:ext cx="3321763" cy="255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E37341-E567-30E4-866B-A54C785AD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605" y="3392905"/>
            <a:ext cx="1660501" cy="1044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D708D2-988C-C4A9-3F4F-75EA1AD95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1778" y="3429000"/>
            <a:ext cx="4111631" cy="2260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14B1FC-0C18-FB15-AD88-D1ADBC557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830" y="3224462"/>
            <a:ext cx="1660501" cy="104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75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8583</TotalTime>
  <Words>64</Words>
  <Application>Microsoft Office PowerPoint</Application>
  <PresentationFormat>Widescreen</PresentationFormat>
  <Paragraphs>5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Corbel</vt:lpstr>
      <vt:lpstr>Rockwell</vt:lpstr>
      <vt:lpstr>Tahoma</vt:lpstr>
      <vt:lpstr>Basis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Property of Fluids</dc:title>
  <dc:creator>kiran</dc:creator>
  <cp:lastModifiedBy>kiran</cp:lastModifiedBy>
  <cp:revision>71</cp:revision>
  <dcterms:created xsi:type="dcterms:W3CDTF">2022-11-16T16:57:03Z</dcterms:created>
  <dcterms:modified xsi:type="dcterms:W3CDTF">2023-01-14T17:12:14Z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