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584" r:id="rId6"/>
    <p:sldId id="585" r:id="rId7"/>
    <p:sldId id="586" r:id="rId8"/>
    <p:sldId id="587" r:id="rId9"/>
    <p:sldId id="572" r:id="rId10"/>
    <p:sldId id="588" r:id="rId11"/>
    <p:sldId id="589" r:id="rId12"/>
    <p:sldId id="590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9" r:id="rId26"/>
    <p:sldId id="5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139FE-B5A3-E514-9F12-72C74070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25" y="480412"/>
            <a:ext cx="3892750" cy="603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11F39-23E3-3A04-EEB6-D1BD9DE3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0" y="1083693"/>
            <a:ext cx="10567634" cy="281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7B3BC-BE33-C1E2-4212-6193D0A6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2" y="4158658"/>
            <a:ext cx="5779030" cy="1799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F5394-7AC4-25EF-F0BD-71446359A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80298"/>
            <a:ext cx="2377161" cy="27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00E1A-4FFF-FCE2-911B-74111EE0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7" y="478134"/>
            <a:ext cx="6231514" cy="1485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95DE5-A2E0-E642-81AC-50F94E8C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1" y="2325787"/>
            <a:ext cx="7052522" cy="184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E3893-E50F-A6BB-4372-3D7143BDF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5" y="4324166"/>
            <a:ext cx="1845773" cy="15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36023-6793-7B84-D916-24C57907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5" y="939467"/>
            <a:ext cx="11049589" cy="25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FC79D-0A8D-9693-9E3B-7676D078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60" y="288458"/>
            <a:ext cx="6629059" cy="3369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CFC2B-FF02-51F9-D338-34C815F1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5" y="4300759"/>
            <a:ext cx="4891478" cy="165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C4BBD-3D30-CC10-4F6B-D8B3AB088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19" y="4300759"/>
            <a:ext cx="5537102" cy="16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78D51-E063-BE9B-A601-082FAD75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9" y="309967"/>
            <a:ext cx="7690017" cy="2837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CE46A-8982-AF3D-8741-49113B24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9" y="3322059"/>
            <a:ext cx="4159368" cy="1375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BF58D-CBA3-F2A1-C052-371BB283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77" y="3429000"/>
            <a:ext cx="4159464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B0182-4A62-4E96-1EAC-CF3652C9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31" y="371358"/>
            <a:ext cx="4083260" cy="609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593D8-D602-74BA-A55A-A5C8288E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6" y="980989"/>
            <a:ext cx="7371064" cy="2715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B28E2-1786-883F-2CDA-026365ED3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2" y="4130282"/>
            <a:ext cx="5627644" cy="1875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B9D2B-CF81-ACE9-AA53-FB08AD37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8" y="4092825"/>
            <a:ext cx="3467375" cy="1466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78F1A-B194-8522-AF88-5E8D144C4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785" y="5544241"/>
            <a:ext cx="6395563" cy="9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8D6B3-AD00-B9C8-6F09-4729C4BD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5" y="539360"/>
            <a:ext cx="8295207" cy="1943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0E320-0378-2C40-71F7-F893C411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96" y="2927324"/>
            <a:ext cx="4925325" cy="167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0FFF2-1271-070F-002C-D0E2E2F63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689" y="3211210"/>
            <a:ext cx="2959011" cy="128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71E49-2ED7-CA1B-6970-D09C509AF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132" y="4783697"/>
            <a:ext cx="9223042" cy="14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4F5D0-77A3-2194-0B03-63BF50EE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8" y="357795"/>
            <a:ext cx="11060460" cy="2269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A330D-3C03-1639-49AC-34675FC2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7" y="2581977"/>
            <a:ext cx="5978235" cy="2865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03AD8-5BE9-F8A8-A460-BC3A42338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45" y="2772615"/>
            <a:ext cx="3682214" cy="188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F3E78-3E03-7D94-B00D-13FED172A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41" y="5447899"/>
            <a:ext cx="11138354" cy="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882A7-6185-B8F0-71DD-DDABBB84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3" y="359257"/>
            <a:ext cx="5035185" cy="142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AD3BE-FC74-F863-F946-9A3CCF3F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8" y="2007582"/>
            <a:ext cx="6968066" cy="2246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E5049-78F3-56DC-068F-F301BEB0B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33" y="3238489"/>
            <a:ext cx="2029879" cy="12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FE50A-ED4D-B3EE-8BDC-9B4A667B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63" y="327304"/>
            <a:ext cx="7041237" cy="168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CD798-7AF7-58C7-7E57-A864BBAF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3" y="2378385"/>
            <a:ext cx="10676880" cy="208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2450A-01A8-A09E-F033-5F0E47C2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3" y="4466122"/>
            <a:ext cx="9597992" cy="18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BBA5E-6309-ACDF-1434-1E4F7323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37" y="309933"/>
            <a:ext cx="1987652" cy="520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6C8C8-D6A0-FD81-7B3C-133CA6F3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1" y="907661"/>
            <a:ext cx="5267705" cy="1190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E6706-D36C-5B7F-1F2D-B69AACF9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41" y="2196964"/>
            <a:ext cx="11708022" cy="1190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0EA85-5EA9-36E2-8FAE-D244AAC1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29" y="3213772"/>
            <a:ext cx="3961596" cy="886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8D097-3D3D-3328-4D9A-02E9FE93C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05" y="4404416"/>
            <a:ext cx="8243084" cy="1659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15D79C-33F2-D704-7722-2A225B52B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273" y="3951257"/>
            <a:ext cx="4551798" cy="1063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C94B46-3070-72A4-95D9-2BC512C23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325" y="5841653"/>
            <a:ext cx="8436599" cy="7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6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1C267-59F8-9F6D-6D4D-F5C49C57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5" y="320156"/>
            <a:ext cx="2927500" cy="635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D4DE1-BA8E-62B3-87F9-11A37168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1" y="955189"/>
            <a:ext cx="5958276" cy="3048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815C8-40DB-A30F-1711-DF390E42A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60" y="4303037"/>
            <a:ext cx="4916091" cy="1599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0D8EB8-C43F-4485-BAD3-D5D07E5A8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077" y="4116883"/>
            <a:ext cx="1751648" cy="23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AFB0B-BB9F-59C1-0AA8-87911866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96" y="336333"/>
            <a:ext cx="2851297" cy="660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C1243-8944-2AE8-617A-8DC6CF37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4" y="880652"/>
            <a:ext cx="10319582" cy="287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4E649-5C48-509E-AEA5-03C50FC8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7" y="4037205"/>
            <a:ext cx="3810011" cy="2084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6D1FE-4054-A92D-017A-68D316D93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007" y="4118162"/>
            <a:ext cx="4544154" cy="13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4D127-DE86-BF2E-5232-A66BA235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1" y="301505"/>
            <a:ext cx="8544531" cy="17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913CC-6331-CA92-C322-2FE63DCD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0" y="2217125"/>
            <a:ext cx="3704453" cy="2046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14856-707F-2FE7-1BF7-5D3D0C22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1" y="3187687"/>
            <a:ext cx="6257790" cy="172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2969A-91B8-191C-5071-1E34E0516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83" y="5420748"/>
            <a:ext cx="8518097" cy="11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69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8B555-E573-92FF-D3FC-2E37503D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40" y="255374"/>
            <a:ext cx="10330627" cy="1756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A7AD0-DE31-52AC-65BD-7B479AF0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0" y="2246724"/>
            <a:ext cx="9482686" cy="23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125FB-8F43-4C7C-2DEA-B183E544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72" y="354820"/>
            <a:ext cx="4505163" cy="2503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8E02D-84B5-5993-D81D-881A4DA7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72" y="3429000"/>
            <a:ext cx="6880465" cy="150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FDF57-409D-17DC-D2DE-46BCB17EA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14" y="4545249"/>
            <a:ext cx="5349238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3D81D-ABB8-E5F3-48CE-BE31A2EF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8" y="287443"/>
            <a:ext cx="6702818" cy="2869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BC4C9-52EF-1115-B291-081225D5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21" y="3431405"/>
            <a:ext cx="7439396" cy="224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56E5-3566-ABDF-A4D5-36DFF987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708" y="4555154"/>
            <a:ext cx="1029715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340B6-C0BB-F58B-875F-FA3BA462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8" y="319294"/>
            <a:ext cx="4365919" cy="280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4C41E-40A7-4FC8-E26C-FD854B56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8" y="3314031"/>
            <a:ext cx="5032813" cy="2528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AB0FC-A464-CCCE-38F1-A1A8B1D64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594" y="3195588"/>
            <a:ext cx="3912163" cy="17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22E60-5A9E-D25D-95D6-827185F2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5" y="310350"/>
            <a:ext cx="6154679" cy="2403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926BD-3C53-6AFA-9877-45226EEF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3" y="3150782"/>
            <a:ext cx="5564091" cy="157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1DAD8-B75D-567C-87BB-A792927C7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6" y="4955760"/>
            <a:ext cx="5406364" cy="13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40EB3-6E18-50C9-0809-1D81A2C7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4" y="267712"/>
            <a:ext cx="7173643" cy="3418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8F7CD-B185-3F73-5B12-E8641F27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3" y="4109734"/>
            <a:ext cx="6151773" cy="1598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61A6D-7BF0-72DC-D7F3-FEA9C4C4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60879"/>
            <a:ext cx="3021152" cy="10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C3DF5-8D4C-43E3-12E7-F0A2427E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9" y="316418"/>
            <a:ext cx="6361848" cy="2927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3AF4E-EF08-BC3F-FD1E-2C576CB5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5" y="3635945"/>
            <a:ext cx="10818872" cy="15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D73A7-AB0D-2414-D7FE-76F9E17E3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170" y="4600910"/>
            <a:ext cx="4515600" cy="11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62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7754</TotalTime>
  <Words>64</Words>
  <Application>Microsoft Office PowerPoint</Application>
  <PresentationFormat>Widescreen</PresentationFormat>
  <Paragraphs>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65</cp:revision>
  <dcterms:created xsi:type="dcterms:W3CDTF">2022-11-16T16:57:03Z</dcterms:created>
  <dcterms:modified xsi:type="dcterms:W3CDTF">2023-01-13T15:44:11Z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