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Big mountain has recently installed a chair lift, which increases the operation cost by $1,540,000 </a:t>
            </a:r>
            <a:r>
              <a:rPr b="1" lang="en-AU" sz="1070"/>
              <a:t>in turn</a:t>
            </a:r>
            <a:r>
              <a:rPr b="1" lang="en-AU" sz="1070"/>
              <a:t> decreases the profit margin, but </a:t>
            </a:r>
            <a:r>
              <a:rPr b="1" lang="en-AU" sz="1070"/>
              <a:t>investors</a:t>
            </a:r>
            <a:r>
              <a:rPr b="1" lang="en-AU" sz="1070"/>
              <a:t> want to maintain the same profit margin.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1071"/>
              <a:t>to increase the annual revenue by maintain the profit margin at 9.2% by end of the season</a:t>
            </a:r>
            <a:endParaRPr b="1" i="0" sz="107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to maintain the profit margin, changes can be in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-&gt; by reducing the operational costs on the remaining 11 services, 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-&gt; or </a:t>
            </a:r>
            <a:r>
              <a:rPr lang="en-AU" sz="1071"/>
              <a:t>increasing</a:t>
            </a:r>
            <a:r>
              <a:rPr lang="en-AU" sz="1071"/>
              <a:t> the tickets sales price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we need to maintain the profit margin at 9.2%</a:t>
            </a:r>
            <a:endParaRPr b="1" i="0" sz="1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-&gt; got from a database manager which is in csv format.</a:t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-&gt;  data contains information from 330 resorts in the US that can be considered part of the same market share and the Big mountain resort has same data columns.</a:t>
            </a:r>
            <a:endParaRPr b="1" sz="1070"/>
          </a:p>
        </p:txBody>
      </p:sp>
      <p:sp>
        <p:nvSpPr>
          <p:cNvPr id="39" name="Google Shape;39;p3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3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 -&gt; Director of Operations: Jimmy Blackburn, 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-&gt;  Database Manager :  Alesha Eisen</a:t>
            </a:r>
            <a:endParaRPr sz="1071"/>
          </a:p>
        </p:txBody>
      </p:sp>
      <p:sp>
        <p:nvSpPr>
          <p:cNvPr id="48" name="Google Shape;48;p3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what are the changes to make at Big mountain resort to increase the annual revenue by maintaining the business profit margin at 9.2% by end of the year?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