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902C-7223-48DA-9583-B11B1EFC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81797-106A-4903-AE70-294186225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Kiran </a:t>
            </a:r>
            <a:r>
              <a:rPr lang="en-US" dirty="0" err="1"/>
              <a:t>komati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10F-5699-441C-B334-B9F7CDFF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9527-4D69-441B-94FC-24F3E89A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of Artificial Intelligence.</a:t>
            </a:r>
          </a:p>
          <a:p>
            <a:r>
              <a:rPr lang="en-US" dirty="0"/>
              <a:t>Provides the systems with the ability to automatically learn from data and become better at predicting with out having the need to program explicitly.</a:t>
            </a:r>
          </a:p>
          <a:p>
            <a:r>
              <a:rPr lang="en-US" dirty="0"/>
              <a:t>Algorithms are trained using the historical/training data to find the features and patterns to make the predictions based on the latest data.</a:t>
            </a:r>
          </a:p>
        </p:txBody>
      </p:sp>
    </p:spTree>
    <p:extLst>
      <p:ext uri="{BB962C8B-B14F-4D97-AF65-F5344CB8AC3E}">
        <p14:creationId xmlns:p14="http://schemas.microsoft.com/office/powerpoint/2010/main" val="3253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10F-5699-441C-B334-B9F7CDFF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9527-4D69-441B-94FC-24F3E89A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2312"/>
            <a:ext cx="9905999" cy="4046538"/>
          </a:xfrm>
        </p:spPr>
        <p:txBody>
          <a:bodyPr/>
          <a:lstStyle/>
          <a:p>
            <a:r>
              <a:rPr lang="en-US" dirty="0"/>
              <a:t>Digital assistants such as Amazon Alexa, Apple Siri, Google Assistant and many more. Uses NLP(Natural Language processing) to process voice and understand the human language.</a:t>
            </a:r>
          </a:p>
          <a:p>
            <a:r>
              <a:rPr lang="en-US" dirty="0"/>
              <a:t>‘People also liked’ and ‘suggested for you’ type of recommendations provided by Netflix, Amazon, Hulu , </a:t>
            </a:r>
            <a:r>
              <a:rPr lang="en-US" dirty="0" err="1"/>
              <a:t>spotify</a:t>
            </a:r>
            <a:r>
              <a:rPr lang="en-US" dirty="0"/>
              <a:t> and others.</a:t>
            </a:r>
          </a:p>
          <a:p>
            <a:r>
              <a:rPr lang="en-US" dirty="0"/>
              <a:t>Financial institutions use a lot of regression and classification models to detect any fraud and suspicious activities.</a:t>
            </a:r>
          </a:p>
          <a:p>
            <a:r>
              <a:rPr lang="en-US" dirty="0"/>
              <a:t>Self driving cars use them to understand the behavior of objects nearby.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6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10F-5699-441C-B334-B9F7CDFF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9527-4D69-441B-94FC-24F3E89A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2312"/>
            <a:ext cx="9905999" cy="4598988"/>
          </a:xfrm>
        </p:spPr>
        <p:txBody>
          <a:bodyPr/>
          <a:lstStyle/>
          <a:p>
            <a:r>
              <a:rPr lang="en-US" dirty="0"/>
              <a:t>Select and prepare training data. This can be labeled, and unlabeled data based on the type of the problem</a:t>
            </a:r>
          </a:p>
          <a:p>
            <a:r>
              <a:rPr lang="en-US" dirty="0"/>
              <a:t>Select the algorithm to run on the training data set based on the type and amount of data. Examples of algorithms that use </a:t>
            </a:r>
          </a:p>
          <a:p>
            <a:pPr lvl="1"/>
            <a:r>
              <a:rPr lang="en-US" dirty="0"/>
              <a:t>labeled data include regression, decision trees</a:t>
            </a:r>
          </a:p>
          <a:p>
            <a:pPr lvl="1"/>
            <a:r>
              <a:rPr lang="en-US" dirty="0"/>
              <a:t>Unlabeled data include clustering algorithms, Neural Networks.</a:t>
            </a:r>
          </a:p>
          <a:p>
            <a:r>
              <a:rPr lang="en-US" dirty="0"/>
              <a:t>Training the algorithms iteratively by adjusting the weights and removing any unwanted biases to create a model.</a:t>
            </a:r>
          </a:p>
          <a:p>
            <a:r>
              <a:rPr lang="en-US" dirty="0"/>
              <a:t>Using the model in the real world and improve the performance over time.</a:t>
            </a:r>
          </a:p>
        </p:txBody>
      </p:sp>
    </p:spTree>
    <p:extLst>
      <p:ext uri="{BB962C8B-B14F-4D97-AF65-F5344CB8AC3E}">
        <p14:creationId xmlns:p14="http://schemas.microsoft.com/office/powerpoint/2010/main" val="159870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10F-5699-441C-B334-B9F7CDFF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9527-4D69-441B-94FC-24F3E89A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2312"/>
            <a:ext cx="9905999" cy="4046538"/>
          </a:xfrm>
        </p:spPr>
        <p:txBody>
          <a:bodyPr/>
          <a:lstStyle/>
          <a:p>
            <a:r>
              <a:rPr lang="en-US" dirty="0"/>
              <a:t>Supervised </a:t>
            </a:r>
          </a:p>
          <a:p>
            <a:pPr lvl="1"/>
            <a:r>
              <a:rPr lang="en-US" dirty="0"/>
              <a:t>Trained based on the labeled data where both the input and output are specified.</a:t>
            </a:r>
          </a:p>
          <a:p>
            <a:pPr lvl="1"/>
            <a:r>
              <a:rPr lang="en-US" dirty="0"/>
              <a:t>Requires relatively less training data and the results can be compared to the actual labeled data.</a:t>
            </a:r>
          </a:p>
          <a:p>
            <a:pPr lvl="1"/>
            <a:r>
              <a:rPr lang="en-US" dirty="0"/>
              <a:t>Labeled data, at times, can be expensive to prepare and may not handles varieties of data.</a:t>
            </a:r>
          </a:p>
          <a:p>
            <a:pPr lvl="1"/>
            <a:r>
              <a:rPr lang="en-US" dirty="0"/>
              <a:t>Commonly used to predict future events based on the historical data. For </a:t>
            </a:r>
            <a:r>
              <a:rPr lang="en-US" dirty="0" err="1"/>
              <a:t>eg</a:t>
            </a:r>
            <a:r>
              <a:rPr lang="en-US" dirty="0"/>
              <a:t>: Fraud activity.</a:t>
            </a:r>
          </a:p>
          <a:p>
            <a:pPr lvl="1"/>
            <a:r>
              <a:rPr lang="en-US" dirty="0"/>
              <a:t>Examples Classification, regression</a:t>
            </a:r>
          </a:p>
        </p:txBody>
      </p:sp>
    </p:spTree>
    <p:extLst>
      <p:ext uri="{BB962C8B-B14F-4D97-AF65-F5344CB8AC3E}">
        <p14:creationId xmlns:p14="http://schemas.microsoft.com/office/powerpoint/2010/main" val="30647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10F-5699-441C-B334-B9F7CDFF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9527-4D69-441B-94FC-24F3E89A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2312"/>
            <a:ext cx="9905999" cy="4046538"/>
          </a:xfrm>
        </p:spPr>
        <p:txBody>
          <a:bodyPr/>
          <a:lstStyle/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These are trained based on the unlabeled data.</a:t>
            </a:r>
          </a:p>
          <a:p>
            <a:pPr lvl="1"/>
            <a:r>
              <a:rPr lang="en-US" dirty="0"/>
              <a:t>Algorithms try to identify any patterns and clusters.</a:t>
            </a:r>
          </a:p>
          <a:p>
            <a:pPr lvl="1"/>
            <a:r>
              <a:rPr lang="en-US" dirty="0"/>
              <a:t>Can be used on large volumes of data</a:t>
            </a:r>
          </a:p>
          <a:p>
            <a:pPr lvl="1"/>
            <a:r>
              <a:rPr lang="en-US" dirty="0"/>
              <a:t>Examples include nearest-neighbor   k-means clustering.</a:t>
            </a:r>
          </a:p>
          <a:p>
            <a:pPr lvl="1"/>
            <a:r>
              <a:rPr lang="en-US" dirty="0"/>
              <a:t>Primarily used for recommendations and identify outliers.</a:t>
            </a:r>
          </a:p>
          <a:p>
            <a:r>
              <a:rPr lang="en-US" dirty="0"/>
              <a:t>Others include semi-supervised and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93834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10F-5699-441C-B334-B9F7CDFF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Disadvantages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9527-4D69-441B-94FC-24F3E89A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2312"/>
            <a:ext cx="9905999" cy="4046538"/>
          </a:xfrm>
        </p:spPr>
        <p:txBody>
          <a:bodyPr/>
          <a:lstStyle/>
          <a:p>
            <a:r>
              <a:rPr lang="en-US" dirty="0"/>
              <a:t>Needs large sets of unbiased data for training.</a:t>
            </a:r>
          </a:p>
          <a:p>
            <a:r>
              <a:rPr lang="en-US" dirty="0"/>
              <a:t>Can be expensive in terms of time and resources.</a:t>
            </a:r>
          </a:p>
          <a:p>
            <a:r>
              <a:rPr lang="en-US" dirty="0"/>
              <a:t>Highly susceptible to errors if not trained on enough data.</a:t>
            </a:r>
          </a:p>
          <a:p>
            <a:r>
              <a:rPr lang="en-US" dirty="0"/>
              <a:t>Interpretation of results is a major challenge to determine the efficiency </a:t>
            </a:r>
            <a:r>
              <a:rPr lang="en-US"/>
              <a:t>of algorithms.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10F-5699-441C-B334-B9F7CDFF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9527-4D69-441B-94FC-24F3E89A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2312"/>
            <a:ext cx="9905999" cy="4046538"/>
          </a:xfrm>
        </p:spPr>
        <p:txBody>
          <a:bodyPr/>
          <a:lstStyle/>
          <a:p>
            <a:r>
              <a:rPr lang="en-US" dirty="0"/>
              <a:t>Machine learning enables analysis of large quantities of data.</a:t>
            </a:r>
          </a:p>
          <a:p>
            <a:r>
              <a:rPr lang="en-US" dirty="0"/>
              <a:t>Can predict more accurate and faster results over time.</a:t>
            </a:r>
          </a:p>
          <a:p>
            <a:r>
              <a:rPr lang="en-US" dirty="0"/>
              <a:t>Precise models can help organizations identify </a:t>
            </a:r>
            <a:r>
              <a:rPr lang="en-US"/>
              <a:t>profitable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9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</TotalTime>
  <Words>471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Machine learning</vt:lpstr>
      <vt:lpstr>What is machine learning?</vt:lpstr>
      <vt:lpstr>Examples of machine learning</vt:lpstr>
      <vt:lpstr>Steps involved in machine learning</vt:lpstr>
      <vt:lpstr>types of machine learning Algorithms</vt:lpstr>
      <vt:lpstr>types of machine learning Algorithms</vt:lpstr>
      <vt:lpstr>Some Disadvantages of machine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Kiran Chowdary Komati</dc:creator>
  <cp:lastModifiedBy>Kiran Chowdary Komati</cp:lastModifiedBy>
  <cp:revision>14</cp:revision>
  <dcterms:created xsi:type="dcterms:W3CDTF">2021-03-06T06:42:04Z</dcterms:created>
  <dcterms:modified xsi:type="dcterms:W3CDTF">2021-03-06T09:11:43Z</dcterms:modified>
</cp:coreProperties>
</file>