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n Chowdary Komati" initials="KCK" lastIdx="1" clrIdx="0">
    <p:extLst>
      <p:ext uri="{19B8F6BF-5375-455C-9EA6-DF929625EA0E}">
        <p15:presenceInfo xmlns:p15="http://schemas.microsoft.com/office/powerpoint/2012/main" userId="a911a7c625d77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5T02:30:45.282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8F35-21E3-46DB-964E-AF7DCCE6B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we predict the sale price based on Car parameters</a:t>
            </a:r>
          </a:p>
        </p:txBody>
      </p:sp>
    </p:spTree>
    <p:extLst>
      <p:ext uri="{BB962C8B-B14F-4D97-AF65-F5344CB8AC3E}">
        <p14:creationId xmlns:p14="http://schemas.microsoft.com/office/powerpoint/2010/main" val="245817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322D-5E7E-48FB-81F1-F157CFF5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Kms driven in the recession year 2009 Vs Others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3A6B91E-DBC1-4C22-89DF-A90DC9D7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72" y="2738437"/>
            <a:ext cx="53625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8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47A0-C36A-4B04-814F-AD5477A4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Selling price of Diesel Vs Other Cars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578B250-68CA-40DB-A7FE-95BE6A88B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2719387"/>
            <a:ext cx="54483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6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D646-754B-48C4-896B-71022AC2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of Selling price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74B5A8A-F877-4D18-B97D-A384FDE2F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4" y="2552701"/>
            <a:ext cx="5286375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88D0-64F3-4177-BE6C-BC68FAFA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probability plot of Mileage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489276C-01AB-49E8-BDCF-602A8767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838450"/>
            <a:ext cx="5562600" cy="304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44D1-C0FE-43AF-A995-9C1F5FF1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Kms Vs Selling Price Scatter plot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B3BB42D-C7F8-4114-AA18-53B047D7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674407"/>
            <a:ext cx="5443538" cy="3209925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DCC15F0-EA88-4F00-89AD-A7EEC4325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5" y="2674407"/>
            <a:ext cx="4991100" cy="30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8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E369-0A93-471D-A8D3-06D9E9DF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26BB4-FE8C-4CA0-B135-60227D6B7F31}"/>
              </a:ext>
            </a:extLst>
          </p:cNvPr>
          <p:cNvSpPr txBox="1"/>
          <p:nvPr/>
        </p:nvSpPr>
        <p:spPr>
          <a:xfrm>
            <a:off x="1349405" y="4190015"/>
            <a:ext cx="76703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reported p-value is 0, which means that in 1000 trials we didn't see a correlation, under the null hypothesis, that exceeded the observed correlation. That means that the p-value is probably smaller than  1/1000 , but it is not actually 0.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7557AF7-9DBB-464F-8E9E-7B47D9AB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75" y="2787773"/>
            <a:ext cx="50768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E5FC-A965-40C5-BA76-56E16534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Summary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185ADB-1BB0-4B75-A0AA-EDB1E0D80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05" y="2390775"/>
            <a:ext cx="5832814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4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76BB-3A30-475F-820A-F6FCA76F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B9D6-FF00-40FB-81C3-14B99D76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total of 13 variables in my dataset. For my analysis, I’m considering below 6 variables. Correlation plays a key role in guessing the car price.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Name – Model name of the car.</a:t>
            </a:r>
          </a:p>
          <a:p>
            <a:r>
              <a:rPr lang="en-US" dirty="0"/>
              <a:t>Year – year when the car was bought.</a:t>
            </a:r>
          </a:p>
          <a:p>
            <a:r>
              <a:rPr lang="en-US" dirty="0"/>
              <a:t>Selling price – Selling price of the car during purchase.</a:t>
            </a:r>
          </a:p>
          <a:p>
            <a:r>
              <a:rPr lang="en-US" dirty="0"/>
              <a:t>Kms driven – No. of Kms driven in the car.</a:t>
            </a:r>
          </a:p>
          <a:p>
            <a:r>
              <a:rPr lang="en-US" dirty="0"/>
              <a:t>Fuel – Fuel Type of the car.</a:t>
            </a:r>
          </a:p>
          <a:p>
            <a:r>
              <a:rPr lang="en-US" dirty="0"/>
              <a:t>Mileage – Mileage of the car</a:t>
            </a:r>
          </a:p>
        </p:txBody>
      </p:sp>
    </p:spTree>
    <p:extLst>
      <p:ext uri="{BB962C8B-B14F-4D97-AF65-F5344CB8AC3E}">
        <p14:creationId xmlns:p14="http://schemas.microsoft.com/office/powerpoint/2010/main" val="27129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3427-D16F-46E3-A22A-50F1F585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Name Histogram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62A9C46B-2D96-46F2-8821-7C805496E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631" y="2847444"/>
            <a:ext cx="6134100" cy="3036888"/>
          </a:xfrm>
        </p:spPr>
      </p:pic>
    </p:spTree>
    <p:extLst>
      <p:ext uri="{BB962C8B-B14F-4D97-AF65-F5344CB8AC3E}">
        <p14:creationId xmlns:p14="http://schemas.microsoft.com/office/powerpoint/2010/main" val="426832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8E36-DDD5-4244-A563-D6FFDE6A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year_sold</a:t>
            </a:r>
            <a:r>
              <a:rPr lang="en-US" dirty="0"/>
              <a:t> Histogram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07F26F8-E8C0-4E81-B7AE-F7F80EF2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2724149"/>
            <a:ext cx="567213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8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B436-EF79-4049-898C-B3DA9999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Selling_price</a:t>
            </a:r>
            <a:r>
              <a:rPr lang="en-US" dirty="0"/>
              <a:t> Histogram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CADBDA4-6B82-4103-BD26-B91958C89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60" y="2434701"/>
            <a:ext cx="5019675" cy="2647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AC9764-A2DA-4711-B4D8-DB5808157380}"/>
              </a:ext>
            </a:extLst>
          </p:cNvPr>
          <p:cNvSpPr txBox="1"/>
          <p:nvPr/>
        </p:nvSpPr>
        <p:spPr>
          <a:xfrm>
            <a:off x="1597980" y="5157681"/>
            <a:ext cx="7670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plot is not clear here as the selling price values are large</a:t>
            </a:r>
          </a:p>
        </p:txBody>
      </p:sp>
    </p:spTree>
    <p:extLst>
      <p:ext uri="{BB962C8B-B14F-4D97-AF65-F5344CB8AC3E}">
        <p14:creationId xmlns:p14="http://schemas.microsoft.com/office/powerpoint/2010/main" val="428434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AD27-4258-4420-8997-F8778A5C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Km_driven</a:t>
            </a:r>
            <a:r>
              <a:rPr lang="en-US" dirty="0"/>
              <a:t> Histogram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B6B9437-AE3C-40B8-BF0A-3B31DDA5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185" y="2687900"/>
            <a:ext cx="5314950" cy="259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1D630C-CF40-4DFF-9FC1-32578EF0B565}"/>
              </a:ext>
            </a:extLst>
          </p:cNvPr>
          <p:cNvSpPr txBox="1"/>
          <p:nvPr/>
        </p:nvSpPr>
        <p:spPr>
          <a:xfrm>
            <a:off x="1643508" y="5361867"/>
            <a:ext cx="7670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plot is not clear here as the selling price values are large</a:t>
            </a:r>
          </a:p>
        </p:txBody>
      </p:sp>
    </p:spTree>
    <p:extLst>
      <p:ext uri="{BB962C8B-B14F-4D97-AF65-F5344CB8AC3E}">
        <p14:creationId xmlns:p14="http://schemas.microsoft.com/office/powerpoint/2010/main" val="365876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64A2-71E5-4EF1-AF14-DBA066F6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Histogram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08813FB-0A1F-4A0A-A617-87BF05AE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2857499"/>
            <a:ext cx="50006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9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D373-4BDB-41FD-9218-D733FB73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Mileage histogram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DF306CD-1C80-4924-9F67-DB63D219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2757487"/>
            <a:ext cx="47053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6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BA94-EE74-42CD-8671-0732359F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characteristics of various fields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F3D1A428-CC21-41EB-9D15-87FE5BA70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237393"/>
            <a:ext cx="5624513" cy="43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21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{B2741FBD-2CE9-4DAC-9AEC-62AFDE86DDF0}tf02900722</Template>
  <TotalTime>330</TotalTime>
  <Words>229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Can we predict the sale price based on Car parameters</vt:lpstr>
      <vt:lpstr>Variables selected</vt:lpstr>
      <vt:lpstr>Model Name Histogram</vt:lpstr>
      <vt:lpstr>year_sold Histogram</vt:lpstr>
      <vt:lpstr>Selling_price Histogram</vt:lpstr>
      <vt:lpstr>Km_driven Histogram</vt:lpstr>
      <vt:lpstr>Fuel Histogram</vt:lpstr>
      <vt:lpstr>Mileage histogram</vt:lpstr>
      <vt:lpstr>Descriptive characteristics of various fields</vt:lpstr>
      <vt:lpstr>Kms driven in the recession year 2009 Vs Others</vt:lpstr>
      <vt:lpstr>Selling price of Diesel Vs Other Cars</vt:lpstr>
      <vt:lpstr>CDF of Selling price</vt:lpstr>
      <vt:lpstr>Normal probability plot of Mileage</vt:lpstr>
      <vt:lpstr>Kms Vs Selling Price Scatter plot</vt:lpstr>
      <vt:lpstr>Hypothesis Test</vt:lpstr>
      <vt:lpstr>Regression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the sale price based on Car parameters</dc:title>
  <dc:creator>Kiran Chowdary Komati</dc:creator>
  <cp:lastModifiedBy>Kiran Chowdary Komati</cp:lastModifiedBy>
  <cp:revision>21</cp:revision>
  <dcterms:created xsi:type="dcterms:W3CDTF">2021-08-15T01:01:34Z</dcterms:created>
  <dcterms:modified xsi:type="dcterms:W3CDTF">2021-08-15T06:31:45Z</dcterms:modified>
</cp:coreProperties>
</file>