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7" r:id="rId5"/>
    <p:sldId id="258" r:id="rId6"/>
    <p:sldId id="259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70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BAF41-FA33-4A68-A42C-C052A7C7DB7A}" v="101" dt="2024-07-25T09:33:37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Deepthi Jonnalagadda" userId="8c12e35fbb934b05" providerId="LiveId" clId="{EFDBAF41-FA33-4A68-A42C-C052A7C7DB7A}"/>
    <pc:docChg chg="undo redo custSel addSld delSld modSld">
      <pc:chgData name="Kiran Deepthi Jonnalagadda" userId="8c12e35fbb934b05" providerId="LiveId" clId="{EFDBAF41-FA33-4A68-A42C-C052A7C7DB7A}" dt="2024-07-25T09:36:49.366" v="2231" actId="20577"/>
      <pc:docMkLst>
        <pc:docMk/>
      </pc:docMkLst>
      <pc:sldChg chg="addSp delSp modSp mod">
        <pc:chgData name="Kiran Deepthi Jonnalagadda" userId="8c12e35fbb934b05" providerId="LiveId" clId="{EFDBAF41-FA33-4A68-A42C-C052A7C7DB7A}" dt="2024-07-25T05:36:01.334" v="1767" actId="14100"/>
        <pc:sldMkLst>
          <pc:docMk/>
          <pc:sldMk cId="0" sldId="257"/>
        </pc:sldMkLst>
        <pc:spChg chg="mod">
          <ac:chgData name="Kiran Deepthi Jonnalagadda" userId="8c12e35fbb934b05" providerId="LiveId" clId="{EFDBAF41-FA33-4A68-A42C-C052A7C7DB7A}" dt="2024-07-23T05:17:01.963" v="331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Kiran Deepthi Jonnalagadda" userId="8c12e35fbb934b05" providerId="LiveId" clId="{EFDBAF41-FA33-4A68-A42C-C052A7C7DB7A}" dt="2024-07-25T05:35:30.809" v="1763" actId="21"/>
          <ac:picMkLst>
            <pc:docMk/>
            <pc:sldMk cId="0" sldId="257"/>
            <ac:picMk id="5" creationId="{7FCE9CDB-1B6A-EB89-8F40-784297B19338}"/>
          </ac:picMkLst>
        </pc:picChg>
        <pc:picChg chg="add mod">
          <ac:chgData name="Kiran Deepthi Jonnalagadda" userId="8c12e35fbb934b05" providerId="LiveId" clId="{EFDBAF41-FA33-4A68-A42C-C052A7C7DB7A}" dt="2024-07-25T05:36:01.334" v="1767" actId="14100"/>
          <ac:picMkLst>
            <pc:docMk/>
            <pc:sldMk cId="0" sldId="257"/>
            <ac:picMk id="6" creationId="{0127465D-E735-F173-5093-46D99F3EA1A0}"/>
          </ac:picMkLst>
        </pc:picChg>
      </pc:sldChg>
      <pc:sldChg chg="addSp modSp mod">
        <pc:chgData name="Kiran Deepthi Jonnalagadda" userId="8c12e35fbb934b05" providerId="LiveId" clId="{EFDBAF41-FA33-4A68-A42C-C052A7C7DB7A}" dt="2024-07-23T05:35:21.182" v="516" actId="20577"/>
        <pc:sldMkLst>
          <pc:docMk/>
          <pc:sldMk cId="0" sldId="258"/>
        </pc:sldMkLst>
        <pc:spChg chg="add">
          <ac:chgData name="Kiran Deepthi Jonnalagadda" userId="8c12e35fbb934b05" providerId="LiveId" clId="{EFDBAF41-FA33-4A68-A42C-C052A7C7DB7A}" dt="2024-07-23T05:23:00.135" v="423"/>
          <ac:spMkLst>
            <pc:docMk/>
            <pc:sldMk cId="0" sldId="258"/>
            <ac:spMk id="2" creationId="{1BAAF365-7D87-8D29-6837-D7AD03555FEB}"/>
          </ac:spMkLst>
        </pc:spChg>
        <pc:spChg chg="add">
          <ac:chgData name="Kiran Deepthi Jonnalagadda" userId="8c12e35fbb934b05" providerId="LiveId" clId="{EFDBAF41-FA33-4A68-A42C-C052A7C7DB7A}" dt="2024-07-23T05:23:05.993" v="426"/>
          <ac:spMkLst>
            <pc:docMk/>
            <pc:sldMk cId="0" sldId="258"/>
            <ac:spMk id="3" creationId="{FE851D11-F785-3A3B-01DD-4A6F2A5D8932}"/>
          </ac:spMkLst>
        </pc:spChg>
        <pc:spChg chg="add mod">
          <ac:chgData name="Kiran Deepthi Jonnalagadda" userId="8c12e35fbb934b05" providerId="LiveId" clId="{EFDBAF41-FA33-4A68-A42C-C052A7C7DB7A}" dt="2024-07-23T05:32:16.207" v="457" actId="20577"/>
          <ac:spMkLst>
            <pc:docMk/>
            <pc:sldMk cId="0" sldId="258"/>
            <ac:spMk id="4" creationId="{CE62CCC1-5FBB-6522-B74D-CD862C8DC280}"/>
          </ac:spMkLst>
        </pc:spChg>
        <pc:spChg chg="mod">
          <ac:chgData name="Kiran Deepthi Jonnalagadda" userId="8c12e35fbb934b05" providerId="LiveId" clId="{EFDBAF41-FA33-4A68-A42C-C052A7C7DB7A}" dt="2024-07-23T05:35:21.182" v="516" actId="20577"/>
          <ac:spMkLst>
            <pc:docMk/>
            <pc:sldMk cId="0" sldId="258"/>
            <ac:spMk id="6" creationId="{FB9B7776-130B-FE22-C508-44B94D576AD4}"/>
          </ac:spMkLst>
        </pc:spChg>
      </pc:sldChg>
      <pc:sldChg chg="addSp modSp mod">
        <pc:chgData name="Kiran Deepthi Jonnalagadda" userId="8c12e35fbb934b05" providerId="LiveId" clId="{EFDBAF41-FA33-4A68-A42C-C052A7C7DB7A}" dt="2024-07-25T09:36:49.366" v="2231" actId="20577"/>
        <pc:sldMkLst>
          <pc:docMk/>
          <pc:sldMk cId="0" sldId="259"/>
        </pc:sldMkLst>
        <pc:spChg chg="mod">
          <ac:chgData name="Kiran Deepthi Jonnalagadda" userId="8c12e35fbb934b05" providerId="LiveId" clId="{EFDBAF41-FA33-4A68-A42C-C052A7C7DB7A}" dt="2024-07-25T05:56:15.835" v="2027" actId="14100"/>
          <ac:spMkLst>
            <pc:docMk/>
            <pc:sldMk cId="0" sldId="259"/>
            <ac:spMk id="2" creationId="{00000000-0000-0000-0000-000000000000}"/>
          </ac:spMkLst>
        </pc:spChg>
        <pc:spChg chg="add">
          <ac:chgData name="Kiran Deepthi Jonnalagadda" userId="8c12e35fbb934b05" providerId="LiveId" clId="{EFDBAF41-FA33-4A68-A42C-C052A7C7DB7A}" dt="2024-07-23T05:45:14.228" v="519"/>
          <ac:spMkLst>
            <pc:docMk/>
            <pc:sldMk cId="0" sldId="259"/>
            <ac:spMk id="3" creationId="{CA59EB84-FD2A-E911-02C5-DFDAE997219C}"/>
          </ac:spMkLst>
        </pc:spChg>
        <pc:spChg chg="add">
          <ac:chgData name="Kiran Deepthi Jonnalagadda" userId="8c12e35fbb934b05" providerId="LiveId" clId="{EFDBAF41-FA33-4A68-A42C-C052A7C7DB7A}" dt="2024-07-23T05:46:52.838" v="525"/>
          <ac:spMkLst>
            <pc:docMk/>
            <pc:sldMk cId="0" sldId="259"/>
            <ac:spMk id="4" creationId="{5AB3B236-339A-2CA9-A6AF-F5CC00A30C46}"/>
          </ac:spMkLst>
        </pc:spChg>
        <pc:spChg chg="add mod">
          <ac:chgData name="Kiran Deepthi Jonnalagadda" userId="8c12e35fbb934b05" providerId="LiveId" clId="{EFDBAF41-FA33-4A68-A42C-C052A7C7DB7A}" dt="2024-07-23T05:47:41.271" v="535"/>
          <ac:spMkLst>
            <pc:docMk/>
            <pc:sldMk cId="0" sldId="259"/>
            <ac:spMk id="5" creationId="{64342E00-8115-3D3F-DBF6-20A5E30B76A0}"/>
          </ac:spMkLst>
        </pc:spChg>
        <pc:spChg chg="add mod">
          <ac:chgData name="Kiran Deepthi Jonnalagadda" userId="8c12e35fbb934b05" providerId="LiveId" clId="{EFDBAF41-FA33-4A68-A42C-C052A7C7DB7A}" dt="2024-07-23T05:48:22.773" v="540" actId="255"/>
          <ac:spMkLst>
            <pc:docMk/>
            <pc:sldMk cId="0" sldId="259"/>
            <ac:spMk id="6" creationId="{6F415B8D-4540-6704-4297-C9FDD23E85C5}"/>
          </ac:spMkLst>
        </pc:spChg>
        <pc:spChg chg="mod">
          <ac:chgData name="Kiran Deepthi Jonnalagadda" userId="8c12e35fbb934b05" providerId="LiveId" clId="{EFDBAF41-FA33-4A68-A42C-C052A7C7DB7A}" dt="2024-07-25T09:36:49.366" v="2231" actId="20577"/>
          <ac:spMkLst>
            <pc:docMk/>
            <pc:sldMk cId="0" sldId="259"/>
            <ac:spMk id="10" creationId="{EEB0B272-8DD9-4AC7-6B2E-A797E8D9AEC1}"/>
          </ac:spMkLst>
        </pc:spChg>
      </pc:sldChg>
      <pc:sldChg chg="addSp delSp modSp mod">
        <pc:chgData name="Kiran Deepthi Jonnalagadda" userId="8c12e35fbb934b05" providerId="LiveId" clId="{EFDBAF41-FA33-4A68-A42C-C052A7C7DB7A}" dt="2024-07-23T10:14:30.932" v="899" actId="20577"/>
        <pc:sldMkLst>
          <pc:docMk/>
          <pc:sldMk cId="0" sldId="261"/>
        </pc:sldMkLst>
        <pc:spChg chg="add">
          <ac:chgData name="Kiran Deepthi Jonnalagadda" userId="8c12e35fbb934b05" providerId="LiveId" clId="{EFDBAF41-FA33-4A68-A42C-C052A7C7DB7A}" dt="2024-07-23T09:24:15.883" v="636"/>
          <ac:spMkLst>
            <pc:docMk/>
            <pc:sldMk cId="0" sldId="261"/>
            <ac:spMk id="3" creationId="{564326A5-2957-41FE-03E5-DCEE41391234}"/>
          </ac:spMkLst>
        </pc:spChg>
        <pc:spChg chg="add del mod">
          <ac:chgData name="Kiran Deepthi Jonnalagadda" userId="8c12e35fbb934b05" providerId="LiveId" clId="{EFDBAF41-FA33-4A68-A42C-C052A7C7DB7A}" dt="2024-07-23T10:14:30.932" v="899" actId="20577"/>
          <ac:spMkLst>
            <pc:docMk/>
            <pc:sldMk cId="0" sldId="261"/>
            <ac:spMk id="4" creationId="{E8229DAE-3EAF-C2AE-2DE6-9526D631165A}"/>
          </ac:spMkLst>
        </pc:spChg>
        <pc:spChg chg="add mod">
          <ac:chgData name="Kiran Deepthi Jonnalagadda" userId="8c12e35fbb934b05" providerId="LiveId" clId="{EFDBAF41-FA33-4A68-A42C-C052A7C7DB7A}" dt="2024-07-23T09:24:47.817" v="641" actId="255"/>
          <ac:spMkLst>
            <pc:docMk/>
            <pc:sldMk cId="0" sldId="261"/>
            <ac:spMk id="5" creationId="{3A3DC4E6-5E5A-9C08-330C-EC6BCDB30E64}"/>
          </ac:spMkLst>
        </pc:spChg>
        <pc:spChg chg="add del mod">
          <ac:chgData name="Kiran Deepthi Jonnalagadda" userId="8c12e35fbb934b05" providerId="LiveId" clId="{EFDBAF41-FA33-4A68-A42C-C052A7C7DB7A}" dt="2024-07-23T09:25:29.296" v="655" actId="255"/>
          <ac:spMkLst>
            <pc:docMk/>
            <pc:sldMk cId="0" sldId="261"/>
            <ac:spMk id="6" creationId="{A19A98C9-A609-8915-A9ED-BC1EEE0ABCB7}"/>
          </ac:spMkLst>
        </pc:spChg>
      </pc:sldChg>
      <pc:sldChg chg="addSp delSp modSp mod">
        <pc:chgData name="Kiran Deepthi Jonnalagadda" userId="8c12e35fbb934b05" providerId="LiveId" clId="{EFDBAF41-FA33-4A68-A42C-C052A7C7DB7A}" dt="2024-07-23T10:32:52.408" v="1102" actId="21"/>
        <pc:sldMkLst>
          <pc:docMk/>
          <pc:sldMk cId="0" sldId="262"/>
        </pc:sldMkLst>
        <pc:spChg chg="add del mod">
          <ac:chgData name="Kiran Deepthi Jonnalagadda" userId="8c12e35fbb934b05" providerId="LiveId" clId="{EFDBAF41-FA33-4A68-A42C-C052A7C7DB7A}" dt="2024-07-23T10:32:05.214" v="1099" actId="14100"/>
          <ac:spMkLst>
            <pc:docMk/>
            <pc:sldMk cId="0" sldId="262"/>
            <ac:spMk id="3" creationId="{8A902C31-589C-291A-FDF4-53F25FE56512}"/>
          </ac:spMkLst>
        </pc:spChg>
        <pc:spChg chg="add del mod">
          <ac:chgData name="Kiran Deepthi Jonnalagadda" userId="8c12e35fbb934b05" providerId="LiveId" clId="{EFDBAF41-FA33-4A68-A42C-C052A7C7DB7A}" dt="2024-07-23T10:16:43.401" v="912" actId="255"/>
          <ac:spMkLst>
            <pc:docMk/>
            <pc:sldMk cId="0" sldId="262"/>
            <ac:spMk id="4" creationId="{FE829F35-3710-4765-A455-EBDCEC9B7A10}"/>
          </ac:spMkLst>
        </pc:spChg>
        <pc:picChg chg="add del mod">
          <ac:chgData name="Kiran Deepthi Jonnalagadda" userId="8c12e35fbb934b05" providerId="LiveId" clId="{EFDBAF41-FA33-4A68-A42C-C052A7C7DB7A}" dt="2024-07-23T09:38:16.395" v="682" actId="21"/>
          <ac:picMkLst>
            <pc:docMk/>
            <pc:sldMk cId="0" sldId="262"/>
            <ac:picMk id="5" creationId="{7E64BF0D-E9E3-AF5F-2A0A-930BDF3A4AB5}"/>
          </ac:picMkLst>
        </pc:picChg>
        <pc:picChg chg="add del mod">
          <ac:chgData name="Kiran Deepthi Jonnalagadda" userId="8c12e35fbb934b05" providerId="LiveId" clId="{EFDBAF41-FA33-4A68-A42C-C052A7C7DB7A}" dt="2024-07-23T10:32:52.408" v="1102" actId="21"/>
          <ac:picMkLst>
            <pc:docMk/>
            <pc:sldMk cId="0" sldId="262"/>
            <ac:picMk id="6" creationId="{2AF22E91-8476-780A-1102-7386AA279DD3}"/>
          </ac:picMkLst>
        </pc:picChg>
        <pc:picChg chg="del">
          <ac:chgData name="Kiran Deepthi Jonnalagadda" userId="8c12e35fbb934b05" providerId="LiveId" clId="{EFDBAF41-FA33-4A68-A42C-C052A7C7DB7A}" dt="2024-07-23T09:38:54.970" v="683" actId="21"/>
          <ac:picMkLst>
            <pc:docMk/>
            <pc:sldMk cId="0" sldId="262"/>
            <ac:picMk id="7" creationId="{3D83381A-E094-3782-7154-15CF9DD72C11}"/>
          </ac:picMkLst>
        </pc:picChg>
      </pc:sldChg>
      <pc:sldChg chg="addSp delSp modSp mod">
        <pc:chgData name="Kiran Deepthi Jonnalagadda" userId="8c12e35fbb934b05" providerId="LiveId" clId="{EFDBAF41-FA33-4A68-A42C-C052A7C7DB7A}" dt="2024-07-23T10:40:47.784" v="1196" actId="1076"/>
        <pc:sldMkLst>
          <pc:docMk/>
          <pc:sldMk cId="0" sldId="263"/>
        </pc:sldMkLst>
        <pc:spChg chg="add mod">
          <ac:chgData name="Kiran Deepthi Jonnalagadda" userId="8c12e35fbb934b05" providerId="LiveId" clId="{EFDBAF41-FA33-4A68-A42C-C052A7C7DB7A}" dt="2024-07-23T10:37:48.404" v="1110" actId="255"/>
          <ac:spMkLst>
            <pc:docMk/>
            <pc:sldMk cId="0" sldId="263"/>
            <ac:spMk id="3" creationId="{AE98F574-96B4-A359-83D7-21BDA8263710}"/>
          </ac:spMkLst>
        </pc:spChg>
        <pc:spChg chg="add del mod">
          <ac:chgData name="Kiran Deepthi Jonnalagadda" userId="8c12e35fbb934b05" providerId="LiveId" clId="{EFDBAF41-FA33-4A68-A42C-C052A7C7DB7A}" dt="2024-07-23T10:40:05.646" v="1189" actId="14100"/>
          <ac:spMkLst>
            <pc:docMk/>
            <pc:sldMk cId="0" sldId="263"/>
            <ac:spMk id="5" creationId="{662AEAEB-46E9-BADD-5136-111A8E1E77EA}"/>
          </ac:spMkLst>
        </pc:spChg>
        <pc:picChg chg="del">
          <ac:chgData name="Kiran Deepthi Jonnalagadda" userId="8c12e35fbb934b05" providerId="LiveId" clId="{EFDBAF41-FA33-4A68-A42C-C052A7C7DB7A}" dt="2024-07-23T10:38:05.468" v="1113" actId="21"/>
          <ac:picMkLst>
            <pc:docMk/>
            <pc:sldMk cId="0" sldId="263"/>
            <ac:picMk id="4" creationId="{39EC8B4A-9046-FAED-071F-3E5A78C7653F}"/>
          </ac:picMkLst>
        </pc:picChg>
        <pc:picChg chg="add mod">
          <ac:chgData name="Kiran Deepthi Jonnalagadda" userId="8c12e35fbb934b05" providerId="LiveId" clId="{EFDBAF41-FA33-4A68-A42C-C052A7C7DB7A}" dt="2024-07-23T10:40:47.784" v="1196" actId="1076"/>
          <ac:picMkLst>
            <pc:docMk/>
            <pc:sldMk cId="0" sldId="263"/>
            <ac:picMk id="7" creationId="{FFC45A6F-37BF-0D52-D9F2-D58B73EAD612}"/>
          </ac:picMkLst>
        </pc:picChg>
      </pc:sldChg>
      <pc:sldChg chg="addSp modSp mod">
        <pc:chgData name="Kiran Deepthi Jonnalagadda" userId="8c12e35fbb934b05" providerId="LiveId" clId="{EFDBAF41-FA33-4A68-A42C-C052A7C7DB7A}" dt="2024-07-25T04:25:43.978" v="1353" actId="14100"/>
        <pc:sldMkLst>
          <pc:docMk/>
          <pc:sldMk cId="0" sldId="264"/>
        </pc:sldMkLst>
        <pc:spChg chg="mod">
          <ac:chgData name="Kiran Deepthi Jonnalagadda" userId="8c12e35fbb934b05" providerId="LiveId" clId="{EFDBAF41-FA33-4A68-A42C-C052A7C7DB7A}" dt="2024-07-25T04:25:06.311" v="1350" actId="20577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Kiran Deepthi Jonnalagadda" userId="8c12e35fbb934b05" providerId="LiveId" clId="{EFDBAF41-FA33-4A68-A42C-C052A7C7DB7A}" dt="2024-07-25T04:19:26.734" v="1291" actId="255"/>
          <ac:spMkLst>
            <pc:docMk/>
            <pc:sldMk cId="0" sldId="264"/>
            <ac:spMk id="3" creationId="{213B78E3-76AC-2D2C-5326-9D3F7FF93F3F}"/>
          </ac:spMkLst>
        </pc:spChg>
        <pc:spChg chg="add mod">
          <ac:chgData name="Kiran Deepthi Jonnalagadda" userId="8c12e35fbb934b05" providerId="LiveId" clId="{EFDBAF41-FA33-4A68-A42C-C052A7C7DB7A}" dt="2024-07-25T04:23:29.696" v="1329" actId="255"/>
          <ac:spMkLst>
            <pc:docMk/>
            <pc:sldMk cId="0" sldId="264"/>
            <ac:spMk id="4" creationId="{3DC73E88-CC92-6FFC-425C-603C12D7700A}"/>
          </ac:spMkLst>
        </pc:spChg>
        <pc:spChg chg="mod">
          <ac:chgData name="Kiran Deepthi Jonnalagadda" userId="8c12e35fbb934b05" providerId="LiveId" clId="{EFDBAF41-FA33-4A68-A42C-C052A7C7DB7A}" dt="2024-07-25T04:25:43.978" v="1353" actId="14100"/>
          <ac:spMkLst>
            <pc:docMk/>
            <pc:sldMk cId="0" sldId="264"/>
            <ac:spMk id="5" creationId="{3E8F83FA-323C-18DC-C43E-0F1A2A9D78FE}"/>
          </ac:spMkLst>
        </pc:spChg>
      </pc:sldChg>
      <pc:sldChg chg="addSp delSp modSp mod">
        <pc:chgData name="Kiran Deepthi Jonnalagadda" userId="8c12e35fbb934b05" providerId="LiveId" clId="{EFDBAF41-FA33-4A68-A42C-C052A7C7DB7A}" dt="2024-07-25T04:32:20.037" v="1363" actId="14100"/>
        <pc:sldMkLst>
          <pc:docMk/>
          <pc:sldMk cId="0" sldId="265"/>
        </pc:sldMkLst>
        <pc:spChg chg="add mod">
          <ac:chgData name="Kiran Deepthi Jonnalagadda" userId="8c12e35fbb934b05" providerId="LiveId" clId="{EFDBAF41-FA33-4A68-A42C-C052A7C7DB7A}" dt="2024-07-24T13:14:19.430" v="1204" actId="255"/>
          <ac:spMkLst>
            <pc:docMk/>
            <pc:sldMk cId="0" sldId="265"/>
            <ac:spMk id="3" creationId="{69D9BD2E-0641-6975-691D-B161475BD05C}"/>
          </ac:spMkLst>
        </pc:spChg>
        <pc:spChg chg="add del mod">
          <ac:chgData name="Kiran Deepthi Jonnalagadda" userId="8c12e35fbb934b05" providerId="LiveId" clId="{EFDBAF41-FA33-4A68-A42C-C052A7C7DB7A}" dt="2024-07-24T13:18:48.107" v="1284" actId="14100"/>
          <ac:spMkLst>
            <pc:docMk/>
            <pc:sldMk cId="0" sldId="265"/>
            <ac:spMk id="4" creationId="{C2F6792B-E6FD-0C02-826C-89F0BE6324A2}"/>
          </ac:spMkLst>
        </pc:spChg>
        <pc:picChg chg="add mod">
          <ac:chgData name="Kiran Deepthi Jonnalagadda" userId="8c12e35fbb934b05" providerId="LiveId" clId="{EFDBAF41-FA33-4A68-A42C-C052A7C7DB7A}" dt="2024-07-25T04:32:20.037" v="1363" actId="14100"/>
          <ac:picMkLst>
            <pc:docMk/>
            <pc:sldMk cId="0" sldId="265"/>
            <ac:picMk id="5" creationId="{822B8325-DDE0-E6B3-C18B-19E38A6D2F32}"/>
          </ac:picMkLst>
        </pc:picChg>
        <pc:picChg chg="del">
          <ac:chgData name="Kiran Deepthi Jonnalagadda" userId="8c12e35fbb934b05" providerId="LiveId" clId="{EFDBAF41-FA33-4A68-A42C-C052A7C7DB7A}" dt="2024-07-24T13:17:29.922" v="1281" actId="21"/>
          <ac:picMkLst>
            <pc:docMk/>
            <pc:sldMk cId="0" sldId="265"/>
            <ac:picMk id="9" creationId="{D14BC685-7A39-0C54-390D-74A60703CCBA}"/>
          </ac:picMkLst>
        </pc:picChg>
      </pc:sldChg>
      <pc:sldChg chg="addSp delSp modSp mod">
        <pc:chgData name="Kiran Deepthi Jonnalagadda" userId="8c12e35fbb934b05" providerId="LiveId" clId="{EFDBAF41-FA33-4A68-A42C-C052A7C7DB7A}" dt="2024-07-25T09:35:51.197" v="2229" actId="20577"/>
        <pc:sldMkLst>
          <pc:docMk/>
          <pc:sldMk cId="0" sldId="266"/>
        </pc:sldMkLst>
        <pc:spChg chg="mod">
          <ac:chgData name="Kiran Deepthi Jonnalagadda" userId="8c12e35fbb934b05" providerId="LiveId" clId="{EFDBAF41-FA33-4A68-A42C-C052A7C7DB7A}" dt="2024-07-25T09:32:36.136" v="2176" actId="2711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Kiran Deepthi Jonnalagadda" userId="8c12e35fbb934b05" providerId="LiveId" clId="{EFDBAF41-FA33-4A68-A42C-C052A7C7DB7A}" dt="2024-07-25T09:35:46.166" v="2228" actId="20577"/>
          <ac:spMkLst>
            <pc:docMk/>
            <pc:sldMk cId="0" sldId="266"/>
            <ac:spMk id="3" creationId="{B0D72DF8-9184-9702-BEA9-6CA8D93A1138}"/>
          </ac:spMkLst>
        </pc:spChg>
        <pc:spChg chg="del">
          <ac:chgData name="Kiran Deepthi Jonnalagadda" userId="8c12e35fbb934b05" providerId="LiveId" clId="{EFDBAF41-FA33-4A68-A42C-C052A7C7DB7A}" dt="2024-07-25T09:27:00.578" v="2134" actId="21"/>
          <ac:spMkLst>
            <pc:docMk/>
            <pc:sldMk cId="0" sldId="266"/>
            <ac:spMk id="5" creationId="{B0D72DF8-9184-9702-BEA9-6CA8D93A1138}"/>
          </ac:spMkLst>
        </pc:spChg>
        <pc:spChg chg="mod">
          <ac:chgData name="Kiran Deepthi Jonnalagadda" userId="8c12e35fbb934b05" providerId="LiveId" clId="{EFDBAF41-FA33-4A68-A42C-C052A7C7DB7A}" dt="2024-07-25T09:26:48.167" v="2133" actId="14100"/>
          <ac:spMkLst>
            <pc:docMk/>
            <pc:sldMk cId="0" sldId="266"/>
            <ac:spMk id="6" creationId="{FC15584E-D2A1-1F02-6844-0A25CC6FDDD2}"/>
          </ac:spMkLst>
        </pc:spChg>
        <pc:spChg chg="mod">
          <ac:chgData name="Kiran Deepthi Jonnalagadda" userId="8c12e35fbb934b05" providerId="LiveId" clId="{EFDBAF41-FA33-4A68-A42C-C052A7C7DB7A}" dt="2024-07-25T09:35:41.384" v="2226" actId="255"/>
          <ac:spMkLst>
            <pc:docMk/>
            <pc:sldMk cId="0" sldId="266"/>
            <ac:spMk id="7" creationId="{C82AA59D-0DEE-19B9-1FF4-C282B507BC01}"/>
          </ac:spMkLst>
        </pc:spChg>
        <pc:spChg chg="add del mod">
          <ac:chgData name="Kiran Deepthi Jonnalagadda" userId="8c12e35fbb934b05" providerId="LiveId" clId="{EFDBAF41-FA33-4A68-A42C-C052A7C7DB7A}" dt="2024-07-25T09:31:05.306" v="2164" actId="22"/>
          <ac:spMkLst>
            <pc:docMk/>
            <pc:sldMk cId="0" sldId="266"/>
            <ac:spMk id="8" creationId="{249289D6-AF41-E2EB-01CF-8DD379B33D16}"/>
          </ac:spMkLst>
        </pc:spChg>
        <pc:spChg chg="mod">
          <ac:chgData name="Kiran Deepthi Jonnalagadda" userId="8c12e35fbb934b05" providerId="LiveId" clId="{EFDBAF41-FA33-4A68-A42C-C052A7C7DB7A}" dt="2024-07-25T09:35:51.197" v="2229" actId="20577"/>
          <ac:spMkLst>
            <pc:docMk/>
            <pc:sldMk cId="0" sldId="266"/>
            <ac:spMk id="10" creationId="{0E05F4F5-4EB9-3935-1A17-B30D02B5DD44}"/>
          </ac:spMkLst>
        </pc:spChg>
        <pc:spChg chg="mod">
          <ac:chgData name="Kiran Deepthi Jonnalagadda" userId="8c12e35fbb934b05" providerId="LiveId" clId="{EFDBAF41-FA33-4A68-A42C-C052A7C7DB7A}" dt="2024-07-25T09:27:34.447" v="2135" actId="14100"/>
          <ac:spMkLst>
            <pc:docMk/>
            <pc:sldMk cId="0" sldId="266"/>
            <ac:spMk id="12" creationId="{015EA904-6613-CD51-8CE6-0E6B0A1066D6}"/>
          </ac:spMkLst>
        </pc:spChg>
      </pc:sldChg>
      <pc:sldChg chg="addSp delSp modSp mod">
        <pc:chgData name="Kiran Deepthi Jonnalagadda" userId="8c12e35fbb934b05" providerId="LiveId" clId="{EFDBAF41-FA33-4A68-A42C-C052A7C7DB7A}" dt="2024-07-25T04:59:54.365" v="1643" actId="14100"/>
        <pc:sldMkLst>
          <pc:docMk/>
          <pc:sldMk cId="0" sldId="267"/>
        </pc:sldMkLst>
        <pc:spChg chg="add mod">
          <ac:chgData name="Kiran Deepthi Jonnalagadda" userId="8c12e35fbb934b05" providerId="LiveId" clId="{EFDBAF41-FA33-4A68-A42C-C052A7C7DB7A}" dt="2024-07-25T04:52:52.883" v="1388" actId="255"/>
          <ac:spMkLst>
            <pc:docMk/>
            <pc:sldMk cId="0" sldId="267"/>
            <ac:spMk id="3" creationId="{19B823C0-D4DC-AC14-EDDE-44AF1D51276C}"/>
          </ac:spMkLst>
        </pc:spChg>
        <pc:spChg chg="add mod">
          <ac:chgData name="Kiran Deepthi Jonnalagadda" userId="8c12e35fbb934b05" providerId="LiveId" clId="{EFDBAF41-FA33-4A68-A42C-C052A7C7DB7A}" dt="2024-07-25T04:54:34.874" v="1429" actId="255"/>
          <ac:spMkLst>
            <pc:docMk/>
            <pc:sldMk cId="0" sldId="267"/>
            <ac:spMk id="6" creationId="{5D0FD92E-DB13-1EBF-89C2-195B04691C17}"/>
          </ac:spMkLst>
        </pc:spChg>
        <pc:spChg chg="add del mod">
          <ac:chgData name="Kiran Deepthi Jonnalagadda" userId="8c12e35fbb934b05" providerId="LiveId" clId="{EFDBAF41-FA33-4A68-A42C-C052A7C7DB7A}" dt="2024-07-25T04:59:02.991" v="1637" actId="14100"/>
          <ac:spMkLst>
            <pc:docMk/>
            <pc:sldMk cId="0" sldId="267"/>
            <ac:spMk id="53" creationId="{6BA4EF4A-ED96-EBB1-E2DB-828E51078B95}"/>
          </ac:spMkLst>
        </pc:spChg>
        <pc:spChg chg="add del mod">
          <ac:chgData name="Kiran Deepthi Jonnalagadda" userId="8c12e35fbb934b05" providerId="LiveId" clId="{EFDBAF41-FA33-4A68-A42C-C052A7C7DB7A}" dt="2024-07-25T04:55:14.735" v="1462"/>
          <ac:spMkLst>
            <pc:docMk/>
            <pc:sldMk cId="0" sldId="267"/>
            <ac:spMk id="54" creationId="{DE6C9973-0566-AE84-4821-D081295219BD}"/>
          </ac:spMkLst>
        </pc:spChg>
        <pc:picChg chg="add del mod">
          <ac:chgData name="Kiran Deepthi Jonnalagadda" userId="8c12e35fbb934b05" providerId="LiveId" clId="{EFDBAF41-FA33-4A68-A42C-C052A7C7DB7A}" dt="2024-07-25T04:53:46.640" v="1418" actId="21"/>
          <ac:picMkLst>
            <pc:docMk/>
            <pc:sldMk cId="0" sldId="267"/>
            <ac:picMk id="4" creationId="{06BCA055-DB2D-D160-3F96-BB2C06BDB356}"/>
          </ac:picMkLst>
        </pc:picChg>
        <pc:picChg chg="add mod">
          <ac:chgData name="Kiran Deepthi Jonnalagadda" userId="8c12e35fbb934b05" providerId="LiveId" clId="{EFDBAF41-FA33-4A68-A42C-C052A7C7DB7A}" dt="2024-07-25T04:54:03.517" v="1426"/>
          <ac:picMkLst>
            <pc:docMk/>
            <pc:sldMk cId="0" sldId="267"/>
            <ac:picMk id="5" creationId="{88BFB089-2F41-B8DC-8CBC-53D2B3D77D73}"/>
          </ac:picMkLst>
        </pc:picChg>
        <pc:picChg chg="add mod">
          <ac:chgData name="Kiran Deepthi Jonnalagadda" userId="8c12e35fbb934b05" providerId="LiveId" clId="{EFDBAF41-FA33-4A68-A42C-C052A7C7DB7A}" dt="2024-07-25T04:59:54.365" v="1643" actId="14100"/>
          <ac:picMkLst>
            <pc:docMk/>
            <pc:sldMk cId="0" sldId="267"/>
            <ac:picMk id="8" creationId="{F4150594-DAFC-C983-DD83-5EA361D15775}"/>
          </ac:picMkLst>
        </pc:picChg>
        <pc:picChg chg="add del mod">
          <ac:chgData name="Kiran Deepthi Jonnalagadda" userId="8c12e35fbb934b05" providerId="LiveId" clId="{EFDBAF41-FA33-4A68-A42C-C052A7C7DB7A}" dt="2024-07-25T04:53:55.972" v="1424" actId="21"/>
          <ac:picMkLst>
            <pc:docMk/>
            <pc:sldMk cId="0" sldId="267"/>
            <ac:picMk id="46" creationId="{06BCA055-DB2D-D160-3F96-BB2C06BDB356}"/>
          </ac:picMkLst>
        </pc:picChg>
        <pc:picChg chg="del">
          <ac:chgData name="Kiran Deepthi Jonnalagadda" userId="8c12e35fbb934b05" providerId="LiveId" clId="{EFDBAF41-FA33-4A68-A42C-C052A7C7DB7A}" dt="2024-07-25T04:51:19.578" v="1364" actId="21"/>
          <ac:picMkLst>
            <pc:docMk/>
            <pc:sldMk cId="0" sldId="267"/>
            <ac:picMk id="48" creationId="{0B6EA6BD-F96C-AFFB-DAC6-AC67BE46B0DE}"/>
          </ac:picMkLst>
        </pc:picChg>
        <pc:picChg chg="del">
          <ac:chgData name="Kiran Deepthi Jonnalagadda" userId="8c12e35fbb934b05" providerId="LiveId" clId="{EFDBAF41-FA33-4A68-A42C-C052A7C7DB7A}" dt="2024-07-25T04:51:22.915" v="1365" actId="21"/>
          <ac:picMkLst>
            <pc:docMk/>
            <pc:sldMk cId="0" sldId="267"/>
            <ac:picMk id="50" creationId="{CB13401F-B8D4-18B1-E7A3-F50921919747}"/>
          </ac:picMkLst>
        </pc:picChg>
        <pc:picChg chg="add del">
          <ac:chgData name="Kiran Deepthi Jonnalagadda" userId="8c12e35fbb934b05" providerId="LiveId" clId="{EFDBAF41-FA33-4A68-A42C-C052A7C7DB7A}" dt="2024-07-25T04:54:00.270" v="1425" actId="21"/>
          <ac:picMkLst>
            <pc:docMk/>
            <pc:sldMk cId="0" sldId="267"/>
            <ac:picMk id="52" creationId="{88BFB089-2F41-B8DC-8CBC-53D2B3D77D73}"/>
          </ac:picMkLst>
        </pc:picChg>
      </pc:sldChg>
      <pc:sldChg chg="addSp delSp modSp mod">
        <pc:chgData name="Kiran Deepthi Jonnalagadda" userId="8c12e35fbb934b05" providerId="LiveId" clId="{EFDBAF41-FA33-4A68-A42C-C052A7C7DB7A}" dt="2024-07-23T10:08:13.247" v="724" actId="14100"/>
        <pc:sldMkLst>
          <pc:docMk/>
          <pc:sldMk cId="1861925372" sldId="268"/>
        </pc:sldMkLst>
        <pc:picChg chg="add del mod">
          <ac:chgData name="Kiran Deepthi Jonnalagadda" userId="8c12e35fbb934b05" providerId="LiveId" clId="{EFDBAF41-FA33-4A68-A42C-C052A7C7DB7A}" dt="2024-07-23T09:41:44.614" v="691" actId="21"/>
          <ac:picMkLst>
            <pc:docMk/>
            <pc:sldMk cId="1861925372" sldId="268"/>
            <ac:picMk id="4" creationId="{C7199D31-3B91-C562-FD0A-403D010D057E}"/>
          </ac:picMkLst>
        </pc:picChg>
        <pc:picChg chg="add del">
          <ac:chgData name="Kiran Deepthi Jonnalagadda" userId="8c12e35fbb934b05" providerId="LiveId" clId="{EFDBAF41-FA33-4A68-A42C-C052A7C7DB7A}" dt="2024-07-23T09:42:38.816" v="701" actId="21"/>
          <ac:picMkLst>
            <pc:docMk/>
            <pc:sldMk cId="1861925372" sldId="268"/>
            <ac:picMk id="5" creationId="{13447E0C-9220-972E-8501-4E568B2595C4}"/>
          </ac:picMkLst>
        </pc:picChg>
        <pc:picChg chg="add del mod">
          <ac:chgData name="Kiran Deepthi Jonnalagadda" userId="8c12e35fbb934b05" providerId="LiveId" clId="{EFDBAF41-FA33-4A68-A42C-C052A7C7DB7A}" dt="2024-07-23T09:46:23.234" v="708" actId="21"/>
          <ac:picMkLst>
            <pc:docMk/>
            <pc:sldMk cId="1861925372" sldId="268"/>
            <ac:picMk id="7" creationId="{6DA1EA76-682F-B75B-6373-46BBF50B7ED1}"/>
          </ac:picMkLst>
        </pc:picChg>
        <pc:picChg chg="add del mod">
          <ac:chgData name="Kiran Deepthi Jonnalagadda" userId="8c12e35fbb934b05" providerId="LiveId" clId="{EFDBAF41-FA33-4A68-A42C-C052A7C7DB7A}" dt="2024-07-23T10:06:53.536" v="718" actId="21"/>
          <ac:picMkLst>
            <pc:docMk/>
            <pc:sldMk cId="1861925372" sldId="268"/>
            <ac:picMk id="9" creationId="{F9A8D1D9-F179-C260-ECFE-FF760A83E669}"/>
          </ac:picMkLst>
        </pc:picChg>
        <pc:picChg chg="add del mod">
          <ac:chgData name="Kiran Deepthi Jonnalagadda" userId="8c12e35fbb934b05" providerId="LiveId" clId="{EFDBAF41-FA33-4A68-A42C-C052A7C7DB7A}" dt="2024-07-23T10:06:14.196" v="716" actId="21"/>
          <ac:picMkLst>
            <pc:docMk/>
            <pc:sldMk cId="1861925372" sldId="268"/>
            <ac:picMk id="11" creationId="{C48B585B-5EEA-12AF-7141-839A41055981}"/>
          </ac:picMkLst>
        </pc:picChg>
        <pc:picChg chg="add mod">
          <ac:chgData name="Kiran Deepthi Jonnalagadda" userId="8c12e35fbb934b05" providerId="LiveId" clId="{EFDBAF41-FA33-4A68-A42C-C052A7C7DB7A}" dt="2024-07-23T10:08:13.247" v="724" actId="14100"/>
          <ac:picMkLst>
            <pc:docMk/>
            <pc:sldMk cId="1861925372" sldId="268"/>
            <ac:picMk id="13" creationId="{64585ECC-538E-FEA8-9D51-445D38A79B0F}"/>
          </ac:picMkLst>
        </pc:picChg>
      </pc:sldChg>
      <pc:sldChg chg="addSp delSp modSp mod">
        <pc:chgData name="Kiran Deepthi Jonnalagadda" userId="8c12e35fbb934b05" providerId="LiveId" clId="{EFDBAF41-FA33-4A68-A42C-C052A7C7DB7A}" dt="2024-07-25T06:02:18.999" v="2127" actId="120"/>
        <pc:sldMkLst>
          <pc:docMk/>
          <pc:sldMk cId="2707801386" sldId="269"/>
        </pc:sldMkLst>
        <pc:spChg chg="add mod">
          <ac:chgData name="Kiran Deepthi Jonnalagadda" userId="8c12e35fbb934b05" providerId="LiveId" clId="{EFDBAF41-FA33-4A68-A42C-C052A7C7DB7A}" dt="2024-07-25T05:07:28.835" v="1650" actId="255"/>
          <ac:spMkLst>
            <pc:docMk/>
            <pc:sldMk cId="2707801386" sldId="269"/>
            <ac:spMk id="3" creationId="{F76C9EA0-8107-D65B-D8D7-EC4ADAE218F6}"/>
          </ac:spMkLst>
        </pc:spChg>
        <pc:spChg chg="add del mod">
          <ac:chgData name="Kiran Deepthi Jonnalagadda" userId="8c12e35fbb934b05" providerId="LiveId" clId="{EFDBAF41-FA33-4A68-A42C-C052A7C7DB7A}" dt="2024-07-25T06:02:18.999" v="2127" actId="120"/>
          <ac:spMkLst>
            <pc:docMk/>
            <pc:sldMk cId="2707801386" sldId="269"/>
            <ac:spMk id="5" creationId="{E71F2F9C-922B-013A-684E-B3EE96E39E6F}"/>
          </ac:spMkLst>
        </pc:spChg>
        <pc:picChg chg="add del">
          <ac:chgData name="Kiran Deepthi Jonnalagadda" userId="8c12e35fbb934b05" providerId="LiveId" clId="{EFDBAF41-FA33-4A68-A42C-C052A7C7DB7A}" dt="2024-07-25T05:07:49.477" v="1656" actId="21"/>
          <ac:picMkLst>
            <pc:docMk/>
            <pc:sldMk cId="2707801386" sldId="269"/>
            <ac:picMk id="6" creationId="{D5F0DA5A-7054-915A-FA54-5B1FCEAE84CB}"/>
          </ac:picMkLst>
        </pc:picChg>
        <pc:picChg chg="add del mod">
          <ac:chgData name="Kiran Deepthi Jonnalagadda" userId="8c12e35fbb934b05" providerId="LiveId" clId="{EFDBAF41-FA33-4A68-A42C-C052A7C7DB7A}" dt="2024-07-25T05:59:03.326" v="2072" actId="21"/>
          <ac:picMkLst>
            <pc:docMk/>
            <pc:sldMk cId="2707801386" sldId="269"/>
            <ac:picMk id="7" creationId="{59AA3B2A-F336-E6A3-C22B-675CAAF96E47}"/>
          </ac:picMkLst>
        </pc:picChg>
        <pc:picChg chg="add del mod">
          <ac:chgData name="Kiran Deepthi Jonnalagadda" userId="8c12e35fbb934b05" providerId="LiveId" clId="{EFDBAF41-FA33-4A68-A42C-C052A7C7DB7A}" dt="2024-07-25T05:59:06.571" v="2073" actId="21"/>
          <ac:picMkLst>
            <pc:docMk/>
            <pc:sldMk cId="2707801386" sldId="269"/>
            <ac:picMk id="9" creationId="{39F41C57-7750-6DAC-E596-95779ABA2C58}"/>
          </ac:picMkLst>
        </pc:picChg>
      </pc:sldChg>
      <pc:sldChg chg="addSp delSp modSp new mod">
        <pc:chgData name="Kiran Deepthi Jonnalagadda" userId="8c12e35fbb934b05" providerId="LiveId" clId="{EFDBAF41-FA33-4A68-A42C-C052A7C7DB7A}" dt="2024-07-25T06:01:45.936" v="2099" actId="14100"/>
        <pc:sldMkLst>
          <pc:docMk/>
          <pc:sldMk cId="50527603" sldId="270"/>
        </pc:sldMkLst>
        <pc:spChg chg="mod">
          <ac:chgData name="Kiran Deepthi Jonnalagadda" userId="8c12e35fbb934b05" providerId="LiveId" clId="{EFDBAF41-FA33-4A68-A42C-C052A7C7DB7A}" dt="2024-07-25T06:00:17.349" v="2088" actId="14100"/>
          <ac:spMkLst>
            <pc:docMk/>
            <pc:sldMk cId="50527603" sldId="270"/>
            <ac:spMk id="2" creationId="{10D12334-5C74-B489-C231-F8A0EEB627A6}"/>
          </ac:spMkLst>
        </pc:spChg>
        <pc:spChg chg="del mod">
          <ac:chgData name="Kiran Deepthi Jonnalagadda" userId="8c12e35fbb934b05" providerId="LiveId" clId="{EFDBAF41-FA33-4A68-A42C-C052A7C7DB7A}" dt="2024-07-25T06:00:54.700" v="2090" actId="931"/>
          <ac:spMkLst>
            <pc:docMk/>
            <pc:sldMk cId="50527603" sldId="270"/>
            <ac:spMk id="3" creationId="{8024C0E2-B0A7-5B1B-CA98-087FA56B7612}"/>
          </ac:spMkLst>
        </pc:spChg>
        <pc:picChg chg="add mod">
          <ac:chgData name="Kiran Deepthi Jonnalagadda" userId="8c12e35fbb934b05" providerId="LiveId" clId="{EFDBAF41-FA33-4A68-A42C-C052A7C7DB7A}" dt="2024-07-25T06:01:01.279" v="2091" actId="1076"/>
          <ac:picMkLst>
            <pc:docMk/>
            <pc:sldMk cId="50527603" sldId="270"/>
            <ac:picMk id="5" creationId="{597D6C57-C61F-1F3A-69AB-9800FAA249BB}"/>
          </ac:picMkLst>
        </pc:picChg>
        <pc:picChg chg="add mod">
          <ac:chgData name="Kiran Deepthi Jonnalagadda" userId="8c12e35fbb934b05" providerId="LiveId" clId="{EFDBAF41-FA33-4A68-A42C-C052A7C7DB7A}" dt="2024-07-25T06:01:45.936" v="2099" actId="14100"/>
          <ac:picMkLst>
            <pc:docMk/>
            <pc:sldMk cId="50527603" sldId="270"/>
            <ac:picMk id="7" creationId="{1A1D7555-9F3D-D41E-3BC4-02386F5B77A9}"/>
          </ac:picMkLst>
        </pc:picChg>
      </pc:sldChg>
      <pc:sldChg chg="new del">
        <pc:chgData name="Kiran Deepthi Jonnalagadda" userId="8c12e35fbb934b05" providerId="LiveId" clId="{EFDBAF41-FA33-4A68-A42C-C052A7C7DB7A}" dt="2024-07-25T05:24:43.992" v="1755" actId="680"/>
        <pc:sldMkLst>
          <pc:docMk/>
          <pc:sldMk cId="2175146665" sldId="270"/>
        </pc:sldMkLst>
      </pc:sldChg>
      <pc:sldChg chg="new del">
        <pc:chgData name="Kiran Deepthi Jonnalagadda" userId="8c12e35fbb934b05" providerId="LiveId" clId="{EFDBAF41-FA33-4A68-A42C-C052A7C7DB7A}" dt="2024-07-23T04:52:27.326" v="31" actId="680"/>
        <pc:sldMkLst>
          <pc:docMk/>
          <pc:sldMk cId="229987561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6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irandeepthijonnalagadda20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deepthiJ/Employee-Burnout-Prediction" TargetMode="External"/><Relationship Id="rId2" Type="http://schemas.openxmlformats.org/officeDocument/2006/relationships/hyperlink" Target="https://github.com/lavanya0479/Steganogra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kirandeepthi-jonnalagadda/" TargetMode="External"/><Relationship Id="rId4" Type="http://schemas.openxmlformats.org/officeDocument/2006/relationships/hyperlink" Target="https://skills.yourlearning.ibm.com/profile/prefer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4548" y="1005840"/>
            <a:ext cx="3987538" cy="676071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618" y="2018518"/>
            <a:ext cx="8220173" cy="4058972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                   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Kiran Deepthi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 BUILD ID                    : </a:t>
            </a:r>
            <a:r>
              <a:rPr lang="en-GB" sz="2000" cap="none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kirandeepthijonnalagadda2004@gmail.com</a:t>
            </a:r>
            <a:endParaRPr lang="en-GB" sz="2000" cap="none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cap="none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              : </a:t>
            </a: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SRM AP University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                  : 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NO                    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AP22110011301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                                 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 of joining                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03.06.2024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END DATE OF INTERNSHIP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25.07.2024</a:t>
            </a:r>
          </a:p>
          <a:p>
            <a:endParaRPr lang="en-GB" sz="2000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7465D-E735-F173-5093-46D99F3E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791" y="3726426"/>
            <a:ext cx="2252676" cy="3038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62" y="484385"/>
            <a:ext cx="1775510" cy="552563"/>
          </a:xfrm>
        </p:spPr>
        <p:txBody>
          <a:bodyPr anchor="ctr"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4EF4A-ED96-EBB1-E2DB-828E51078B95}"/>
              </a:ext>
            </a:extLst>
          </p:cNvPr>
          <p:cNvSpPr txBox="1"/>
          <p:nvPr/>
        </p:nvSpPr>
        <p:spPr>
          <a:xfrm>
            <a:off x="698090" y="1327355"/>
            <a:ext cx="9743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Mean Squared Error: 0.0032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Root Mean Squared Error: 0.0562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Mean Absolute Error: 0.0460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R-squared Score: 0.9188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The Linear Regression model is effective in predicting burnout.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High R-squared score indicates a good fit to the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Model can be deployed for practical use in organizations.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50594-DAFC-C983-DD83-5EA361D1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66" y="668594"/>
            <a:ext cx="6233650" cy="34707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334-5C74-B489-C231-F8A0EEB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698090"/>
            <a:ext cx="11129027" cy="727587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D6C57-C61F-1F3A-69AB-9800FAA2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13" y="1853433"/>
            <a:ext cx="5717760" cy="4294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D7555-9F3D-D41E-3BC4-02386F5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73" y="710380"/>
            <a:ext cx="6080186" cy="58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5420-143C-D47C-7065-7DB02917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9" y="641021"/>
            <a:ext cx="2869018" cy="542843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2F9C-922B-013A-684E-B3EE96E39E6F}"/>
              </a:ext>
            </a:extLst>
          </p:cNvPr>
          <p:cNvSpPr txBox="1"/>
          <p:nvPr/>
        </p:nvSpPr>
        <p:spPr>
          <a:xfrm>
            <a:off x="314632" y="1183864"/>
            <a:ext cx="10953135" cy="599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Incorporate additional features such as physiological data (e.g., heart rate, sleep patterns) to                         improve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Experiment with advanced machine learning algorithms like neural networks and ensemble methods to further enhance model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Develop a real-time monitoring system to continuously assess employee burnout and provide timely interventions.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Adapt the model for use in diverse organizational settings and industries, ensuring scalability and flexibility.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0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>
                <a:cs typeface="Times New Roman" panose="02020603050405020304" pitchFamily="18" charset="0"/>
              </a:rPr>
              <a:t>links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FC15584E-D2A1-1F02-6844-0A25CC6FDDD2}"/>
              </a:ext>
            </a:extLst>
          </p:cNvPr>
          <p:cNvSpPr txBox="1"/>
          <p:nvPr/>
        </p:nvSpPr>
        <p:spPr>
          <a:xfrm>
            <a:off x="1032387" y="2302765"/>
            <a:ext cx="980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hlinkClick r:id="rId3"/>
              </a:rPr>
              <a:t>https://github.com/kirandeepthiJ/Employee-Burnout-Prediction</a:t>
            </a:r>
            <a:endParaRPr lang="en-IN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AA59D-0DEE-19B9-1FF4-C282B507BC01}"/>
              </a:ext>
            </a:extLst>
          </p:cNvPr>
          <p:cNvSpPr txBox="1"/>
          <p:nvPr/>
        </p:nvSpPr>
        <p:spPr>
          <a:xfrm>
            <a:off x="776748" y="1682531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link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5F4F5-4EB9-3935-1A17-B30D02B5DD44}"/>
              </a:ext>
            </a:extLst>
          </p:cNvPr>
          <p:cNvSpPr txBox="1"/>
          <p:nvPr/>
        </p:nvSpPr>
        <p:spPr>
          <a:xfrm>
            <a:off x="581190" y="3133762"/>
            <a:ext cx="290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  IBM </a:t>
            </a:r>
            <a:r>
              <a:rPr lang="en-IN" b="1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SkillsBuild</a:t>
            </a:r>
            <a: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Email ID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EA904-6613-CD51-8CE6-0E6B0A1066D6}"/>
              </a:ext>
            </a:extLst>
          </p:cNvPr>
          <p:cNvSpPr txBox="1"/>
          <p:nvPr/>
        </p:nvSpPr>
        <p:spPr>
          <a:xfrm>
            <a:off x="1032386" y="3753995"/>
            <a:ext cx="5643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hlinkClick r:id="rId4"/>
              </a:rPr>
              <a:t>https://skills.yourlearning.ibm.com/profile/preference</a:t>
            </a:r>
            <a:endParaRPr lang="en-IN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72DF8-9184-9702-BEA9-6CA8D93A1138}"/>
              </a:ext>
            </a:extLst>
          </p:cNvPr>
          <p:cNvSpPr txBox="1"/>
          <p:nvPr/>
        </p:nvSpPr>
        <p:spPr>
          <a:xfrm>
            <a:off x="581189" y="4664276"/>
            <a:ext cx="68519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err="1"/>
              <a:t>Linkedin</a:t>
            </a:r>
            <a:r>
              <a:rPr lang="en-US" sz="2000" b="1" dirty="0"/>
              <a:t> Profile   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dirty="0">
                <a:hlinkClick r:id="rId5"/>
              </a:rPr>
              <a:t>https://www.linkedin.com/in/kirandeepthi-jonnalagadda/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B9B7776-130B-FE22-C508-44B94D57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70" y="131564"/>
            <a:ext cx="10026169" cy="603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“Employee Burnout Prediction”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burnout is a critical issue in today's fast-paced work environment, significantly impacting productivity, employee satisfaction, and overall organizational health. The goal of this project is to develop a predictive model that can accurately identify the likelihood of employee burnout based on various factors such as workload, job satisfaction, and work-life balance. By leveraging regression techniques and machine learning algorithms, we aim to provide organizations with a tool that can help in the early detection of burnout risks, allowing for timely interventions and support to enhance employee well-being and maintain high levels of productivity.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20" y="324466"/>
            <a:ext cx="1812961" cy="1168866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0B272-8DD9-4AC7-6B2E-A797E8D9AEC1}"/>
              </a:ext>
            </a:extLst>
          </p:cNvPr>
          <p:cNvSpPr txBox="1"/>
          <p:nvPr/>
        </p:nvSpPr>
        <p:spPr>
          <a:xfrm>
            <a:off x="462116" y="1317523"/>
            <a:ext cx="11157864" cy="576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end users of this project 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customize the project and make it your own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Modelling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Results and Conclusion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Links</a:t>
            </a:r>
          </a:p>
          <a:p>
            <a:pPr marL="457200" marR="0" lvl="0" indent="-4572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4" y="589034"/>
            <a:ext cx="3613736" cy="721291"/>
          </a:xfrm>
        </p:spPr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29DAE-3EAF-C2AE-2DE6-9526D631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3" y="1617319"/>
            <a:ext cx="11759380" cy="48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predict employee burnout using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"Are Your Employees Burning Out?" dataset.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Data Cleaning and Preparation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Exploratory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4" y="589034"/>
            <a:ext cx="3613736" cy="721291"/>
          </a:xfrm>
        </p:spPr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85ECC-538E-FEA8-9D51-445D38A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5" y="1175216"/>
            <a:ext cx="8957187" cy="55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902C31-589C-291A-FDF4-53F25FE5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0" y="1714937"/>
            <a:ext cx="10923639" cy="47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Organizational Psychologists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Management Teams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Employee Wellness Programs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Early identification of burnout risks.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Proactive measures to improve employee well-being.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Enhanced productivity and job satisfaction.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5" y="367646"/>
            <a:ext cx="6875411" cy="673864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AEAEB-46E9-BADD-5136-111A8E1E77EA}"/>
              </a:ext>
            </a:extLst>
          </p:cNvPr>
          <p:cNvSpPr txBox="1"/>
          <p:nvPr/>
        </p:nvSpPr>
        <p:spPr>
          <a:xfrm>
            <a:off x="324465" y="1789471"/>
            <a:ext cx="7669161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predictive model to identify employees at risk of burnout.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Early detection of burnout signs.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Helps in taking preventive actions.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Reduces employee turnover and improves job satisfaction.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45A6F-37BF-0D52-D9F2-D58B73EA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003" y="2753033"/>
            <a:ext cx="4059532" cy="38050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29861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83FA-323C-18DC-C43E-0F1A2A9D78FE}"/>
              </a:ext>
            </a:extLst>
          </p:cNvPr>
          <p:cNvSpPr txBox="1"/>
          <p:nvPr/>
        </p:nvSpPr>
        <p:spPr>
          <a:xfrm>
            <a:off x="511277" y="1418582"/>
            <a:ext cx="1118911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and 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a tailored dataset and engineered unique features like a composite stress index.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and Model Selection: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in-depth EDA and chose linear regression, fine-tuning it for optimal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 and Performance Evaluation: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strategic methods to handle missing data and validated the model with cross-validation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Interpretation, and Deployment: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detailed visualizations and prepared the model for practical deployment, integrating it into a system for early detection of burnout risks.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2" y="437251"/>
            <a:ext cx="2190289" cy="76938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F6792B-E6FD-0C02-826C-89F0BE63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8" y="1583448"/>
            <a:ext cx="7384026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pandas, Matplotlib, Seaborn,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Data Splitting: Training and testing sets (70:30 ratio).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Feature Scaling: Standardization of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Model Training: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B8325-DDE0-E6B3-C18B-19E38A6D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49" y="3313471"/>
            <a:ext cx="6715432" cy="3431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41E7CA09-9778-4414-AE97-8064B12DA30E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705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Google Sans</vt:lpstr>
      <vt:lpstr>Times New Roman</vt:lpstr>
      <vt:lpstr>Wingdings 2</vt:lpstr>
      <vt:lpstr>DividendVTI</vt:lpstr>
      <vt:lpstr>Student Details</vt:lpstr>
      <vt:lpstr>PowerPoint Presentation</vt:lpstr>
      <vt:lpstr>AGENDA</vt:lpstr>
      <vt:lpstr>PROJECT  OVERVIEW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Results</vt:lpstr>
      <vt:lpstr>Future work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Kiran Deepthi Jonnalagadda</cp:lastModifiedBy>
  <cp:revision>7</cp:revision>
  <dcterms:created xsi:type="dcterms:W3CDTF">2021-05-26T16:50:00Z</dcterms:created>
  <dcterms:modified xsi:type="dcterms:W3CDTF">2024-07-25T09:36:50Z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0A7F8C02E9034B8E9916238227B734CC_13</vt:lpwstr>
  </property>
  <property fmtid="{D5CDD505-2E9C-101B-9397-08002B2CF9AE}" pid="4" name="KSOProductBuildVer">
    <vt:lpwstr>1033-12.2.0.17153</vt:lpwstr>
  </property>
</Properties>
</file>