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Lst>
  <p:sldSz cx="14760575" cy="10688638"/>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2" d="100"/>
          <a:sy n="42" d="100"/>
        </p:scale>
        <p:origin x="12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7043" y="1749275"/>
            <a:ext cx="12546489" cy="3721230"/>
          </a:xfrm>
        </p:spPr>
        <p:txBody>
          <a:bodyPr anchor="b"/>
          <a:lstStyle>
            <a:lvl1pPr algn="ctr">
              <a:defRPr sz="9352"/>
            </a:lvl1pPr>
          </a:lstStyle>
          <a:p>
            <a:r>
              <a:rPr lang="en-US"/>
              <a:t>Click to edit Master title style</a:t>
            </a:r>
            <a:endParaRPr lang="en-US" dirty="0"/>
          </a:p>
        </p:txBody>
      </p:sp>
      <p:sp>
        <p:nvSpPr>
          <p:cNvPr id="3" name="Subtitle 2"/>
          <p:cNvSpPr>
            <a:spLocks noGrp="1"/>
          </p:cNvSpPr>
          <p:nvPr>
            <p:ph type="subTitle" idx="1"/>
          </p:nvPr>
        </p:nvSpPr>
        <p:spPr>
          <a:xfrm>
            <a:off x="1845072" y="5614010"/>
            <a:ext cx="11070431" cy="2580613"/>
          </a:xfrm>
        </p:spPr>
        <p:txBody>
          <a:bodyPr/>
          <a:lstStyle>
            <a:lvl1pPr marL="0" indent="0" algn="ctr">
              <a:buNone/>
              <a:defRPr sz="3741"/>
            </a:lvl1pPr>
            <a:lvl2pPr marL="712592" indent="0" algn="ctr">
              <a:buNone/>
              <a:defRPr sz="3117"/>
            </a:lvl2pPr>
            <a:lvl3pPr marL="1425184" indent="0" algn="ctr">
              <a:buNone/>
              <a:defRPr sz="2805"/>
            </a:lvl3pPr>
            <a:lvl4pPr marL="2137776" indent="0" algn="ctr">
              <a:buNone/>
              <a:defRPr sz="2494"/>
            </a:lvl4pPr>
            <a:lvl5pPr marL="2850368" indent="0" algn="ctr">
              <a:buNone/>
              <a:defRPr sz="2494"/>
            </a:lvl5pPr>
            <a:lvl6pPr marL="3562960" indent="0" algn="ctr">
              <a:buNone/>
              <a:defRPr sz="2494"/>
            </a:lvl6pPr>
            <a:lvl7pPr marL="4275552" indent="0" algn="ctr">
              <a:buNone/>
              <a:defRPr sz="2494"/>
            </a:lvl7pPr>
            <a:lvl8pPr marL="4988143" indent="0" algn="ctr">
              <a:buNone/>
              <a:defRPr sz="2494"/>
            </a:lvl8pPr>
            <a:lvl9pPr marL="5700735" indent="0" algn="ctr">
              <a:buNone/>
              <a:defRPr sz="249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322DD4-3FC4-4208-B271-0AB4CBA9ACE8}"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30E118-F9E7-4861-8BF8-EB24B1DE206F}" type="slidenum">
              <a:rPr lang="en-IN" smtClean="0"/>
              <a:t>‹#›</a:t>
            </a:fld>
            <a:endParaRPr lang="en-IN"/>
          </a:p>
        </p:txBody>
      </p:sp>
    </p:spTree>
    <p:extLst>
      <p:ext uri="{BB962C8B-B14F-4D97-AF65-F5344CB8AC3E}">
        <p14:creationId xmlns:p14="http://schemas.microsoft.com/office/powerpoint/2010/main" val="25179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322DD4-3FC4-4208-B271-0AB4CBA9ACE8}"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30E118-F9E7-4861-8BF8-EB24B1DE206F}" type="slidenum">
              <a:rPr lang="en-IN" smtClean="0"/>
              <a:t>‹#›</a:t>
            </a:fld>
            <a:endParaRPr lang="en-IN"/>
          </a:p>
        </p:txBody>
      </p:sp>
    </p:spTree>
    <p:extLst>
      <p:ext uri="{BB962C8B-B14F-4D97-AF65-F5344CB8AC3E}">
        <p14:creationId xmlns:p14="http://schemas.microsoft.com/office/powerpoint/2010/main" val="135790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63037" y="569071"/>
            <a:ext cx="3182749" cy="905812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14790" y="569071"/>
            <a:ext cx="9363740" cy="90581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322DD4-3FC4-4208-B271-0AB4CBA9ACE8}"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30E118-F9E7-4861-8BF8-EB24B1DE206F}" type="slidenum">
              <a:rPr lang="en-IN" smtClean="0"/>
              <a:t>‹#›</a:t>
            </a:fld>
            <a:endParaRPr lang="en-IN"/>
          </a:p>
        </p:txBody>
      </p:sp>
    </p:spTree>
    <p:extLst>
      <p:ext uri="{BB962C8B-B14F-4D97-AF65-F5344CB8AC3E}">
        <p14:creationId xmlns:p14="http://schemas.microsoft.com/office/powerpoint/2010/main" val="332008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322DD4-3FC4-4208-B271-0AB4CBA9ACE8}"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30E118-F9E7-4861-8BF8-EB24B1DE206F}" type="slidenum">
              <a:rPr lang="en-IN" smtClean="0"/>
              <a:t>‹#›</a:t>
            </a:fld>
            <a:endParaRPr lang="en-IN"/>
          </a:p>
        </p:txBody>
      </p:sp>
    </p:spTree>
    <p:extLst>
      <p:ext uri="{BB962C8B-B14F-4D97-AF65-F5344CB8AC3E}">
        <p14:creationId xmlns:p14="http://schemas.microsoft.com/office/powerpoint/2010/main" val="125989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7103" y="2664740"/>
            <a:ext cx="12730996" cy="4446176"/>
          </a:xfrm>
        </p:spPr>
        <p:txBody>
          <a:bodyPr anchor="b"/>
          <a:lstStyle>
            <a:lvl1pPr>
              <a:defRPr sz="9352"/>
            </a:lvl1pPr>
          </a:lstStyle>
          <a:p>
            <a:r>
              <a:rPr lang="en-US"/>
              <a:t>Click to edit Master title style</a:t>
            </a:r>
            <a:endParaRPr lang="en-US" dirty="0"/>
          </a:p>
        </p:txBody>
      </p:sp>
      <p:sp>
        <p:nvSpPr>
          <p:cNvPr id="3" name="Text Placeholder 2"/>
          <p:cNvSpPr>
            <a:spLocks noGrp="1"/>
          </p:cNvSpPr>
          <p:nvPr>
            <p:ph type="body" idx="1"/>
          </p:nvPr>
        </p:nvSpPr>
        <p:spPr>
          <a:xfrm>
            <a:off x="1007103" y="7152978"/>
            <a:ext cx="12730996" cy="2338139"/>
          </a:xfrm>
        </p:spPr>
        <p:txBody>
          <a:bodyPr/>
          <a:lstStyle>
            <a:lvl1pPr marL="0" indent="0">
              <a:buNone/>
              <a:defRPr sz="3741">
                <a:solidFill>
                  <a:schemeClr val="tx1"/>
                </a:solidFill>
              </a:defRPr>
            </a:lvl1pPr>
            <a:lvl2pPr marL="712592" indent="0">
              <a:buNone/>
              <a:defRPr sz="3117">
                <a:solidFill>
                  <a:schemeClr val="tx1">
                    <a:tint val="75000"/>
                  </a:schemeClr>
                </a:solidFill>
              </a:defRPr>
            </a:lvl2pPr>
            <a:lvl3pPr marL="1425184" indent="0">
              <a:buNone/>
              <a:defRPr sz="2805">
                <a:solidFill>
                  <a:schemeClr val="tx1">
                    <a:tint val="75000"/>
                  </a:schemeClr>
                </a:solidFill>
              </a:defRPr>
            </a:lvl3pPr>
            <a:lvl4pPr marL="2137776" indent="0">
              <a:buNone/>
              <a:defRPr sz="2494">
                <a:solidFill>
                  <a:schemeClr val="tx1">
                    <a:tint val="75000"/>
                  </a:schemeClr>
                </a:solidFill>
              </a:defRPr>
            </a:lvl4pPr>
            <a:lvl5pPr marL="2850368" indent="0">
              <a:buNone/>
              <a:defRPr sz="2494">
                <a:solidFill>
                  <a:schemeClr val="tx1">
                    <a:tint val="75000"/>
                  </a:schemeClr>
                </a:solidFill>
              </a:defRPr>
            </a:lvl5pPr>
            <a:lvl6pPr marL="3562960" indent="0">
              <a:buNone/>
              <a:defRPr sz="2494">
                <a:solidFill>
                  <a:schemeClr val="tx1">
                    <a:tint val="75000"/>
                  </a:schemeClr>
                </a:solidFill>
              </a:defRPr>
            </a:lvl6pPr>
            <a:lvl7pPr marL="4275552" indent="0">
              <a:buNone/>
              <a:defRPr sz="2494">
                <a:solidFill>
                  <a:schemeClr val="tx1">
                    <a:tint val="75000"/>
                  </a:schemeClr>
                </a:solidFill>
              </a:defRPr>
            </a:lvl7pPr>
            <a:lvl8pPr marL="4988143" indent="0">
              <a:buNone/>
              <a:defRPr sz="2494">
                <a:solidFill>
                  <a:schemeClr val="tx1">
                    <a:tint val="75000"/>
                  </a:schemeClr>
                </a:solidFill>
              </a:defRPr>
            </a:lvl8pPr>
            <a:lvl9pPr marL="5700735" indent="0">
              <a:buNone/>
              <a:defRPr sz="249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322DD4-3FC4-4208-B271-0AB4CBA9ACE8}"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30E118-F9E7-4861-8BF8-EB24B1DE206F}" type="slidenum">
              <a:rPr lang="en-IN" smtClean="0"/>
              <a:t>‹#›</a:t>
            </a:fld>
            <a:endParaRPr lang="en-IN"/>
          </a:p>
        </p:txBody>
      </p:sp>
    </p:spTree>
    <p:extLst>
      <p:ext uri="{BB962C8B-B14F-4D97-AF65-F5344CB8AC3E}">
        <p14:creationId xmlns:p14="http://schemas.microsoft.com/office/powerpoint/2010/main" val="3469339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4790" y="2845355"/>
            <a:ext cx="6273244" cy="67818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72541" y="2845355"/>
            <a:ext cx="6273244" cy="67818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322DD4-3FC4-4208-B271-0AB4CBA9ACE8}"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30E118-F9E7-4861-8BF8-EB24B1DE206F}" type="slidenum">
              <a:rPr lang="en-IN" smtClean="0"/>
              <a:t>‹#›</a:t>
            </a:fld>
            <a:endParaRPr lang="en-IN"/>
          </a:p>
        </p:txBody>
      </p:sp>
    </p:spTree>
    <p:extLst>
      <p:ext uri="{BB962C8B-B14F-4D97-AF65-F5344CB8AC3E}">
        <p14:creationId xmlns:p14="http://schemas.microsoft.com/office/powerpoint/2010/main" val="1909344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16712" y="569073"/>
            <a:ext cx="12730996" cy="20659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16714" y="2620202"/>
            <a:ext cx="6244414" cy="1284120"/>
          </a:xfrm>
        </p:spPr>
        <p:txBody>
          <a:bodyPr anchor="b"/>
          <a:lstStyle>
            <a:lvl1pPr marL="0" indent="0">
              <a:buNone/>
              <a:defRPr sz="3741" b="1"/>
            </a:lvl1pPr>
            <a:lvl2pPr marL="712592" indent="0">
              <a:buNone/>
              <a:defRPr sz="3117" b="1"/>
            </a:lvl2pPr>
            <a:lvl3pPr marL="1425184" indent="0">
              <a:buNone/>
              <a:defRPr sz="2805" b="1"/>
            </a:lvl3pPr>
            <a:lvl4pPr marL="2137776" indent="0">
              <a:buNone/>
              <a:defRPr sz="2494" b="1"/>
            </a:lvl4pPr>
            <a:lvl5pPr marL="2850368" indent="0">
              <a:buNone/>
              <a:defRPr sz="2494" b="1"/>
            </a:lvl5pPr>
            <a:lvl6pPr marL="3562960" indent="0">
              <a:buNone/>
              <a:defRPr sz="2494" b="1"/>
            </a:lvl6pPr>
            <a:lvl7pPr marL="4275552" indent="0">
              <a:buNone/>
              <a:defRPr sz="2494" b="1"/>
            </a:lvl7pPr>
            <a:lvl8pPr marL="4988143" indent="0">
              <a:buNone/>
              <a:defRPr sz="2494" b="1"/>
            </a:lvl8pPr>
            <a:lvl9pPr marL="5700735" indent="0">
              <a:buNone/>
              <a:defRPr sz="2494" b="1"/>
            </a:lvl9pPr>
          </a:lstStyle>
          <a:p>
            <a:pPr lvl="0"/>
            <a:r>
              <a:rPr lang="en-US"/>
              <a:t>Click to edit Master text styles</a:t>
            </a:r>
          </a:p>
        </p:txBody>
      </p:sp>
      <p:sp>
        <p:nvSpPr>
          <p:cNvPr id="4" name="Content Placeholder 3"/>
          <p:cNvSpPr>
            <a:spLocks noGrp="1"/>
          </p:cNvSpPr>
          <p:nvPr>
            <p:ph sz="half" idx="2"/>
          </p:nvPr>
        </p:nvSpPr>
        <p:spPr>
          <a:xfrm>
            <a:off x="1016714" y="3904322"/>
            <a:ext cx="6244414" cy="5742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72542" y="2620202"/>
            <a:ext cx="6275167" cy="1284120"/>
          </a:xfrm>
        </p:spPr>
        <p:txBody>
          <a:bodyPr anchor="b"/>
          <a:lstStyle>
            <a:lvl1pPr marL="0" indent="0">
              <a:buNone/>
              <a:defRPr sz="3741" b="1"/>
            </a:lvl1pPr>
            <a:lvl2pPr marL="712592" indent="0">
              <a:buNone/>
              <a:defRPr sz="3117" b="1"/>
            </a:lvl2pPr>
            <a:lvl3pPr marL="1425184" indent="0">
              <a:buNone/>
              <a:defRPr sz="2805" b="1"/>
            </a:lvl3pPr>
            <a:lvl4pPr marL="2137776" indent="0">
              <a:buNone/>
              <a:defRPr sz="2494" b="1"/>
            </a:lvl4pPr>
            <a:lvl5pPr marL="2850368" indent="0">
              <a:buNone/>
              <a:defRPr sz="2494" b="1"/>
            </a:lvl5pPr>
            <a:lvl6pPr marL="3562960" indent="0">
              <a:buNone/>
              <a:defRPr sz="2494" b="1"/>
            </a:lvl6pPr>
            <a:lvl7pPr marL="4275552" indent="0">
              <a:buNone/>
              <a:defRPr sz="2494" b="1"/>
            </a:lvl7pPr>
            <a:lvl8pPr marL="4988143" indent="0">
              <a:buNone/>
              <a:defRPr sz="2494" b="1"/>
            </a:lvl8pPr>
            <a:lvl9pPr marL="5700735" indent="0">
              <a:buNone/>
              <a:defRPr sz="2494" b="1"/>
            </a:lvl9pPr>
          </a:lstStyle>
          <a:p>
            <a:pPr lvl="0"/>
            <a:r>
              <a:rPr lang="en-US"/>
              <a:t>Click to edit Master text styles</a:t>
            </a:r>
          </a:p>
        </p:txBody>
      </p:sp>
      <p:sp>
        <p:nvSpPr>
          <p:cNvPr id="6" name="Content Placeholder 5"/>
          <p:cNvSpPr>
            <a:spLocks noGrp="1"/>
          </p:cNvSpPr>
          <p:nvPr>
            <p:ph sz="quarter" idx="4"/>
          </p:nvPr>
        </p:nvSpPr>
        <p:spPr>
          <a:xfrm>
            <a:off x="7472542" y="3904322"/>
            <a:ext cx="6275167" cy="5742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22DD4-3FC4-4208-B271-0AB4CBA9ACE8}" type="datetimeFigureOut">
              <a:rPr lang="en-IN" smtClean="0"/>
              <a:t>22-02-2023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30E118-F9E7-4861-8BF8-EB24B1DE206F}" type="slidenum">
              <a:rPr lang="en-IN" smtClean="0"/>
              <a:t>‹#›</a:t>
            </a:fld>
            <a:endParaRPr lang="en-IN"/>
          </a:p>
        </p:txBody>
      </p:sp>
    </p:spTree>
    <p:extLst>
      <p:ext uri="{BB962C8B-B14F-4D97-AF65-F5344CB8AC3E}">
        <p14:creationId xmlns:p14="http://schemas.microsoft.com/office/powerpoint/2010/main" val="248901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322DD4-3FC4-4208-B271-0AB4CBA9ACE8}" type="datetimeFigureOut">
              <a:rPr lang="en-IN" smtClean="0"/>
              <a:t>22-02-2023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30E118-F9E7-4861-8BF8-EB24B1DE206F}" type="slidenum">
              <a:rPr lang="en-IN" smtClean="0"/>
              <a:t>‹#›</a:t>
            </a:fld>
            <a:endParaRPr lang="en-IN"/>
          </a:p>
        </p:txBody>
      </p:sp>
    </p:spTree>
    <p:extLst>
      <p:ext uri="{BB962C8B-B14F-4D97-AF65-F5344CB8AC3E}">
        <p14:creationId xmlns:p14="http://schemas.microsoft.com/office/powerpoint/2010/main" val="48641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22DD4-3FC4-4208-B271-0AB4CBA9ACE8}" type="datetimeFigureOut">
              <a:rPr lang="en-IN" smtClean="0"/>
              <a:t>22-02-2023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30E118-F9E7-4861-8BF8-EB24B1DE206F}" type="slidenum">
              <a:rPr lang="en-IN" smtClean="0"/>
              <a:t>‹#›</a:t>
            </a:fld>
            <a:endParaRPr lang="en-IN"/>
          </a:p>
        </p:txBody>
      </p:sp>
    </p:spTree>
    <p:extLst>
      <p:ext uri="{BB962C8B-B14F-4D97-AF65-F5344CB8AC3E}">
        <p14:creationId xmlns:p14="http://schemas.microsoft.com/office/powerpoint/2010/main" val="1613088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712" y="712576"/>
            <a:ext cx="4760670" cy="2494016"/>
          </a:xfrm>
        </p:spPr>
        <p:txBody>
          <a:bodyPr anchor="b"/>
          <a:lstStyle>
            <a:lvl1pPr>
              <a:defRPr sz="4988"/>
            </a:lvl1pPr>
          </a:lstStyle>
          <a:p>
            <a:r>
              <a:rPr lang="en-US"/>
              <a:t>Click to edit Master title style</a:t>
            </a:r>
            <a:endParaRPr lang="en-US" dirty="0"/>
          </a:p>
        </p:txBody>
      </p:sp>
      <p:sp>
        <p:nvSpPr>
          <p:cNvPr id="3" name="Content Placeholder 2"/>
          <p:cNvSpPr>
            <a:spLocks noGrp="1"/>
          </p:cNvSpPr>
          <p:nvPr>
            <p:ph idx="1"/>
          </p:nvPr>
        </p:nvSpPr>
        <p:spPr>
          <a:xfrm>
            <a:off x="6275167" y="1538968"/>
            <a:ext cx="7472541" cy="7595861"/>
          </a:xfrm>
        </p:spPr>
        <p:txBody>
          <a:bodyPr/>
          <a:lstStyle>
            <a:lvl1pPr>
              <a:defRPr sz="4988"/>
            </a:lvl1pPr>
            <a:lvl2pPr>
              <a:defRPr sz="4364"/>
            </a:lvl2pPr>
            <a:lvl3pPr>
              <a:defRPr sz="3741"/>
            </a:lvl3pPr>
            <a:lvl4pPr>
              <a:defRPr sz="3117"/>
            </a:lvl4pPr>
            <a:lvl5pPr>
              <a:defRPr sz="3117"/>
            </a:lvl5pPr>
            <a:lvl6pPr>
              <a:defRPr sz="3117"/>
            </a:lvl6pPr>
            <a:lvl7pPr>
              <a:defRPr sz="3117"/>
            </a:lvl7pPr>
            <a:lvl8pPr>
              <a:defRPr sz="3117"/>
            </a:lvl8pPr>
            <a:lvl9pPr>
              <a:defRPr sz="311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712" y="3206592"/>
            <a:ext cx="4760670" cy="5940607"/>
          </a:xfrm>
        </p:spPr>
        <p:txBody>
          <a:bodyPr/>
          <a:lstStyle>
            <a:lvl1pPr marL="0" indent="0">
              <a:buNone/>
              <a:defRPr sz="2494"/>
            </a:lvl1pPr>
            <a:lvl2pPr marL="712592" indent="0">
              <a:buNone/>
              <a:defRPr sz="2182"/>
            </a:lvl2pPr>
            <a:lvl3pPr marL="1425184" indent="0">
              <a:buNone/>
              <a:defRPr sz="1870"/>
            </a:lvl3pPr>
            <a:lvl4pPr marL="2137776" indent="0">
              <a:buNone/>
              <a:defRPr sz="1559"/>
            </a:lvl4pPr>
            <a:lvl5pPr marL="2850368" indent="0">
              <a:buNone/>
              <a:defRPr sz="1559"/>
            </a:lvl5pPr>
            <a:lvl6pPr marL="3562960" indent="0">
              <a:buNone/>
              <a:defRPr sz="1559"/>
            </a:lvl6pPr>
            <a:lvl7pPr marL="4275552" indent="0">
              <a:buNone/>
              <a:defRPr sz="1559"/>
            </a:lvl7pPr>
            <a:lvl8pPr marL="4988143" indent="0">
              <a:buNone/>
              <a:defRPr sz="1559"/>
            </a:lvl8pPr>
            <a:lvl9pPr marL="5700735"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3F322DD4-3FC4-4208-B271-0AB4CBA9ACE8}"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30E118-F9E7-4861-8BF8-EB24B1DE206F}" type="slidenum">
              <a:rPr lang="en-IN" smtClean="0"/>
              <a:t>‹#›</a:t>
            </a:fld>
            <a:endParaRPr lang="en-IN"/>
          </a:p>
        </p:txBody>
      </p:sp>
    </p:spTree>
    <p:extLst>
      <p:ext uri="{BB962C8B-B14F-4D97-AF65-F5344CB8AC3E}">
        <p14:creationId xmlns:p14="http://schemas.microsoft.com/office/powerpoint/2010/main" val="333272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712" y="712576"/>
            <a:ext cx="4760670" cy="2494016"/>
          </a:xfrm>
        </p:spPr>
        <p:txBody>
          <a:bodyPr anchor="b"/>
          <a:lstStyle>
            <a:lvl1pPr>
              <a:defRPr sz="4988"/>
            </a:lvl1pPr>
          </a:lstStyle>
          <a:p>
            <a:r>
              <a:rPr lang="en-US"/>
              <a:t>Click to edit Master title style</a:t>
            </a:r>
            <a:endParaRPr lang="en-US" dirty="0"/>
          </a:p>
        </p:txBody>
      </p:sp>
      <p:sp>
        <p:nvSpPr>
          <p:cNvPr id="3" name="Picture Placeholder 2"/>
          <p:cNvSpPr>
            <a:spLocks noGrp="1" noChangeAspect="1"/>
          </p:cNvSpPr>
          <p:nvPr>
            <p:ph type="pic" idx="1"/>
          </p:nvPr>
        </p:nvSpPr>
        <p:spPr>
          <a:xfrm>
            <a:off x="6275167" y="1538968"/>
            <a:ext cx="7472541" cy="7595861"/>
          </a:xfrm>
        </p:spPr>
        <p:txBody>
          <a:bodyPr anchor="t"/>
          <a:lstStyle>
            <a:lvl1pPr marL="0" indent="0">
              <a:buNone/>
              <a:defRPr sz="4988"/>
            </a:lvl1pPr>
            <a:lvl2pPr marL="712592" indent="0">
              <a:buNone/>
              <a:defRPr sz="4364"/>
            </a:lvl2pPr>
            <a:lvl3pPr marL="1425184" indent="0">
              <a:buNone/>
              <a:defRPr sz="3741"/>
            </a:lvl3pPr>
            <a:lvl4pPr marL="2137776" indent="0">
              <a:buNone/>
              <a:defRPr sz="3117"/>
            </a:lvl4pPr>
            <a:lvl5pPr marL="2850368" indent="0">
              <a:buNone/>
              <a:defRPr sz="3117"/>
            </a:lvl5pPr>
            <a:lvl6pPr marL="3562960" indent="0">
              <a:buNone/>
              <a:defRPr sz="3117"/>
            </a:lvl6pPr>
            <a:lvl7pPr marL="4275552" indent="0">
              <a:buNone/>
              <a:defRPr sz="3117"/>
            </a:lvl7pPr>
            <a:lvl8pPr marL="4988143" indent="0">
              <a:buNone/>
              <a:defRPr sz="3117"/>
            </a:lvl8pPr>
            <a:lvl9pPr marL="5700735" indent="0">
              <a:buNone/>
              <a:defRPr sz="3117"/>
            </a:lvl9pPr>
          </a:lstStyle>
          <a:p>
            <a:r>
              <a:rPr lang="en-US"/>
              <a:t>Click icon to add picture</a:t>
            </a:r>
            <a:endParaRPr lang="en-US" dirty="0"/>
          </a:p>
        </p:txBody>
      </p:sp>
      <p:sp>
        <p:nvSpPr>
          <p:cNvPr id="4" name="Text Placeholder 3"/>
          <p:cNvSpPr>
            <a:spLocks noGrp="1"/>
          </p:cNvSpPr>
          <p:nvPr>
            <p:ph type="body" sz="half" idx="2"/>
          </p:nvPr>
        </p:nvSpPr>
        <p:spPr>
          <a:xfrm>
            <a:off x="1016712" y="3206592"/>
            <a:ext cx="4760670" cy="5940607"/>
          </a:xfrm>
        </p:spPr>
        <p:txBody>
          <a:bodyPr/>
          <a:lstStyle>
            <a:lvl1pPr marL="0" indent="0">
              <a:buNone/>
              <a:defRPr sz="2494"/>
            </a:lvl1pPr>
            <a:lvl2pPr marL="712592" indent="0">
              <a:buNone/>
              <a:defRPr sz="2182"/>
            </a:lvl2pPr>
            <a:lvl3pPr marL="1425184" indent="0">
              <a:buNone/>
              <a:defRPr sz="1870"/>
            </a:lvl3pPr>
            <a:lvl4pPr marL="2137776" indent="0">
              <a:buNone/>
              <a:defRPr sz="1559"/>
            </a:lvl4pPr>
            <a:lvl5pPr marL="2850368" indent="0">
              <a:buNone/>
              <a:defRPr sz="1559"/>
            </a:lvl5pPr>
            <a:lvl6pPr marL="3562960" indent="0">
              <a:buNone/>
              <a:defRPr sz="1559"/>
            </a:lvl6pPr>
            <a:lvl7pPr marL="4275552" indent="0">
              <a:buNone/>
              <a:defRPr sz="1559"/>
            </a:lvl7pPr>
            <a:lvl8pPr marL="4988143" indent="0">
              <a:buNone/>
              <a:defRPr sz="1559"/>
            </a:lvl8pPr>
            <a:lvl9pPr marL="5700735"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3F322DD4-3FC4-4208-B271-0AB4CBA9ACE8}"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30E118-F9E7-4861-8BF8-EB24B1DE206F}" type="slidenum">
              <a:rPr lang="en-IN" smtClean="0"/>
              <a:t>‹#›</a:t>
            </a:fld>
            <a:endParaRPr lang="en-IN"/>
          </a:p>
        </p:txBody>
      </p:sp>
    </p:spTree>
    <p:extLst>
      <p:ext uri="{BB962C8B-B14F-4D97-AF65-F5344CB8AC3E}">
        <p14:creationId xmlns:p14="http://schemas.microsoft.com/office/powerpoint/2010/main" val="465868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4790" y="569073"/>
            <a:ext cx="12730996" cy="20659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14790" y="2845355"/>
            <a:ext cx="12730996" cy="67818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14790" y="9906786"/>
            <a:ext cx="3321129" cy="569071"/>
          </a:xfrm>
          <a:prstGeom prst="rect">
            <a:avLst/>
          </a:prstGeom>
        </p:spPr>
        <p:txBody>
          <a:bodyPr vert="horz" lIns="91440" tIns="45720" rIns="91440" bIns="45720" rtlCol="0" anchor="ctr"/>
          <a:lstStyle>
            <a:lvl1pPr algn="l">
              <a:defRPr sz="1870">
                <a:solidFill>
                  <a:schemeClr val="tx1">
                    <a:tint val="75000"/>
                  </a:schemeClr>
                </a:solidFill>
              </a:defRPr>
            </a:lvl1pPr>
          </a:lstStyle>
          <a:p>
            <a:fld id="{3F322DD4-3FC4-4208-B271-0AB4CBA9ACE8}" type="datetimeFigureOut">
              <a:rPr lang="en-IN" smtClean="0"/>
              <a:t>22-02-2023</a:t>
            </a:fld>
            <a:endParaRPr lang="en-IN"/>
          </a:p>
        </p:txBody>
      </p:sp>
      <p:sp>
        <p:nvSpPr>
          <p:cNvPr id="5" name="Footer Placeholder 4"/>
          <p:cNvSpPr>
            <a:spLocks noGrp="1"/>
          </p:cNvSpPr>
          <p:nvPr>
            <p:ph type="ftr" sz="quarter" idx="3"/>
          </p:nvPr>
        </p:nvSpPr>
        <p:spPr>
          <a:xfrm>
            <a:off x="4889441" y="9906786"/>
            <a:ext cx="4981694" cy="569071"/>
          </a:xfrm>
          <a:prstGeom prst="rect">
            <a:avLst/>
          </a:prstGeom>
        </p:spPr>
        <p:txBody>
          <a:bodyPr vert="horz" lIns="91440" tIns="45720" rIns="91440" bIns="45720" rtlCol="0" anchor="ctr"/>
          <a:lstStyle>
            <a:lvl1pPr algn="ctr">
              <a:defRPr sz="187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24656" y="9906786"/>
            <a:ext cx="3321129" cy="569071"/>
          </a:xfrm>
          <a:prstGeom prst="rect">
            <a:avLst/>
          </a:prstGeom>
        </p:spPr>
        <p:txBody>
          <a:bodyPr vert="horz" lIns="91440" tIns="45720" rIns="91440" bIns="45720" rtlCol="0" anchor="ctr"/>
          <a:lstStyle>
            <a:lvl1pPr algn="r">
              <a:defRPr sz="1870">
                <a:solidFill>
                  <a:schemeClr val="tx1">
                    <a:tint val="75000"/>
                  </a:schemeClr>
                </a:solidFill>
              </a:defRPr>
            </a:lvl1pPr>
          </a:lstStyle>
          <a:p>
            <a:fld id="{2630E118-F9E7-4861-8BF8-EB24B1DE206F}" type="slidenum">
              <a:rPr lang="en-IN" smtClean="0"/>
              <a:t>‹#›</a:t>
            </a:fld>
            <a:endParaRPr lang="en-IN"/>
          </a:p>
        </p:txBody>
      </p:sp>
    </p:spTree>
    <p:extLst>
      <p:ext uri="{BB962C8B-B14F-4D97-AF65-F5344CB8AC3E}">
        <p14:creationId xmlns:p14="http://schemas.microsoft.com/office/powerpoint/2010/main" val="138533705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1425184" rtl="0" eaLnBrk="1" latinLnBrk="0" hangingPunct="1">
        <a:lnSpc>
          <a:spcPct val="90000"/>
        </a:lnSpc>
        <a:spcBef>
          <a:spcPct val="0"/>
        </a:spcBef>
        <a:buNone/>
        <a:defRPr sz="6858" kern="1200">
          <a:solidFill>
            <a:schemeClr val="tx1"/>
          </a:solidFill>
          <a:latin typeface="+mj-lt"/>
          <a:ea typeface="+mj-ea"/>
          <a:cs typeface="+mj-cs"/>
        </a:defRPr>
      </a:lvl1pPr>
    </p:titleStyle>
    <p:bodyStyle>
      <a:lvl1pPr marL="356296" indent="-356296" algn="l" defTabSz="1425184" rtl="0" eaLnBrk="1" latinLnBrk="0" hangingPunct="1">
        <a:lnSpc>
          <a:spcPct val="90000"/>
        </a:lnSpc>
        <a:spcBef>
          <a:spcPts val="1559"/>
        </a:spcBef>
        <a:buFont typeface="Arial" panose="020B0604020202020204" pitchFamily="34" charset="0"/>
        <a:buChar char="•"/>
        <a:defRPr sz="4364" kern="1200">
          <a:solidFill>
            <a:schemeClr val="tx1"/>
          </a:solidFill>
          <a:latin typeface="+mn-lt"/>
          <a:ea typeface="+mn-ea"/>
          <a:cs typeface="+mn-cs"/>
        </a:defRPr>
      </a:lvl1pPr>
      <a:lvl2pPr marL="1068888" indent="-356296" algn="l" defTabSz="1425184" rtl="0" eaLnBrk="1" latinLnBrk="0" hangingPunct="1">
        <a:lnSpc>
          <a:spcPct val="90000"/>
        </a:lnSpc>
        <a:spcBef>
          <a:spcPts val="779"/>
        </a:spcBef>
        <a:buFont typeface="Arial" panose="020B0604020202020204" pitchFamily="34" charset="0"/>
        <a:buChar char="•"/>
        <a:defRPr sz="3741" kern="1200">
          <a:solidFill>
            <a:schemeClr val="tx1"/>
          </a:solidFill>
          <a:latin typeface="+mn-lt"/>
          <a:ea typeface="+mn-ea"/>
          <a:cs typeface="+mn-cs"/>
        </a:defRPr>
      </a:lvl2pPr>
      <a:lvl3pPr marL="1781480" indent="-356296" algn="l" defTabSz="1425184" rtl="0" eaLnBrk="1" latinLnBrk="0" hangingPunct="1">
        <a:lnSpc>
          <a:spcPct val="90000"/>
        </a:lnSpc>
        <a:spcBef>
          <a:spcPts val="779"/>
        </a:spcBef>
        <a:buFont typeface="Arial" panose="020B0604020202020204" pitchFamily="34" charset="0"/>
        <a:buChar char="•"/>
        <a:defRPr sz="3117" kern="1200">
          <a:solidFill>
            <a:schemeClr val="tx1"/>
          </a:solidFill>
          <a:latin typeface="+mn-lt"/>
          <a:ea typeface="+mn-ea"/>
          <a:cs typeface="+mn-cs"/>
        </a:defRPr>
      </a:lvl3pPr>
      <a:lvl4pPr marL="2494072" indent="-356296" algn="l" defTabSz="1425184" rtl="0" eaLnBrk="1" latinLnBrk="0" hangingPunct="1">
        <a:lnSpc>
          <a:spcPct val="90000"/>
        </a:lnSpc>
        <a:spcBef>
          <a:spcPts val="779"/>
        </a:spcBef>
        <a:buFont typeface="Arial" panose="020B0604020202020204" pitchFamily="34" charset="0"/>
        <a:buChar char="•"/>
        <a:defRPr sz="2805" kern="1200">
          <a:solidFill>
            <a:schemeClr val="tx1"/>
          </a:solidFill>
          <a:latin typeface="+mn-lt"/>
          <a:ea typeface="+mn-ea"/>
          <a:cs typeface="+mn-cs"/>
        </a:defRPr>
      </a:lvl4pPr>
      <a:lvl5pPr marL="3206664" indent="-356296" algn="l" defTabSz="1425184" rtl="0" eaLnBrk="1" latinLnBrk="0" hangingPunct="1">
        <a:lnSpc>
          <a:spcPct val="90000"/>
        </a:lnSpc>
        <a:spcBef>
          <a:spcPts val="779"/>
        </a:spcBef>
        <a:buFont typeface="Arial" panose="020B0604020202020204" pitchFamily="34" charset="0"/>
        <a:buChar char="•"/>
        <a:defRPr sz="2805" kern="1200">
          <a:solidFill>
            <a:schemeClr val="tx1"/>
          </a:solidFill>
          <a:latin typeface="+mn-lt"/>
          <a:ea typeface="+mn-ea"/>
          <a:cs typeface="+mn-cs"/>
        </a:defRPr>
      </a:lvl5pPr>
      <a:lvl6pPr marL="3919256" indent="-356296" algn="l" defTabSz="1425184" rtl="0" eaLnBrk="1" latinLnBrk="0" hangingPunct="1">
        <a:lnSpc>
          <a:spcPct val="90000"/>
        </a:lnSpc>
        <a:spcBef>
          <a:spcPts val="779"/>
        </a:spcBef>
        <a:buFont typeface="Arial" panose="020B0604020202020204" pitchFamily="34" charset="0"/>
        <a:buChar char="•"/>
        <a:defRPr sz="2805" kern="1200">
          <a:solidFill>
            <a:schemeClr val="tx1"/>
          </a:solidFill>
          <a:latin typeface="+mn-lt"/>
          <a:ea typeface="+mn-ea"/>
          <a:cs typeface="+mn-cs"/>
        </a:defRPr>
      </a:lvl6pPr>
      <a:lvl7pPr marL="4631847" indent="-356296" algn="l" defTabSz="1425184" rtl="0" eaLnBrk="1" latinLnBrk="0" hangingPunct="1">
        <a:lnSpc>
          <a:spcPct val="90000"/>
        </a:lnSpc>
        <a:spcBef>
          <a:spcPts val="779"/>
        </a:spcBef>
        <a:buFont typeface="Arial" panose="020B0604020202020204" pitchFamily="34" charset="0"/>
        <a:buChar char="•"/>
        <a:defRPr sz="2805" kern="1200">
          <a:solidFill>
            <a:schemeClr val="tx1"/>
          </a:solidFill>
          <a:latin typeface="+mn-lt"/>
          <a:ea typeface="+mn-ea"/>
          <a:cs typeface="+mn-cs"/>
        </a:defRPr>
      </a:lvl7pPr>
      <a:lvl8pPr marL="5344439" indent="-356296" algn="l" defTabSz="1425184" rtl="0" eaLnBrk="1" latinLnBrk="0" hangingPunct="1">
        <a:lnSpc>
          <a:spcPct val="90000"/>
        </a:lnSpc>
        <a:spcBef>
          <a:spcPts val="779"/>
        </a:spcBef>
        <a:buFont typeface="Arial" panose="020B0604020202020204" pitchFamily="34" charset="0"/>
        <a:buChar char="•"/>
        <a:defRPr sz="2805" kern="1200">
          <a:solidFill>
            <a:schemeClr val="tx1"/>
          </a:solidFill>
          <a:latin typeface="+mn-lt"/>
          <a:ea typeface="+mn-ea"/>
          <a:cs typeface="+mn-cs"/>
        </a:defRPr>
      </a:lvl8pPr>
      <a:lvl9pPr marL="6057031" indent="-356296" algn="l" defTabSz="1425184" rtl="0" eaLnBrk="1" latinLnBrk="0" hangingPunct="1">
        <a:lnSpc>
          <a:spcPct val="90000"/>
        </a:lnSpc>
        <a:spcBef>
          <a:spcPts val="779"/>
        </a:spcBef>
        <a:buFont typeface="Arial" panose="020B0604020202020204" pitchFamily="34" charset="0"/>
        <a:buChar char="•"/>
        <a:defRPr sz="2805" kern="1200">
          <a:solidFill>
            <a:schemeClr val="tx1"/>
          </a:solidFill>
          <a:latin typeface="+mn-lt"/>
          <a:ea typeface="+mn-ea"/>
          <a:cs typeface="+mn-cs"/>
        </a:defRPr>
      </a:lvl9pPr>
    </p:bodyStyle>
    <p:otherStyle>
      <a:defPPr>
        <a:defRPr lang="en-US"/>
      </a:defPPr>
      <a:lvl1pPr marL="0" algn="l" defTabSz="1425184" rtl="0" eaLnBrk="1" latinLnBrk="0" hangingPunct="1">
        <a:defRPr sz="2805" kern="1200">
          <a:solidFill>
            <a:schemeClr val="tx1"/>
          </a:solidFill>
          <a:latin typeface="+mn-lt"/>
          <a:ea typeface="+mn-ea"/>
          <a:cs typeface="+mn-cs"/>
        </a:defRPr>
      </a:lvl1pPr>
      <a:lvl2pPr marL="712592" algn="l" defTabSz="1425184" rtl="0" eaLnBrk="1" latinLnBrk="0" hangingPunct="1">
        <a:defRPr sz="2805" kern="1200">
          <a:solidFill>
            <a:schemeClr val="tx1"/>
          </a:solidFill>
          <a:latin typeface="+mn-lt"/>
          <a:ea typeface="+mn-ea"/>
          <a:cs typeface="+mn-cs"/>
        </a:defRPr>
      </a:lvl2pPr>
      <a:lvl3pPr marL="1425184" algn="l" defTabSz="1425184" rtl="0" eaLnBrk="1" latinLnBrk="0" hangingPunct="1">
        <a:defRPr sz="2805" kern="1200">
          <a:solidFill>
            <a:schemeClr val="tx1"/>
          </a:solidFill>
          <a:latin typeface="+mn-lt"/>
          <a:ea typeface="+mn-ea"/>
          <a:cs typeface="+mn-cs"/>
        </a:defRPr>
      </a:lvl3pPr>
      <a:lvl4pPr marL="2137776" algn="l" defTabSz="1425184" rtl="0" eaLnBrk="1" latinLnBrk="0" hangingPunct="1">
        <a:defRPr sz="2805" kern="1200">
          <a:solidFill>
            <a:schemeClr val="tx1"/>
          </a:solidFill>
          <a:latin typeface="+mn-lt"/>
          <a:ea typeface="+mn-ea"/>
          <a:cs typeface="+mn-cs"/>
        </a:defRPr>
      </a:lvl4pPr>
      <a:lvl5pPr marL="2850368" algn="l" defTabSz="1425184" rtl="0" eaLnBrk="1" latinLnBrk="0" hangingPunct="1">
        <a:defRPr sz="2805" kern="1200">
          <a:solidFill>
            <a:schemeClr val="tx1"/>
          </a:solidFill>
          <a:latin typeface="+mn-lt"/>
          <a:ea typeface="+mn-ea"/>
          <a:cs typeface="+mn-cs"/>
        </a:defRPr>
      </a:lvl5pPr>
      <a:lvl6pPr marL="3562960" algn="l" defTabSz="1425184" rtl="0" eaLnBrk="1" latinLnBrk="0" hangingPunct="1">
        <a:defRPr sz="2805" kern="1200">
          <a:solidFill>
            <a:schemeClr val="tx1"/>
          </a:solidFill>
          <a:latin typeface="+mn-lt"/>
          <a:ea typeface="+mn-ea"/>
          <a:cs typeface="+mn-cs"/>
        </a:defRPr>
      </a:lvl6pPr>
      <a:lvl7pPr marL="4275552" algn="l" defTabSz="1425184" rtl="0" eaLnBrk="1" latinLnBrk="0" hangingPunct="1">
        <a:defRPr sz="2805" kern="1200">
          <a:solidFill>
            <a:schemeClr val="tx1"/>
          </a:solidFill>
          <a:latin typeface="+mn-lt"/>
          <a:ea typeface="+mn-ea"/>
          <a:cs typeface="+mn-cs"/>
        </a:defRPr>
      </a:lvl7pPr>
      <a:lvl8pPr marL="4988143" algn="l" defTabSz="1425184" rtl="0" eaLnBrk="1" latinLnBrk="0" hangingPunct="1">
        <a:defRPr sz="2805" kern="1200">
          <a:solidFill>
            <a:schemeClr val="tx1"/>
          </a:solidFill>
          <a:latin typeface="+mn-lt"/>
          <a:ea typeface="+mn-ea"/>
          <a:cs typeface="+mn-cs"/>
        </a:defRPr>
      </a:lvl8pPr>
      <a:lvl9pPr marL="5700735" algn="l" defTabSz="1425184" rtl="0" eaLnBrk="1" latinLnBrk="0" hangingPunct="1">
        <a:defRPr sz="2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9D779C-B07F-456E-A001-A73F8C6D76C5}"/>
              </a:ext>
            </a:extLst>
          </p:cNvPr>
          <p:cNvSpPr txBox="1"/>
          <p:nvPr/>
        </p:nvSpPr>
        <p:spPr>
          <a:xfrm>
            <a:off x="4667162" y="43672"/>
            <a:ext cx="5886483" cy="503536"/>
          </a:xfrm>
          <a:prstGeom prst="rect">
            <a:avLst/>
          </a:prstGeom>
          <a:noFill/>
        </p:spPr>
        <p:txBody>
          <a:bodyPr wrap="none" rtlCol="0">
            <a:spAutoFit/>
          </a:bodyPr>
          <a:lstStyle/>
          <a:p>
            <a:pPr algn="ctr"/>
            <a:r>
              <a:rPr lang="en-IN" sz="2672" b="1" dirty="0"/>
              <a:t>Dayananda Sagar College of Engineering</a:t>
            </a:r>
          </a:p>
        </p:txBody>
      </p:sp>
      <p:sp>
        <p:nvSpPr>
          <p:cNvPr id="5" name="TextBox 4">
            <a:extLst>
              <a:ext uri="{FF2B5EF4-FFF2-40B4-BE49-F238E27FC236}">
                <a16:creationId xmlns:a16="http://schemas.microsoft.com/office/drawing/2014/main" id="{97ED31B9-6277-4CB9-8624-784D435E04E1}"/>
              </a:ext>
            </a:extLst>
          </p:cNvPr>
          <p:cNvSpPr txBox="1"/>
          <p:nvPr/>
        </p:nvSpPr>
        <p:spPr>
          <a:xfrm>
            <a:off x="4600789" y="419864"/>
            <a:ext cx="6013889" cy="435056"/>
          </a:xfrm>
          <a:prstGeom prst="rect">
            <a:avLst/>
          </a:prstGeom>
          <a:noFill/>
        </p:spPr>
        <p:txBody>
          <a:bodyPr wrap="none" rtlCol="0">
            <a:spAutoFit/>
          </a:bodyPr>
          <a:lstStyle/>
          <a:p>
            <a:pPr algn="ctr"/>
            <a:r>
              <a:rPr lang="en-IN" sz="2227" dirty="0"/>
              <a:t>Department of Computer Science and Engineering</a:t>
            </a:r>
          </a:p>
        </p:txBody>
      </p:sp>
      <p:sp>
        <p:nvSpPr>
          <p:cNvPr id="11" name="TextBox 10">
            <a:extLst>
              <a:ext uri="{FF2B5EF4-FFF2-40B4-BE49-F238E27FC236}">
                <a16:creationId xmlns:a16="http://schemas.microsoft.com/office/drawing/2014/main" id="{B39B4263-0F16-4CCD-9561-A558CD99E0B6}"/>
              </a:ext>
            </a:extLst>
          </p:cNvPr>
          <p:cNvSpPr txBox="1"/>
          <p:nvPr/>
        </p:nvSpPr>
        <p:spPr>
          <a:xfrm>
            <a:off x="3415259" y="972263"/>
            <a:ext cx="9870323" cy="503536"/>
          </a:xfrm>
          <a:prstGeom prst="rect">
            <a:avLst/>
          </a:prstGeom>
          <a:noFill/>
        </p:spPr>
        <p:txBody>
          <a:bodyPr wrap="square">
            <a:spAutoFit/>
          </a:bodyPr>
          <a:lstStyle/>
          <a:p>
            <a:r>
              <a:rPr lang="en-US" sz="2672" b="1" dirty="0">
                <a:solidFill>
                  <a:srgbClr val="000000"/>
                </a:solidFill>
                <a:latin typeface="Times New Roman" panose="02020603050405020304" pitchFamily="18" charset="0"/>
              </a:rPr>
              <a:t>Deep Learning Approach to Detect Distracted Driving Activities</a:t>
            </a:r>
            <a:endParaRPr lang="en-IN" sz="2672" dirty="0"/>
          </a:p>
        </p:txBody>
      </p:sp>
      <p:sp>
        <p:nvSpPr>
          <p:cNvPr id="12" name="TextBox 11">
            <a:extLst>
              <a:ext uri="{FF2B5EF4-FFF2-40B4-BE49-F238E27FC236}">
                <a16:creationId xmlns:a16="http://schemas.microsoft.com/office/drawing/2014/main" id="{78483177-D441-498F-ACE9-153439EBD795}"/>
              </a:ext>
            </a:extLst>
          </p:cNvPr>
          <p:cNvSpPr txBox="1"/>
          <p:nvPr/>
        </p:nvSpPr>
        <p:spPr>
          <a:xfrm>
            <a:off x="2088831" y="1357480"/>
            <a:ext cx="11642483" cy="366382"/>
          </a:xfrm>
          <a:prstGeom prst="rect">
            <a:avLst/>
          </a:prstGeom>
          <a:noFill/>
        </p:spPr>
        <p:txBody>
          <a:bodyPr wrap="none" rtlCol="0">
            <a:spAutoFit/>
          </a:bodyPr>
          <a:lstStyle/>
          <a:p>
            <a:r>
              <a:rPr lang="en-IN" sz="1781" dirty="0"/>
              <a:t>K Sudheevar Reddy (1DS19CS065), Kiran N Deshmukh (1DS19CS070), Lokesh M (1DS19CS081), Prathik Raj RC (1DS19CS117) </a:t>
            </a:r>
          </a:p>
        </p:txBody>
      </p:sp>
      <p:sp>
        <p:nvSpPr>
          <p:cNvPr id="13" name="TextBox 12">
            <a:extLst>
              <a:ext uri="{FF2B5EF4-FFF2-40B4-BE49-F238E27FC236}">
                <a16:creationId xmlns:a16="http://schemas.microsoft.com/office/drawing/2014/main" id="{06249E29-2875-468F-BD1D-72D172BDC8B7}"/>
              </a:ext>
            </a:extLst>
          </p:cNvPr>
          <p:cNvSpPr txBox="1"/>
          <p:nvPr/>
        </p:nvSpPr>
        <p:spPr>
          <a:xfrm>
            <a:off x="6585419" y="1657984"/>
            <a:ext cx="1969898" cy="332270"/>
          </a:xfrm>
          <a:prstGeom prst="rect">
            <a:avLst/>
          </a:prstGeom>
          <a:noFill/>
        </p:spPr>
        <p:txBody>
          <a:bodyPr wrap="none" rtlCol="0">
            <a:spAutoFit/>
          </a:bodyPr>
          <a:lstStyle/>
          <a:p>
            <a:r>
              <a:rPr lang="en-IN" sz="1559" b="1" dirty="0"/>
              <a:t>Guide: Dr. Kavitha K S</a:t>
            </a:r>
          </a:p>
        </p:txBody>
      </p:sp>
      <p:sp>
        <p:nvSpPr>
          <p:cNvPr id="15" name="Rectangle 14">
            <a:extLst>
              <a:ext uri="{FF2B5EF4-FFF2-40B4-BE49-F238E27FC236}">
                <a16:creationId xmlns:a16="http://schemas.microsoft.com/office/drawing/2014/main" id="{8A3E0764-4C46-4958-B331-8B78066D9310}"/>
              </a:ext>
            </a:extLst>
          </p:cNvPr>
          <p:cNvSpPr/>
          <p:nvPr/>
        </p:nvSpPr>
        <p:spPr>
          <a:xfrm>
            <a:off x="1784815" y="1869628"/>
            <a:ext cx="1490596" cy="3768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47" b="1" dirty="0"/>
              <a:t>ABSTRACT</a:t>
            </a:r>
          </a:p>
        </p:txBody>
      </p:sp>
      <p:sp>
        <p:nvSpPr>
          <p:cNvPr id="17" name="TextBox 16">
            <a:extLst>
              <a:ext uri="{FF2B5EF4-FFF2-40B4-BE49-F238E27FC236}">
                <a16:creationId xmlns:a16="http://schemas.microsoft.com/office/drawing/2014/main" id="{7F3B72C7-D0EA-4889-9F12-93276153AEED}"/>
              </a:ext>
            </a:extLst>
          </p:cNvPr>
          <p:cNvSpPr txBox="1"/>
          <p:nvPr/>
        </p:nvSpPr>
        <p:spPr>
          <a:xfrm>
            <a:off x="930652" y="2295383"/>
            <a:ext cx="3458489" cy="3931333"/>
          </a:xfrm>
          <a:prstGeom prst="rect">
            <a:avLst/>
          </a:prstGeom>
          <a:noFill/>
        </p:spPr>
        <p:txBody>
          <a:bodyPr wrap="square">
            <a:spAutoFit/>
          </a:bodyPr>
          <a:lstStyle/>
          <a:p>
            <a:pPr algn="just"/>
            <a:r>
              <a:rPr lang="en-US" sz="1559" dirty="0">
                <a:solidFill>
                  <a:srgbClr val="000000"/>
                </a:solidFill>
                <a:cs typeface="Times New Roman" panose="02020603050405020304" pitchFamily="18" charset="0"/>
              </a:rPr>
              <a:t>With increase in the use of advanced systems on vehicle dashboards such as modern infotainment systems and mobile phones, we have come to observe a proportional increase in the distraction of drivers. Distracted driving has proven to be a vital cause for most modern-day road crashes due to lane variation, and inattention on the road. Over the last decade, road crashes have become the tenth leading cause of death in the world, and are predicted to rise to the fifth position by 2030. Hence, efficient mechanisms to tackle this problem have to be studied and developed.</a:t>
            </a:r>
            <a:endParaRPr lang="en-IN" sz="1559" dirty="0">
              <a:cs typeface="Times New Roman" panose="02020603050405020304" pitchFamily="18" charset="0"/>
            </a:endParaRPr>
          </a:p>
        </p:txBody>
      </p:sp>
      <p:sp>
        <p:nvSpPr>
          <p:cNvPr id="21" name="Rectangle 20">
            <a:extLst>
              <a:ext uri="{FF2B5EF4-FFF2-40B4-BE49-F238E27FC236}">
                <a16:creationId xmlns:a16="http://schemas.microsoft.com/office/drawing/2014/main" id="{7CC23C51-9A5A-40DB-AA46-ACB3CE73F2AE}"/>
              </a:ext>
            </a:extLst>
          </p:cNvPr>
          <p:cNvSpPr/>
          <p:nvPr/>
        </p:nvSpPr>
        <p:spPr>
          <a:xfrm>
            <a:off x="274333" y="881058"/>
            <a:ext cx="14486241" cy="861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77"/>
          </a:p>
        </p:txBody>
      </p:sp>
      <p:sp>
        <p:nvSpPr>
          <p:cNvPr id="22" name="Rectangle 21">
            <a:extLst>
              <a:ext uri="{FF2B5EF4-FFF2-40B4-BE49-F238E27FC236}">
                <a16:creationId xmlns:a16="http://schemas.microsoft.com/office/drawing/2014/main" id="{4906B2F6-6499-4987-9EDD-4C1DDF3D6CF5}"/>
              </a:ext>
            </a:extLst>
          </p:cNvPr>
          <p:cNvSpPr/>
          <p:nvPr/>
        </p:nvSpPr>
        <p:spPr>
          <a:xfrm>
            <a:off x="-14969" y="0"/>
            <a:ext cx="625228" cy="10688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77"/>
          </a:p>
        </p:txBody>
      </p:sp>
      <p:pic>
        <p:nvPicPr>
          <p:cNvPr id="23" name="Picture 22">
            <a:extLst>
              <a:ext uri="{FF2B5EF4-FFF2-40B4-BE49-F238E27FC236}">
                <a16:creationId xmlns:a16="http://schemas.microsoft.com/office/drawing/2014/main" id="{CCE6A03D-B308-4028-A039-782A00A6E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6" y="313066"/>
            <a:ext cx="1351026" cy="1351026"/>
          </a:xfrm>
          <a:prstGeom prst="rect">
            <a:avLst/>
          </a:prstGeom>
        </p:spPr>
      </p:pic>
      <p:sp>
        <p:nvSpPr>
          <p:cNvPr id="24" name="Rectangle 23">
            <a:extLst>
              <a:ext uri="{FF2B5EF4-FFF2-40B4-BE49-F238E27FC236}">
                <a16:creationId xmlns:a16="http://schemas.microsoft.com/office/drawing/2014/main" id="{33312531-557B-4282-8EAD-A9D3DB1055A5}"/>
              </a:ext>
            </a:extLst>
          </p:cNvPr>
          <p:cNvSpPr/>
          <p:nvPr/>
        </p:nvSpPr>
        <p:spPr>
          <a:xfrm>
            <a:off x="1784815" y="6222537"/>
            <a:ext cx="1490596" cy="3768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47" b="1" dirty="0"/>
              <a:t>OBJECTIVES</a:t>
            </a:r>
          </a:p>
        </p:txBody>
      </p:sp>
      <p:sp>
        <p:nvSpPr>
          <p:cNvPr id="25" name="TextBox 24">
            <a:extLst>
              <a:ext uri="{FF2B5EF4-FFF2-40B4-BE49-F238E27FC236}">
                <a16:creationId xmlns:a16="http://schemas.microsoft.com/office/drawing/2014/main" id="{7A6B2817-758D-4198-9257-62EF0484A431}"/>
              </a:ext>
            </a:extLst>
          </p:cNvPr>
          <p:cNvSpPr txBox="1"/>
          <p:nvPr/>
        </p:nvSpPr>
        <p:spPr>
          <a:xfrm>
            <a:off x="1019690" y="6584268"/>
            <a:ext cx="3069389" cy="1343316"/>
          </a:xfrm>
          <a:prstGeom prst="rect">
            <a:avLst/>
          </a:prstGeom>
          <a:noFill/>
        </p:spPr>
        <p:txBody>
          <a:bodyPr wrap="square">
            <a:spAutoFit/>
          </a:bodyPr>
          <a:lstStyle/>
          <a:p>
            <a:pPr marL="318125" indent="-318125" fontAlgn="base">
              <a:spcBef>
                <a:spcPts val="401"/>
              </a:spcBef>
              <a:buFont typeface="Wingdings" panose="05000000000000000000" pitchFamily="2" charset="2"/>
              <a:buChar char="Ø"/>
            </a:pPr>
            <a:r>
              <a:rPr lang="en-US" sz="1559" dirty="0">
                <a:solidFill>
                  <a:srgbClr val="000000"/>
                </a:solidFill>
                <a:latin typeface="Calibri" panose="020F0502020204030204" pitchFamily="34" charset="0"/>
              </a:rPr>
              <a:t>Improve road safety</a:t>
            </a:r>
          </a:p>
          <a:p>
            <a:pPr marL="318125" indent="-318125" fontAlgn="base">
              <a:spcBef>
                <a:spcPts val="401"/>
              </a:spcBef>
              <a:buFont typeface="Wingdings" panose="05000000000000000000" pitchFamily="2" charset="2"/>
              <a:buChar char="Ø"/>
            </a:pPr>
            <a:r>
              <a:rPr lang="en-US" sz="1559" dirty="0">
                <a:solidFill>
                  <a:srgbClr val="000000"/>
                </a:solidFill>
                <a:latin typeface="Calibri" panose="020F0502020204030204" pitchFamily="34" charset="0"/>
              </a:rPr>
              <a:t>Enhance driving performance </a:t>
            </a:r>
          </a:p>
          <a:p>
            <a:pPr marL="318125" indent="-318125" fontAlgn="base">
              <a:buFont typeface="Wingdings" panose="05000000000000000000" pitchFamily="2" charset="2"/>
              <a:buChar char="Ø"/>
            </a:pPr>
            <a:r>
              <a:rPr lang="en-US" sz="1559" dirty="0">
                <a:solidFill>
                  <a:srgbClr val="000000"/>
                </a:solidFill>
                <a:latin typeface="Calibri" panose="020F0502020204030204" pitchFamily="34" charset="0"/>
              </a:rPr>
              <a:t>Support legal compliance </a:t>
            </a:r>
          </a:p>
          <a:p>
            <a:pPr marL="318125" indent="-318125" fontAlgn="base">
              <a:buFont typeface="Wingdings" panose="05000000000000000000" pitchFamily="2" charset="2"/>
              <a:buChar char="Ø"/>
            </a:pPr>
            <a:r>
              <a:rPr lang="en-US" sz="1559" dirty="0">
                <a:solidFill>
                  <a:srgbClr val="000000"/>
                </a:solidFill>
                <a:latin typeface="Calibri" panose="020F0502020204030204" pitchFamily="34" charset="0"/>
              </a:rPr>
              <a:t>Support vehicle design and development</a:t>
            </a:r>
            <a:endParaRPr lang="en-US" sz="1559" dirty="0">
              <a:solidFill>
                <a:srgbClr val="000000"/>
              </a:solidFill>
              <a:latin typeface="Arial" panose="020B0604020202020204" pitchFamily="34" charset="0"/>
            </a:endParaRPr>
          </a:p>
        </p:txBody>
      </p:sp>
      <p:sp>
        <p:nvSpPr>
          <p:cNvPr id="27" name="TextBox 26">
            <a:extLst>
              <a:ext uri="{FF2B5EF4-FFF2-40B4-BE49-F238E27FC236}">
                <a16:creationId xmlns:a16="http://schemas.microsoft.com/office/drawing/2014/main" id="{F5E43953-D23E-423E-A51F-616515B0EABE}"/>
              </a:ext>
            </a:extLst>
          </p:cNvPr>
          <p:cNvSpPr txBox="1"/>
          <p:nvPr/>
        </p:nvSpPr>
        <p:spPr>
          <a:xfrm>
            <a:off x="949848" y="8453216"/>
            <a:ext cx="3359419" cy="2251770"/>
          </a:xfrm>
          <a:prstGeom prst="rect">
            <a:avLst/>
          </a:prstGeom>
          <a:noFill/>
        </p:spPr>
        <p:txBody>
          <a:bodyPr wrap="square">
            <a:spAutoFit/>
          </a:bodyPr>
          <a:lstStyle/>
          <a:p>
            <a:pPr algn="just"/>
            <a:r>
              <a:rPr lang="en-IN" sz="1559" dirty="0"/>
              <a:t>This robust deep learning approach to monitor driver behaviour can be used to detect distraction and hence mitigate the number of road accidents and alert concerned authorities about unsafe driving. </a:t>
            </a:r>
            <a:r>
              <a:rPr lang="en-US" sz="1559" dirty="0"/>
              <a:t>The Inception-v3 and VGG19 models respectively to achieve great accuracy scores of 93.42% and 95.77%.</a:t>
            </a:r>
            <a:endParaRPr lang="en-IN" sz="1559" dirty="0"/>
          </a:p>
        </p:txBody>
      </p:sp>
      <p:sp>
        <p:nvSpPr>
          <p:cNvPr id="28" name="Rectangle 27">
            <a:extLst>
              <a:ext uri="{FF2B5EF4-FFF2-40B4-BE49-F238E27FC236}">
                <a16:creationId xmlns:a16="http://schemas.microsoft.com/office/drawing/2014/main" id="{4152FF12-2015-43C8-9A2A-BF094AD2DEE9}"/>
              </a:ext>
            </a:extLst>
          </p:cNvPr>
          <p:cNvSpPr/>
          <p:nvPr/>
        </p:nvSpPr>
        <p:spPr>
          <a:xfrm>
            <a:off x="1473005" y="7977871"/>
            <a:ext cx="2114217" cy="4753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47" b="1" dirty="0"/>
              <a:t>OUTCOME/CONCLUSION</a:t>
            </a:r>
          </a:p>
        </p:txBody>
      </p:sp>
      <p:graphicFrame>
        <p:nvGraphicFramePr>
          <p:cNvPr id="29" name="Table 29">
            <a:extLst>
              <a:ext uri="{FF2B5EF4-FFF2-40B4-BE49-F238E27FC236}">
                <a16:creationId xmlns:a16="http://schemas.microsoft.com/office/drawing/2014/main" id="{80DF328B-820D-4D1F-AD90-42406C952741}"/>
              </a:ext>
            </a:extLst>
          </p:cNvPr>
          <p:cNvGraphicFramePr>
            <a:graphicFrameLocks noGrp="1"/>
          </p:cNvGraphicFramePr>
          <p:nvPr>
            <p:extLst>
              <p:ext uri="{D42A27DB-BD31-4B8C-83A1-F6EECF244321}">
                <p14:modId xmlns:p14="http://schemas.microsoft.com/office/powerpoint/2010/main" val="535189240"/>
              </p:ext>
            </p:extLst>
          </p:nvPr>
        </p:nvGraphicFramePr>
        <p:xfrm>
          <a:off x="4590934" y="2535347"/>
          <a:ext cx="6033597" cy="7923741"/>
        </p:xfrm>
        <a:graphic>
          <a:graphicData uri="http://schemas.openxmlformats.org/drawingml/2006/table">
            <a:tbl>
              <a:tblPr firstRow="1" bandRow="1">
                <a:tableStyleId>{5940675A-B579-460E-94D1-54222C63F5DA}</a:tableStyleId>
              </a:tblPr>
              <a:tblGrid>
                <a:gridCol w="1343476">
                  <a:extLst>
                    <a:ext uri="{9D8B030D-6E8A-4147-A177-3AD203B41FA5}">
                      <a16:colId xmlns:a16="http://schemas.microsoft.com/office/drawing/2014/main" val="2087633867"/>
                    </a:ext>
                  </a:extLst>
                </a:gridCol>
                <a:gridCol w="1594916">
                  <a:extLst>
                    <a:ext uri="{9D8B030D-6E8A-4147-A177-3AD203B41FA5}">
                      <a16:colId xmlns:a16="http://schemas.microsoft.com/office/drawing/2014/main" val="789869446"/>
                    </a:ext>
                  </a:extLst>
                </a:gridCol>
                <a:gridCol w="1625009">
                  <a:extLst>
                    <a:ext uri="{9D8B030D-6E8A-4147-A177-3AD203B41FA5}">
                      <a16:colId xmlns:a16="http://schemas.microsoft.com/office/drawing/2014/main" val="699067761"/>
                    </a:ext>
                  </a:extLst>
                </a:gridCol>
                <a:gridCol w="1470196">
                  <a:extLst>
                    <a:ext uri="{9D8B030D-6E8A-4147-A177-3AD203B41FA5}">
                      <a16:colId xmlns:a16="http://schemas.microsoft.com/office/drawing/2014/main" val="3706176963"/>
                    </a:ext>
                  </a:extLst>
                </a:gridCol>
              </a:tblGrid>
              <a:tr h="305974">
                <a:tc>
                  <a:txBody>
                    <a:bodyPr/>
                    <a:lstStyle/>
                    <a:p>
                      <a:pPr algn="ctr"/>
                      <a:r>
                        <a:rPr lang="en-IN" sz="1300" b="1" dirty="0"/>
                        <a:t>Name</a:t>
                      </a:r>
                    </a:p>
                  </a:txBody>
                  <a:tcPr marL="101797" marR="101797" marT="50898" marB="50898"/>
                </a:tc>
                <a:tc>
                  <a:txBody>
                    <a:bodyPr/>
                    <a:lstStyle/>
                    <a:p>
                      <a:pPr algn="ctr"/>
                      <a:r>
                        <a:rPr lang="en-IN" sz="1300" b="1" dirty="0"/>
                        <a:t>Algorithm/Model</a:t>
                      </a:r>
                    </a:p>
                  </a:txBody>
                  <a:tcPr marL="101797" marR="101797" marT="50898" marB="50898"/>
                </a:tc>
                <a:tc>
                  <a:txBody>
                    <a:bodyPr/>
                    <a:lstStyle/>
                    <a:p>
                      <a:pPr algn="ctr"/>
                      <a:r>
                        <a:rPr lang="en-IN" sz="1300" b="1" dirty="0"/>
                        <a:t>Contributions</a:t>
                      </a:r>
                    </a:p>
                  </a:txBody>
                  <a:tcPr marL="101797" marR="101797" marT="50898" marB="50898"/>
                </a:tc>
                <a:tc>
                  <a:txBody>
                    <a:bodyPr/>
                    <a:lstStyle/>
                    <a:p>
                      <a:pPr algn="ctr"/>
                      <a:r>
                        <a:rPr lang="en-IN" sz="1300" b="1" dirty="0"/>
                        <a:t>Limitations</a:t>
                      </a:r>
                    </a:p>
                  </a:txBody>
                  <a:tcPr marL="101797" marR="101797" marT="50898" marB="50898"/>
                </a:tc>
                <a:extLst>
                  <a:ext uri="{0D108BD9-81ED-4DB2-BD59-A6C34878D82A}">
                    <a16:rowId xmlns:a16="http://schemas.microsoft.com/office/drawing/2014/main" val="974981810"/>
                  </a:ext>
                </a:extLst>
              </a:tr>
              <a:tr h="1274893">
                <a:tc>
                  <a:txBody>
                    <a:bodyPr/>
                    <a:lstStyle/>
                    <a:p>
                      <a:pPr rtl="0"/>
                      <a:r>
                        <a:rPr lang="en-IN" sz="1300" dirty="0"/>
                        <a:t>1. </a:t>
                      </a:r>
                      <a:r>
                        <a:rPr lang="en-US" sz="1300" dirty="0"/>
                        <a:t>Driver distraction detection and recognition using</a:t>
                      </a:r>
                    </a:p>
                    <a:p>
                      <a:pPr rtl="0"/>
                      <a:r>
                        <a:rPr lang="en-US" sz="1300" dirty="0"/>
                        <a:t>RGB-D sensor</a:t>
                      </a:r>
                    </a:p>
                  </a:txBody>
                  <a:tcPr marL="101797" marR="101797" marT="50898" marB="50898"/>
                </a:tc>
                <a:tc>
                  <a:txBody>
                    <a:bodyPr/>
                    <a:lstStyle/>
                    <a:p>
                      <a:r>
                        <a:rPr lang="en-US" sz="1300" dirty="0"/>
                        <a:t>RGB-D sensor,</a:t>
                      </a:r>
                    </a:p>
                    <a:p>
                      <a:r>
                        <a:rPr lang="en-US" sz="1300" dirty="0"/>
                        <a:t>AdaBoost classifier</a:t>
                      </a:r>
                    </a:p>
                    <a:p>
                      <a:r>
                        <a:rPr lang="en-US" sz="1300" dirty="0"/>
                        <a:t>and Hidden Markov Model.</a:t>
                      </a:r>
                    </a:p>
                    <a:p>
                      <a:endParaRPr lang="en-IN" sz="1300" dirty="0"/>
                    </a:p>
                  </a:txBody>
                  <a:tcPr marL="101797" marR="101797" marT="50898" marB="50898"/>
                </a:tc>
                <a:tc>
                  <a:txBody>
                    <a:bodyPr/>
                    <a:lstStyle/>
                    <a:p>
                      <a:r>
                        <a:rPr lang="en-US" sz="1300" dirty="0"/>
                        <a:t>The proposed model is easy to implement in real car systems.</a:t>
                      </a:r>
                      <a:endParaRPr lang="en-IN" sz="1300" dirty="0"/>
                    </a:p>
                  </a:txBody>
                  <a:tcPr marL="101797" marR="101797" marT="50898" marB="50898"/>
                </a:tc>
                <a:tc>
                  <a:txBody>
                    <a:bodyPr/>
                    <a:lstStyle/>
                    <a:p>
                      <a:r>
                        <a:rPr lang="en-US" sz="1300" dirty="0"/>
                        <a:t>Aims only to detect inattention or provide a level of inattention.</a:t>
                      </a:r>
                    </a:p>
                  </a:txBody>
                  <a:tcPr marL="101797" marR="101797" marT="50898" marB="50898"/>
                </a:tc>
                <a:extLst>
                  <a:ext uri="{0D108BD9-81ED-4DB2-BD59-A6C34878D82A}">
                    <a16:rowId xmlns:a16="http://schemas.microsoft.com/office/drawing/2014/main" val="485033952"/>
                  </a:ext>
                </a:extLst>
              </a:tr>
              <a:tr h="1274893">
                <a:tc>
                  <a:txBody>
                    <a:bodyPr/>
                    <a:lstStyle/>
                    <a:p>
                      <a:r>
                        <a:rPr lang="en-IN" sz="1300" dirty="0"/>
                        <a:t>2. </a:t>
                      </a:r>
                      <a:r>
                        <a:rPr lang="en-US" sz="1300" dirty="0"/>
                        <a:t>Drive-Net: Convolutional Network for Driver</a:t>
                      </a:r>
                    </a:p>
                    <a:p>
                      <a:r>
                        <a:rPr lang="en-US" sz="1300" dirty="0"/>
                        <a:t>Distraction Detection</a:t>
                      </a:r>
                    </a:p>
                  </a:txBody>
                  <a:tcPr marL="101797" marR="101797" marT="50898" marB="50898"/>
                </a:tc>
                <a:tc>
                  <a:txBody>
                    <a:bodyPr/>
                    <a:lstStyle/>
                    <a:p>
                      <a:r>
                        <a:rPr lang="en-IN" sz="1300" dirty="0"/>
                        <a:t>Convolutional Neural Network</a:t>
                      </a:r>
                    </a:p>
                    <a:p>
                      <a:r>
                        <a:rPr lang="en-IN" sz="1300" dirty="0"/>
                        <a:t>(CNN), Random Decision Forest</a:t>
                      </a:r>
                    </a:p>
                  </a:txBody>
                  <a:tcPr marL="101797" marR="101797" marT="50898" marB="50898"/>
                </a:tc>
                <a:tc>
                  <a:txBody>
                    <a:bodyPr/>
                    <a:lstStyle/>
                    <a:p>
                      <a:r>
                        <a:rPr lang="en-US" sz="1300" dirty="0"/>
                        <a:t>The proposed model achieved a better detection accuracy compared to RNN and an MLP algorithm.</a:t>
                      </a:r>
                    </a:p>
                  </a:txBody>
                  <a:tcPr marL="101797" marR="101797" marT="50898" marB="50898"/>
                </a:tc>
                <a:tc>
                  <a:txBody>
                    <a:bodyPr/>
                    <a:lstStyle/>
                    <a:p>
                      <a:r>
                        <a:rPr lang="en-US" sz="1300" dirty="0"/>
                        <a:t>Training a CNN model with a large dataset can lead to over-fitting the model.</a:t>
                      </a:r>
                      <a:endParaRPr lang="en-IN" sz="1300" dirty="0"/>
                    </a:p>
                  </a:txBody>
                  <a:tcPr marL="101797" marR="101797" marT="50898" marB="50898"/>
                </a:tc>
                <a:extLst>
                  <a:ext uri="{0D108BD9-81ED-4DB2-BD59-A6C34878D82A}">
                    <a16:rowId xmlns:a16="http://schemas.microsoft.com/office/drawing/2014/main" val="450740750"/>
                  </a:ext>
                </a:extLst>
              </a:tr>
              <a:tr h="1861343">
                <a:tc>
                  <a:txBody>
                    <a:bodyPr/>
                    <a:lstStyle/>
                    <a:p>
                      <a:r>
                        <a:rPr lang="en-IN" sz="1300" dirty="0"/>
                        <a:t>3. </a:t>
                      </a:r>
                      <a:r>
                        <a:rPr lang="en-US" sz="1300" dirty="0"/>
                        <a:t>Online Prediction of Driver Distraction Based on Brain Activity Patterns</a:t>
                      </a:r>
                    </a:p>
                  </a:txBody>
                  <a:tcPr marL="101797" marR="101797" marT="50898" marB="50898"/>
                </a:tc>
                <a:tc>
                  <a:txBody>
                    <a:bodyPr/>
                    <a:lstStyle/>
                    <a:p>
                      <a:r>
                        <a:rPr lang="en-IN" sz="1300" dirty="0"/>
                        <a:t>Electroencephalographic (EEG) signals</a:t>
                      </a:r>
                    </a:p>
                  </a:txBody>
                  <a:tcPr marL="101797" marR="101797" marT="50898" marB="50898"/>
                </a:tc>
                <a:tc>
                  <a:txBody>
                    <a:bodyPr/>
                    <a:lstStyle/>
                    <a:p>
                      <a:r>
                        <a:rPr lang="en-US" sz="1300" dirty="0"/>
                        <a:t>The proposed model provides a practical tool to solve the challenging problem of online predicting driver distraction using EEG signals.</a:t>
                      </a:r>
                      <a:endParaRPr lang="en-IN" sz="1300" dirty="0"/>
                    </a:p>
                  </a:txBody>
                  <a:tcPr marL="101797" marR="101797" marT="50898" marB="50898"/>
                </a:tc>
                <a:tc>
                  <a:txBody>
                    <a:bodyPr/>
                    <a:lstStyle/>
                    <a:p>
                      <a:r>
                        <a:rPr lang="en-US" sz="1300" dirty="0"/>
                        <a:t>The model is too complicated to include in the existing hardware systems.</a:t>
                      </a:r>
                      <a:endParaRPr lang="en-IN" sz="1300" dirty="0"/>
                    </a:p>
                  </a:txBody>
                  <a:tcPr marL="101797" marR="101797" marT="50898" marB="50898"/>
                </a:tc>
                <a:extLst>
                  <a:ext uri="{0D108BD9-81ED-4DB2-BD59-A6C34878D82A}">
                    <a16:rowId xmlns:a16="http://schemas.microsoft.com/office/drawing/2014/main" val="1071035684"/>
                  </a:ext>
                </a:extLst>
              </a:tr>
              <a:tr h="1665860">
                <a:tc>
                  <a:txBody>
                    <a:bodyPr/>
                    <a:lstStyle/>
                    <a:p>
                      <a:r>
                        <a:rPr lang="en-IN" sz="1300" dirty="0"/>
                        <a:t>4. </a:t>
                      </a:r>
                      <a:r>
                        <a:rPr lang="en-US" sz="1300" dirty="0"/>
                        <a:t>optNet-50: An Optimized Residual Neural Network</a:t>
                      </a:r>
                    </a:p>
                    <a:p>
                      <a:r>
                        <a:rPr lang="en-US" sz="1300" dirty="0"/>
                        <a:t>Architecture of Deep Learning for Driver’s</a:t>
                      </a:r>
                    </a:p>
                    <a:p>
                      <a:r>
                        <a:rPr lang="en-US" sz="1300" dirty="0"/>
                        <a:t>Distraction</a:t>
                      </a:r>
                    </a:p>
                  </a:txBody>
                  <a:tcPr marL="101797" marR="101797" marT="50898" marB="50898"/>
                </a:tc>
                <a:tc>
                  <a:txBody>
                    <a:bodyPr/>
                    <a:lstStyle/>
                    <a:p>
                      <a:r>
                        <a:rPr lang="en-IN" sz="1300" dirty="0"/>
                        <a:t>OptNet-50: Optimised  ResNet-50</a:t>
                      </a:r>
                    </a:p>
                  </a:txBody>
                  <a:tcPr marL="101797" marR="101797" marT="50898" marB="50898"/>
                </a:tc>
                <a:tc>
                  <a:txBody>
                    <a:bodyPr/>
                    <a:lstStyle/>
                    <a:p>
                      <a:r>
                        <a:rPr lang="en-US" sz="1300" dirty="0"/>
                        <a:t>OptNet-50 exhibited a time efficiency comparable to ResNet-50, ResNet-101 and </a:t>
                      </a:r>
                      <a:r>
                        <a:rPr lang="en-US" sz="1300" dirty="0" err="1"/>
                        <a:t>MobileNet</a:t>
                      </a:r>
                      <a:r>
                        <a:rPr lang="en-US" sz="1300" dirty="0"/>
                        <a:t>. </a:t>
                      </a:r>
                      <a:endParaRPr lang="en-IN" sz="1300" dirty="0"/>
                    </a:p>
                  </a:txBody>
                  <a:tcPr marL="101797" marR="101797" marT="50898" marB="50898"/>
                </a:tc>
                <a:tc>
                  <a:txBody>
                    <a:bodyPr/>
                    <a:lstStyle/>
                    <a:p>
                      <a:r>
                        <a:rPr lang="en-US" sz="1300" dirty="0"/>
                        <a:t>It could be improvised to further include other factors such as swerving between lanes and driver emotions.</a:t>
                      </a:r>
                      <a:endParaRPr lang="en-IN" sz="1300" dirty="0"/>
                    </a:p>
                  </a:txBody>
                  <a:tcPr marL="101797" marR="101797" marT="50898" marB="50898"/>
                </a:tc>
                <a:extLst>
                  <a:ext uri="{0D108BD9-81ED-4DB2-BD59-A6C34878D82A}">
                    <a16:rowId xmlns:a16="http://schemas.microsoft.com/office/drawing/2014/main" val="631901637"/>
                  </a:ext>
                </a:extLst>
              </a:tr>
              <a:tr h="1470376">
                <a:tc>
                  <a:txBody>
                    <a:bodyPr/>
                    <a:lstStyle/>
                    <a:p>
                      <a:r>
                        <a:rPr lang="en-IN" sz="1300" dirty="0"/>
                        <a:t>5. </a:t>
                      </a:r>
                      <a:r>
                        <a:rPr lang="en-US" sz="1300" dirty="0"/>
                        <a:t>A Driver Face Monitoring System for Fatigue and Distraction Detection</a:t>
                      </a:r>
                      <a:endParaRPr lang="en-IN" sz="1300" dirty="0"/>
                    </a:p>
                  </a:txBody>
                  <a:tcPr marL="101797" marR="101797" marT="50898" marB="50898"/>
                </a:tc>
                <a:tc>
                  <a:txBody>
                    <a:bodyPr/>
                    <a:lstStyle/>
                    <a:p>
                      <a:r>
                        <a:rPr lang="en-US" sz="1300" dirty="0" err="1"/>
                        <a:t>Haar</a:t>
                      </a:r>
                      <a:r>
                        <a:rPr lang="en-US" sz="1300" dirty="0"/>
                        <a:t>-like features and adaptive boosting method, template matching method</a:t>
                      </a:r>
                      <a:endParaRPr lang="en-IN" sz="1300" dirty="0"/>
                    </a:p>
                  </a:txBody>
                  <a:tcPr marL="101797" marR="101797" marT="50898" marB="50898"/>
                </a:tc>
                <a:tc>
                  <a:txBody>
                    <a:bodyPr/>
                    <a:lstStyle/>
                    <a:p>
                      <a:r>
                        <a:rPr lang="en-US" sz="1300" dirty="0"/>
                        <a:t>Fuzzy logic method is used to efficiently estimate driver fatigue and distraction.</a:t>
                      </a:r>
                    </a:p>
                    <a:p>
                      <a:r>
                        <a:rPr lang="en-US" sz="1300" dirty="0"/>
                        <a:t>.</a:t>
                      </a:r>
                    </a:p>
                    <a:p>
                      <a:endParaRPr lang="en-US" sz="1300" dirty="0"/>
                    </a:p>
                  </a:txBody>
                  <a:tcPr marL="101797" marR="101797" marT="50898" marB="50898"/>
                </a:tc>
                <a:tc>
                  <a:txBody>
                    <a:bodyPr/>
                    <a:lstStyle/>
                    <a:p>
                      <a:r>
                        <a:rPr lang="en-US" sz="1300" dirty="0"/>
                        <a:t>Since the proposed system is a face tracking method , it is inaccurate and complex to compute</a:t>
                      </a:r>
                    </a:p>
                  </a:txBody>
                  <a:tcPr marL="101797" marR="101797" marT="50898" marB="50898"/>
                </a:tc>
                <a:extLst>
                  <a:ext uri="{0D108BD9-81ED-4DB2-BD59-A6C34878D82A}">
                    <a16:rowId xmlns:a16="http://schemas.microsoft.com/office/drawing/2014/main" val="1664342303"/>
                  </a:ext>
                </a:extLst>
              </a:tr>
            </a:tbl>
          </a:graphicData>
        </a:graphic>
      </p:graphicFrame>
      <p:sp>
        <p:nvSpPr>
          <p:cNvPr id="30" name="Rectangle 29">
            <a:extLst>
              <a:ext uri="{FF2B5EF4-FFF2-40B4-BE49-F238E27FC236}">
                <a16:creationId xmlns:a16="http://schemas.microsoft.com/office/drawing/2014/main" id="{1BC28261-0F6C-41A1-BF12-F78BFD19EE60}"/>
              </a:ext>
            </a:extLst>
          </p:cNvPr>
          <p:cNvSpPr/>
          <p:nvPr/>
        </p:nvSpPr>
        <p:spPr>
          <a:xfrm>
            <a:off x="6645274" y="2084729"/>
            <a:ext cx="1868863" cy="36650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47" b="1" dirty="0"/>
              <a:t>LITERATURE SURVEY</a:t>
            </a:r>
          </a:p>
        </p:txBody>
      </p:sp>
      <p:pic>
        <p:nvPicPr>
          <p:cNvPr id="1028" name="Picture 4">
            <a:extLst>
              <a:ext uri="{FF2B5EF4-FFF2-40B4-BE49-F238E27FC236}">
                <a16:creationId xmlns:a16="http://schemas.microsoft.com/office/drawing/2014/main" id="{3EEC4398-F04E-4B8B-8B5E-E7274C562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7557" y="5831604"/>
            <a:ext cx="2169975" cy="472924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a:extLst>
              <a:ext uri="{FF2B5EF4-FFF2-40B4-BE49-F238E27FC236}">
                <a16:creationId xmlns:a16="http://schemas.microsoft.com/office/drawing/2014/main" id="{06C30CC8-ED38-4E75-8B78-578FC61E41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7556" y="2360948"/>
            <a:ext cx="3458489" cy="441954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8A0CFD22-BB34-40EE-882D-0A5D02C47536}"/>
              </a:ext>
            </a:extLst>
          </p:cNvPr>
          <p:cNvSpPr/>
          <p:nvPr/>
        </p:nvSpPr>
        <p:spPr>
          <a:xfrm>
            <a:off x="11286205" y="1847202"/>
            <a:ext cx="1490596" cy="3768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47" b="1" dirty="0"/>
              <a:t>FLOWCHART</a:t>
            </a:r>
          </a:p>
        </p:txBody>
      </p:sp>
    </p:spTree>
    <p:extLst>
      <p:ext uri="{BB962C8B-B14F-4D97-AF65-F5344CB8AC3E}">
        <p14:creationId xmlns:p14="http://schemas.microsoft.com/office/powerpoint/2010/main" val="13694451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TotalTime>
  <Words>479</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N Deshmukh</dc:creator>
  <cp:lastModifiedBy>Kiran N Deshmukh</cp:lastModifiedBy>
  <cp:revision>11</cp:revision>
  <cp:lastPrinted>2023-02-22T15:02:24Z</cp:lastPrinted>
  <dcterms:created xsi:type="dcterms:W3CDTF">2023-02-22T13:52:43Z</dcterms:created>
  <dcterms:modified xsi:type="dcterms:W3CDTF">2023-02-22T15:28:50Z</dcterms:modified>
</cp:coreProperties>
</file>