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36" r:id="rId2"/>
    <p:sldId id="256" r:id="rId3"/>
    <p:sldId id="257" r:id="rId4"/>
    <p:sldId id="341" r:id="rId5"/>
    <p:sldId id="260" r:id="rId6"/>
    <p:sldId id="345" r:id="rId7"/>
    <p:sldId id="346" r:id="rId8"/>
    <p:sldId id="262" r:id="rId9"/>
    <p:sldId id="273" r:id="rId10"/>
    <p:sldId id="278" r:id="rId11"/>
    <p:sldId id="347" r:id="rId12"/>
    <p:sldId id="348" r:id="rId13"/>
    <p:sldId id="284" r:id="rId14"/>
    <p:sldId id="352" r:id="rId15"/>
    <p:sldId id="349" r:id="rId16"/>
    <p:sldId id="353" r:id="rId17"/>
    <p:sldId id="350" r:id="rId18"/>
    <p:sldId id="351" r:id="rId19"/>
    <p:sldId id="354" r:id="rId20"/>
    <p:sldId id="327" r:id="rId21"/>
    <p:sldId id="285" r:id="rId22"/>
    <p:sldId id="286" r:id="rId23"/>
    <p:sldId id="338" r:id="rId24"/>
    <p:sldId id="290"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5DBFB-D62E-43F7-827F-CD27496EB9C2}" v="9" dt="2021-10-24T07:01:02.050"/>
    <p1510:client id="{50A7473D-7074-4B98-B6C9-FDD65F001706}" v="320" dt="2021-10-08T09:41:17.410"/>
    <p1510:client id="{C55178D0-5F2F-4DDD-B976-8B2F1A3E7A45}" v="117" dt="2021-10-24T04:50:53.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1" d="100"/>
          <a:sy n="81" d="100"/>
        </p:scale>
        <p:origin x="-103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6434"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146435"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a:extLst>
              <a:ext uri="{FF2B5EF4-FFF2-40B4-BE49-F238E27FC236}">
                <a16:creationId xmlns:a16="http://schemas.microsoft.com/office/drawing/2014/main" xmlns="" id="{DFC3A1DB-A00A-41EB-8F81-B331D8DD517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D5852679-0C84-4C00-8C25-978890FB85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0974B9B6-A720-4104-BFC6-F162027E19DC}"/>
              </a:ext>
            </a:extLst>
          </p:cNvPr>
          <p:cNvSpPr>
            <a:spLocks noGrp="1" noChangeArrowheads="1"/>
          </p:cNvSpPr>
          <p:nvPr>
            <p:ph type="sldNum" sz="quarter" idx="12"/>
          </p:nvPr>
        </p:nvSpPr>
        <p:spPr>
          <a:ln/>
        </p:spPr>
        <p:txBody>
          <a:bodyPr/>
          <a:lstStyle>
            <a:lvl1pPr>
              <a:defRPr/>
            </a:lvl1pPr>
          </a:lstStyle>
          <a:p>
            <a:fld id="{37ACE72E-EAE2-44D0-84E1-97FAB8B56EFC}" type="slidenum">
              <a:rPr lang="en-US" altLang="en-US"/>
              <a:pPr/>
              <a:t>‹#›</a:t>
            </a:fld>
            <a:endParaRPr lang="en-US" altLang="en-US"/>
          </a:p>
        </p:txBody>
      </p:sp>
    </p:spTree>
    <p:extLst>
      <p:ext uri="{BB962C8B-B14F-4D97-AF65-F5344CB8AC3E}">
        <p14:creationId xmlns:p14="http://schemas.microsoft.com/office/powerpoint/2010/main" val="344943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6424EB03-EDA9-4037-AE2A-3849AF0A77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3B1315F4-EEF8-46ED-B4A9-1E24FCC69F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CB5E7906-26C5-40C9-B64D-EBA7EE8DD4CA}"/>
              </a:ext>
            </a:extLst>
          </p:cNvPr>
          <p:cNvSpPr>
            <a:spLocks noGrp="1" noChangeArrowheads="1"/>
          </p:cNvSpPr>
          <p:nvPr>
            <p:ph type="sldNum" sz="quarter" idx="12"/>
          </p:nvPr>
        </p:nvSpPr>
        <p:spPr>
          <a:ln/>
        </p:spPr>
        <p:txBody>
          <a:bodyPr/>
          <a:lstStyle>
            <a:lvl1pPr>
              <a:defRPr/>
            </a:lvl1pPr>
          </a:lstStyle>
          <a:p>
            <a:fld id="{1C0E3471-AB03-4B8A-88AE-0322678CE61E}" type="slidenum">
              <a:rPr lang="en-US" altLang="en-US"/>
              <a:pPr/>
              <a:t>‹#›</a:t>
            </a:fld>
            <a:endParaRPr lang="en-US" altLang="en-US"/>
          </a:p>
        </p:txBody>
      </p:sp>
    </p:spTree>
    <p:extLst>
      <p:ext uri="{BB962C8B-B14F-4D97-AF65-F5344CB8AC3E}">
        <p14:creationId xmlns:p14="http://schemas.microsoft.com/office/powerpoint/2010/main" val="234277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4EF0A096-5770-43ED-A9D9-3D104AFF87D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C7671A07-17AF-4AE3-B965-9CBA24032F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0E065AF3-CAE1-45D3-A9FC-BDC19CC1D5E2}"/>
              </a:ext>
            </a:extLst>
          </p:cNvPr>
          <p:cNvSpPr>
            <a:spLocks noGrp="1" noChangeArrowheads="1"/>
          </p:cNvSpPr>
          <p:nvPr>
            <p:ph type="sldNum" sz="quarter" idx="12"/>
          </p:nvPr>
        </p:nvSpPr>
        <p:spPr>
          <a:ln/>
        </p:spPr>
        <p:txBody>
          <a:bodyPr/>
          <a:lstStyle>
            <a:lvl1pPr>
              <a:defRPr/>
            </a:lvl1pPr>
          </a:lstStyle>
          <a:p>
            <a:fld id="{D71533A8-E63F-4E9C-957B-B65F4A2F7C95}" type="slidenum">
              <a:rPr lang="en-US" altLang="en-US"/>
              <a:pPr/>
              <a:t>‹#›</a:t>
            </a:fld>
            <a:endParaRPr lang="en-US" altLang="en-US"/>
          </a:p>
        </p:txBody>
      </p:sp>
    </p:spTree>
    <p:extLst>
      <p:ext uri="{BB962C8B-B14F-4D97-AF65-F5344CB8AC3E}">
        <p14:creationId xmlns:p14="http://schemas.microsoft.com/office/powerpoint/2010/main" val="420407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559D28B4-CD11-4D40-A14C-A8CC206E7F5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1EBA956E-AD23-44BD-BA26-D9B7675348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BFD2FFCB-76E8-41B2-B548-26CD78FD7D91}"/>
              </a:ext>
            </a:extLst>
          </p:cNvPr>
          <p:cNvSpPr>
            <a:spLocks noGrp="1" noChangeArrowheads="1"/>
          </p:cNvSpPr>
          <p:nvPr>
            <p:ph type="sldNum" sz="quarter" idx="12"/>
          </p:nvPr>
        </p:nvSpPr>
        <p:spPr>
          <a:ln/>
        </p:spPr>
        <p:txBody>
          <a:bodyPr/>
          <a:lstStyle>
            <a:lvl1pPr>
              <a:defRPr/>
            </a:lvl1pPr>
          </a:lstStyle>
          <a:p>
            <a:fld id="{C1C8052D-E285-41C4-96BB-13C5F1A46877}" type="slidenum">
              <a:rPr lang="en-US" altLang="en-US"/>
              <a:pPr/>
              <a:t>‹#›</a:t>
            </a:fld>
            <a:endParaRPr lang="en-US" altLang="en-US"/>
          </a:p>
        </p:txBody>
      </p:sp>
    </p:spTree>
    <p:extLst>
      <p:ext uri="{BB962C8B-B14F-4D97-AF65-F5344CB8AC3E}">
        <p14:creationId xmlns:p14="http://schemas.microsoft.com/office/powerpoint/2010/main" val="62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EB055C95-C8B2-4F94-9A07-535529AD58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F35E200C-23BA-4019-A3C7-59FE6799AE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E81CF1DA-5B61-48A2-A486-A99F2D5368CD}"/>
              </a:ext>
            </a:extLst>
          </p:cNvPr>
          <p:cNvSpPr>
            <a:spLocks noGrp="1" noChangeArrowheads="1"/>
          </p:cNvSpPr>
          <p:nvPr>
            <p:ph type="sldNum" sz="quarter" idx="12"/>
          </p:nvPr>
        </p:nvSpPr>
        <p:spPr>
          <a:ln/>
        </p:spPr>
        <p:txBody>
          <a:bodyPr/>
          <a:lstStyle>
            <a:lvl1pPr>
              <a:defRPr/>
            </a:lvl1pPr>
          </a:lstStyle>
          <a:p>
            <a:fld id="{3632C78B-D2CC-4455-99C6-CA722CAE8AF7}" type="slidenum">
              <a:rPr lang="en-US" altLang="en-US"/>
              <a:pPr/>
              <a:t>‹#›</a:t>
            </a:fld>
            <a:endParaRPr lang="en-US" altLang="en-US"/>
          </a:p>
        </p:txBody>
      </p:sp>
    </p:spTree>
    <p:extLst>
      <p:ext uri="{BB962C8B-B14F-4D97-AF65-F5344CB8AC3E}">
        <p14:creationId xmlns:p14="http://schemas.microsoft.com/office/powerpoint/2010/main" val="308377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0B5A6EC4-B284-4A75-8DCE-BC74FBA7C5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34A2D506-2715-4E6D-9AF5-401BF2821C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EC005307-AF03-465D-87E6-80DAB9F78E0A}"/>
              </a:ext>
            </a:extLst>
          </p:cNvPr>
          <p:cNvSpPr>
            <a:spLocks noGrp="1" noChangeArrowheads="1"/>
          </p:cNvSpPr>
          <p:nvPr>
            <p:ph type="sldNum" sz="quarter" idx="12"/>
          </p:nvPr>
        </p:nvSpPr>
        <p:spPr>
          <a:ln/>
        </p:spPr>
        <p:txBody>
          <a:bodyPr/>
          <a:lstStyle>
            <a:lvl1pPr>
              <a:defRPr/>
            </a:lvl1pPr>
          </a:lstStyle>
          <a:p>
            <a:fld id="{1BBE98D3-39E7-4030-82A9-459A436EC1A9}" type="slidenum">
              <a:rPr lang="en-US" altLang="en-US"/>
              <a:pPr/>
              <a:t>‹#›</a:t>
            </a:fld>
            <a:endParaRPr lang="en-US" altLang="en-US"/>
          </a:p>
        </p:txBody>
      </p:sp>
    </p:spTree>
    <p:extLst>
      <p:ext uri="{BB962C8B-B14F-4D97-AF65-F5344CB8AC3E}">
        <p14:creationId xmlns:p14="http://schemas.microsoft.com/office/powerpoint/2010/main" val="365509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46770DC6-7530-4C96-ADA0-43CE69AE3E6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82602929-48B1-4D2B-A061-82FEA156FE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D2E09CC7-A16C-4631-B47B-CCED1C4AABB7}"/>
              </a:ext>
            </a:extLst>
          </p:cNvPr>
          <p:cNvSpPr>
            <a:spLocks noGrp="1" noChangeArrowheads="1"/>
          </p:cNvSpPr>
          <p:nvPr>
            <p:ph type="sldNum" sz="quarter" idx="12"/>
          </p:nvPr>
        </p:nvSpPr>
        <p:spPr>
          <a:ln/>
        </p:spPr>
        <p:txBody>
          <a:bodyPr/>
          <a:lstStyle>
            <a:lvl1pPr>
              <a:defRPr/>
            </a:lvl1pPr>
          </a:lstStyle>
          <a:p>
            <a:fld id="{BBD6C1BF-C7F9-4780-9F71-1256EFB115C2}" type="slidenum">
              <a:rPr lang="en-US" altLang="en-US"/>
              <a:pPr/>
              <a:t>‹#›</a:t>
            </a:fld>
            <a:endParaRPr lang="en-US" altLang="en-US"/>
          </a:p>
        </p:txBody>
      </p:sp>
    </p:spTree>
    <p:extLst>
      <p:ext uri="{BB962C8B-B14F-4D97-AF65-F5344CB8AC3E}">
        <p14:creationId xmlns:p14="http://schemas.microsoft.com/office/powerpoint/2010/main" val="238040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5A3A34A3-268A-4E36-B691-687926C60B3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29A3797B-7BE0-4EC4-A8CA-CC144D42AB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572D2764-9CDA-4A61-9698-1E051C382D19}"/>
              </a:ext>
            </a:extLst>
          </p:cNvPr>
          <p:cNvSpPr>
            <a:spLocks noGrp="1" noChangeArrowheads="1"/>
          </p:cNvSpPr>
          <p:nvPr>
            <p:ph type="sldNum" sz="quarter" idx="12"/>
          </p:nvPr>
        </p:nvSpPr>
        <p:spPr>
          <a:ln/>
        </p:spPr>
        <p:txBody>
          <a:bodyPr/>
          <a:lstStyle>
            <a:lvl1pPr>
              <a:defRPr/>
            </a:lvl1pPr>
          </a:lstStyle>
          <a:p>
            <a:fld id="{BFFDF24E-9A29-42E7-A664-9F1A04F5BC7A}" type="slidenum">
              <a:rPr lang="en-US" altLang="en-US"/>
              <a:pPr/>
              <a:t>‹#›</a:t>
            </a:fld>
            <a:endParaRPr lang="en-US" altLang="en-US"/>
          </a:p>
        </p:txBody>
      </p:sp>
    </p:spTree>
    <p:extLst>
      <p:ext uri="{BB962C8B-B14F-4D97-AF65-F5344CB8AC3E}">
        <p14:creationId xmlns:p14="http://schemas.microsoft.com/office/powerpoint/2010/main" val="293758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11214D68-1F90-4191-8EEA-99D2C91A47F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42109CDD-0093-41B8-AB59-B9B5A73820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59C0E18F-CFB6-4FF8-BF9E-94A2EE96B40F}"/>
              </a:ext>
            </a:extLst>
          </p:cNvPr>
          <p:cNvSpPr>
            <a:spLocks noGrp="1" noChangeArrowheads="1"/>
          </p:cNvSpPr>
          <p:nvPr>
            <p:ph type="sldNum" sz="quarter" idx="12"/>
          </p:nvPr>
        </p:nvSpPr>
        <p:spPr>
          <a:ln/>
        </p:spPr>
        <p:txBody>
          <a:bodyPr/>
          <a:lstStyle>
            <a:lvl1pPr>
              <a:defRPr/>
            </a:lvl1pPr>
          </a:lstStyle>
          <a:p>
            <a:fld id="{90E5F009-336F-4739-BE69-4B3F20BFB133}" type="slidenum">
              <a:rPr lang="en-US" altLang="en-US"/>
              <a:pPr/>
              <a:t>‹#›</a:t>
            </a:fld>
            <a:endParaRPr lang="en-US" altLang="en-US"/>
          </a:p>
        </p:txBody>
      </p:sp>
    </p:spTree>
    <p:extLst>
      <p:ext uri="{BB962C8B-B14F-4D97-AF65-F5344CB8AC3E}">
        <p14:creationId xmlns:p14="http://schemas.microsoft.com/office/powerpoint/2010/main" val="268536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B66D7A23-C73A-4CED-AB4B-B5F65AD3D2A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30691A23-A5CC-43B7-BF0E-181E5DE828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B2CBDE3C-E2D6-4AD2-9C60-937AEB520493}"/>
              </a:ext>
            </a:extLst>
          </p:cNvPr>
          <p:cNvSpPr>
            <a:spLocks noGrp="1" noChangeArrowheads="1"/>
          </p:cNvSpPr>
          <p:nvPr>
            <p:ph type="sldNum" sz="quarter" idx="12"/>
          </p:nvPr>
        </p:nvSpPr>
        <p:spPr>
          <a:ln/>
        </p:spPr>
        <p:txBody>
          <a:bodyPr/>
          <a:lstStyle>
            <a:lvl1pPr>
              <a:defRPr/>
            </a:lvl1pPr>
          </a:lstStyle>
          <a:p>
            <a:fld id="{757C8099-98A5-4990-BB95-B34D8E0662F5}" type="slidenum">
              <a:rPr lang="en-US" altLang="en-US"/>
              <a:pPr/>
              <a:t>‹#›</a:t>
            </a:fld>
            <a:endParaRPr lang="en-US" altLang="en-US"/>
          </a:p>
        </p:txBody>
      </p:sp>
    </p:spTree>
    <p:extLst>
      <p:ext uri="{BB962C8B-B14F-4D97-AF65-F5344CB8AC3E}">
        <p14:creationId xmlns:p14="http://schemas.microsoft.com/office/powerpoint/2010/main" val="162549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0081E2F9-F98E-4CFF-837D-075686212F3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E41C52DD-F635-4130-A78C-F63C4806CC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91B019EF-A358-4146-B917-26628AC3534E}"/>
              </a:ext>
            </a:extLst>
          </p:cNvPr>
          <p:cNvSpPr>
            <a:spLocks noGrp="1" noChangeArrowheads="1"/>
          </p:cNvSpPr>
          <p:nvPr>
            <p:ph type="sldNum" sz="quarter" idx="12"/>
          </p:nvPr>
        </p:nvSpPr>
        <p:spPr>
          <a:ln/>
        </p:spPr>
        <p:txBody>
          <a:bodyPr/>
          <a:lstStyle>
            <a:lvl1pPr>
              <a:defRPr/>
            </a:lvl1pPr>
          </a:lstStyle>
          <a:p>
            <a:fld id="{91ABC525-9924-46F9-B473-426073444759}" type="slidenum">
              <a:rPr lang="en-US" altLang="en-US"/>
              <a:pPr/>
              <a:t>‹#›</a:t>
            </a:fld>
            <a:endParaRPr lang="en-US" altLang="en-US"/>
          </a:p>
        </p:txBody>
      </p:sp>
    </p:spTree>
    <p:extLst>
      <p:ext uri="{BB962C8B-B14F-4D97-AF65-F5344CB8AC3E}">
        <p14:creationId xmlns:p14="http://schemas.microsoft.com/office/powerpoint/2010/main" val="408079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xmlns="" id="{7B6DB866-22CB-4696-A4DB-7E10820BA5FD}"/>
              </a:ext>
            </a:extLst>
          </p:cNvPr>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5411" name="Rectangle 3">
            <a:extLst>
              <a:ext uri="{FF2B5EF4-FFF2-40B4-BE49-F238E27FC236}">
                <a16:creationId xmlns:a16="http://schemas.microsoft.com/office/drawing/2014/main" xmlns="" id="{458D5924-8B01-4742-9180-393364AF0762}"/>
              </a:ext>
            </a:extLst>
          </p:cNvPr>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5412" name="Rectangle 4">
            <a:extLst>
              <a:ext uri="{FF2B5EF4-FFF2-40B4-BE49-F238E27FC236}">
                <a16:creationId xmlns:a16="http://schemas.microsoft.com/office/drawing/2014/main" xmlns="" id="{A851C61A-9F8E-4364-A987-5BEC870F73A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3" name="Rectangle 5">
            <a:extLst>
              <a:ext uri="{FF2B5EF4-FFF2-40B4-BE49-F238E27FC236}">
                <a16:creationId xmlns:a16="http://schemas.microsoft.com/office/drawing/2014/main" xmlns="" id="{6C392BE4-D0E8-4199-8FAC-55886C06530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4" name="Rectangle 6">
            <a:extLst>
              <a:ext uri="{FF2B5EF4-FFF2-40B4-BE49-F238E27FC236}">
                <a16:creationId xmlns:a16="http://schemas.microsoft.com/office/drawing/2014/main" xmlns="" id="{4AD3DD1F-D224-48DF-B10B-01E14091F75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fld id="{5CAC048B-2C6E-434B-B118-A817A399B82C}"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t3">
            <a:extLst>
              <a:ext uri="{FF2B5EF4-FFF2-40B4-BE49-F238E27FC236}">
                <a16:creationId xmlns:a16="http://schemas.microsoft.com/office/drawing/2014/main" xmlns="" id="{07B66A5B-CE40-4FFF-93FC-D63280DA3A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5132D87D-7DC1-4CC9-8960-678F602C77BF}"/>
              </a:ext>
            </a:extLst>
          </p:cNvPr>
          <p:cNvSpPr>
            <a:spLocks noGrp="1" noChangeArrowheads="1"/>
          </p:cNvSpPr>
          <p:nvPr>
            <p:ph type="title"/>
          </p:nvPr>
        </p:nvSpPr>
        <p:spPr>
          <a:xfrm>
            <a:off x="457200" y="196417"/>
            <a:ext cx="8030818" cy="1073426"/>
          </a:xfrm>
        </p:spPr>
        <p:txBody>
          <a:bodyPr/>
          <a:lstStyle/>
          <a:p>
            <a:pPr eaLnBrk="1" hangingPunct="1">
              <a:defRPr/>
            </a:pPr>
            <a:r>
              <a:rPr lang="en-US"/>
              <a:t>Project Schedule</a:t>
            </a:r>
          </a:p>
        </p:txBody>
      </p:sp>
      <p:sp>
        <p:nvSpPr>
          <p:cNvPr id="11268" name="Rectangle 5">
            <a:extLst>
              <a:ext uri="{FF2B5EF4-FFF2-40B4-BE49-F238E27FC236}">
                <a16:creationId xmlns:a16="http://schemas.microsoft.com/office/drawing/2014/main" xmlns="" id="{BDA18C8D-E36B-48BE-930F-FE140360ED6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pic>
        <p:nvPicPr>
          <p:cNvPr id="4" name="Picture 4" descr="Table&#10;&#10;Description automatically generated">
            <a:extLst>
              <a:ext uri="{FF2B5EF4-FFF2-40B4-BE49-F238E27FC236}">
                <a16:creationId xmlns:a16="http://schemas.microsoft.com/office/drawing/2014/main" xmlns="" id="{5D7A576A-512F-479F-A5AF-F74A974DEB5F}"/>
              </a:ext>
            </a:extLst>
          </p:cNvPr>
          <p:cNvPicPr>
            <a:picLocks noChangeAspect="1"/>
          </p:cNvPicPr>
          <p:nvPr/>
        </p:nvPicPr>
        <p:blipFill>
          <a:blip r:embed="rId2" cstate="print"/>
          <a:stretch>
            <a:fillRect/>
          </a:stretch>
        </p:blipFill>
        <p:spPr>
          <a:xfrm>
            <a:off x="758214" y="1113588"/>
            <a:ext cx="7670168" cy="509938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8A3212C2-8EE2-4D22-806B-338F586CF370}"/>
              </a:ext>
            </a:extLst>
          </p:cNvPr>
          <p:cNvPicPr>
            <a:picLocks noChangeAspect="1"/>
          </p:cNvPicPr>
          <p:nvPr/>
        </p:nvPicPr>
        <p:blipFill>
          <a:blip r:embed="rId2" cstate="print"/>
          <a:stretch>
            <a:fillRect/>
          </a:stretch>
        </p:blipFill>
        <p:spPr>
          <a:xfrm>
            <a:off x="516836" y="427431"/>
            <a:ext cx="8195521" cy="5889547"/>
          </a:xfrm>
          <a:prstGeom prst="rect">
            <a:avLst/>
          </a:prstGeom>
        </p:spPr>
      </p:pic>
    </p:spTree>
    <p:extLst>
      <p:ext uri="{BB962C8B-B14F-4D97-AF65-F5344CB8AC3E}">
        <p14:creationId xmlns:p14="http://schemas.microsoft.com/office/powerpoint/2010/main" val="3373181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E69F00-CE44-46B7-A60F-6B365AB035BB}"/>
              </a:ext>
            </a:extLst>
          </p:cNvPr>
          <p:cNvSpPr>
            <a:spLocks noGrp="1"/>
          </p:cNvSpPr>
          <p:nvPr>
            <p:ph type="title"/>
          </p:nvPr>
        </p:nvSpPr>
        <p:spPr/>
        <p:txBody>
          <a:bodyPr/>
          <a:lstStyle/>
          <a:p>
            <a:endParaRPr lang="en-US"/>
          </a:p>
        </p:txBody>
      </p:sp>
      <p:pic>
        <p:nvPicPr>
          <p:cNvPr id="4" name="Picture 4" descr="Chart&#10;&#10;Description automatically generated">
            <a:extLst>
              <a:ext uri="{FF2B5EF4-FFF2-40B4-BE49-F238E27FC236}">
                <a16:creationId xmlns:a16="http://schemas.microsoft.com/office/drawing/2014/main" xmlns="" id="{D4C95030-D7A3-4B60-97F7-A87BDB50F3ED}"/>
              </a:ext>
            </a:extLst>
          </p:cNvPr>
          <p:cNvPicPr>
            <a:picLocks noGrp="1" noChangeAspect="1"/>
          </p:cNvPicPr>
          <p:nvPr>
            <p:ph idx="1"/>
          </p:nvPr>
        </p:nvPicPr>
        <p:blipFill>
          <a:blip r:embed="rId2" cstate="print"/>
          <a:stretch>
            <a:fillRect/>
          </a:stretch>
        </p:blipFill>
        <p:spPr>
          <a:xfrm>
            <a:off x="590909" y="376741"/>
            <a:ext cx="7962181" cy="6116824"/>
          </a:xfrm>
        </p:spPr>
      </p:pic>
    </p:spTree>
    <p:extLst>
      <p:ext uri="{BB962C8B-B14F-4D97-AF65-F5344CB8AC3E}">
        <p14:creationId xmlns:p14="http://schemas.microsoft.com/office/powerpoint/2010/main" val="2502863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xmlns="" id="{774121CC-F441-4D8C-861C-8325F4B54658}"/>
              </a:ext>
            </a:extLst>
          </p:cNvPr>
          <p:cNvSpPr>
            <a:spLocks noGrp="1" noChangeArrowheads="1"/>
          </p:cNvSpPr>
          <p:nvPr>
            <p:ph type="ctrTitle"/>
          </p:nvPr>
        </p:nvSpPr>
        <p:spPr>
          <a:xfrm>
            <a:off x="685800" y="457200"/>
            <a:ext cx="7772400" cy="990600"/>
          </a:xfrm>
        </p:spPr>
        <p:txBody>
          <a:bodyPr/>
          <a:lstStyle/>
          <a:p>
            <a:pPr eaLnBrk="1" hangingPunct="1">
              <a:defRPr/>
            </a:pPr>
            <a:r>
              <a:rPr lang="en-US"/>
              <a:t>Sequence Diagrams</a:t>
            </a:r>
          </a:p>
        </p:txBody>
      </p:sp>
      <p:sp>
        <p:nvSpPr>
          <p:cNvPr id="59397" name="Rectangle 5">
            <a:extLst>
              <a:ext uri="{FF2B5EF4-FFF2-40B4-BE49-F238E27FC236}">
                <a16:creationId xmlns:a16="http://schemas.microsoft.com/office/drawing/2014/main" xmlns="" id="{01B2FE97-EB02-42B1-B63B-51F1046EA768}"/>
              </a:ext>
            </a:extLst>
          </p:cNvPr>
          <p:cNvSpPr>
            <a:spLocks noGrp="1" noChangeArrowheads="1"/>
          </p:cNvSpPr>
          <p:nvPr>
            <p:ph type="subTitle" idx="1"/>
          </p:nvPr>
        </p:nvSpPr>
        <p:spPr>
          <a:xfrm>
            <a:off x="914400" y="2209800"/>
            <a:ext cx="7620000" cy="2590800"/>
          </a:xfrm>
        </p:spPr>
        <p:txBody>
          <a:bodyPr/>
          <a:lstStyle/>
          <a:p>
            <a:pPr algn="l" eaLnBrk="1" hangingPunct="1">
              <a:defRPr/>
            </a:pPr>
            <a:r>
              <a:rPr lang="en-US" dirty="0"/>
              <a:t>Provide some core sequence diagrams here. Provide one diagram per slide and give heading at top for each sequence diagram.</a:t>
            </a:r>
          </a:p>
        </p:txBody>
      </p:sp>
      <p:pic>
        <p:nvPicPr>
          <p:cNvPr id="2" name="Picture 2" descr="Diagram&#10;&#10;Description automatically generated">
            <a:extLst>
              <a:ext uri="{FF2B5EF4-FFF2-40B4-BE49-F238E27FC236}">
                <a16:creationId xmlns:a16="http://schemas.microsoft.com/office/drawing/2014/main" xmlns="" id="{B4579201-03CF-4772-91CC-3F162AC2EA26}"/>
              </a:ext>
            </a:extLst>
          </p:cNvPr>
          <p:cNvPicPr>
            <a:picLocks noChangeAspect="1"/>
          </p:cNvPicPr>
          <p:nvPr/>
        </p:nvPicPr>
        <p:blipFill>
          <a:blip r:embed="rId2" cstate="print"/>
          <a:stretch>
            <a:fillRect/>
          </a:stretch>
        </p:blipFill>
        <p:spPr>
          <a:xfrm>
            <a:off x="729817" y="1452785"/>
            <a:ext cx="7939944" cy="51167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61CEF-4673-421F-921A-81911EB3D016}"/>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xmlns="" id="{BD37A90B-E044-4ECF-8EA0-0D396A2E1A1C}"/>
              </a:ext>
            </a:extLst>
          </p:cNvPr>
          <p:cNvPicPr>
            <a:picLocks noGrp="1" noChangeAspect="1"/>
          </p:cNvPicPr>
          <p:nvPr>
            <p:ph idx="1"/>
          </p:nvPr>
        </p:nvPicPr>
        <p:blipFill>
          <a:blip r:embed="rId2"/>
          <a:stretch>
            <a:fillRect/>
          </a:stretch>
        </p:blipFill>
        <p:spPr>
          <a:xfrm>
            <a:off x="749733" y="376741"/>
            <a:ext cx="7857514" cy="6116824"/>
          </a:xfrm>
        </p:spPr>
      </p:pic>
    </p:spTree>
    <p:extLst>
      <p:ext uri="{BB962C8B-B14F-4D97-AF65-F5344CB8AC3E}">
        <p14:creationId xmlns:p14="http://schemas.microsoft.com/office/powerpoint/2010/main" val="4129564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234EF-AAD1-4B0C-81DB-D6CF03D86508}"/>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xmlns="" id="{CA0FFFCB-0635-4A3F-B881-B44861AF6456}"/>
              </a:ext>
            </a:extLst>
          </p:cNvPr>
          <p:cNvPicPr>
            <a:picLocks noGrp="1" noChangeAspect="1"/>
          </p:cNvPicPr>
          <p:nvPr>
            <p:ph idx="1"/>
          </p:nvPr>
        </p:nvPicPr>
        <p:blipFill>
          <a:blip r:embed="rId2" cstate="print"/>
          <a:stretch>
            <a:fillRect/>
          </a:stretch>
        </p:blipFill>
        <p:spPr>
          <a:xfrm>
            <a:off x="633287" y="319946"/>
            <a:ext cx="7991014" cy="5960638"/>
          </a:xfrm>
        </p:spPr>
      </p:pic>
    </p:spTree>
    <p:extLst>
      <p:ext uri="{BB962C8B-B14F-4D97-AF65-F5344CB8AC3E}">
        <p14:creationId xmlns:p14="http://schemas.microsoft.com/office/powerpoint/2010/main" val="3206570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F87515-7339-4BC5-B6E2-44E2264C844A}"/>
              </a:ext>
            </a:extLst>
          </p:cNvPr>
          <p:cNvSpPr>
            <a:spLocks noGrp="1"/>
          </p:cNvSpPr>
          <p:nvPr>
            <p:ph type="title"/>
          </p:nvPr>
        </p:nvSpPr>
        <p:spPr/>
        <p:txBody>
          <a:bodyPr/>
          <a:lstStyle/>
          <a:p>
            <a:endParaRPr lang="en-US"/>
          </a:p>
        </p:txBody>
      </p:sp>
      <p:pic>
        <p:nvPicPr>
          <p:cNvPr id="7" name="Picture 7" descr="Diagram&#10;&#10;Description automatically generated">
            <a:extLst>
              <a:ext uri="{FF2B5EF4-FFF2-40B4-BE49-F238E27FC236}">
                <a16:creationId xmlns:a16="http://schemas.microsoft.com/office/drawing/2014/main" xmlns="" id="{F90554DC-9F79-4964-92AC-B16B595E35A1}"/>
              </a:ext>
            </a:extLst>
          </p:cNvPr>
          <p:cNvPicPr>
            <a:picLocks noGrp="1" noChangeAspect="1"/>
          </p:cNvPicPr>
          <p:nvPr>
            <p:ph idx="1"/>
          </p:nvPr>
        </p:nvPicPr>
        <p:blipFill>
          <a:blip r:embed="rId2"/>
          <a:stretch>
            <a:fillRect/>
          </a:stretch>
        </p:blipFill>
        <p:spPr>
          <a:xfrm>
            <a:off x="506361" y="305747"/>
            <a:ext cx="7904098" cy="6187818"/>
          </a:xfrm>
        </p:spPr>
      </p:pic>
    </p:spTree>
    <p:extLst>
      <p:ext uri="{BB962C8B-B14F-4D97-AF65-F5344CB8AC3E}">
        <p14:creationId xmlns:p14="http://schemas.microsoft.com/office/powerpoint/2010/main" val="355619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2241B6-6694-4001-8D92-720D166CEA81}"/>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xmlns="" id="{0E709250-2193-476B-BDF1-9B7D5DD4856B}"/>
              </a:ext>
            </a:extLst>
          </p:cNvPr>
          <p:cNvPicPr>
            <a:picLocks noGrp="1" noChangeAspect="1"/>
          </p:cNvPicPr>
          <p:nvPr>
            <p:ph idx="1"/>
          </p:nvPr>
        </p:nvPicPr>
        <p:blipFill>
          <a:blip r:embed="rId2" cstate="print"/>
          <a:stretch>
            <a:fillRect/>
          </a:stretch>
        </p:blipFill>
        <p:spPr>
          <a:xfrm>
            <a:off x="799631" y="618120"/>
            <a:ext cx="7516339" cy="5776053"/>
          </a:xfrm>
        </p:spPr>
      </p:pic>
    </p:spTree>
    <p:extLst>
      <p:ext uri="{BB962C8B-B14F-4D97-AF65-F5344CB8AC3E}">
        <p14:creationId xmlns:p14="http://schemas.microsoft.com/office/powerpoint/2010/main" val="183318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E2164-A5E0-4B8F-BC49-AD3DFF72C6BD}"/>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xmlns="" id="{13D9CBA0-6C0E-417A-8A77-AE97C9D1900D}"/>
              </a:ext>
            </a:extLst>
          </p:cNvPr>
          <p:cNvPicPr>
            <a:picLocks noGrp="1" noChangeAspect="1"/>
          </p:cNvPicPr>
          <p:nvPr>
            <p:ph idx="1"/>
          </p:nvPr>
        </p:nvPicPr>
        <p:blipFill>
          <a:blip r:embed="rId2"/>
          <a:stretch>
            <a:fillRect/>
          </a:stretch>
        </p:blipFill>
        <p:spPr>
          <a:xfrm>
            <a:off x="835627" y="504530"/>
            <a:ext cx="7600534" cy="5989035"/>
          </a:xfrm>
        </p:spPr>
      </p:pic>
    </p:spTree>
    <p:extLst>
      <p:ext uri="{BB962C8B-B14F-4D97-AF65-F5344CB8AC3E}">
        <p14:creationId xmlns:p14="http://schemas.microsoft.com/office/powerpoint/2010/main" val="2319819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4B6110-CA82-4EDD-9D8C-DE1220121FB1}"/>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xmlns="" id="{FBBC329F-47B5-4402-B724-9C07DAF06A3B}"/>
              </a:ext>
            </a:extLst>
          </p:cNvPr>
          <p:cNvPicPr>
            <a:picLocks noGrp="1" noChangeAspect="1"/>
          </p:cNvPicPr>
          <p:nvPr>
            <p:ph idx="1"/>
          </p:nvPr>
        </p:nvPicPr>
        <p:blipFill>
          <a:blip r:embed="rId2"/>
          <a:stretch>
            <a:fillRect/>
          </a:stretch>
        </p:blipFill>
        <p:spPr>
          <a:xfrm>
            <a:off x="609247" y="561325"/>
            <a:ext cx="7868710" cy="5818650"/>
          </a:xfrm>
        </p:spPr>
      </p:pic>
    </p:spTree>
    <p:extLst>
      <p:ext uri="{BB962C8B-B14F-4D97-AF65-F5344CB8AC3E}">
        <p14:creationId xmlns:p14="http://schemas.microsoft.com/office/powerpoint/2010/main" val="293086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5D9BD283-B85B-48A0-B257-FA9DC46C0383}"/>
              </a:ext>
            </a:extLst>
          </p:cNvPr>
          <p:cNvSpPr>
            <a:spLocks noGrp="1" noChangeArrowheads="1"/>
          </p:cNvSpPr>
          <p:nvPr>
            <p:ph type="ctrTitle"/>
          </p:nvPr>
        </p:nvSpPr>
        <p:spPr>
          <a:xfrm>
            <a:off x="609600" y="1066800"/>
            <a:ext cx="8001000" cy="2743200"/>
          </a:xfrm>
        </p:spPr>
        <p:txBody>
          <a:bodyPr anchor="t"/>
          <a:lstStyle/>
          <a:p>
            <a:pPr eaLnBrk="1" hangingPunct="1">
              <a:defRPr/>
            </a:pPr>
            <a:r>
              <a:rPr lang="en-US" sz="5900" dirty="0"/>
              <a:t>DIGITAL LIBRARY MANAGEMENT SYSTEM</a:t>
            </a:r>
            <a:endParaRPr lang="en-US" sz="5900" dirty="0">
              <a:ea typeface="Tahoma"/>
              <a:cs typeface="Tahoma"/>
            </a:endParaRPr>
          </a:p>
        </p:txBody>
      </p:sp>
      <p:pic>
        <p:nvPicPr>
          <p:cNvPr id="3075" name="Picture 6" descr="C:\Users\usman.waheed\Desktop\vulogo.jpg">
            <a:extLst>
              <a:ext uri="{FF2B5EF4-FFF2-40B4-BE49-F238E27FC236}">
                <a16:creationId xmlns:a16="http://schemas.microsoft.com/office/drawing/2014/main" xmlns="" id="{09C7B8FF-9E9F-46B4-AAE7-6D898D72E8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5029200"/>
            <a:ext cx="20145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7400" y="3352800"/>
            <a:ext cx="3219856" cy="646331"/>
          </a:xfrm>
          <a:prstGeom prst="rect">
            <a:avLst/>
          </a:prstGeom>
          <a:noFill/>
        </p:spPr>
        <p:txBody>
          <a:bodyPr wrap="none" rtlCol="0">
            <a:spAutoFit/>
          </a:bodyPr>
          <a:lstStyle/>
          <a:p>
            <a:r>
              <a:rPr lang="en-US" dirty="0" smtClean="0"/>
              <a:t>ID : BS140401541</a:t>
            </a:r>
          </a:p>
          <a:p>
            <a:r>
              <a:rPr lang="en-US" dirty="0" smtClean="0"/>
              <a:t>PROJECT ID : </a:t>
            </a:r>
            <a:r>
              <a:rPr lang="en-US" b="1" dirty="0"/>
              <a:t>S2102EB39B</a:t>
            </a:r>
            <a:r>
              <a:rPr lang="en-US"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75" name="Rectangle 583">
            <a:extLst>
              <a:ext uri="{FF2B5EF4-FFF2-40B4-BE49-F238E27FC236}">
                <a16:creationId xmlns:a16="http://schemas.microsoft.com/office/drawing/2014/main" xmlns="" id="{B14EF67D-C950-4134-809D-785BC8DF7BF3}"/>
              </a:ext>
            </a:extLst>
          </p:cNvPr>
          <p:cNvSpPr>
            <a:spLocks noGrp="1" noChangeArrowheads="1"/>
          </p:cNvSpPr>
          <p:nvPr>
            <p:ph type="title"/>
          </p:nvPr>
        </p:nvSpPr>
        <p:spPr>
          <a:xfrm>
            <a:off x="381000" y="152400"/>
            <a:ext cx="8229600" cy="762000"/>
          </a:xfrm>
        </p:spPr>
        <p:txBody>
          <a:bodyPr/>
          <a:lstStyle/>
          <a:p>
            <a:pPr eaLnBrk="1" hangingPunct="1">
              <a:defRPr/>
            </a:pPr>
            <a:r>
              <a:rPr lang="en-US"/>
              <a:t>Logical Model/Class Diagram</a:t>
            </a:r>
          </a:p>
        </p:txBody>
      </p:sp>
      <p:sp>
        <p:nvSpPr>
          <p:cNvPr id="13315" name="Rectangle 585">
            <a:extLst>
              <a:ext uri="{FF2B5EF4-FFF2-40B4-BE49-F238E27FC236}">
                <a16:creationId xmlns:a16="http://schemas.microsoft.com/office/drawing/2014/main" xmlns="" id="{A35A68FA-FBB6-4BA4-8880-13B00A059B24}"/>
              </a:ext>
            </a:extLst>
          </p:cNvPr>
          <p:cNvSpPr>
            <a:spLocks noChangeArrowheads="1"/>
          </p:cNvSpPr>
          <p:nvPr/>
        </p:nvSpPr>
        <p:spPr bwMode="auto">
          <a:xfrm>
            <a:off x="0" y="1376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2050" name="Picture 2"/>
          <p:cNvPicPr>
            <a:picLocks noChangeAspect="1" noChangeArrowheads="1"/>
          </p:cNvPicPr>
          <p:nvPr/>
        </p:nvPicPr>
        <p:blipFill>
          <a:blip r:embed="rId2" cstate="print"/>
          <a:srcRect/>
          <a:stretch>
            <a:fillRect/>
          </a:stretch>
        </p:blipFill>
        <p:spPr bwMode="auto">
          <a:xfrm>
            <a:off x="1" y="1236229"/>
            <a:ext cx="8534400" cy="47978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xmlns="" id="{02420766-E29A-4492-B57A-E75F57FB57DB}"/>
              </a:ext>
            </a:extLst>
          </p:cNvPr>
          <p:cNvSpPr>
            <a:spLocks noChangeArrowheads="1"/>
          </p:cNvSpPr>
          <p:nvPr/>
        </p:nvSpPr>
        <p:spPr bwMode="auto">
          <a:xfrm>
            <a:off x="0" y="1776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39" name="Rectangle 6">
            <a:extLst>
              <a:ext uri="{FF2B5EF4-FFF2-40B4-BE49-F238E27FC236}">
                <a16:creationId xmlns:a16="http://schemas.microsoft.com/office/drawing/2014/main" xmlns="" id="{2FF02150-695B-454C-A6D6-AC1AA9A1447D}"/>
              </a:ext>
            </a:extLst>
          </p:cNvPr>
          <p:cNvSpPr>
            <a:spLocks noChangeArrowheads="1"/>
          </p:cNvSpPr>
          <p:nvPr/>
        </p:nvSpPr>
        <p:spPr bwMode="auto">
          <a:xfrm>
            <a:off x="0" y="5081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0424" name="Rectangle 8">
            <a:extLst>
              <a:ext uri="{FF2B5EF4-FFF2-40B4-BE49-F238E27FC236}">
                <a16:creationId xmlns:a16="http://schemas.microsoft.com/office/drawing/2014/main" xmlns="" id="{05F10B8C-1365-48AD-B3A3-169EBE36877E}"/>
              </a:ext>
            </a:extLst>
          </p:cNvPr>
          <p:cNvSpPr>
            <a:spLocks noGrp="1" noChangeArrowheads="1"/>
          </p:cNvSpPr>
          <p:nvPr>
            <p:ph type="title"/>
          </p:nvPr>
        </p:nvSpPr>
        <p:spPr>
          <a:xfrm>
            <a:off x="533400" y="381000"/>
            <a:ext cx="8229600" cy="762000"/>
          </a:xfrm>
        </p:spPr>
        <p:txBody>
          <a:bodyPr/>
          <a:lstStyle/>
          <a:p>
            <a:pPr eaLnBrk="1" hangingPunct="1">
              <a:defRPr/>
            </a:pPr>
            <a:r>
              <a:rPr lang="en-US"/>
              <a:t>Entity-Relationship Diagram</a:t>
            </a:r>
          </a:p>
        </p:txBody>
      </p:sp>
      <p:pic>
        <p:nvPicPr>
          <p:cNvPr id="2" name="Picture 2" descr="Diagram&#10;&#10;Description automatically generated">
            <a:extLst>
              <a:ext uri="{FF2B5EF4-FFF2-40B4-BE49-F238E27FC236}">
                <a16:creationId xmlns:a16="http://schemas.microsoft.com/office/drawing/2014/main" xmlns="" id="{E705E05F-1AFC-4358-8F43-A8E6E52BCB7B}"/>
              </a:ext>
            </a:extLst>
          </p:cNvPr>
          <p:cNvPicPr>
            <a:picLocks noChangeAspect="1"/>
          </p:cNvPicPr>
          <p:nvPr/>
        </p:nvPicPr>
        <p:blipFill>
          <a:blip r:embed="rId2"/>
          <a:stretch>
            <a:fillRect/>
          </a:stretch>
        </p:blipFill>
        <p:spPr>
          <a:xfrm>
            <a:off x="204463" y="1244394"/>
            <a:ext cx="8749273" cy="541992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5">
            <a:extLst>
              <a:ext uri="{FF2B5EF4-FFF2-40B4-BE49-F238E27FC236}">
                <a16:creationId xmlns:a16="http://schemas.microsoft.com/office/drawing/2014/main" xmlns="" id="{3C93B126-0363-4922-9FB5-7DFC65D76737}"/>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Database Diagram</a:t>
            </a:r>
          </a:p>
        </p:txBody>
      </p:sp>
      <p:pic>
        <p:nvPicPr>
          <p:cNvPr id="1026" name="Picture 2"/>
          <p:cNvPicPr>
            <a:picLocks noChangeAspect="1" noChangeArrowheads="1"/>
          </p:cNvPicPr>
          <p:nvPr/>
        </p:nvPicPr>
        <p:blipFill>
          <a:blip r:embed="rId2" cstate="print"/>
          <a:srcRect/>
          <a:stretch>
            <a:fillRect/>
          </a:stretch>
        </p:blipFill>
        <p:spPr bwMode="auto">
          <a:xfrm>
            <a:off x="425963" y="1472829"/>
            <a:ext cx="8305800" cy="42176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xmlns="" id="{7ECAEEC0-D195-4323-9FA7-996C1020312F}"/>
              </a:ext>
            </a:extLst>
          </p:cNvPr>
          <p:cNvSpPr>
            <a:spLocks noGrp="1" noChangeArrowheads="1"/>
          </p:cNvSpPr>
          <p:nvPr>
            <p:ph type="ctrTitle"/>
          </p:nvPr>
        </p:nvSpPr>
        <p:spPr>
          <a:xfrm>
            <a:off x="609600" y="457200"/>
            <a:ext cx="7772400" cy="838200"/>
          </a:xfrm>
        </p:spPr>
        <p:txBody>
          <a:bodyPr/>
          <a:lstStyle/>
          <a:p>
            <a:pPr eaLnBrk="1" hangingPunct="1">
              <a:defRPr/>
            </a:pPr>
            <a:r>
              <a:rPr lang="en-US" sz="4000"/>
              <a:t>User Interfaces</a:t>
            </a:r>
          </a:p>
        </p:txBody>
      </p:sp>
      <p:sp>
        <p:nvSpPr>
          <p:cNvPr id="136195" name="Rectangle 3">
            <a:extLst>
              <a:ext uri="{FF2B5EF4-FFF2-40B4-BE49-F238E27FC236}">
                <a16:creationId xmlns:a16="http://schemas.microsoft.com/office/drawing/2014/main" xmlns="" id="{C7FE3C78-2C9F-462A-B336-473E2FA0C6A0}"/>
              </a:ext>
            </a:extLst>
          </p:cNvPr>
          <p:cNvSpPr>
            <a:spLocks noGrp="1" noChangeArrowheads="1"/>
          </p:cNvSpPr>
          <p:nvPr>
            <p:ph type="subTitle" idx="1"/>
          </p:nvPr>
        </p:nvSpPr>
        <p:spPr>
          <a:xfrm>
            <a:off x="1371600" y="2895600"/>
            <a:ext cx="6400800" cy="1752600"/>
          </a:xfrm>
        </p:spPr>
        <p:txBody>
          <a:bodyPr/>
          <a:lstStyle/>
          <a:p>
            <a:pPr eaLnBrk="1" hangingPunct="1">
              <a:defRPr/>
            </a:pPr>
            <a:r>
              <a:rPr lang="en-US" dirty="0"/>
              <a:t>Provide screen shots of GUI in different slides of your application here</a:t>
            </a:r>
          </a:p>
        </p:txBody>
      </p:sp>
      <p:pic>
        <p:nvPicPr>
          <p:cNvPr id="2" name="Picture 2" descr="Graphical user interface, application&#10;&#10;Description automatically generated">
            <a:extLst>
              <a:ext uri="{FF2B5EF4-FFF2-40B4-BE49-F238E27FC236}">
                <a16:creationId xmlns:a16="http://schemas.microsoft.com/office/drawing/2014/main" xmlns="" id="{E37AF197-757B-465D-B085-BF24917C7038}"/>
              </a:ext>
            </a:extLst>
          </p:cNvPr>
          <p:cNvPicPr>
            <a:picLocks noChangeAspect="1"/>
          </p:cNvPicPr>
          <p:nvPr/>
        </p:nvPicPr>
        <p:blipFill>
          <a:blip r:embed="rId2" cstate="print"/>
          <a:stretch>
            <a:fillRect/>
          </a:stretch>
        </p:blipFill>
        <p:spPr>
          <a:xfrm>
            <a:off x="616227" y="1482592"/>
            <a:ext cx="7897347" cy="49009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166D6D33-20CF-429B-BB0F-7C70F14C26FA}"/>
              </a:ext>
            </a:extLst>
          </p:cNvPr>
          <p:cNvSpPr>
            <a:spLocks noGrp="1" noChangeArrowheads="1"/>
          </p:cNvSpPr>
          <p:nvPr>
            <p:ph type="title"/>
          </p:nvPr>
        </p:nvSpPr>
        <p:spPr/>
        <p:txBody>
          <a:bodyPr/>
          <a:lstStyle/>
          <a:p>
            <a:pPr eaLnBrk="1" hangingPunct="1">
              <a:defRPr/>
            </a:pPr>
            <a:r>
              <a:rPr lang="en-US"/>
              <a:t>Tools</a:t>
            </a:r>
          </a:p>
        </p:txBody>
      </p:sp>
      <p:sp>
        <p:nvSpPr>
          <p:cNvPr id="65539" name="Rectangle 3">
            <a:extLst>
              <a:ext uri="{FF2B5EF4-FFF2-40B4-BE49-F238E27FC236}">
                <a16:creationId xmlns:a16="http://schemas.microsoft.com/office/drawing/2014/main" xmlns="" id="{4251E1FA-8A1D-4629-AE48-A10E46896982}"/>
              </a:ext>
            </a:extLst>
          </p:cNvPr>
          <p:cNvSpPr>
            <a:spLocks noGrp="1" noChangeArrowheads="1"/>
          </p:cNvSpPr>
          <p:nvPr>
            <p:ph type="body" idx="1"/>
          </p:nvPr>
        </p:nvSpPr>
        <p:spPr>
          <a:xfrm>
            <a:off x="457200" y="1981200"/>
            <a:ext cx="8229600" cy="2286000"/>
          </a:xfrm>
        </p:spPr>
        <p:txBody>
          <a:bodyPr/>
          <a:lstStyle/>
          <a:p>
            <a:pPr eaLnBrk="1" hangingPunct="1">
              <a:buChar char="q"/>
              <a:defRPr/>
            </a:pPr>
            <a:r>
              <a:rPr lang="en-US">
                <a:ea typeface="+mn-lt"/>
                <a:cs typeface="+mn-lt"/>
              </a:rPr>
              <a:t> HTML, CSS, Bootstrap </a:t>
            </a:r>
            <a:endParaRPr lang="en-US" dirty="0">
              <a:ea typeface="+mn-lt"/>
              <a:cs typeface="+mn-lt"/>
            </a:endParaRPr>
          </a:p>
          <a:p>
            <a:pPr>
              <a:buChar char="q"/>
              <a:defRPr/>
            </a:pPr>
            <a:r>
              <a:rPr lang="en-US">
                <a:ea typeface="+mn-lt"/>
                <a:cs typeface="+mn-lt"/>
              </a:rPr>
              <a:t>JAVA AND JSP and TOMCAT/MySQL database </a:t>
            </a:r>
            <a:endParaRPr lang="en-US">
              <a:ea typeface="Tahoma"/>
              <a:cs typeface="Tahoma"/>
            </a:endParaRPr>
          </a:p>
          <a:p>
            <a:pPr eaLnBrk="1" hangingPunct="1">
              <a:buFont typeface="Wingdings" panose="05000000000000000000" pitchFamily="2" charset="2"/>
              <a:buNone/>
              <a:defRPr/>
            </a:pPr>
            <a:endParaRPr lang="en-US" dirty="0"/>
          </a:p>
          <a:p>
            <a:pPr eaLnBrk="1" hangingPunct="1">
              <a:buFont typeface="Wingdings" panose="05000000000000000000" pitchFamily="2" charset="2"/>
              <a:buNone/>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xmlns="" id="{C092E47A-E71D-47A7-A080-85997BB48917}"/>
              </a:ext>
            </a:extLst>
          </p:cNvPr>
          <p:cNvSpPr>
            <a:spLocks noGrp="1" noChangeArrowheads="1"/>
          </p:cNvSpPr>
          <p:nvPr>
            <p:ph type="ctrTitle"/>
          </p:nvPr>
        </p:nvSpPr>
        <p:spPr>
          <a:xfrm>
            <a:off x="762000" y="228600"/>
            <a:ext cx="7772400" cy="1828800"/>
          </a:xfrm>
        </p:spPr>
        <p:txBody>
          <a:bodyPr/>
          <a:lstStyle/>
          <a:p>
            <a:pPr eaLnBrk="1" hangingPunct="1">
              <a:defRPr/>
            </a:pPr>
            <a:r>
              <a:rPr lang="en-US" sz="4800"/>
              <a:t>INTRODUCTION OF PROJECT</a:t>
            </a:r>
            <a:endParaRPr lang="en-US" sz="4000"/>
          </a:p>
        </p:txBody>
      </p:sp>
      <p:sp>
        <p:nvSpPr>
          <p:cNvPr id="9221" name="Rectangle 5">
            <a:extLst>
              <a:ext uri="{FF2B5EF4-FFF2-40B4-BE49-F238E27FC236}">
                <a16:creationId xmlns:a16="http://schemas.microsoft.com/office/drawing/2014/main" xmlns="" id="{0506E088-D465-4C34-B8B4-F9E3D3A4E0BC}"/>
              </a:ext>
            </a:extLst>
          </p:cNvPr>
          <p:cNvSpPr>
            <a:spLocks noGrp="1" noChangeArrowheads="1"/>
          </p:cNvSpPr>
          <p:nvPr>
            <p:ph type="subTitle" idx="1"/>
          </p:nvPr>
        </p:nvSpPr>
        <p:spPr/>
        <p:txBody>
          <a:bodyPr/>
          <a:lstStyle/>
          <a:p>
            <a:pPr eaLnBrk="1" hangingPunct="1">
              <a:defRPr/>
            </a:pPr>
            <a:r>
              <a:rPr lang="en-US"/>
              <a:t> </a:t>
            </a:r>
          </a:p>
        </p:txBody>
      </p:sp>
      <p:pic>
        <p:nvPicPr>
          <p:cNvPr id="5124" name="Picture 8">
            <a:extLst>
              <a:ext uri="{FF2B5EF4-FFF2-40B4-BE49-F238E27FC236}">
                <a16:creationId xmlns:a16="http://schemas.microsoft.com/office/drawing/2014/main" xmlns="" id="{05B07ED8-E9C2-484A-A5C2-E3D7C71612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6305550"/>
            <a:ext cx="838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9">
            <a:extLst>
              <a:ext uri="{FF2B5EF4-FFF2-40B4-BE49-F238E27FC236}">
                <a16:creationId xmlns:a16="http://schemas.microsoft.com/office/drawing/2014/main" xmlns="" id="{F9E89318-D4DD-44D9-BF64-7B1074F664D7}"/>
              </a:ext>
            </a:extLst>
          </p:cNvPr>
          <p:cNvSpPr txBox="1">
            <a:spLocks noChangeArrowheads="1"/>
          </p:cNvSpPr>
          <p:nvPr/>
        </p:nvSpPr>
        <p:spPr bwMode="auto">
          <a:xfrm>
            <a:off x="914400" y="2667000"/>
            <a:ext cx="7543800"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None/>
            </a:pPr>
            <a:r>
              <a:rPr lang="en-US" sz="1800" dirty="0">
                <a:latin typeface="Tahoma"/>
                <a:ea typeface="Tahoma"/>
                <a:cs typeface="Tahoma"/>
              </a:rPr>
              <a:t>This beautiful web application consists of three users these are Admin, Librarian and Users.</a:t>
            </a:r>
            <a:endParaRPr lang="en-US" sz="1800" dirty="0">
              <a:ea typeface="Tahoma"/>
              <a:cs typeface="Tahoma"/>
            </a:endParaRPr>
          </a:p>
          <a:p>
            <a:pPr marL="285750" indent="-285750">
              <a:spcBef>
                <a:spcPct val="50000"/>
              </a:spcBef>
            </a:pPr>
            <a:r>
              <a:rPr lang="en-US" sz="1800" dirty="0">
                <a:latin typeface="Tahoma"/>
                <a:ea typeface="Tahoma"/>
                <a:cs typeface="Tahoma"/>
              </a:rPr>
              <a:t> Admin will manage the complete application. Admin will manage books , add new librarian / delete librarian also can see total books and students. Admin will manage different Books in each category.. Admin will also able to know number of registered users, number of books issued.  </a:t>
            </a:r>
            <a:endParaRPr lang="en-US" sz="1800" dirty="0">
              <a:ea typeface="Tahoma"/>
              <a:cs typeface="Tahoma"/>
            </a:endParaRPr>
          </a:p>
          <a:p>
            <a:pPr marL="285750" indent="-285750">
              <a:spcBef>
                <a:spcPct val="50000"/>
              </a:spcBef>
            </a:pPr>
            <a:r>
              <a:rPr lang="en-US" sz="1800" dirty="0">
                <a:latin typeface="Tahoma"/>
                <a:ea typeface="Tahoma"/>
                <a:cs typeface="Tahoma"/>
              </a:rPr>
              <a:t>Librarian will view different books and number of student registered, librarian and Student will sign up to be a register user or Customer. </a:t>
            </a:r>
            <a:endParaRPr lang="en-US" sz="1800">
              <a:ea typeface="Tahoma"/>
              <a:cs typeface="Tahoma"/>
            </a:endParaRPr>
          </a:p>
          <a:p>
            <a:pPr marL="285750" indent="-285750">
              <a:spcBef>
                <a:spcPct val="50000"/>
              </a:spcBef>
            </a:pPr>
            <a:r>
              <a:rPr lang="en-US" sz="1800" dirty="0">
                <a:latin typeface="Tahoma"/>
                <a:ea typeface="Tahoma"/>
                <a:cs typeface="Tahoma"/>
              </a:rPr>
              <a:t>user will view all the Books available user will choose a books as his or her own choice.  And have to return back before 30 days if not return customer has to pay the fine of that book </a:t>
            </a:r>
            <a:r>
              <a:rPr lang="en-US" sz="1800" dirty="0">
                <a:ea typeface="Tahoma"/>
                <a:cs typeface="Tahoma"/>
              </a:rPr>
              <a:t/>
            </a:r>
            <a:br>
              <a:rPr lang="en-US" sz="1800" dirty="0">
                <a:ea typeface="Tahoma"/>
                <a:cs typeface="Tahoma"/>
              </a:rPr>
            </a:br>
            <a:endParaRPr lang="en-US" sz="1800">
              <a:ea typeface="Tahoma"/>
              <a:cs typeface="Tahom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ext Box 47">
            <a:extLst>
              <a:ext uri="{FF2B5EF4-FFF2-40B4-BE49-F238E27FC236}">
                <a16:creationId xmlns:a16="http://schemas.microsoft.com/office/drawing/2014/main" xmlns="" id="{8C2172C6-B24E-46F5-B16C-9C49B6B7D4A9}"/>
              </a:ext>
            </a:extLst>
          </p:cNvPr>
          <p:cNvSpPr txBox="1">
            <a:spLocks noChangeArrowheads="1"/>
          </p:cNvSpPr>
          <p:nvPr/>
        </p:nvSpPr>
        <p:spPr bwMode="auto">
          <a:xfrm>
            <a:off x="1600200" y="1295400"/>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endParaRPr lang="en-US" altLang="en-US" sz="1800"/>
          </a:p>
        </p:txBody>
      </p:sp>
      <p:sp>
        <p:nvSpPr>
          <p:cNvPr id="139312" name="Text Box 48">
            <a:extLst>
              <a:ext uri="{FF2B5EF4-FFF2-40B4-BE49-F238E27FC236}">
                <a16:creationId xmlns:a16="http://schemas.microsoft.com/office/drawing/2014/main" xmlns="" id="{C9862D52-D437-4E01-B1F6-B416B87B6A35}"/>
              </a:ext>
            </a:extLst>
          </p:cNvPr>
          <p:cNvSpPr txBox="1">
            <a:spLocks noChangeArrowheads="1"/>
          </p:cNvSpPr>
          <p:nvPr/>
        </p:nvSpPr>
        <p:spPr bwMode="auto">
          <a:xfrm>
            <a:off x="377214" y="713724"/>
            <a:ext cx="8077200" cy="584775"/>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en-US" sz="3200" dirty="0">
                <a:effectLst>
                  <a:outerShdw blurRad="38100" dist="38100" dir="2700000" algn="tl">
                    <a:srgbClr val="000000"/>
                  </a:outerShdw>
                </a:effectLst>
                <a:latin typeface="Tahoma"/>
                <a:ea typeface="Tahoma"/>
                <a:cs typeface="Tahoma"/>
              </a:rPr>
              <a:t>VU PROCESS MODEL</a:t>
            </a:r>
            <a:endParaRPr lang="en-US" sz="3200" dirty="0">
              <a:effectLst>
                <a:outerShdw blurRad="38100" dist="38100" dir="2700000" algn="tl">
                  <a:srgbClr val="000000"/>
                </a:outerShdw>
              </a:effectLst>
              <a:latin typeface="Tahoma" charset="0"/>
              <a:ea typeface="Tahoma"/>
              <a:cs typeface="Tahoma"/>
            </a:endParaRPr>
          </a:p>
        </p:txBody>
      </p:sp>
      <p:pic>
        <p:nvPicPr>
          <p:cNvPr id="3" name="Picture 3" descr="Diagram&#10;&#10;Description automatically generated">
            <a:extLst>
              <a:ext uri="{FF2B5EF4-FFF2-40B4-BE49-F238E27FC236}">
                <a16:creationId xmlns:a16="http://schemas.microsoft.com/office/drawing/2014/main" xmlns="" id="{98E0C11D-3EB5-4C06-8F26-F3916E259780}"/>
              </a:ext>
            </a:extLst>
          </p:cNvPr>
          <p:cNvPicPr>
            <a:picLocks noChangeAspect="1"/>
          </p:cNvPicPr>
          <p:nvPr/>
        </p:nvPicPr>
        <p:blipFill>
          <a:blip r:embed="rId2" cstate="print"/>
          <a:stretch>
            <a:fillRect/>
          </a:stretch>
        </p:blipFill>
        <p:spPr>
          <a:xfrm>
            <a:off x="516836" y="1755791"/>
            <a:ext cx="8152924" cy="4567511"/>
          </a:xfrm>
          <a:prstGeom prst="rect">
            <a:avLst/>
          </a:prstGeom>
        </p:spPr>
      </p:pic>
    </p:spTree>
  </p:cSld>
  <p:clrMapOvr>
    <a:masterClrMapping/>
  </p:clrMapOvr>
  <p:transition spd="slow">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xmlns="" id="{F48BA01E-47CB-410B-8557-988C7E9492E7}"/>
              </a:ext>
            </a:extLst>
          </p:cNvPr>
          <p:cNvSpPr>
            <a:spLocks noGrp="1" noChangeArrowheads="1"/>
          </p:cNvSpPr>
          <p:nvPr>
            <p:ph type="ctrTitle"/>
          </p:nvPr>
        </p:nvSpPr>
        <p:spPr>
          <a:xfrm>
            <a:off x="609600" y="304800"/>
            <a:ext cx="7772400" cy="990600"/>
          </a:xfrm>
        </p:spPr>
        <p:txBody>
          <a:bodyPr/>
          <a:lstStyle/>
          <a:p>
            <a:pPr eaLnBrk="1" hangingPunct="1">
              <a:defRPr/>
            </a:pPr>
            <a:r>
              <a:rPr lang="en-US"/>
              <a:t>Use Case Diagram</a:t>
            </a:r>
          </a:p>
        </p:txBody>
      </p:sp>
      <p:pic>
        <p:nvPicPr>
          <p:cNvPr id="1027" name="Picture 3"/>
          <p:cNvPicPr>
            <a:picLocks noChangeAspect="1" noChangeArrowheads="1"/>
          </p:cNvPicPr>
          <p:nvPr/>
        </p:nvPicPr>
        <p:blipFill>
          <a:blip r:embed="rId2" cstate="print"/>
          <a:srcRect/>
          <a:stretch>
            <a:fillRect/>
          </a:stretch>
        </p:blipFill>
        <p:spPr bwMode="auto">
          <a:xfrm>
            <a:off x="523875" y="1447800"/>
            <a:ext cx="8096250" cy="4538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xmlns="" id="{729FDED5-4C0A-4C3C-AA3B-318101A3535C}"/>
              </a:ext>
            </a:extLst>
          </p:cNvPr>
          <p:cNvPicPr>
            <a:picLocks noChangeAspect="1"/>
          </p:cNvPicPr>
          <p:nvPr/>
        </p:nvPicPr>
        <p:blipFill>
          <a:blip r:embed="rId2"/>
          <a:stretch>
            <a:fillRect/>
          </a:stretch>
        </p:blipFill>
        <p:spPr>
          <a:xfrm>
            <a:off x="488438" y="222921"/>
            <a:ext cx="8209721" cy="6326966"/>
          </a:xfrm>
          <a:prstGeom prst="rect">
            <a:avLst/>
          </a:prstGeom>
        </p:spPr>
      </p:pic>
    </p:spTree>
    <p:extLst>
      <p:ext uri="{BB962C8B-B14F-4D97-AF65-F5344CB8AC3E}">
        <p14:creationId xmlns:p14="http://schemas.microsoft.com/office/powerpoint/2010/main" val="1010912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219075"/>
            <a:ext cx="8229600" cy="6419850"/>
          </a:xfrm>
          <a:prstGeom prst="rect">
            <a:avLst/>
          </a:prstGeom>
          <a:noFill/>
          <a:ln w="9525">
            <a:noFill/>
            <a:miter lim="800000"/>
            <a:headEnd/>
            <a:tailEnd/>
          </a:ln>
        </p:spPr>
      </p:pic>
    </p:spTree>
    <p:extLst>
      <p:ext uri="{BB962C8B-B14F-4D97-AF65-F5344CB8AC3E}">
        <p14:creationId xmlns:p14="http://schemas.microsoft.com/office/powerpoint/2010/main" val="2785740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xmlns="" id="{A159265B-EEBC-4B52-8C5E-AE04B6DF2149}"/>
              </a:ext>
            </a:extLst>
          </p:cNvPr>
          <p:cNvSpPr>
            <a:spLocks noGrp="1" noChangeArrowheads="1"/>
          </p:cNvSpPr>
          <p:nvPr>
            <p:ph type="ctrTitle"/>
          </p:nvPr>
        </p:nvSpPr>
        <p:spPr>
          <a:xfrm>
            <a:off x="685800" y="363015"/>
            <a:ext cx="7772400" cy="1644217"/>
          </a:xfrm>
        </p:spPr>
        <p:txBody>
          <a:bodyPr/>
          <a:lstStyle/>
          <a:p>
            <a:pPr eaLnBrk="1" hangingPunct="1">
              <a:defRPr/>
            </a:pPr>
            <a:r>
              <a:rPr lang="en-US" dirty="0">
                <a:ea typeface="Tahoma"/>
                <a:cs typeface="Tahoma"/>
              </a:rPr>
              <a:t>FUNCTIONAL REQUIREMENTS</a:t>
            </a:r>
          </a:p>
        </p:txBody>
      </p:sp>
      <p:sp>
        <p:nvSpPr>
          <p:cNvPr id="20485" name="Rectangle 5">
            <a:extLst>
              <a:ext uri="{FF2B5EF4-FFF2-40B4-BE49-F238E27FC236}">
                <a16:creationId xmlns:a16="http://schemas.microsoft.com/office/drawing/2014/main" xmlns="" id="{2BEBDFB9-2F62-4198-BDBD-4BA1C5B37835}"/>
              </a:ext>
            </a:extLst>
          </p:cNvPr>
          <p:cNvSpPr>
            <a:spLocks noGrp="1" noChangeArrowheads="1"/>
          </p:cNvSpPr>
          <p:nvPr>
            <p:ph type="subTitle" idx="1"/>
          </p:nvPr>
        </p:nvSpPr>
        <p:spPr>
          <a:xfrm>
            <a:off x="604868" y="2045095"/>
            <a:ext cx="7167532" cy="3754624"/>
          </a:xfrm>
        </p:spPr>
        <p:txBody>
          <a:bodyPr/>
          <a:lstStyle/>
          <a:p>
            <a:pPr eaLnBrk="1" hangingPunct="1">
              <a:defRPr/>
            </a:pPr>
            <a:r>
              <a:rPr lang="en-US" dirty="0"/>
              <a:t>.</a:t>
            </a:r>
          </a:p>
        </p:txBody>
      </p:sp>
      <p:pic>
        <p:nvPicPr>
          <p:cNvPr id="3" name="Picture 3" descr="Text, letter&#10;&#10;Description automatically generated">
            <a:extLst>
              <a:ext uri="{FF2B5EF4-FFF2-40B4-BE49-F238E27FC236}">
                <a16:creationId xmlns:a16="http://schemas.microsoft.com/office/drawing/2014/main" xmlns="" id="{EDBF9FF1-2FD0-4F56-88FC-EE989E952D3F}"/>
              </a:ext>
            </a:extLst>
          </p:cNvPr>
          <p:cNvPicPr>
            <a:picLocks noChangeAspect="1"/>
          </p:cNvPicPr>
          <p:nvPr/>
        </p:nvPicPr>
        <p:blipFill>
          <a:blip r:embed="rId2" cstate="print"/>
          <a:stretch>
            <a:fillRect/>
          </a:stretch>
        </p:blipFill>
        <p:spPr>
          <a:xfrm>
            <a:off x="673022" y="1612017"/>
            <a:ext cx="7741161" cy="501124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xmlns="" id="{1ED2280E-AFD7-49F4-951D-58948867E0C7}"/>
              </a:ext>
            </a:extLst>
          </p:cNvPr>
          <p:cNvSpPr>
            <a:spLocks noGrp="1" noChangeArrowheads="1"/>
          </p:cNvSpPr>
          <p:nvPr>
            <p:ph type="title"/>
          </p:nvPr>
        </p:nvSpPr>
        <p:spPr/>
        <p:txBody>
          <a:bodyPr/>
          <a:lstStyle/>
          <a:p>
            <a:pPr eaLnBrk="1" hangingPunct="1">
              <a:defRPr/>
            </a:pPr>
            <a:r>
              <a:rPr lang="en-GB" b="1" i="1" dirty="0"/>
              <a:t>Architectural Design</a:t>
            </a:r>
            <a:endParaRPr lang="en-US" b="1" i="1" dirty="0"/>
          </a:p>
        </p:txBody>
      </p:sp>
      <p:sp>
        <p:nvSpPr>
          <p:cNvPr id="9219" name="Rectangle 10">
            <a:extLst>
              <a:ext uri="{FF2B5EF4-FFF2-40B4-BE49-F238E27FC236}">
                <a16:creationId xmlns:a16="http://schemas.microsoft.com/office/drawing/2014/main" xmlns="" id="{9F3A6D71-2C59-4E3E-808A-85A3D23426B4}"/>
              </a:ext>
            </a:extLst>
          </p:cNvPr>
          <p:cNvSpPr>
            <a:spLocks noChangeArrowheads="1"/>
          </p:cNvSpPr>
          <p:nvPr/>
        </p:nvSpPr>
        <p:spPr bwMode="auto">
          <a:xfrm>
            <a:off x="0" y="138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33538"/>
            <a:ext cx="7543800" cy="491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4176</TotalTime>
  <Words>84</Words>
  <Application>Microsoft Office PowerPoint</Application>
  <PresentationFormat>On-screen Show (4:3)</PresentationFormat>
  <Paragraphs>25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Textured</vt:lpstr>
      <vt:lpstr>PowerPoint Presentation</vt:lpstr>
      <vt:lpstr>DIGITAL LIBRARY MANAGEMENT SYSTEM</vt:lpstr>
      <vt:lpstr>INTRODUCTION OF PROJECT</vt:lpstr>
      <vt:lpstr>PowerPoint Presentation</vt:lpstr>
      <vt:lpstr>Use Case Diagram</vt:lpstr>
      <vt:lpstr>PowerPoint Presentation</vt:lpstr>
      <vt:lpstr>PowerPoint Presentation</vt:lpstr>
      <vt:lpstr>FUNCTIONAL REQUIREMENTS</vt:lpstr>
      <vt:lpstr>Architectural Design</vt:lpstr>
      <vt:lpstr>Project Schedule</vt:lpstr>
      <vt:lpstr>PowerPoint Presentation</vt:lpstr>
      <vt:lpstr>PowerPoint Presentation</vt:lpstr>
      <vt:lpstr>Sequence Diagrams</vt:lpstr>
      <vt:lpstr>PowerPoint Presentation</vt:lpstr>
      <vt:lpstr>PowerPoint Presentation</vt:lpstr>
      <vt:lpstr>PowerPoint Presentation</vt:lpstr>
      <vt:lpstr>PowerPoint Presentation</vt:lpstr>
      <vt:lpstr>PowerPoint Presentation</vt:lpstr>
      <vt:lpstr>PowerPoint Presentation</vt:lpstr>
      <vt:lpstr>Logical Model/Class Diagram</vt:lpstr>
      <vt:lpstr>Entity-Relationship Diagram</vt:lpstr>
      <vt:lpstr>Database Diagram</vt:lpstr>
      <vt:lpstr>User Interfaces</vt:lpstr>
      <vt:lpstr>Tools</vt:lpstr>
    </vt:vector>
  </TitlesOfParts>
  <Company>VU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us Play Chess Online</dc:title>
  <dc:creator>MUHAMMAD HARIS SIDDIQUI</dc:creator>
  <cp:lastModifiedBy>IBM</cp:lastModifiedBy>
  <cp:revision>254</cp:revision>
  <dcterms:created xsi:type="dcterms:W3CDTF">2007-02-24T01:41:18Z</dcterms:created>
  <dcterms:modified xsi:type="dcterms:W3CDTF">2022-09-22T12:54:27Z</dcterms:modified>
</cp:coreProperties>
</file>