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36" r:id="rId2"/>
    <p:sldId id="256" r:id="rId3"/>
    <p:sldId id="257" r:id="rId4"/>
    <p:sldId id="341" r:id="rId5"/>
    <p:sldId id="260" r:id="rId6"/>
    <p:sldId id="345" r:id="rId7"/>
    <p:sldId id="346" r:id="rId8"/>
    <p:sldId id="262" r:id="rId9"/>
    <p:sldId id="273" r:id="rId10"/>
    <p:sldId id="278" r:id="rId11"/>
    <p:sldId id="347" r:id="rId12"/>
    <p:sldId id="348" r:id="rId13"/>
    <p:sldId id="284" r:id="rId14"/>
    <p:sldId id="352" r:id="rId15"/>
    <p:sldId id="349" r:id="rId16"/>
    <p:sldId id="353" r:id="rId17"/>
    <p:sldId id="350" r:id="rId18"/>
    <p:sldId id="351" r:id="rId19"/>
    <p:sldId id="354" r:id="rId20"/>
    <p:sldId id="327" r:id="rId21"/>
    <p:sldId id="285" r:id="rId22"/>
    <p:sldId id="286" r:id="rId23"/>
    <p:sldId id="338" r:id="rId24"/>
    <p:sldId id="290"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5DBFB-D62E-43F7-827F-CD27496EB9C2}" v="9" dt="2021-10-24T07:01:02.050"/>
    <p1510:client id="{50A7473D-7074-4B98-B6C9-FDD65F001706}" v="320" dt="2021-10-08T09:41:17.410"/>
    <p1510:client id="{C55178D0-5F2F-4DDD-B976-8B2F1A3E7A45}" v="117" dt="2021-10-24T04:50:53.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146435"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a:extLst>
              <a:ext uri="{FF2B5EF4-FFF2-40B4-BE49-F238E27FC236}">
                <a16:creationId xmlns="" xmlns:a16="http://schemas.microsoft.com/office/drawing/2014/main" id="{DFC3A1DB-A00A-41EB-8F81-B331D8DD517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D5852679-0C84-4C00-8C25-978890FB85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0974B9B6-A720-4104-BFC6-F162027E19DC}"/>
              </a:ext>
            </a:extLst>
          </p:cNvPr>
          <p:cNvSpPr>
            <a:spLocks noGrp="1" noChangeArrowheads="1"/>
          </p:cNvSpPr>
          <p:nvPr>
            <p:ph type="sldNum" sz="quarter" idx="12"/>
          </p:nvPr>
        </p:nvSpPr>
        <p:spPr>
          <a:ln/>
        </p:spPr>
        <p:txBody>
          <a:bodyPr/>
          <a:lstStyle>
            <a:lvl1pPr>
              <a:defRPr/>
            </a:lvl1pPr>
          </a:lstStyle>
          <a:p>
            <a:fld id="{37ACE72E-EAE2-44D0-84E1-97FAB8B56EFC}" type="slidenum">
              <a:rPr lang="en-US" altLang="en-US"/>
              <a:pPr/>
              <a:t>‹#›</a:t>
            </a:fld>
            <a:endParaRPr lang="en-US" altLang="en-US"/>
          </a:p>
        </p:txBody>
      </p:sp>
    </p:spTree>
    <p:extLst>
      <p:ext uri="{BB962C8B-B14F-4D97-AF65-F5344CB8AC3E}">
        <p14:creationId xmlns:p14="http://schemas.microsoft.com/office/powerpoint/2010/main" val="344943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6424EB03-EDA9-4037-AE2A-3849AF0A77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3B1315F4-EEF8-46ED-B4A9-1E24FCC69F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CB5E7906-26C5-40C9-B64D-EBA7EE8DD4CA}"/>
              </a:ext>
            </a:extLst>
          </p:cNvPr>
          <p:cNvSpPr>
            <a:spLocks noGrp="1" noChangeArrowheads="1"/>
          </p:cNvSpPr>
          <p:nvPr>
            <p:ph type="sldNum" sz="quarter" idx="12"/>
          </p:nvPr>
        </p:nvSpPr>
        <p:spPr>
          <a:ln/>
        </p:spPr>
        <p:txBody>
          <a:bodyPr/>
          <a:lstStyle>
            <a:lvl1pPr>
              <a:defRPr/>
            </a:lvl1pPr>
          </a:lstStyle>
          <a:p>
            <a:fld id="{1C0E3471-AB03-4B8A-88AE-0322678CE61E}" type="slidenum">
              <a:rPr lang="en-US" altLang="en-US"/>
              <a:pPr/>
              <a:t>‹#›</a:t>
            </a:fld>
            <a:endParaRPr lang="en-US" altLang="en-US"/>
          </a:p>
        </p:txBody>
      </p:sp>
    </p:spTree>
    <p:extLst>
      <p:ext uri="{BB962C8B-B14F-4D97-AF65-F5344CB8AC3E}">
        <p14:creationId xmlns:p14="http://schemas.microsoft.com/office/powerpoint/2010/main" val="2342774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4EF0A096-5770-43ED-A9D9-3D104AFF87D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C7671A07-17AF-4AE3-B965-9CBA24032F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0E065AF3-CAE1-45D3-A9FC-BDC19CC1D5E2}"/>
              </a:ext>
            </a:extLst>
          </p:cNvPr>
          <p:cNvSpPr>
            <a:spLocks noGrp="1" noChangeArrowheads="1"/>
          </p:cNvSpPr>
          <p:nvPr>
            <p:ph type="sldNum" sz="quarter" idx="12"/>
          </p:nvPr>
        </p:nvSpPr>
        <p:spPr>
          <a:ln/>
        </p:spPr>
        <p:txBody>
          <a:bodyPr/>
          <a:lstStyle>
            <a:lvl1pPr>
              <a:defRPr/>
            </a:lvl1pPr>
          </a:lstStyle>
          <a:p>
            <a:fld id="{D71533A8-E63F-4E9C-957B-B65F4A2F7C95}" type="slidenum">
              <a:rPr lang="en-US" altLang="en-US"/>
              <a:pPr/>
              <a:t>‹#›</a:t>
            </a:fld>
            <a:endParaRPr lang="en-US" altLang="en-US"/>
          </a:p>
        </p:txBody>
      </p:sp>
    </p:spTree>
    <p:extLst>
      <p:ext uri="{BB962C8B-B14F-4D97-AF65-F5344CB8AC3E}">
        <p14:creationId xmlns:p14="http://schemas.microsoft.com/office/powerpoint/2010/main" val="420407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559D28B4-CD11-4D40-A14C-A8CC206E7F5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1EBA956E-AD23-44BD-BA26-D9B7675348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BFD2FFCB-76E8-41B2-B548-26CD78FD7D91}"/>
              </a:ext>
            </a:extLst>
          </p:cNvPr>
          <p:cNvSpPr>
            <a:spLocks noGrp="1" noChangeArrowheads="1"/>
          </p:cNvSpPr>
          <p:nvPr>
            <p:ph type="sldNum" sz="quarter" idx="12"/>
          </p:nvPr>
        </p:nvSpPr>
        <p:spPr>
          <a:ln/>
        </p:spPr>
        <p:txBody>
          <a:bodyPr/>
          <a:lstStyle>
            <a:lvl1pPr>
              <a:defRPr/>
            </a:lvl1pPr>
          </a:lstStyle>
          <a:p>
            <a:fld id="{C1C8052D-E285-41C4-96BB-13C5F1A46877}" type="slidenum">
              <a:rPr lang="en-US" altLang="en-US"/>
              <a:pPr/>
              <a:t>‹#›</a:t>
            </a:fld>
            <a:endParaRPr lang="en-US" altLang="en-US"/>
          </a:p>
        </p:txBody>
      </p:sp>
    </p:spTree>
    <p:extLst>
      <p:ext uri="{BB962C8B-B14F-4D97-AF65-F5344CB8AC3E}">
        <p14:creationId xmlns:p14="http://schemas.microsoft.com/office/powerpoint/2010/main" val="629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EB055C95-C8B2-4F94-9A07-535529AD58A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 xmlns:a16="http://schemas.microsoft.com/office/drawing/2014/main" id="{F35E200C-23BA-4019-A3C7-59FE6799AE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 xmlns:a16="http://schemas.microsoft.com/office/drawing/2014/main" id="{E81CF1DA-5B61-48A2-A486-A99F2D5368CD}"/>
              </a:ext>
            </a:extLst>
          </p:cNvPr>
          <p:cNvSpPr>
            <a:spLocks noGrp="1" noChangeArrowheads="1"/>
          </p:cNvSpPr>
          <p:nvPr>
            <p:ph type="sldNum" sz="quarter" idx="12"/>
          </p:nvPr>
        </p:nvSpPr>
        <p:spPr>
          <a:ln/>
        </p:spPr>
        <p:txBody>
          <a:bodyPr/>
          <a:lstStyle>
            <a:lvl1pPr>
              <a:defRPr/>
            </a:lvl1pPr>
          </a:lstStyle>
          <a:p>
            <a:fld id="{3632C78B-D2CC-4455-99C6-CA722CAE8AF7}" type="slidenum">
              <a:rPr lang="en-US" altLang="en-US"/>
              <a:pPr/>
              <a:t>‹#›</a:t>
            </a:fld>
            <a:endParaRPr lang="en-US" altLang="en-US"/>
          </a:p>
        </p:txBody>
      </p:sp>
    </p:spTree>
    <p:extLst>
      <p:ext uri="{BB962C8B-B14F-4D97-AF65-F5344CB8AC3E}">
        <p14:creationId xmlns:p14="http://schemas.microsoft.com/office/powerpoint/2010/main" val="308377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0B5A6EC4-B284-4A75-8DCE-BC74FBA7C5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34A2D506-2715-4E6D-9AF5-401BF2821C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EC005307-AF03-465D-87E6-80DAB9F78E0A}"/>
              </a:ext>
            </a:extLst>
          </p:cNvPr>
          <p:cNvSpPr>
            <a:spLocks noGrp="1" noChangeArrowheads="1"/>
          </p:cNvSpPr>
          <p:nvPr>
            <p:ph type="sldNum" sz="quarter" idx="12"/>
          </p:nvPr>
        </p:nvSpPr>
        <p:spPr>
          <a:ln/>
        </p:spPr>
        <p:txBody>
          <a:bodyPr/>
          <a:lstStyle>
            <a:lvl1pPr>
              <a:defRPr/>
            </a:lvl1pPr>
          </a:lstStyle>
          <a:p>
            <a:fld id="{1BBE98D3-39E7-4030-82A9-459A436EC1A9}" type="slidenum">
              <a:rPr lang="en-US" altLang="en-US"/>
              <a:pPr/>
              <a:t>‹#›</a:t>
            </a:fld>
            <a:endParaRPr lang="en-US" altLang="en-US"/>
          </a:p>
        </p:txBody>
      </p:sp>
    </p:spTree>
    <p:extLst>
      <p:ext uri="{BB962C8B-B14F-4D97-AF65-F5344CB8AC3E}">
        <p14:creationId xmlns:p14="http://schemas.microsoft.com/office/powerpoint/2010/main" val="365509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 xmlns:a16="http://schemas.microsoft.com/office/drawing/2014/main" id="{46770DC6-7530-4C96-ADA0-43CE69AE3E6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 xmlns:a16="http://schemas.microsoft.com/office/drawing/2014/main" id="{82602929-48B1-4D2B-A061-82FEA156FE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 xmlns:a16="http://schemas.microsoft.com/office/drawing/2014/main" id="{D2E09CC7-A16C-4631-B47B-CCED1C4AABB7}"/>
              </a:ext>
            </a:extLst>
          </p:cNvPr>
          <p:cNvSpPr>
            <a:spLocks noGrp="1" noChangeArrowheads="1"/>
          </p:cNvSpPr>
          <p:nvPr>
            <p:ph type="sldNum" sz="quarter" idx="12"/>
          </p:nvPr>
        </p:nvSpPr>
        <p:spPr>
          <a:ln/>
        </p:spPr>
        <p:txBody>
          <a:bodyPr/>
          <a:lstStyle>
            <a:lvl1pPr>
              <a:defRPr/>
            </a:lvl1pPr>
          </a:lstStyle>
          <a:p>
            <a:fld id="{BBD6C1BF-C7F9-4780-9F71-1256EFB115C2}" type="slidenum">
              <a:rPr lang="en-US" altLang="en-US"/>
              <a:pPr/>
              <a:t>‹#›</a:t>
            </a:fld>
            <a:endParaRPr lang="en-US" altLang="en-US"/>
          </a:p>
        </p:txBody>
      </p:sp>
    </p:spTree>
    <p:extLst>
      <p:ext uri="{BB962C8B-B14F-4D97-AF65-F5344CB8AC3E}">
        <p14:creationId xmlns:p14="http://schemas.microsoft.com/office/powerpoint/2010/main" val="238040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 xmlns:a16="http://schemas.microsoft.com/office/drawing/2014/main" id="{5A3A34A3-268A-4E36-B691-687926C60B3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 xmlns:a16="http://schemas.microsoft.com/office/drawing/2014/main" id="{29A3797B-7BE0-4EC4-A8CA-CC144D42AB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 xmlns:a16="http://schemas.microsoft.com/office/drawing/2014/main" id="{572D2764-9CDA-4A61-9698-1E051C382D19}"/>
              </a:ext>
            </a:extLst>
          </p:cNvPr>
          <p:cNvSpPr>
            <a:spLocks noGrp="1" noChangeArrowheads="1"/>
          </p:cNvSpPr>
          <p:nvPr>
            <p:ph type="sldNum" sz="quarter" idx="12"/>
          </p:nvPr>
        </p:nvSpPr>
        <p:spPr>
          <a:ln/>
        </p:spPr>
        <p:txBody>
          <a:bodyPr/>
          <a:lstStyle>
            <a:lvl1pPr>
              <a:defRPr/>
            </a:lvl1pPr>
          </a:lstStyle>
          <a:p>
            <a:fld id="{BFFDF24E-9A29-42E7-A664-9F1A04F5BC7A}" type="slidenum">
              <a:rPr lang="en-US" altLang="en-US"/>
              <a:pPr/>
              <a:t>‹#›</a:t>
            </a:fld>
            <a:endParaRPr lang="en-US" altLang="en-US"/>
          </a:p>
        </p:txBody>
      </p:sp>
    </p:spTree>
    <p:extLst>
      <p:ext uri="{BB962C8B-B14F-4D97-AF65-F5344CB8AC3E}">
        <p14:creationId xmlns:p14="http://schemas.microsoft.com/office/powerpoint/2010/main" val="2937581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11214D68-1F90-4191-8EEA-99D2C91A47F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 xmlns:a16="http://schemas.microsoft.com/office/drawing/2014/main" id="{42109CDD-0093-41B8-AB59-B9B5A73820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 xmlns:a16="http://schemas.microsoft.com/office/drawing/2014/main" id="{59C0E18F-CFB6-4FF8-BF9E-94A2EE96B40F}"/>
              </a:ext>
            </a:extLst>
          </p:cNvPr>
          <p:cNvSpPr>
            <a:spLocks noGrp="1" noChangeArrowheads="1"/>
          </p:cNvSpPr>
          <p:nvPr>
            <p:ph type="sldNum" sz="quarter" idx="12"/>
          </p:nvPr>
        </p:nvSpPr>
        <p:spPr>
          <a:ln/>
        </p:spPr>
        <p:txBody>
          <a:bodyPr/>
          <a:lstStyle>
            <a:lvl1pPr>
              <a:defRPr/>
            </a:lvl1pPr>
          </a:lstStyle>
          <a:p>
            <a:fld id="{90E5F009-336F-4739-BE69-4B3F20BFB133}" type="slidenum">
              <a:rPr lang="en-US" altLang="en-US"/>
              <a:pPr/>
              <a:t>‹#›</a:t>
            </a:fld>
            <a:endParaRPr lang="en-US" altLang="en-US"/>
          </a:p>
        </p:txBody>
      </p:sp>
    </p:spTree>
    <p:extLst>
      <p:ext uri="{BB962C8B-B14F-4D97-AF65-F5344CB8AC3E}">
        <p14:creationId xmlns:p14="http://schemas.microsoft.com/office/powerpoint/2010/main" val="268536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B66D7A23-C73A-4CED-AB4B-B5F65AD3D2A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30691A23-A5CC-43B7-BF0E-181E5DE828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B2CBDE3C-E2D6-4AD2-9C60-937AEB520493}"/>
              </a:ext>
            </a:extLst>
          </p:cNvPr>
          <p:cNvSpPr>
            <a:spLocks noGrp="1" noChangeArrowheads="1"/>
          </p:cNvSpPr>
          <p:nvPr>
            <p:ph type="sldNum" sz="quarter" idx="12"/>
          </p:nvPr>
        </p:nvSpPr>
        <p:spPr>
          <a:ln/>
        </p:spPr>
        <p:txBody>
          <a:bodyPr/>
          <a:lstStyle>
            <a:lvl1pPr>
              <a:defRPr/>
            </a:lvl1pPr>
          </a:lstStyle>
          <a:p>
            <a:fld id="{757C8099-98A5-4990-BB95-B34D8E0662F5}" type="slidenum">
              <a:rPr lang="en-US" altLang="en-US"/>
              <a:pPr/>
              <a:t>‹#›</a:t>
            </a:fld>
            <a:endParaRPr lang="en-US" altLang="en-US"/>
          </a:p>
        </p:txBody>
      </p:sp>
    </p:spTree>
    <p:extLst>
      <p:ext uri="{BB962C8B-B14F-4D97-AF65-F5344CB8AC3E}">
        <p14:creationId xmlns:p14="http://schemas.microsoft.com/office/powerpoint/2010/main" val="162549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0081E2F9-F98E-4CFF-837D-075686212F3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 xmlns:a16="http://schemas.microsoft.com/office/drawing/2014/main" id="{E41C52DD-F635-4130-A78C-F63C4806CC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 xmlns:a16="http://schemas.microsoft.com/office/drawing/2014/main" id="{91B019EF-A358-4146-B917-26628AC3534E}"/>
              </a:ext>
            </a:extLst>
          </p:cNvPr>
          <p:cNvSpPr>
            <a:spLocks noGrp="1" noChangeArrowheads="1"/>
          </p:cNvSpPr>
          <p:nvPr>
            <p:ph type="sldNum" sz="quarter" idx="12"/>
          </p:nvPr>
        </p:nvSpPr>
        <p:spPr>
          <a:ln/>
        </p:spPr>
        <p:txBody>
          <a:bodyPr/>
          <a:lstStyle>
            <a:lvl1pPr>
              <a:defRPr/>
            </a:lvl1pPr>
          </a:lstStyle>
          <a:p>
            <a:fld id="{91ABC525-9924-46F9-B473-426073444759}" type="slidenum">
              <a:rPr lang="en-US" altLang="en-US"/>
              <a:pPr/>
              <a:t>‹#›</a:t>
            </a:fld>
            <a:endParaRPr lang="en-US" altLang="en-US"/>
          </a:p>
        </p:txBody>
      </p:sp>
    </p:spTree>
    <p:extLst>
      <p:ext uri="{BB962C8B-B14F-4D97-AF65-F5344CB8AC3E}">
        <p14:creationId xmlns:p14="http://schemas.microsoft.com/office/powerpoint/2010/main" val="408079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45410" name="Rectangle 2">
            <a:extLst>
              <a:ext uri="{FF2B5EF4-FFF2-40B4-BE49-F238E27FC236}">
                <a16:creationId xmlns="" xmlns:a16="http://schemas.microsoft.com/office/drawing/2014/main" id="{7B6DB866-22CB-4696-A4DB-7E10820BA5FD}"/>
              </a:ext>
            </a:extLst>
          </p:cNvPr>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a:extLst>
              <a:ext uri="{FF2B5EF4-FFF2-40B4-BE49-F238E27FC236}">
                <a16:creationId xmlns="" xmlns:a16="http://schemas.microsoft.com/office/drawing/2014/main" id="{458D5924-8B01-4742-9180-393364AF0762}"/>
              </a:ext>
            </a:extLst>
          </p:cNvPr>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2" name="Rectangle 4">
            <a:extLst>
              <a:ext uri="{FF2B5EF4-FFF2-40B4-BE49-F238E27FC236}">
                <a16:creationId xmlns="" xmlns:a16="http://schemas.microsoft.com/office/drawing/2014/main" id="{A851C61A-9F8E-4364-A987-5BEC870F73A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3" name="Rectangle 5">
            <a:extLst>
              <a:ext uri="{FF2B5EF4-FFF2-40B4-BE49-F238E27FC236}">
                <a16:creationId xmlns="" xmlns:a16="http://schemas.microsoft.com/office/drawing/2014/main" id="{6C392BE4-D0E8-4199-8FAC-55886C06530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145414" name="Rectangle 6">
            <a:extLst>
              <a:ext uri="{FF2B5EF4-FFF2-40B4-BE49-F238E27FC236}">
                <a16:creationId xmlns="" xmlns:a16="http://schemas.microsoft.com/office/drawing/2014/main" id="{4AD3DD1F-D224-48DF-B10B-01E14091F75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panose="020B0604020202020204" pitchFamily="34" charset="0"/>
              </a:defRPr>
            </a:lvl1pPr>
          </a:lstStyle>
          <a:p>
            <a:fld id="{5CAC048B-2C6E-434B-B118-A817A399B82C}"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 xmlns:a16="http://schemas.microsoft.com/office/drawing/2014/main" id="{07B66A5B-CE40-4FFF-93FC-D63280DA3A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5132D87D-7DC1-4CC9-8960-678F602C77BF}"/>
              </a:ext>
            </a:extLst>
          </p:cNvPr>
          <p:cNvSpPr>
            <a:spLocks noGrp="1" noChangeArrowheads="1"/>
          </p:cNvSpPr>
          <p:nvPr>
            <p:ph type="title"/>
          </p:nvPr>
        </p:nvSpPr>
        <p:spPr>
          <a:xfrm>
            <a:off x="457200" y="196417"/>
            <a:ext cx="8030818" cy="1073426"/>
          </a:xfrm>
        </p:spPr>
        <p:txBody>
          <a:bodyPr/>
          <a:lstStyle/>
          <a:p>
            <a:pPr eaLnBrk="1" hangingPunct="1">
              <a:defRPr/>
            </a:pPr>
            <a:r>
              <a:rPr lang="en-US"/>
              <a:t>Project Schedule</a:t>
            </a:r>
          </a:p>
        </p:txBody>
      </p:sp>
      <p:sp>
        <p:nvSpPr>
          <p:cNvPr id="11268" name="Rectangle 5">
            <a:extLst>
              <a:ext uri="{FF2B5EF4-FFF2-40B4-BE49-F238E27FC236}">
                <a16:creationId xmlns="" xmlns:a16="http://schemas.microsoft.com/office/drawing/2014/main" id="{BDA18C8D-E36B-48BE-930F-FE140360ED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pic>
        <p:nvPicPr>
          <p:cNvPr id="4" name="Picture 4" descr="Table&#10;&#10;Description automatically generated">
            <a:extLst>
              <a:ext uri="{FF2B5EF4-FFF2-40B4-BE49-F238E27FC236}">
                <a16:creationId xmlns="" xmlns:a16="http://schemas.microsoft.com/office/drawing/2014/main" id="{5D7A576A-512F-479F-A5AF-F74A974DEB5F}"/>
              </a:ext>
            </a:extLst>
          </p:cNvPr>
          <p:cNvPicPr>
            <a:picLocks noChangeAspect="1"/>
          </p:cNvPicPr>
          <p:nvPr/>
        </p:nvPicPr>
        <p:blipFill>
          <a:blip r:embed="rId2" cstate="print"/>
          <a:stretch>
            <a:fillRect/>
          </a:stretch>
        </p:blipFill>
        <p:spPr>
          <a:xfrm>
            <a:off x="758214" y="1113588"/>
            <a:ext cx="7670168" cy="509938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 xmlns:a16="http://schemas.microsoft.com/office/drawing/2014/main" id="{8A3212C2-8EE2-4D22-806B-338F586CF370}"/>
              </a:ext>
            </a:extLst>
          </p:cNvPr>
          <p:cNvPicPr>
            <a:picLocks noChangeAspect="1"/>
          </p:cNvPicPr>
          <p:nvPr/>
        </p:nvPicPr>
        <p:blipFill>
          <a:blip r:embed="rId2" cstate="print"/>
          <a:stretch>
            <a:fillRect/>
          </a:stretch>
        </p:blipFill>
        <p:spPr>
          <a:xfrm>
            <a:off x="516836" y="427431"/>
            <a:ext cx="8195521" cy="5889547"/>
          </a:xfrm>
          <a:prstGeom prst="rect">
            <a:avLst/>
          </a:prstGeom>
        </p:spPr>
      </p:pic>
    </p:spTree>
    <p:extLst>
      <p:ext uri="{BB962C8B-B14F-4D97-AF65-F5344CB8AC3E}">
        <p14:creationId xmlns:p14="http://schemas.microsoft.com/office/powerpoint/2010/main" val="3373181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E69F00-CE44-46B7-A60F-6B365AB035BB}"/>
              </a:ext>
            </a:extLst>
          </p:cNvPr>
          <p:cNvSpPr>
            <a:spLocks noGrp="1"/>
          </p:cNvSpPr>
          <p:nvPr>
            <p:ph type="title"/>
          </p:nvPr>
        </p:nvSpPr>
        <p:spPr/>
        <p:txBody>
          <a:bodyPr/>
          <a:lstStyle/>
          <a:p>
            <a:endParaRPr lang="en-US"/>
          </a:p>
        </p:txBody>
      </p:sp>
      <p:pic>
        <p:nvPicPr>
          <p:cNvPr id="4" name="Picture 4" descr="Chart&#10;&#10;Description automatically generated">
            <a:extLst>
              <a:ext uri="{FF2B5EF4-FFF2-40B4-BE49-F238E27FC236}">
                <a16:creationId xmlns="" xmlns:a16="http://schemas.microsoft.com/office/drawing/2014/main" id="{D4C95030-D7A3-4B60-97F7-A87BDB50F3ED}"/>
              </a:ext>
            </a:extLst>
          </p:cNvPr>
          <p:cNvPicPr>
            <a:picLocks noGrp="1" noChangeAspect="1"/>
          </p:cNvPicPr>
          <p:nvPr>
            <p:ph idx="1"/>
          </p:nvPr>
        </p:nvPicPr>
        <p:blipFill>
          <a:blip r:embed="rId2" cstate="print"/>
          <a:stretch>
            <a:fillRect/>
          </a:stretch>
        </p:blipFill>
        <p:spPr>
          <a:xfrm>
            <a:off x="590909" y="376741"/>
            <a:ext cx="7962181" cy="6116824"/>
          </a:xfrm>
        </p:spPr>
      </p:pic>
    </p:spTree>
    <p:extLst>
      <p:ext uri="{BB962C8B-B14F-4D97-AF65-F5344CB8AC3E}">
        <p14:creationId xmlns:p14="http://schemas.microsoft.com/office/powerpoint/2010/main" val="2502863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 xmlns:a16="http://schemas.microsoft.com/office/drawing/2014/main" id="{774121CC-F441-4D8C-861C-8325F4B54658}"/>
              </a:ext>
            </a:extLst>
          </p:cNvPr>
          <p:cNvSpPr>
            <a:spLocks noGrp="1" noChangeArrowheads="1"/>
          </p:cNvSpPr>
          <p:nvPr>
            <p:ph type="ctrTitle"/>
          </p:nvPr>
        </p:nvSpPr>
        <p:spPr>
          <a:xfrm>
            <a:off x="685800" y="457200"/>
            <a:ext cx="7772400" cy="990600"/>
          </a:xfrm>
        </p:spPr>
        <p:txBody>
          <a:bodyPr/>
          <a:lstStyle/>
          <a:p>
            <a:pPr eaLnBrk="1" hangingPunct="1">
              <a:defRPr/>
            </a:pPr>
            <a:r>
              <a:rPr lang="en-US"/>
              <a:t>Sequence Diagrams</a:t>
            </a:r>
          </a:p>
        </p:txBody>
      </p:sp>
      <p:sp>
        <p:nvSpPr>
          <p:cNvPr id="59397" name="Rectangle 5">
            <a:extLst>
              <a:ext uri="{FF2B5EF4-FFF2-40B4-BE49-F238E27FC236}">
                <a16:creationId xmlns="" xmlns:a16="http://schemas.microsoft.com/office/drawing/2014/main" id="{01B2FE97-EB02-42B1-B63B-51F1046EA768}"/>
              </a:ext>
            </a:extLst>
          </p:cNvPr>
          <p:cNvSpPr>
            <a:spLocks noGrp="1" noChangeArrowheads="1"/>
          </p:cNvSpPr>
          <p:nvPr>
            <p:ph type="subTitle" idx="1"/>
          </p:nvPr>
        </p:nvSpPr>
        <p:spPr>
          <a:xfrm>
            <a:off x="914400" y="2209800"/>
            <a:ext cx="7620000" cy="2590800"/>
          </a:xfrm>
        </p:spPr>
        <p:txBody>
          <a:bodyPr/>
          <a:lstStyle/>
          <a:p>
            <a:pPr algn="l" eaLnBrk="1" hangingPunct="1">
              <a:defRPr/>
            </a:pPr>
            <a:r>
              <a:rPr lang="en-US" dirty="0"/>
              <a:t>Provide some core sequence diagrams here. Provide one diagram per slide and give heading at top for each sequence diagram.</a:t>
            </a:r>
          </a:p>
        </p:txBody>
      </p:sp>
      <p:pic>
        <p:nvPicPr>
          <p:cNvPr id="2" name="Picture 2" descr="Diagram&#10;&#10;Description automatically generated">
            <a:extLst>
              <a:ext uri="{FF2B5EF4-FFF2-40B4-BE49-F238E27FC236}">
                <a16:creationId xmlns="" xmlns:a16="http://schemas.microsoft.com/office/drawing/2014/main" id="{B4579201-03CF-4772-91CC-3F162AC2EA26}"/>
              </a:ext>
            </a:extLst>
          </p:cNvPr>
          <p:cNvPicPr>
            <a:picLocks noChangeAspect="1"/>
          </p:cNvPicPr>
          <p:nvPr/>
        </p:nvPicPr>
        <p:blipFill>
          <a:blip r:embed="rId2" cstate="print"/>
          <a:stretch>
            <a:fillRect/>
          </a:stretch>
        </p:blipFill>
        <p:spPr>
          <a:xfrm>
            <a:off x="729817" y="1452785"/>
            <a:ext cx="7939944" cy="51167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661CEF-4673-421F-921A-81911EB3D016}"/>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 xmlns:a16="http://schemas.microsoft.com/office/drawing/2014/main" id="{BD37A90B-E044-4ECF-8EA0-0D396A2E1A1C}"/>
              </a:ext>
            </a:extLst>
          </p:cNvPr>
          <p:cNvPicPr>
            <a:picLocks noGrp="1" noChangeAspect="1"/>
          </p:cNvPicPr>
          <p:nvPr>
            <p:ph idx="1"/>
          </p:nvPr>
        </p:nvPicPr>
        <p:blipFill>
          <a:blip r:embed="rId2"/>
          <a:stretch>
            <a:fillRect/>
          </a:stretch>
        </p:blipFill>
        <p:spPr>
          <a:xfrm>
            <a:off x="749733" y="376741"/>
            <a:ext cx="7857514" cy="6116824"/>
          </a:xfrm>
        </p:spPr>
      </p:pic>
    </p:spTree>
    <p:extLst>
      <p:ext uri="{BB962C8B-B14F-4D97-AF65-F5344CB8AC3E}">
        <p14:creationId xmlns:p14="http://schemas.microsoft.com/office/powerpoint/2010/main" val="41295642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2234EF-AAD1-4B0C-81DB-D6CF03D86508}"/>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 xmlns:a16="http://schemas.microsoft.com/office/drawing/2014/main" id="{CA0FFFCB-0635-4A3F-B881-B44861AF6456}"/>
              </a:ext>
            </a:extLst>
          </p:cNvPr>
          <p:cNvPicPr>
            <a:picLocks noGrp="1" noChangeAspect="1"/>
          </p:cNvPicPr>
          <p:nvPr>
            <p:ph idx="1"/>
          </p:nvPr>
        </p:nvPicPr>
        <p:blipFill>
          <a:blip r:embed="rId2" cstate="print"/>
          <a:stretch>
            <a:fillRect/>
          </a:stretch>
        </p:blipFill>
        <p:spPr>
          <a:xfrm>
            <a:off x="633287" y="319946"/>
            <a:ext cx="7991014" cy="5960638"/>
          </a:xfrm>
        </p:spPr>
      </p:pic>
    </p:spTree>
    <p:extLst>
      <p:ext uri="{BB962C8B-B14F-4D97-AF65-F5344CB8AC3E}">
        <p14:creationId xmlns:p14="http://schemas.microsoft.com/office/powerpoint/2010/main" val="3206570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F87515-7339-4BC5-B6E2-44E2264C844A}"/>
              </a:ext>
            </a:extLst>
          </p:cNvPr>
          <p:cNvSpPr>
            <a:spLocks noGrp="1"/>
          </p:cNvSpPr>
          <p:nvPr>
            <p:ph type="title"/>
          </p:nvPr>
        </p:nvSpPr>
        <p:spPr/>
        <p:txBody>
          <a:bodyPr/>
          <a:lstStyle/>
          <a:p>
            <a:endParaRPr lang="en-US"/>
          </a:p>
        </p:txBody>
      </p:sp>
      <p:pic>
        <p:nvPicPr>
          <p:cNvPr id="7" name="Picture 7" descr="Diagram&#10;&#10;Description automatically generated">
            <a:extLst>
              <a:ext uri="{FF2B5EF4-FFF2-40B4-BE49-F238E27FC236}">
                <a16:creationId xmlns="" xmlns:a16="http://schemas.microsoft.com/office/drawing/2014/main" id="{F90554DC-9F79-4964-92AC-B16B595E35A1}"/>
              </a:ext>
            </a:extLst>
          </p:cNvPr>
          <p:cNvPicPr>
            <a:picLocks noGrp="1" noChangeAspect="1"/>
          </p:cNvPicPr>
          <p:nvPr>
            <p:ph idx="1"/>
          </p:nvPr>
        </p:nvPicPr>
        <p:blipFill>
          <a:blip r:embed="rId2"/>
          <a:stretch>
            <a:fillRect/>
          </a:stretch>
        </p:blipFill>
        <p:spPr>
          <a:xfrm>
            <a:off x="506361" y="305747"/>
            <a:ext cx="7904098" cy="6187818"/>
          </a:xfrm>
        </p:spPr>
      </p:pic>
    </p:spTree>
    <p:extLst>
      <p:ext uri="{BB962C8B-B14F-4D97-AF65-F5344CB8AC3E}">
        <p14:creationId xmlns:p14="http://schemas.microsoft.com/office/powerpoint/2010/main" val="355619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2241B6-6694-4001-8D92-720D166CEA81}"/>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 xmlns:a16="http://schemas.microsoft.com/office/drawing/2014/main" id="{0E709250-2193-476B-BDF1-9B7D5DD4856B}"/>
              </a:ext>
            </a:extLst>
          </p:cNvPr>
          <p:cNvPicPr>
            <a:picLocks noGrp="1" noChangeAspect="1"/>
          </p:cNvPicPr>
          <p:nvPr>
            <p:ph idx="1"/>
          </p:nvPr>
        </p:nvPicPr>
        <p:blipFill>
          <a:blip r:embed="rId2" cstate="print"/>
          <a:stretch>
            <a:fillRect/>
          </a:stretch>
        </p:blipFill>
        <p:spPr>
          <a:xfrm>
            <a:off x="799631" y="618120"/>
            <a:ext cx="7516339" cy="5776053"/>
          </a:xfrm>
        </p:spPr>
      </p:pic>
    </p:spTree>
    <p:extLst>
      <p:ext uri="{BB962C8B-B14F-4D97-AF65-F5344CB8AC3E}">
        <p14:creationId xmlns:p14="http://schemas.microsoft.com/office/powerpoint/2010/main" val="183318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FE2164-A5E0-4B8F-BC49-AD3DFF72C6BD}"/>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 xmlns:a16="http://schemas.microsoft.com/office/drawing/2014/main" id="{13D9CBA0-6C0E-417A-8A77-AE97C9D1900D}"/>
              </a:ext>
            </a:extLst>
          </p:cNvPr>
          <p:cNvPicPr>
            <a:picLocks noGrp="1" noChangeAspect="1"/>
          </p:cNvPicPr>
          <p:nvPr>
            <p:ph idx="1"/>
          </p:nvPr>
        </p:nvPicPr>
        <p:blipFill>
          <a:blip r:embed="rId2"/>
          <a:stretch>
            <a:fillRect/>
          </a:stretch>
        </p:blipFill>
        <p:spPr>
          <a:xfrm>
            <a:off x="835627" y="504530"/>
            <a:ext cx="7600534" cy="5989035"/>
          </a:xfrm>
        </p:spPr>
      </p:pic>
    </p:spTree>
    <p:extLst>
      <p:ext uri="{BB962C8B-B14F-4D97-AF65-F5344CB8AC3E}">
        <p14:creationId xmlns:p14="http://schemas.microsoft.com/office/powerpoint/2010/main" val="2319819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4B6110-CA82-4EDD-9D8C-DE1220121FB1}"/>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 xmlns:a16="http://schemas.microsoft.com/office/drawing/2014/main" id="{FBBC329F-47B5-4402-B724-9C07DAF06A3B}"/>
              </a:ext>
            </a:extLst>
          </p:cNvPr>
          <p:cNvPicPr>
            <a:picLocks noGrp="1" noChangeAspect="1"/>
          </p:cNvPicPr>
          <p:nvPr>
            <p:ph idx="1"/>
          </p:nvPr>
        </p:nvPicPr>
        <p:blipFill>
          <a:blip r:embed="rId2"/>
          <a:stretch>
            <a:fillRect/>
          </a:stretch>
        </p:blipFill>
        <p:spPr>
          <a:xfrm>
            <a:off x="609247" y="561325"/>
            <a:ext cx="7868710" cy="5818650"/>
          </a:xfrm>
        </p:spPr>
      </p:pic>
    </p:spTree>
    <p:extLst>
      <p:ext uri="{BB962C8B-B14F-4D97-AF65-F5344CB8AC3E}">
        <p14:creationId xmlns:p14="http://schemas.microsoft.com/office/powerpoint/2010/main" val="293086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5D9BD283-B85B-48A0-B257-FA9DC46C0383}"/>
              </a:ext>
            </a:extLst>
          </p:cNvPr>
          <p:cNvSpPr>
            <a:spLocks noGrp="1" noChangeArrowheads="1"/>
          </p:cNvSpPr>
          <p:nvPr>
            <p:ph type="ctrTitle"/>
          </p:nvPr>
        </p:nvSpPr>
        <p:spPr>
          <a:xfrm>
            <a:off x="609600" y="1066800"/>
            <a:ext cx="8001000" cy="2743200"/>
          </a:xfrm>
        </p:spPr>
        <p:txBody>
          <a:bodyPr anchor="t"/>
          <a:lstStyle/>
          <a:p>
            <a:pPr eaLnBrk="1" hangingPunct="1">
              <a:defRPr/>
            </a:pPr>
            <a:r>
              <a:rPr lang="en-US" sz="5900" dirty="0"/>
              <a:t>DIGITAL LIBRARY MANAGEMENT SYSTEM</a:t>
            </a:r>
            <a:endParaRPr lang="en-US" sz="5900" dirty="0">
              <a:ea typeface="Tahoma"/>
              <a:cs typeface="Tahoma"/>
            </a:endParaRPr>
          </a:p>
        </p:txBody>
      </p:sp>
      <p:pic>
        <p:nvPicPr>
          <p:cNvPr id="3075" name="Picture 6" descr="C:\Users\usman.waheed\Desktop\vulogo.jpg">
            <a:extLst>
              <a:ext uri="{FF2B5EF4-FFF2-40B4-BE49-F238E27FC236}">
                <a16:creationId xmlns="" xmlns:a16="http://schemas.microsoft.com/office/drawing/2014/main" id="{09C7B8FF-9E9F-46B4-AAE7-6D898D72E8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5029200"/>
            <a:ext cx="20145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057400" y="3352800"/>
            <a:ext cx="3219856" cy="646331"/>
          </a:xfrm>
          <a:prstGeom prst="rect">
            <a:avLst/>
          </a:prstGeom>
          <a:noFill/>
        </p:spPr>
        <p:txBody>
          <a:bodyPr wrap="none" rtlCol="0">
            <a:spAutoFit/>
          </a:bodyPr>
          <a:lstStyle/>
          <a:p>
            <a:r>
              <a:rPr lang="en-US" dirty="0" smtClean="0"/>
              <a:t>ID : BS140401541</a:t>
            </a:r>
          </a:p>
          <a:p>
            <a:r>
              <a:rPr lang="en-US" dirty="0" smtClean="0"/>
              <a:t>PROJECT ID : </a:t>
            </a:r>
            <a:r>
              <a:rPr lang="en-US" b="1" dirty="0"/>
              <a:t>S2102EB39B</a:t>
            </a:r>
            <a:r>
              <a:rPr lang="en-US"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75" name="Rectangle 583">
            <a:extLst>
              <a:ext uri="{FF2B5EF4-FFF2-40B4-BE49-F238E27FC236}">
                <a16:creationId xmlns="" xmlns:a16="http://schemas.microsoft.com/office/drawing/2014/main" id="{B14EF67D-C950-4134-809D-785BC8DF7BF3}"/>
              </a:ext>
            </a:extLst>
          </p:cNvPr>
          <p:cNvSpPr>
            <a:spLocks noGrp="1" noChangeArrowheads="1"/>
          </p:cNvSpPr>
          <p:nvPr>
            <p:ph type="title"/>
          </p:nvPr>
        </p:nvSpPr>
        <p:spPr>
          <a:xfrm>
            <a:off x="381000" y="152400"/>
            <a:ext cx="8229600" cy="762000"/>
          </a:xfrm>
        </p:spPr>
        <p:txBody>
          <a:bodyPr/>
          <a:lstStyle/>
          <a:p>
            <a:pPr eaLnBrk="1" hangingPunct="1">
              <a:defRPr/>
            </a:pPr>
            <a:r>
              <a:rPr lang="en-US"/>
              <a:t>Logical Model/Class Diagram</a:t>
            </a:r>
          </a:p>
        </p:txBody>
      </p:sp>
      <p:sp>
        <p:nvSpPr>
          <p:cNvPr id="13315" name="Rectangle 585">
            <a:extLst>
              <a:ext uri="{FF2B5EF4-FFF2-40B4-BE49-F238E27FC236}">
                <a16:creationId xmlns="" xmlns:a16="http://schemas.microsoft.com/office/drawing/2014/main" id="{A35A68FA-FBB6-4BA4-8880-13B00A059B24}"/>
              </a:ext>
            </a:extLst>
          </p:cNvPr>
          <p:cNvSpPr>
            <a:spLocks noChangeArrowheads="1"/>
          </p:cNvSpPr>
          <p:nvPr/>
        </p:nvSpPr>
        <p:spPr bwMode="auto">
          <a:xfrm>
            <a:off x="0" y="1376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2050" name="Picture 2"/>
          <p:cNvPicPr>
            <a:picLocks noChangeAspect="1" noChangeArrowheads="1"/>
          </p:cNvPicPr>
          <p:nvPr/>
        </p:nvPicPr>
        <p:blipFill>
          <a:blip r:embed="rId2" cstate="print"/>
          <a:srcRect/>
          <a:stretch>
            <a:fillRect/>
          </a:stretch>
        </p:blipFill>
        <p:spPr bwMode="auto">
          <a:xfrm>
            <a:off x="1" y="1236229"/>
            <a:ext cx="8534400" cy="47978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 xmlns:a16="http://schemas.microsoft.com/office/drawing/2014/main" id="{02420766-E29A-4492-B57A-E75F57FB57DB}"/>
              </a:ext>
            </a:extLst>
          </p:cNvPr>
          <p:cNvSpPr>
            <a:spLocks noChangeArrowheads="1"/>
          </p:cNvSpPr>
          <p:nvPr/>
        </p:nvSpPr>
        <p:spPr bwMode="auto">
          <a:xfrm>
            <a:off x="0" y="1776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4339" name="Rectangle 6">
            <a:extLst>
              <a:ext uri="{FF2B5EF4-FFF2-40B4-BE49-F238E27FC236}">
                <a16:creationId xmlns="" xmlns:a16="http://schemas.microsoft.com/office/drawing/2014/main" id="{2FF02150-695B-454C-A6D6-AC1AA9A1447D}"/>
              </a:ext>
            </a:extLst>
          </p:cNvPr>
          <p:cNvSpPr>
            <a:spLocks noChangeArrowheads="1"/>
          </p:cNvSpPr>
          <p:nvPr/>
        </p:nvSpPr>
        <p:spPr bwMode="auto">
          <a:xfrm>
            <a:off x="0" y="508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60424" name="Rectangle 8">
            <a:extLst>
              <a:ext uri="{FF2B5EF4-FFF2-40B4-BE49-F238E27FC236}">
                <a16:creationId xmlns="" xmlns:a16="http://schemas.microsoft.com/office/drawing/2014/main" id="{05F10B8C-1365-48AD-B3A3-169EBE36877E}"/>
              </a:ext>
            </a:extLst>
          </p:cNvPr>
          <p:cNvSpPr>
            <a:spLocks noGrp="1" noChangeArrowheads="1"/>
          </p:cNvSpPr>
          <p:nvPr>
            <p:ph type="title"/>
          </p:nvPr>
        </p:nvSpPr>
        <p:spPr>
          <a:xfrm>
            <a:off x="533400" y="381000"/>
            <a:ext cx="8229600" cy="762000"/>
          </a:xfrm>
        </p:spPr>
        <p:txBody>
          <a:bodyPr/>
          <a:lstStyle/>
          <a:p>
            <a:pPr eaLnBrk="1" hangingPunct="1">
              <a:defRPr/>
            </a:pPr>
            <a:r>
              <a:rPr lang="en-US"/>
              <a:t>Entity-Relationship Diagram</a:t>
            </a:r>
          </a:p>
        </p:txBody>
      </p:sp>
      <p:pic>
        <p:nvPicPr>
          <p:cNvPr id="2" name="Picture 2" descr="Diagram&#10;&#10;Description automatically generated">
            <a:extLst>
              <a:ext uri="{FF2B5EF4-FFF2-40B4-BE49-F238E27FC236}">
                <a16:creationId xmlns="" xmlns:a16="http://schemas.microsoft.com/office/drawing/2014/main" id="{E705E05F-1AFC-4358-8F43-A8E6E52BCB7B}"/>
              </a:ext>
            </a:extLst>
          </p:cNvPr>
          <p:cNvPicPr>
            <a:picLocks noChangeAspect="1"/>
          </p:cNvPicPr>
          <p:nvPr/>
        </p:nvPicPr>
        <p:blipFill>
          <a:blip r:embed="rId2"/>
          <a:stretch>
            <a:fillRect/>
          </a:stretch>
        </p:blipFill>
        <p:spPr>
          <a:xfrm>
            <a:off x="204463" y="1244394"/>
            <a:ext cx="8749273" cy="541992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5">
            <a:extLst>
              <a:ext uri="{FF2B5EF4-FFF2-40B4-BE49-F238E27FC236}">
                <a16:creationId xmlns="" xmlns:a16="http://schemas.microsoft.com/office/drawing/2014/main" id="{3C93B126-0363-4922-9FB5-7DFC65D76737}"/>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Database Diagram</a:t>
            </a:r>
          </a:p>
        </p:txBody>
      </p:sp>
      <p:pic>
        <p:nvPicPr>
          <p:cNvPr id="1026" name="Picture 2"/>
          <p:cNvPicPr>
            <a:picLocks noChangeAspect="1" noChangeArrowheads="1"/>
          </p:cNvPicPr>
          <p:nvPr/>
        </p:nvPicPr>
        <p:blipFill>
          <a:blip r:embed="rId2" cstate="print"/>
          <a:srcRect/>
          <a:stretch>
            <a:fillRect/>
          </a:stretch>
        </p:blipFill>
        <p:spPr bwMode="auto">
          <a:xfrm>
            <a:off x="425963" y="1472829"/>
            <a:ext cx="8305800" cy="42176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 xmlns:a16="http://schemas.microsoft.com/office/drawing/2014/main" id="{7ECAEEC0-D195-4323-9FA7-996C1020312F}"/>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sp>
        <p:nvSpPr>
          <p:cNvPr id="136195" name="Rectangle 3">
            <a:extLst>
              <a:ext uri="{FF2B5EF4-FFF2-40B4-BE49-F238E27FC236}">
                <a16:creationId xmlns="" xmlns:a16="http://schemas.microsoft.com/office/drawing/2014/main" id="{C7FE3C78-2C9F-462A-B336-473E2FA0C6A0}"/>
              </a:ext>
            </a:extLst>
          </p:cNvPr>
          <p:cNvSpPr>
            <a:spLocks noGrp="1" noChangeArrowheads="1"/>
          </p:cNvSpPr>
          <p:nvPr>
            <p:ph type="subTitle" idx="1"/>
          </p:nvPr>
        </p:nvSpPr>
        <p:spPr>
          <a:xfrm>
            <a:off x="1371600" y="2895600"/>
            <a:ext cx="6400800" cy="1752600"/>
          </a:xfrm>
        </p:spPr>
        <p:txBody>
          <a:bodyPr/>
          <a:lstStyle/>
          <a:p>
            <a:pPr eaLnBrk="1" hangingPunct="1">
              <a:defRPr/>
            </a:pPr>
            <a:r>
              <a:rPr lang="en-US" dirty="0"/>
              <a:t>Provide screen shots of GUI in different slides of your application here</a:t>
            </a:r>
          </a:p>
        </p:txBody>
      </p:sp>
      <p:pic>
        <p:nvPicPr>
          <p:cNvPr id="2" name="Picture 2" descr="Graphical user interface, application&#10;&#10;Description automatically generated">
            <a:extLst>
              <a:ext uri="{FF2B5EF4-FFF2-40B4-BE49-F238E27FC236}">
                <a16:creationId xmlns="" xmlns:a16="http://schemas.microsoft.com/office/drawing/2014/main" id="{E37AF197-757B-465D-B085-BF24917C7038}"/>
              </a:ext>
            </a:extLst>
          </p:cNvPr>
          <p:cNvPicPr>
            <a:picLocks noChangeAspect="1"/>
          </p:cNvPicPr>
          <p:nvPr/>
        </p:nvPicPr>
        <p:blipFill>
          <a:blip r:embed="rId2" cstate="print"/>
          <a:stretch>
            <a:fillRect/>
          </a:stretch>
        </p:blipFill>
        <p:spPr>
          <a:xfrm>
            <a:off x="616227" y="1482592"/>
            <a:ext cx="7897347" cy="49009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166D6D33-20CF-429B-BB0F-7C70F14C26FA}"/>
              </a:ext>
            </a:extLst>
          </p:cNvPr>
          <p:cNvSpPr>
            <a:spLocks noGrp="1" noChangeArrowheads="1"/>
          </p:cNvSpPr>
          <p:nvPr>
            <p:ph type="title"/>
          </p:nvPr>
        </p:nvSpPr>
        <p:spPr/>
        <p:txBody>
          <a:bodyPr/>
          <a:lstStyle/>
          <a:p>
            <a:pPr eaLnBrk="1" hangingPunct="1">
              <a:defRPr/>
            </a:pPr>
            <a:r>
              <a:rPr lang="en-US"/>
              <a:t>Tools</a:t>
            </a:r>
          </a:p>
        </p:txBody>
      </p:sp>
      <p:sp>
        <p:nvSpPr>
          <p:cNvPr id="65539" name="Rectangle 3">
            <a:extLst>
              <a:ext uri="{FF2B5EF4-FFF2-40B4-BE49-F238E27FC236}">
                <a16:creationId xmlns="" xmlns:a16="http://schemas.microsoft.com/office/drawing/2014/main" id="{4251E1FA-8A1D-4629-AE48-A10E46896982}"/>
              </a:ext>
            </a:extLst>
          </p:cNvPr>
          <p:cNvSpPr>
            <a:spLocks noGrp="1" noChangeArrowheads="1"/>
          </p:cNvSpPr>
          <p:nvPr>
            <p:ph type="body" idx="1"/>
          </p:nvPr>
        </p:nvSpPr>
        <p:spPr>
          <a:xfrm>
            <a:off x="457200" y="1981200"/>
            <a:ext cx="8229600" cy="2286000"/>
          </a:xfrm>
        </p:spPr>
        <p:txBody>
          <a:bodyPr/>
          <a:lstStyle/>
          <a:p>
            <a:pPr eaLnBrk="1" hangingPunct="1">
              <a:buChar char="q"/>
              <a:defRPr/>
            </a:pPr>
            <a:r>
              <a:rPr lang="en-US">
                <a:ea typeface="+mn-lt"/>
                <a:cs typeface="+mn-lt"/>
              </a:rPr>
              <a:t> HTML, CSS, Bootstrap </a:t>
            </a:r>
            <a:endParaRPr lang="en-US" dirty="0">
              <a:ea typeface="+mn-lt"/>
              <a:cs typeface="+mn-lt"/>
            </a:endParaRPr>
          </a:p>
          <a:p>
            <a:pPr>
              <a:buChar char="q"/>
              <a:defRPr/>
            </a:pPr>
            <a:r>
              <a:rPr lang="en-US">
                <a:ea typeface="+mn-lt"/>
                <a:cs typeface="+mn-lt"/>
              </a:rPr>
              <a:t>JAVA AND JSP and TOMCAT/MySQL database </a:t>
            </a:r>
            <a:endParaRPr lang="en-US">
              <a:ea typeface="Tahoma"/>
              <a:cs typeface="Tahoma"/>
            </a:endParaRPr>
          </a:p>
          <a:p>
            <a:pPr eaLnBrk="1" hangingPunct="1">
              <a:buFont typeface="Wingdings" panose="05000000000000000000" pitchFamily="2" charset="2"/>
              <a:buNone/>
              <a:defRPr/>
            </a:pPr>
            <a:endParaRPr lang="en-US" dirty="0"/>
          </a:p>
          <a:p>
            <a:pPr eaLnBrk="1" hangingPunct="1">
              <a:buFont typeface="Wingdings" panose="05000000000000000000" pitchFamily="2" charset="2"/>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 xmlns:a16="http://schemas.microsoft.com/office/drawing/2014/main" id="{C092E47A-E71D-47A7-A080-85997BB48917}"/>
              </a:ext>
            </a:extLst>
          </p:cNvPr>
          <p:cNvSpPr>
            <a:spLocks noGrp="1" noChangeArrowheads="1"/>
          </p:cNvSpPr>
          <p:nvPr>
            <p:ph type="ctrTitle"/>
          </p:nvPr>
        </p:nvSpPr>
        <p:spPr>
          <a:xfrm>
            <a:off x="762000" y="228600"/>
            <a:ext cx="7772400" cy="1828800"/>
          </a:xfrm>
        </p:spPr>
        <p:txBody>
          <a:bodyPr/>
          <a:lstStyle/>
          <a:p>
            <a:pPr eaLnBrk="1" hangingPunct="1">
              <a:defRPr/>
            </a:pPr>
            <a:r>
              <a:rPr lang="en-US" sz="4800"/>
              <a:t>INTRODUCTION OF PROJECT</a:t>
            </a:r>
            <a:endParaRPr lang="en-US" sz="4000"/>
          </a:p>
        </p:txBody>
      </p:sp>
      <p:sp>
        <p:nvSpPr>
          <p:cNvPr id="9221" name="Rectangle 5">
            <a:extLst>
              <a:ext uri="{FF2B5EF4-FFF2-40B4-BE49-F238E27FC236}">
                <a16:creationId xmlns="" xmlns:a16="http://schemas.microsoft.com/office/drawing/2014/main" id="{0506E088-D465-4C34-B8B4-F9E3D3A4E0BC}"/>
              </a:ext>
            </a:extLst>
          </p:cNvPr>
          <p:cNvSpPr>
            <a:spLocks noGrp="1" noChangeArrowheads="1"/>
          </p:cNvSpPr>
          <p:nvPr>
            <p:ph type="subTitle" idx="1"/>
          </p:nvPr>
        </p:nvSpPr>
        <p:spPr/>
        <p:txBody>
          <a:bodyPr/>
          <a:lstStyle/>
          <a:p>
            <a:pPr eaLnBrk="1" hangingPunct="1">
              <a:defRPr/>
            </a:pPr>
            <a:r>
              <a:rPr lang="en-US"/>
              <a:t> </a:t>
            </a:r>
          </a:p>
        </p:txBody>
      </p:sp>
      <p:pic>
        <p:nvPicPr>
          <p:cNvPr id="5124" name="Picture 8">
            <a:extLst>
              <a:ext uri="{FF2B5EF4-FFF2-40B4-BE49-F238E27FC236}">
                <a16:creationId xmlns="" xmlns:a16="http://schemas.microsoft.com/office/drawing/2014/main" id="{05B07ED8-E9C2-484A-A5C2-E3D7C71612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9">
            <a:extLst>
              <a:ext uri="{FF2B5EF4-FFF2-40B4-BE49-F238E27FC236}">
                <a16:creationId xmlns="" xmlns:a16="http://schemas.microsoft.com/office/drawing/2014/main" id="{F9E89318-D4DD-44D9-BF64-7B1074F664D7}"/>
              </a:ext>
            </a:extLst>
          </p:cNvPr>
          <p:cNvSpPr txBox="1">
            <a:spLocks noChangeArrowheads="1"/>
          </p:cNvSpPr>
          <p:nvPr/>
        </p:nvSpPr>
        <p:spPr bwMode="auto">
          <a:xfrm>
            <a:off x="914400" y="2667000"/>
            <a:ext cx="7543800"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None/>
            </a:pPr>
            <a:r>
              <a:rPr lang="en-US" sz="1800" dirty="0">
                <a:latin typeface="Tahoma"/>
                <a:ea typeface="Tahoma"/>
                <a:cs typeface="Tahoma"/>
              </a:rPr>
              <a:t>This beautiful web application consists of three users these are Admin, Librarian and Users.</a:t>
            </a:r>
            <a:endParaRPr lang="en-US" sz="1800" dirty="0">
              <a:ea typeface="Tahoma"/>
              <a:cs typeface="Tahoma"/>
            </a:endParaRPr>
          </a:p>
          <a:p>
            <a:pPr marL="285750" indent="-285750">
              <a:spcBef>
                <a:spcPct val="50000"/>
              </a:spcBef>
            </a:pPr>
            <a:r>
              <a:rPr lang="en-US" sz="1800" dirty="0">
                <a:latin typeface="Tahoma"/>
                <a:ea typeface="Tahoma"/>
                <a:cs typeface="Tahoma"/>
              </a:rPr>
              <a:t> Admin will manage the complete application. Admin will manage books , add new librarian / delete librarian also can see total books and students. Admin will manage different Books in each category.. Admin will also able to know number of registered users, number of books issued.  </a:t>
            </a:r>
            <a:endParaRPr lang="en-US" sz="1800" dirty="0">
              <a:ea typeface="Tahoma"/>
              <a:cs typeface="Tahoma"/>
            </a:endParaRPr>
          </a:p>
          <a:p>
            <a:pPr marL="285750" indent="-285750">
              <a:spcBef>
                <a:spcPct val="50000"/>
              </a:spcBef>
            </a:pPr>
            <a:r>
              <a:rPr lang="en-US" sz="1800" dirty="0">
                <a:latin typeface="Tahoma"/>
                <a:ea typeface="Tahoma"/>
                <a:cs typeface="Tahoma"/>
              </a:rPr>
              <a:t>Librarian will view different books and number of student registered, librarian and Student will sign up to be a register user or Customer. </a:t>
            </a:r>
            <a:endParaRPr lang="en-US" sz="1800">
              <a:ea typeface="Tahoma"/>
              <a:cs typeface="Tahoma"/>
            </a:endParaRPr>
          </a:p>
          <a:p>
            <a:pPr marL="285750" indent="-285750">
              <a:spcBef>
                <a:spcPct val="50000"/>
              </a:spcBef>
            </a:pPr>
            <a:r>
              <a:rPr lang="en-US" sz="1800" dirty="0">
                <a:latin typeface="Tahoma"/>
                <a:ea typeface="Tahoma"/>
                <a:cs typeface="Tahoma"/>
              </a:rPr>
              <a:t>user will view all the Books available user will choose a books as his or her own choice.  And have to return back before 30 days if not return customer has to pay the fine of that book </a:t>
            </a:r>
            <a:r>
              <a:rPr lang="en-US" sz="1800" dirty="0">
                <a:ea typeface="Tahoma"/>
                <a:cs typeface="Tahoma"/>
              </a:rPr>
              <a:t/>
            </a:r>
            <a:br>
              <a:rPr lang="en-US" sz="1800" dirty="0">
                <a:ea typeface="Tahoma"/>
                <a:cs typeface="Tahoma"/>
              </a:rPr>
            </a:br>
            <a:endParaRPr lang="en-US" sz="1800">
              <a:ea typeface="Tahoma"/>
              <a:cs typeface="Tahom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47">
            <a:extLst>
              <a:ext uri="{FF2B5EF4-FFF2-40B4-BE49-F238E27FC236}">
                <a16:creationId xmlns="" xmlns:a16="http://schemas.microsoft.com/office/drawing/2014/main" id="{8C2172C6-B24E-46F5-B16C-9C49B6B7D4A9}"/>
              </a:ext>
            </a:extLst>
          </p:cNvPr>
          <p:cNvSpPr txBox="1">
            <a:spLocks noChangeArrowheads="1"/>
          </p:cNvSpPr>
          <p:nvPr/>
        </p:nvSpPr>
        <p:spPr bwMode="auto">
          <a:xfrm>
            <a:off x="1600200" y="1295400"/>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endParaRPr lang="en-US" altLang="en-US" sz="1800"/>
          </a:p>
        </p:txBody>
      </p:sp>
      <p:sp>
        <p:nvSpPr>
          <p:cNvPr id="139312" name="Text Box 48">
            <a:extLst>
              <a:ext uri="{FF2B5EF4-FFF2-40B4-BE49-F238E27FC236}">
                <a16:creationId xmlns="" xmlns:a16="http://schemas.microsoft.com/office/drawing/2014/main" id="{C9862D52-D437-4E01-B1F6-B416B87B6A35}"/>
              </a:ext>
            </a:extLst>
          </p:cNvPr>
          <p:cNvSpPr txBox="1">
            <a:spLocks noChangeArrowheads="1"/>
          </p:cNvSpPr>
          <p:nvPr/>
        </p:nvSpPr>
        <p:spPr bwMode="auto">
          <a:xfrm>
            <a:off x="377214" y="713724"/>
            <a:ext cx="8077200" cy="584775"/>
          </a:xfrm>
          <a:prstGeom prst="rect">
            <a:avLst/>
          </a:prstGeom>
          <a:noFill/>
          <a:ln w="9525">
            <a:noFill/>
            <a:miter lim="800000"/>
            <a:headEnd/>
            <a:tailEnd/>
          </a:ln>
          <a:effectLst/>
        </p:spPr>
        <p:txBody>
          <a:bodyPr lIns="91440" tIns="45720" rIns="91440" bIns="45720" anchor="t">
            <a:spAutoFit/>
          </a:bodyPr>
          <a:lstStyle/>
          <a:p>
            <a:pPr>
              <a:spcBef>
                <a:spcPct val="50000"/>
              </a:spcBef>
              <a:defRPr/>
            </a:pPr>
            <a:r>
              <a:rPr lang="en-US" sz="3200" dirty="0">
                <a:effectLst>
                  <a:outerShdw blurRad="38100" dist="38100" dir="2700000" algn="tl">
                    <a:srgbClr val="000000"/>
                  </a:outerShdw>
                </a:effectLst>
                <a:latin typeface="Tahoma"/>
                <a:ea typeface="Tahoma"/>
                <a:cs typeface="Tahoma"/>
              </a:rPr>
              <a:t>VU PROCESS MODEL</a:t>
            </a:r>
            <a:endParaRPr lang="en-US" sz="3200" dirty="0">
              <a:effectLst>
                <a:outerShdw blurRad="38100" dist="38100" dir="2700000" algn="tl">
                  <a:srgbClr val="000000"/>
                </a:outerShdw>
              </a:effectLst>
              <a:latin typeface="Tahoma" charset="0"/>
              <a:ea typeface="Tahoma"/>
              <a:cs typeface="Tahoma"/>
            </a:endParaRPr>
          </a:p>
        </p:txBody>
      </p:sp>
      <p:pic>
        <p:nvPicPr>
          <p:cNvPr id="3" name="Picture 3" descr="Diagram&#10;&#10;Description automatically generated">
            <a:extLst>
              <a:ext uri="{FF2B5EF4-FFF2-40B4-BE49-F238E27FC236}">
                <a16:creationId xmlns="" xmlns:a16="http://schemas.microsoft.com/office/drawing/2014/main" id="{98E0C11D-3EB5-4C06-8F26-F3916E259780}"/>
              </a:ext>
            </a:extLst>
          </p:cNvPr>
          <p:cNvPicPr>
            <a:picLocks noChangeAspect="1"/>
          </p:cNvPicPr>
          <p:nvPr/>
        </p:nvPicPr>
        <p:blipFill>
          <a:blip r:embed="rId2" cstate="print"/>
          <a:stretch>
            <a:fillRect/>
          </a:stretch>
        </p:blipFill>
        <p:spPr>
          <a:xfrm>
            <a:off x="516836" y="1755791"/>
            <a:ext cx="8152924" cy="4567511"/>
          </a:xfrm>
          <a:prstGeom prst="rect">
            <a:avLst/>
          </a:prstGeom>
        </p:spPr>
      </p:pic>
    </p:spTree>
  </p:cSld>
  <p:clrMapOvr>
    <a:masterClrMapping/>
  </p:clrMapOvr>
  <p:transition spd="slow">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 xmlns:a16="http://schemas.microsoft.com/office/drawing/2014/main" id="{F48BA01E-47CB-410B-8557-988C7E9492E7}"/>
              </a:ext>
            </a:extLst>
          </p:cNvPr>
          <p:cNvSpPr>
            <a:spLocks noGrp="1" noChangeArrowheads="1"/>
          </p:cNvSpPr>
          <p:nvPr>
            <p:ph type="ctrTitle"/>
          </p:nvPr>
        </p:nvSpPr>
        <p:spPr>
          <a:xfrm>
            <a:off x="609600" y="304800"/>
            <a:ext cx="7772400" cy="990600"/>
          </a:xfrm>
        </p:spPr>
        <p:txBody>
          <a:bodyPr/>
          <a:lstStyle/>
          <a:p>
            <a:pPr eaLnBrk="1" hangingPunct="1">
              <a:defRPr/>
            </a:pPr>
            <a:r>
              <a:rPr lang="en-US"/>
              <a:t>Use Case Diagram</a:t>
            </a:r>
          </a:p>
        </p:txBody>
      </p:sp>
      <p:pic>
        <p:nvPicPr>
          <p:cNvPr id="1027" name="Picture 3"/>
          <p:cNvPicPr>
            <a:picLocks noChangeAspect="1" noChangeArrowheads="1"/>
          </p:cNvPicPr>
          <p:nvPr/>
        </p:nvPicPr>
        <p:blipFill>
          <a:blip r:embed="rId2" cstate="print"/>
          <a:srcRect/>
          <a:stretch>
            <a:fillRect/>
          </a:stretch>
        </p:blipFill>
        <p:spPr bwMode="auto">
          <a:xfrm>
            <a:off x="523875" y="1447800"/>
            <a:ext cx="8096250" cy="4538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 xmlns:a16="http://schemas.microsoft.com/office/drawing/2014/main" id="{729FDED5-4C0A-4C3C-AA3B-318101A3535C}"/>
              </a:ext>
            </a:extLst>
          </p:cNvPr>
          <p:cNvPicPr>
            <a:picLocks noChangeAspect="1"/>
          </p:cNvPicPr>
          <p:nvPr/>
        </p:nvPicPr>
        <p:blipFill>
          <a:blip r:embed="rId2"/>
          <a:stretch>
            <a:fillRect/>
          </a:stretch>
        </p:blipFill>
        <p:spPr>
          <a:xfrm>
            <a:off x="488438" y="222921"/>
            <a:ext cx="8209721" cy="6326966"/>
          </a:xfrm>
          <a:prstGeom prst="rect">
            <a:avLst/>
          </a:prstGeom>
        </p:spPr>
      </p:pic>
    </p:spTree>
    <p:extLst>
      <p:ext uri="{BB962C8B-B14F-4D97-AF65-F5344CB8AC3E}">
        <p14:creationId xmlns:p14="http://schemas.microsoft.com/office/powerpoint/2010/main" val="1010912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219075"/>
            <a:ext cx="8229600" cy="6419850"/>
          </a:xfrm>
          <a:prstGeom prst="rect">
            <a:avLst/>
          </a:prstGeom>
          <a:noFill/>
          <a:ln w="9525">
            <a:noFill/>
            <a:miter lim="800000"/>
            <a:headEnd/>
            <a:tailEnd/>
          </a:ln>
        </p:spPr>
      </p:pic>
    </p:spTree>
    <p:extLst>
      <p:ext uri="{BB962C8B-B14F-4D97-AF65-F5344CB8AC3E}">
        <p14:creationId xmlns:p14="http://schemas.microsoft.com/office/powerpoint/2010/main" val="2785740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 xmlns:a16="http://schemas.microsoft.com/office/drawing/2014/main" id="{A159265B-EEBC-4B52-8C5E-AE04B6DF2149}"/>
              </a:ext>
            </a:extLst>
          </p:cNvPr>
          <p:cNvSpPr>
            <a:spLocks noGrp="1" noChangeArrowheads="1"/>
          </p:cNvSpPr>
          <p:nvPr>
            <p:ph type="ctrTitle"/>
          </p:nvPr>
        </p:nvSpPr>
        <p:spPr>
          <a:xfrm>
            <a:off x="685800" y="363015"/>
            <a:ext cx="7772400" cy="1644217"/>
          </a:xfrm>
        </p:spPr>
        <p:txBody>
          <a:bodyPr/>
          <a:lstStyle/>
          <a:p>
            <a:pPr eaLnBrk="1" hangingPunct="1">
              <a:defRPr/>
            </a:pPr>
            <a:r>
              <a:rPr lang="en-US" dirty="0">
                <a:ea typeface="Tahoma"/>
                <a:cs typeface="Tahoma"/>
              </a:rPr>
              <a:t>FUNCTIONAL REQUIREMENTS</a:t>
            </a:r>
          </a:p>
        </p:txBody>
      </p:sp>
      <p:sp>
        <p:nvSpPr>
          <p:cNvPr id="20485" name="Rectangle 5">
            <a:extLst>
              <a:ext uri="{FF2B5EF4-FFF2-40B4-BE49-F238E27FC236}">
                <a16:creationId xmlns="" xmlns:a16="http://schemas.microsoft.com/office/drawing/2014/main" id="{2BEBDFB9-2F62-4198-BDBD-4BA1C5B37835}"/>
              </a:ext>
            </a:extLst>
          </p:cNvPr>
          <p:cNvSpPr>
            <a:spLocks noGrp="1" noChangeArrowheads="1"/>
          </p:cNvSpPr>
          <p:nvPr>
            <p:ph type="subTitle" idx="1"/>
          </p:nvPr>
        </p:nvSpPr>
        <p:spPr>
          <a:xfrm>
            <a:off x="604868" y="2045095"/>
            <a:ext cx="7167532" cy="3754624"/>
          </a:xfrm>
        </p:spPr>
        <p:txBody>
          <a:bodyPr/>
          <a:lstStyle/>
          <a:p>
            <a:pPr eaLnBrk="1" hangingPunct="1">
              <a:defRPr/>
            </a:pPr>
            <a:r>
              <a:rPr lang="en-US" dirty="0"/>
              <a:t>.</a:t>
            </a:r>
          </a:p>
        </p:txBody>
      </p:sp>
      <p:pic>
        <p:nvPicPr>
          <p:cNvPr id="3" name="Picture 3" descr="Text, letter&#10;&#10;Description automatically generated">
            <a:extLst>
              <a:ext uri="{FF2B5EF4-FFF2-40B4-BE49-F238E27FC236}">
                <a16:creationId xmlns="" xmlns:a16="http://schemas.microsoft.com/office/drawing/2014/main" id="{EDBF9FF1-2FD0-4F56-88FC-EE989E952D3F}"/>
              </a:ext>
            </a:extLst>
          </p:cNvPr>
          <p:cNvPicPr>
            <a:picLocks noChangeAspect="1"/>
          </p:cNvPicPr>
          <p:nvPr/>
        </p:nvPicPr>
        <p:blipFill>
          <a:blip r:embed="rId2" cstate="print"/>
          <a:stretch>
            <a:fillRect/>
          </a:stretch>
        </p:blipFill>
        <p:spPr>
          <a:xfrm>
            <a:off x="673022" y="1612017"/>
            <a:ext cx="7741161" cy="50112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 xmlns:a16="http://schemas.microsoft.com/office/drawing/2014/main" id="{1ED2280E-AFD7-49F4-951D-58948867E0C7}"/>
              </a:ext>
            </a:extLst>
          </p:cNvPr>
          <p:cNvSpPr>
            <a:spLocks noGrp="1" noChangeArrowheads="1"/>
          </p:cNvSpPr>
          <p:nvPr>
            <p:ph type="title"/>
          </p:nvPr>
        </p:nvSpPr>
        <p:spPr/>
        <p:txBody>
          <a:bodyPr/>
          <a:lstStyle/>
          <a:p>
            <a:pPr eaLnBrk="1" hangingPunct="1">
              <a:defRPr/>
            </a:pPr>
            <a:r>
              <a:rPr lang="en-GB" b="1" i="1" dirty="0"/>
              <a:t>Architectural Design</a:t>
            </a:r>
            <a:endParaRPr lang="en-US" b="1" i="1" dirty="0"/>
          </a:p>
        </p:txBody>
      </p:sp>
      <p:sp>
        <p:nvSpPr>
          <p:cNvPr id="9219" name="Rectangle 10">
            <a:extLst>
              <a:ext uri="{FF2B5EF4-FFF2-40B4-BE49-F238E27FC236}">
                <a16:creationId xmlns="" xmlns:a16="http://schemas.microsoft.com/office/drawing/2014/main" id="{9F3A6D71-2C59-4E3E-808A-85A3D23426B4}"/>
              </a:ext>
            </a:extLst>
          </p:cNvPr>
          <p:cNvSpPr>
            <a:spLocks noChangeArrowheads="1"/>
          </p:cNvSpPr>
          <p:nvPr/>
        </p:nvSpPr>
        <p:spPr bwMode="auto">
          <a:xfrm>
            <a:off x="0" y="138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33538"/>
            <a:ext cx="7543800"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4176</TotalTime>
  <Words>84</Words>
  <Application>Microsoft Office PowerPoint</Application>
  <PresentationFormat>On-screen Show (4:3)</PresentationFormat>
  <Paragraphs>25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Textured</vt:lpstr>
      <vt:lpstr>PowerPoint Presentation</vt:lpstr>
      <vt:lpstr>DIGITAL LIBRARY MANAGEMENT SYSTEM</vt:lpstr>
      <vt:lpstr>INTRODUCTION OF PROJECT</vt:lpstr>
      <vt:lpstr>PowerPoint Presentation</vt:lpstr>
      <vt:lpstr>Use Case Diagram</vt:lpstr>
      <vt:lpstr>PowerPoint Presentation</vt:lpstr>
      <vt:lpstr>PowerPoint Presentation</vt:lpstr>
      <vt:lpstr>FUNCTIONAL REQUIREMENTS</vt:lpstr>
      <vt:lpstr>Architectural Design</vt:lpstr>
      <vt:lpstr>Project Schedule</vt:lpstr>
      <vt:lpstr>PowerPoint Presentation</vt:lpstr>
      <vt:lpstr>PowerPoint Presentation</vt:lpstr>
      <vt:lpstr>Sequence Diagrams</vt:lpstr>
      <vt:lpstr>PowerPoint Presentation</vt:lpstr>
      <vt:lpstr>PowerPoint Presentation</vt:lpstr>
      <vt:lpstr>PowerPoint Presentation</vt:lpstr>
      <vt:lpstr>PowerPoint Presentation</vt:lpstr>
      <vt:lpstr>PowerPoint Presentation</vt:lpstr>
      <vt:lpstr>PowerPoint Presentation</vt:lpstr>
      <vt:lpstr>Logical Model/Class Diagram</vt:lpstr>
      <vt:lpstr>Entity-Relationship Diagram</vt:lpstr>
      <vt:lpstr>Database Diagram</vt:lpstr>
      <vt:lpstr>User Interfaces</vt:lpstr>
      <vt:lpstr>Tools</vt:lpstr>
    </vt:vector>
  </TitlesOfParts>
  <Company>VU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Play Chess Online</dc:title>
  <dc:creator>MUHAMMAD HARIS SIDDIQUI</dc:creator>
  <cp:lastModifiedBy>IBM</cp:lastModifiedBy>
  <cp:revision>254</cp:revision>
  <dcterms:created xsi:type="dcterms:W3CDTF">2007-02-24T01:41:18Z</dcterms:created>
  <dcterms:modified xsi:type="dcterms:W3CDTF">2022-02-10T04:07:38Z</dcterms:modified>
</cp:coreProperties>
</file>