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Lst>
  <p:sldSz cy="32918400" cx="43891200"/>
  <p:notesSz cx="7004050" cy="9283700"/>
  <p:defaultTextStyle>
    <a:defPPr>
      <a:defRPr lang="en-US"/>
    </a:defPPr>
    <a:lvl1pPr algn="l" fontAlgn="base" rtl="0">
      <a:spcBef>
        <a:spcPct val="0"/>
      </a:spcBef>
      <a:spcAft>
        <a:spcPct val="0"/>
      </a:spcAft>
      <a:defRPr sz="3200" kern="1200">
        <a:solidFill>
          <a:schemeClr val="tx1"/>
        </a:solidFill>
        <a:latin typeface="Arial" charset="0"/>
        <a:ea typeface="+mn-ea"/>
        <a:cs typeface="+mn-cs"/>
      </a:defRPr>
    </a:lvl1pPr>
    <a:lvl2pPr algn="l" fontAlgn="base" marL="457200" rtl="0">
      <a:spcBef>
        <a:spcPct val="0"/>
      </a:spcBef>
      <a:spcAft>
        <a:spcPct val="0"/>
      </a:spcAft>
      <a:defRPr sz="3200" kern="1200">
        <a:solidFill>
          <a:schemeClr val="tx1"/>
        </a:solidFill>
        <a:latin typeface="Arial" charset="0"/>
        <a:ea typeface="+mn-ea"/>
        <a:cs typeface="+mn-cs"/>
      </a:defRPr>
    </a:lvl2pPr>
    <a:lvl3pPr algn="l" fontAlgn="base" marL="914400" rtl="0">
      <a:spcBef>
        <a:spcPct val="0"/>
      </a:spcBef>
      <a:spcAft>
        <a:spcPct val="0"/>
      </a:spcAft>
      <a:defRPr sz="3200" kern="1200">
        <a:solidFill>
          <a:schemeClr val="tx1"/>
        </a:solidFill>
        <a:latin typeface="Arial" charset="0"/>
        <a:ea typeface="+mn-ea"/>
        <a:cs typeface="+mn-cs"/>
      </a:defRPr>
    </a:lvl3pPr>
    <a:lvl4pPr algn="l" fontAlgn="base" marL="1371600" rtl="0">
      <a:spcBef>
        <a:spcPct val="0"/>
      </a:spcBef>
      <a:spcAft>
        <a:spcPct val="0"/>
      </a:spcAft>
      <a:defRPr sz="3200" kern="1200">
        <a:solidFill>
          <a:schemeClr val="tx1"/>
        </a:solidFill>
        <a:latin typeface="Arial" charset="0"/>
        <a:ea typeface="+mn-ea"/>
        <a:cs typeface="+mn-cs"/>
      </a:defRPr>
    </a:lvl4pPr>
    <a:lvl5pPr algn="l" fontAlgn="base" marL="1828800" rtl="0">
      <a:spcBef>
        <a:spcPct val="0"/>
      </a:spcBef>
      <a:spcAft>
        <a:spcPct val="0"/>
      </a:spcAft>
      <a:defRPr sz="3200" kern="1200">
        <a:solidFill>
          <a:schemeClr val="tx1"/>
        </a:solidFill>
        <a:latin typeface="Arial" charset="0"/>
        <a:ea typeface="+mn-ea"/>
        <a:cs typeface="+mn-cs"/>
      </a:defRPr>
    </a:lvl5pPr>
    <a:lvl6pPr algn="l" defTabSz="914400" eaLnBrk="1" hangingPunct="1" latinLnBrk="0" marL="2286000" rtl="0">
      <a:defRPr sz="3200" kern="1200">
        <a:solidFill>
          <a:schemeClr val="tx1"/>
        </a:solidFill>
        <a:latin typeface="Arial" charset="0"/>
        <a:ea typeface="+mn-ea"/>
        <a:cs typeface="+mn-cs"/>
      </a:defRPr>
    </a:lvl6pPr>
    <a:lvl7pPr algn="l" defTabSz="914400" eaLnBrk="1" hangingPunct="1" latinLnBrk="0" marL="2743200" rtl="0">
      <a:defRPr sz="3200" kern="1200">
        <a:solidFill>
          <a:schemeClr val="tx1"/>
        </a:solidFill>
        <a:latin typeface="Arial" charset="0"/>
        <a:ea typeface="+mn-ea"/>
        <a:cs typeface="+mn-cs"/>
      </a:defRPr>
    </a:lvl7pPr>
    <a:lvl8pPr algn="l" defTabSz="914400" eaLnBrk="1" hangingPunct="1" latinLnBrk="0" marL="3200400" rtl="0">
      <a:defRPr sz="3200" kern="1200">
        <a:solidFill>
          <a:schemeClr val="tx1"/>
        </a:solidFill>
        <a:latin typeface="Arial" charset="0"/>
        <a:ea typeface="+mn-ea"/>
        <a:cs typeface="+mn-cs"/>
      </a:defRPr>
    </a:lvl8pPr>
    <a:lvl9pPr algn="l" defTabSz="914400" eaLnBrk="1" hangingPunct="1" latinLnBrk="0" marL="3657600" rtl="0">
      <a:defRPr sz="3200" kern="1200">
        <a:solidFill>
          <a:schemeClr val="tx1"/>
        </a:solidFill>
        <a:latin typeface="Arial" charset="0"/>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083C4"/>
    <a:srgbClr val="0066FF"/>
    <a:srgbClr val="6699FF"/>
    <a:srgbClr val="3399FF"/>
    <a:srgbClr val="00CCFF"/>
    <a:srgbClr val="66FFFF"/>
    <a:srgbClr val="DDDDDD"/>
    <a:srgbClr val="CCECFF"/>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snapVertSplitter="1" vertBarState="minimized" horzBarState="maximized">
    <p:restoredLeft sz="15620"/>
    <p:restoredTop sz="94660"/>
  </p:normalViewPr>
  <p:slideViewPr>
    <p:cSldViewPr>
      <p:cViewPr>
        <p:scale>
          <a:sx n="33" d="100"/>
          <a:sy n="33" d="100"/>
        </p:scale>
        <p:origin x="-78" y="-156"/>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tableStyles" Target="tableStyle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63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3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3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3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3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3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5" name=""/>
        <p:cNvGrpSpPr/>
        <p:nvPr/>
      </p:nvGrpSpPr>
      <p:grpSpPr>
        <a:xfrm>
          <a:off x="0" y="0"/>
          <a:ext cx="0" cy="0"/>
          <a:chOff x="0" y="0"/>
          <a:chExt cx="0" cy="0"/>
        </a:xfrm>
      </p:grpSpPr>
      <p:sp>
        <p:nvSpPr>
          <p:cNvPr id="1048581" name="Title 1"/>
          <p:cNvSpPr>
            <a:spLocks noGrp="1"/>
          </p:cNvSpPr>
          <p:nvPr>
            <p:ph type="ctrTitle"/>
          </p:nvPr>
        </p:nvSpPr>
        <p:spPr>
          <a:xfrm>
            <a:off x="3292475" y="10226675"/>
            <a:ext cx="37306250" cy="7054850"/>
          </a:xfrm>
          <a:prstGeom prst="rect"/>
        </p:spPr>
        <p:txBody>
          <a:bodyPr/>
          <a:p>
            <a:r>
              <a:rPr lang="en-US" smtClean="0"/>
              <a:t>Click to edit Master title style</a:t>
            </a:r>
            <a:endParaRPr lang="en-US"/>
          </a:p>
        </p:txBody>
      </p:sp>
      <p:sp>
        <p:nvSpPr>
          <p:cNvPr id="1048582" name="Subtitle 2"/>
          <p:cNvSpPr>
            <a:spLocks noGrp="1"/>
          </p:cNvSpPr>
          <p:nvPr>
            <p:ph type="subTitle" idx="1"/>
          </p:nvPr>
        </p:nvSpPr>
        <p:spPr>
          <a:xfrm>
            <a:off x="6583363" y="18653125"/>
            <a:ext cx="30724475" cy="8413750"/>
          </a:xfrm>
          <a:prstGeom prst="rect"/>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5" name=""/>
        <p:cNvGrpSpPr/>
        <p:nvPr/>
      </p:nvGrpSpPr>
      <p:grpSpPr>
        <a:xfrm>
          <a:off x="0" y="0"/>
          <a:ext cx="0" cy="0"/>
          <a:chOff x="0" y="0"/>
          <a:chExt cx="0" cy="0"/>
        </a:xfrm>
      </p:grpSpPr>
      <p:sp>
        <p:nvSpPr>
          <p:cNvPr id="1048628" name="Title 1"/>
          <p:cNvSpPr>
            <a:spLocks noGrp="1"/>
          </p:cNvSpPr>
          <p:nvPr>
            <p:ph type="title"/>
          </p:nvPr>
        </p:nvSpPr>
        <p:spPr>
          <a:xfrm>
            <a:off x="2193925" y="1317625"/>
            <a:ext cx="39503350" cy="5486400"/>
          </a:xfrm>
          <a:prstGeom prst="rect"/>
        </p:spPr>
        <p:txBody>
          <a:bodyPr/>
          <a:p>
            <a:r>
              <a:rPr lang="en-US" smtClean="0"/>
              <a:t>Click to edit Master title style</a:t>
            </a:r>
            <a:endParaRPr lang="en-US"/>
          </a:p>
        </p:txBody>
      </p:sp>
      <p:sp>
        <p:nvSpPr>
          <p:cNvPr id="1048629" name="Vertical Text Placeholder 2"/>
          <p:cNvSpPr>
            <a:spLocks noGrp="1"/>
          </p:cNvSpPr>
          <p:nvPr>
            <p:ph type="body" orient="vert" idx="1"/>
          </p:nvPr>
        </p:nvSpPr>
        <p:spPr>
          <a:xfrm>
            <a:off x="2193925" y="7680325"/>
            <a:ext cx="39503350" cy="21724938"/>
          </a:xfrm>
          <a:prstGeom prst="rect"/>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1" name=""/>
        <p:cNvGrpSpPr/>
        <p:nvPr/>
      </p:nvGrpSpPr>
      <p:grpSpPr>
        <a:xfrm>
          <a:off x="0" y="0"/>
          <a:ext cx="0" cy="0"/>
          <a:chOff x="0" y="0"/>
          <a:chExt cx="0" cy="0"/>
        </a:xfrm>
      </p:grpSpPr>
      <p:sp>
        <p:nvSpPr>
          <p:cNvPr id="1048621" name="Vertical Title 1"/>
          <p:cNvSpPr>
            <a:spLocks noGrp="1"/>
          </p:cNvSpPr>
          <p:nvPr>
            <p:ph type="title" orient="vert"/>
          </p:nvPr>
        </p:nvSpPr>
        <p:spPr>
          <a:xfrm>
            <a:off x="31821438" y="1317625"/>
            <a:ext cx="9875837" cy="28087638"/>
          </a:xfrm>
          <a:prstGeom prst="rect"/>
        </p:spPr>
        <p:txBody>
          <a:bodyPr vert="eaVert"/>
          <a:p>
            <a:r>
              <a:rPr lang="en-US" smtClean="0"/>
              <a:t>Click to edit Master title style</a:t>
            </a:r>
            <a:endParaRPr lang="en-US"/>
          </a:p>
        </p:txBody>
      </p:sp>
      <p:sp>
        <p:nvSpPr>
          <p:cNvPr id="1048622" name="Vertical Text Placeholder 2"/>
          <p:cNvSpPr>
            <a:spLocks noGrp="1"/>
          </p:cNvSpPr>
          <p:nvPr>
            <p:ph type="body" orient="vert" idx="1"/>
          </p:nvPr>
        </p:nvSpPr>
        <p:spPr>
          <a:xfrm>
            <a:off x="2193925" y="1317625"/>
            <a:ext cx="29475113" cy="28087638"/>
          </a:xfrm>
          <a:prstGeom prst="rect"/>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613" name="Title 1"/>
          <p:cNvSpPr>
            <a:spLocks noGrp="1"/>
          </p:cNvSpPr>
          <p:nvPr>
            <p:ph type="title"/>
          </p:nvPr>
        </p:nvSpPr>
        <p:spPr>
          <a:xfrm>
            <a:off x="2193925" y="1317625"/>
            <a:ext cx="39503350" cy="5486400"/>
          </a:xfrm>
          <a:prstGeom prst="rect"/>
        </p:spPr>
        <p:txBody>
          <a:bodyPr/>
          <a:p>
            <a:r>
              <a:rPr lang="en-US" smtClean="0"/>
              <a:t>Click to edit Master title style</a:t>
            </a:r>
            <a:endParaRPr lang="en-US"/>
          </a:p>
        </p:txBody>
      </p:sp>
      <p:sp>
        <p:nvSpPr>
          <p:cNvPr id="1048614" name="Content Placeholder 2"/>
          <p:cNvSpPr>
            <a:spLocks noGrp="1"/>
          </p:cNvSpPr>
          <p:nvPr>
            <p:ph idx="1"/>
          </p:nvPr>
        </p:nvSpPr>
        <p:spPr>
          <a:xfrm>
            <a:off x="2193925" y="7680325"/>
            <a:ext cx="39503350" cy="21724938"/>
          </a:xfrm>
          <a:prstGeom prst="rect"/>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4" name=""/>
        <p:cNvGrpSpPr/>
        <p:nvPr/>
      </p:nvGrpSpPr>
      <p:grpSpPr>
        <a:xfrm>
          <a:off x="0" y="0"/>
          <a:ext cx="0" cy="0"/>
          <a:chOff x="0" y="0"/>
          <a:chExt cx="0" cy="0"/>
        </a:xfrm>
      </p:grpSpPr>
      <p:sp>
        <p:nvSpPr>
          <p:cNvPr id="1048626" name="Title 1"/>
          <p:cNvSpPr>
            <a:spLocks noGrp="1"/>
          </p:cNvSpPr>
          <p:nvPr>
            <p:ph type="title"/>
          </p:nvPr>
        </p:nvSpPr>
        <p:spPr>
          <a:xfrm>
            <a:off x="3467100" y="21153438"/>
            <a:ext cx="37307838" cy="6537325"/>
          </a:xfrm>
          <a:prstGeom prst="rect"/>
        </p:spPr>
        <p:txBody>
          <a:bodyPr anchor="t"/>
          <a:lstStyle>
            <a:lvl1pPr algn="l">
              <a:defRPr b="1" cap="all" sz="4000"/>
            </a:lvl1pPr>
          </a:lstStyle>
          <a:p>
            <a:r>
              <a:rPr lang="en-US" smtClean="0"/>
              <a:t>Click to edit Master title style</a:t>
            </a:r>
            <a:endParaRPr lang="en-US"/>
          </a:p>
        </p:txBody>
      </p:sp>
      <p:sp>
        <p:nvSpPr>
          <p:cNvPr id="1048627" name="Text Placeholder 2"/>
          <p:cNvSpPr>
            <a:spLocks noGrp="1"/>
          </p:cNvSpPr>
          <p:nvPr>
            <p:ph type="body" idx="1"/>
          </p:nvPr>
        </p:nvSpPr>
        <p:spPr>
          <a:xfrm>
            <a:off x="3467100" y="13952538"/>
            <a:ext cx="37307838" cy="7200900"/>
          </a:xfrm>
          <a:prstGeom prst="rect"/>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7" name=""/>
        <p:cNvGrpSpPr/>
        <p:nvPr/>
      </p:nvGrpSpPr>
      <p:grpSpPr>
        <a:xfrm>
          <a:off x="0" y="0"/>
          <a:ext cx="0" cy="0"/>
          <a:chOff x="0" y="0"/>
          <a:chExt cx="0" cy="0"/>
        </a:xfrm>
      </p:grpSpPr>
      <p:sp>
        <p:nvSpPr>
          <p:cNvPr id="1048610" name="Title 1"/>
          <p:cNvSpPr>
            <a:spLocks noGrp="1"/>
          </p:cNvSpPr>
          <p:nvPr>
            <p:ph type="title"/>
          </p:nvPr>
        </p:nvSpPr>
        <p:spPr>
          <a:xfrm>
            <a:off x="2193925" y="1317625"/>
            <a:ext cx="39503350" cy="5486400"/>
          </a:xfrm>
          <a:prstGeom prst="rect"/>
        </p:spPr>
        <p:txBody>
          <a:bodyPr/>
          <a:p>
            <a:r>
              <a:rPr lang="en-US" smtClean="0"/>
              <a:t>Click to edit Master title style</a:t>
            </a:r>
            <a:endParaRPr lang="en-US"/>
          </a:p>
        </p:txBody>
      </p:sp>
      <p:sp>
        <p:nvSpPr>
          <p:cNvPr id="1048611" name="Content Placeholder 2"/>
          <p:cNvSpPr>
            <a:spLocks noGrp="1"/>
          </p:cNvSpPr>
          <p:nvPr>
            <p:ph sz="half" idx="1"/>
          </p:nvPr>
        </p:nvSpPr>
        <p:spPr>
          <a:xfrm>
            <a:off x="2193925" y="7680325"/>
            <a:ext cx="19675475" cy="21724938"/>
          </a:xfrm>
          <a:prstGeom prst="rect"/>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2" name="Content Placeholder 3"/>
          <p:cNvSpPr>
            <a:spLocks noGrp="1"/>
          </p:cNvSpPr>
          <p:nvPr>
            <p:ph sz="half" idx="2"/>
          </p:nvPr>
        </p:nvSpPr>
        <p:spPr>
          <a:xfrm>
            <a:off x="22021800" y="7680325"/>
            <a:ext cx="19675475" cy="21724938"/>
          </a:xfrm>
          <a:prstGeom prst="rect"/>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9" name=""/>
        <p:cNvGrpSpPr/>
        <p:nvPr/>
      </p:nvGrpSpPr>
      <p:grpSpPr>
        <a:xfrm>
          <a:off x="0" y="0"/>
          <a:ext cx="0" cy="0"/>
          <a:chOff x="0" y="0"/>
          <a:chExt cx="0" cy="0"/>
        </a:xfrm>
      </p:grpSpPr>
      <p:sp>
        <p:nvSpPr>
          <p:cNvPr id="1048615" name="Title 1"/>
          <p:cNvSpPr>
            <a:spLocks noGrp="1"/>
          </p:cNvSpPr>
          <p:nvPr>
            <p:ph type="title"/>
          </p:nvPr>
        </p:nvSpPr>
        <p:spPr>
          <a:xfrm>
            <a:off x="2193925" y="1317625"/>
            <a:ext cx="39503350" cy="5486400"/>
          </a:xfrm>
          <a:prstGeom prst="rect"/>
        </p:spPr>
        <p:txBody>
          <a:bodyPr/>
          <a:p>
            <a:r>
              <a:rPr lang="en-US" smtClean="0"/>
              <a:t>Click to edit Master title style</a:t>
            </a:r>
            <a:endParaRPr lang="en-US"/>
          </a:p>
        </p:txBody>
      </p:sp>
      <p:sp>
        <p:nvSpPr>
          <p:cNvPr id="1048616" name="Text Placeholder 2"/>
          <p:cNvSpPr>
            <a:spLocks noGrp="1"/>
          </p:cNvSpPr>
          <p:nvPr>
            <p:ph type="body" idx="1"/>
          </p:nvPr>
        </p:nvSpPr>
        <p:spPr>
          <a:xfrm>
            <a:off x="2193925" y="7369175"/>
            <a:ext cx="19392900" cy="3070225"/>
          </a:xfrm>
          <a:prstGeom prst="rect"/>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17" name="Content Placeholder 3"/>
          <p:cNvSpPr>
            <a:spLocks noGrp="1"/>
          </p:cNvSpPr>
          <p:nvPr>
            <p:ph sz="half" idx="2"/>
          </p:nvPr>
        </p:nvSpPr>
        <p:spPr>
          <a:xfrm>
            <a:off x="2193925" y="10439400"/>
            <a:ext cx="19392900" cy="18965863"/>
          </a:xfrm>
          <a:prstGeom prst="rect"/>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8" name="Text Placeholder 4"/>
          <p:cNvSpPr>
            <a:spLocks noGrp="1"/>
          </p:cNvSpPr>
          <p:nvPr>
            <p:ph type="body" sz="quarter" idx="3"/>
          </p:nvPr>
        </p:nvSpPr>
        <p:spPr>
          <a:xfrm>
            <a:off x="22296438" y="7369175"/>
            <a:ext cx="19400837" cy="3070225"/>
          </a:xfrm>
          <a:prstGeom prst="rect"/>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19" name="Content Placeholder 5"/>
          <p:cNvSpPr>
            <a:spLocks noGrp="1"/>
          </p:cNvSpPr>
          <p:nvPr>
            <p:ph sz="quarter" idx="4"/>
          </p:nvPr>
        </p:nvSpPr>
        <p:spPr>
          <a:xfrm>
            <a:off x="22296438" y="10439400"/>
            <a:ext cx="19400837" cy="18965863"/>
          </a:xfrm>
          <a:prstGeom prst="rect"/>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0" name=""/>
        <p:cNvGrpSpPr/>
        <p:nvPr/>
      </p:nvGrpSpPr>
      <p:grpSpPr>
        <a:xfrm>
          <a:off x="0" y="0"/>
          <a:ext cx="0" cy="0"/>
          <a:chOff x="0" y="0"/>
          <a:chExt cx="0" cy="0"/>
        </a:xfrm>
      </p:grpSpPr>
      <p:sp>
        <p:nvSpPr>
          <p:cNvPr id="1048620" name="Title 1"/>
          <p:cNvSpPr>
            <a:spLocks noGrp="1"/>
          </p:cNvSpPr>
          <p:nvPr>
            <p:ph type="title"/>
          </p:nvPr>
        </p:nvSpPr>
        <p:spPr>
          <a:xfrm>
            <a:off x="2193925" y="1317625"/>
            <a:ext cx="39503350" cy="5486400"/>
          </a:xfrm>
          <a:prstGeom prst="rect"/>
        </p:spPr>
        <p:txBody>
          <a:bodyPr/>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2"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6" name=""/>
        <p:cNvGrpSpPr/>
        <p:nvPr/>
      </p:nvGrpSpPr>
      <p:grpSpPr>
        <a:xfrm>
          <a:off x="0" y="0"/>
          <a:ext cx="0" cy="0"/>
          <a:chOff x="0" y="0"/>
          <a:chExt cx="0" cy="0"/>
        </a:xfrm>
      </p:grpSpPr>
      <p:sp>
        <p:nvSpPr>
          <p:cNvPr id="1048630" name="Title 1"/>
          <p:cNvSpPr>
            <a:spLocks noGrp="1"/>
          </p:cNvSpPr>
          <p:nvPr>
            <p:ph type="title"/>
          </p:nvPr>
        </p:nvSpPr>
        <p:spPr>
          <a:xfrm>
            <a:off x="2193925" y="1311275"/>
            <a:ext cx="14439900" cy="5576888"/>
          </a:xfrm>
          <a:prstGeom prst="rect"/>
        </p:spPr>
        <p:txBody>
          <a:bodyPr anchor="b"/>
          <a:lstStyle>
            <a:lvl1pPr algn="l">
              <a:defRPr b="1" sz="2000"/>
            </a:lvl1pPr>
          </a:lstStyle>
          <a:p>
            <a:r>
              <a:rPr lang="en-US" smtClean="0"/>
              <a:t>Click to edit Master title style</a:t>
            </a:r>
            <a:endParaRPr lang="en-US"/>
          </a:p>
        </p:txBody>
      </p:sp>
      <p:sp>
        <p:nvSpPr>
          <p:cNvPr id="1048631" name="Content Placeholder 2"/>
          <p:cNvSpPr>
            <a:spLocks noGrp="1"/>
          </p:cNvSpPr>
          <p:nvPr>
            <p:ph idx="1"/>
          </p:nvPr>
        </p:nvSpPr>
        <p:spPr>
          <a:xfrm>
            <a:off x="17160875" y="1311275"/>
            <a:ext cx="24536400" cy="28093988"/>
          </a:xfrm>
          <a:prstGeom prst="rect"/>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2" name="Text Placeholder 3"/>
          <p:cNvSpPr>
            <a:spLocks noGrp="1"/>
          </p:cNvSpPr>
          <p:nvPr>
            <p:ph type="body" sz="half" idx="2"/>
          </p:nvPr>
        </p:nvSpPr>
        <p:spPr>
          <a:xfrm>
            <a:off x="2193925" y="6888163"/>
            <a:ext cx="14439900" cy="22517100"/>
          </a:xfrm>
          <a:prstGeom prst="rect"/>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3" name=""/>
        <p:cNvGrpSpPr/>
        <p:nvPr/>
      </p:nvGrpSpPr>
      <p:grpSpPr>
        <a:xfrm>
          <a:off x="0" y="0"/>
          <a:ext cx="0" cy="0"/>
          <a:chOff x="0" y="0"/>
          <a:chExt cx="0" cy="0"/>
        </a:xfrm>
      </p:grpSpPr>
      <p:sp>
        <p:nvSpPr>
          <p:cNvPr id="1048623" name="Title 1"/>
          <p:cNvSpPr>
            <a:spLocks noGrp="1"/>
          </p:cNvSpPr>
          <p:nvPr>
            <p:ph type="title"/>
          </p:nvPr>
        </p:nvSpPr>
        <p:spPr>
          <a:xfrm>
            <a:off x="8602663" y="23042563"/>
            <a:ext cx="26335037" cy="2720975"/>
          </a:xfrm>
          <a:prstGeom prst="rect"/>
        </p:spPr>
        <p:txBody>
          <a:bodyPr anchor="b"/>
          <a:lstStyle>
            <a:lvl1pPr algn="l">
              <a:defRPr b="1" sz="2000"/>
            </a:lvl1pPr>
          </a:lstStyle>
          <a:p>
            <a:r>
              <a:rPr lang="en-US" smtClean="0"/>
              <a:t>Click to edit Master title style</a:t>
            </a:r>
            <a:endParaRPr lang="en-US"/>
          </a:p>
        </p:txBody>
      </p:sp>
      <p:sp>
        <p:nvSpPr>
          <p:cNvPr id="1048624" name="Picture Placeholder 2"/>
          <p:cNvSpPr>
            <a:spLocks noGrp="1"/>
          </p:cNvSpPr>
          <p:nvPr>
            <p:ph type="pic" idx="1"/>
          </p:nvPr>
        </p:nvSpPr>
        <p:spPr>
          <a:xfrm>
            <a:off x="8602663" y="2941638"/>
            <a:ext cx="26335037" cy="19750087"/>
          </a:xfrm>
          <a:prstGeom prst="rect"/>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25" name="Text Placeholder 3"/>
          <p:cNvSpPr>
            <a:spLocks noGrp="1"/>
          </p:cNvSpPr>
          <p:nvPr>
            <p:ph type="body" sz="half" idx="2"/>
          </p:nvPr>
        </p:nvSpPr>
        <p:spPr>
          <a:xfrm>
            <a:off x="8602663" y="25763538"/>
            <a:ext cx="26335037" cy="3862387"/>
          </a:xfrm>
          <a:prstGeom prst="rect"/>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83C4"/>
        </a:solidFill>
      </p:bgPr>
    </p:bg>
    <p:spTree>
      <p:nvGrpSpPr>
        <p:cNvPr id="3" name=""/>
        <p:cNvGrpSpPr/>
        <p:nvPr/>
      </p:nvGrpSpPr>
      <p:grpSpPr>
        <a:xfrm>
          <a:off x="0" y="0"/>
          <a:ext cx="0" cy="0"/>
          <a:chOff x="0" y="0"/>
          <a:chExt cx="0" cy="0"/>
        </a:xfrm>
      </p:grpSpPr>
      <p:sp>
        <p:nvSpPr>
          <p:cNvPr id="1048576" name="Rectangle 7"/>
          <p:cNvSpPr>
            <a:spLocks noChangeArrowheads="1"/>
          </p:cNvSpPr>
          <p:nvPr/>
        </p:nvSpPr>
        <p:spPr bwMode="auto">
          <a:xfrm>
            <a:off x="0" y="5483225"/>
            <a:ext cx="9140825" cy="27424063"/>
          </a:xfrm>
          <a:prstGeom prst="rect"/>
          <a:solidFill>
            <a:srgbClr val="B3D9FF"/>
          </a:solidFill>
          <a:ln w="9525">
            <a:noFill/>
            <a:miter lim="800000"/>
            <a:headEnd/>
            <a:tailEnd/>
          </a:ln>
          <a:effectLst/>
        </p:spPr>
        <p:txBody>
          <a:bodyPr bIns="457200" lIns="457200" rIns="457200" tIns="228600" wrap="none"/>
          <a:p>
            <a:pPr algn="ctr" defTabSz="4389438"/>
            <a:endParaRPr sz="4800" lang="en-US">
              <a:latin typeface="Impact" pitchFamily="34" charset="0"/>
            </a:endParaRPr>
          </a:p>
        </p:txBody>
      </p:sp>
      <p:sp>
        <p:nvSpPr>
          <p:cNvPr id="1048577" name="Rectangle 8"/>
          <p:cNvSpPr>
            <a:spLocks noChangeArrowheads="1"/>
          </p:cNvSpPr>
          <p:nvPr/>
        </p:nvSpPr>
        <p:spPr bwMode="auto">
          <a:xfrm>
            <a:off x="9140825" y="0"/>
            <a:ext cx="34736088" cy="5484813"/>
          </a:xfrm>
          <a:prstGeom prst="rect"/>
          <a:solidFill>
            <a:srgbClr val="B3D9FF"/>
          </a:solidFill>
          <a:ln w="9525">
            <a:noFill/>
            <a:miter lim="800000"/>
            <a:headEnd/>
            <a:tailEnd/>
          </a:ln>
          <a:effectLst/>
        </p:spPr>
        <p:txBody>
          <a:bodyPr bIns="457200" lIns="457200" rIns="457200" tIns="457200" wrap="none"/>
          <a:p>
            <a:endParaRPr lang="en-US"/>
          </a:p>
        </p:txBody>
      </p:sp>
      <p:sp>
        <p:nvSpPr>
          <p:cNvPr id="1048578" name="Rectangle 9"/>
          <p:cNvSpPr>
            <a:spLocks noChangeArrowheads="1"/>
          </p:cNvSpPr>
          <p:nvPr/>
        </p:nvSpPr>
        <p:spPr bwMode="auto">
          <a:xfrm>
            <a:off x="9140825" y="5483225"/>
            <a:ext cx="34736088" cy="27424063"/>
          </a:xfrm>
          <a:prstGeom prst="rect"/>
          <a:solidFill>
            <a:srgbClr val="EAEAEA"/>
          </a:solidFill>
          <a:ln w="9525">
            <a:noFill/>
            <a:miter lim="800000"/>
            <a:headEnd/>
            <a:tailEnd/>
          </a:ln>
          <a:effectLst/>
        </p:spPr>
        <p:txBody>
          <a:bodyPr bIns="457200" lIns="457200" rIns="457200" tIns="457200" wrap="none"/>
          <a:p>
            <a:endParaRPr lang="en-US"/>
          </a:p>
        </p:txBody>
      </p:sp>
      <p:sp>
        <p:nvSpPr>
          <p:cNvPr id="1048579" name="Line 11"/>
          <p:cNvSpPr>
            <a:spLocks noChangeShapeType="1"/>
          </p:cNvSpPr>
          <p:nvPr/>
        </p:nvSpPr>
        <p:spPr bwMode="auto">
          <a:xfrm>
            <a:off x="9144000" y="0"/>
            <a:ext cx="0" cy="32918400"/>
          </a:xfrm>
          <a:prstGeom prst="line"/>
          <a:noFill/>
          <a:ln w="76200">
            <a:solidFill>
              <a:schemeClr val="tx1"/>
            </a:solidFill>
            <a:round/>
            <a:headEnd/>
            <a:tailEnd/>
          </a:ln>
          <a:effectLst/>
        </p:spPr>
        <p:txBody>
          <a:bodyPr/>
          <a:p>
            <a:endParaRPr lang="en-US"/>
          </a:p>
        </p:txBody>
      </p:sp>
      <p:sp>
        <p:nvSpPr>
          <p:cNvPr id="1048580" name="Line 12"/>
          <p:cNvSpPr>
            <a:spLocks noChangeShapeType="1"/>
          </p:cNvSpPr>
          <p:nvPr/>
        </p:nvSpPr>
        <p:spPr bwMode="auto">
          <a:xfrm>
            <a:off x="0" y="5486400"/>
            <a:ext cx="43876913" cy="0"/>
          </a:xfrm>
          <a:prstGeom prst="line"/>
          <a:noFill/>
          <a:ln w="76200">
            <a:solidFill>
              <a:schemeClr val="tx1"/>
            </a:solidFill>
            <a:round/>
            <a:headEnd/>
            <a:tailEnd/>
          </a:ln>
          <a:effectLst/>
        </p:spPr>
        <p:txBody>
          <a:bodyPr/>
          <a:p>
            <a:endParaRPr lang="en-US"/>
          </a:p>
        </p:txBody>
      </p:sp>
      <p:pic>
        <p:nvPicPr>
          <p:cNvPr id="2097152" name="Picture 15" descr="PosterTemplateCopyright"/>
          <p:cNvPicPr>
            <a:picLocks noChangeAspect="1" noChangeArrowheads="1"/>
          </p:cNvPicPr>
          <p:nvPr/>
        </p:nvPicPr>
        <p:blipFill>
          <a:blip xmlns:r="http://schemas.openxmlformats.org/officeDocument/2006/relationships" r:embed="rId12"/>
          <a:srcRect/>
          <a:stretch>
            <a:fillRect/>
          </a:stretch>
        </p:blipFill>
        <p:spPr bwMode="auto">
          <a:xfrm>
            <a:off x="2819400" y="32394525"/>
            <a:ext cx="3502025" cy="295275"/>
          </a:xfrm>
          <a:prstGeom prst="rect"/>
          <a:noFill/>
          <a:ln w="9525">
            <a:noFill/>
            <a:miter lim="800000"/>
            <a:headEnd/>
            <a:tailEnd/>
          </a:ln>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fontAlgn="base" rtl="0">
        <a:spcBef>
          <a:spcPct val="0"/>
        </a:spcBef>
        <a:spcAft>
          <a:spcPct val="0"/>
        </a:spcAft>
        <a:defRPr sz="21100">
          <a:solidFill>
            <a:schemeClr val="tx2"/>
          </a:solidFill>
          <a:latin typeface="+mj-lt"/>
          <a:ea typeface="+mj-ea"/>
          <a:cs typeface="+mj-cs"/>
        </a:defRPr>
      </a:lvl1pPr>
      <a:lvl2pPr algn="ctr" defTabSz="4389438" fontAlgn="base" rtl="0">
        <a:spcBef>
          <a:spcPct val="0"/>
        </a:spcBef>
        <a:spcAft>
          <a:spcPct val="0"/>
        </a:spcAft>
        <a:defRPr sz="21100">
          <a:solidFill>
            <a:schemeClr val="tx2"/>
          </a:solidFill>
          <a:latin typeface="Arial" charset="0"/>
        </a:defRPr>
      </a:lvl2pPr>
      <a:lvl3pPr algn="ctr" defTabSz="4389438" fontAlgn="base" rtl="0">
        <a:spcBef>
          <a:spcPct val="0"/>
        </a:spcBef>
        <a:spcAft>
          <a:spcPct val="0"/>
        </a:spcAft>
        <a:defRPr sz="21100">
          <a:solidFill>
            <a:schemeClr val="tx2"/>
          </a:solidFill>
          <a:latin typeface="Arial" charset="0"/>
        </a:defRPr>
      </a:lvl3pPr>
      <a:lvl4pPr algn="ctr" defTabSz="4389438" fontAlgn="base" rtl="0">
        <a:spcBef>
          <a:spcPct val="0"/>
        </a:spcBef>
        <a:spcAft>
          <a:spcPct val="0"/>
        </a:spcAft>
        <a:defRPr sz="21100">
          <a:solidFill>
            <a:schemeClr val="tx2"/>
          </a:solidFill>
          <a:latin typeface="Arial" charset="0"/>
        </a:defRPr>
      </a:lvl4pPr>
      <a:lvl5pPr algn="ctr" defTabSz="4389438" fontAlgn="base" rtl="0">
        <a:spcBef>
          <a:spcPct val="0"/>
        </a:spcBef>
        <a:spcAft>
          <a:spcPct val="0"/>
        </a:spcAft>
        <a:defRPr sz="21100">
          <a:solidFill>
            <a:schemeClr val="tx2"/>
          </a:solidFill>
          <a:latin typeface="Arial" charset="0"/>
        </a:defRPr>
      </a:lvl5pPr>
      <a:lvl6pPr algn="ctr" defTabSz="4389438" fontAlgn="base" marL="457200" rtl="0">
        <a:spcBef>
          <a:spcPct val="0"/>
        </a:spcBef>
        <a:spcAft>
          <a:spcPct val="0"/>
        </a:spcAft>
        <a:defRPr sz="21100">
          <a:solidFill>
            <a:schemeClr val="tx2"/>
          </a:solidFill>
          <a:latin typeface="Arial" charset="0"/>
        </a:defRPr>
      </a:lvl6pPr>
      <a:lvl7pPr algn="ctr" defTabSz="4389438" fontAlgn="base" marL="914400" rtl="0">
        <a:spcBef>
          <a:spcPct val="0"/>
        </a:spcBef>
        <a:spcAft>
          <a:spcPct val="0"/>
        </a:spcAft>
        <a:defRPr sz="21100">
          <a:solidFill>
            <a:schemeClr val="tx2"/>
          </a:solidFill>
          <a:latin typeface="Arial" charset="0"/>
        </a:defRPr>
      </a:lvl7pPr>
      <a:lvl8pPr algn="ctr" defTabSz="4389438" fontAlgn="base" marL="1371600" rtl="0">
        <a:spcBef>
          <a:spcPct val="0"/>
        </a:spcBef>
        <a:spcAft>
          <a:spcPct val="0"/>
        </a:spcAft>
        <a:defRPr sz="21100">
          <a:solidFill>
            <a:schemeClr val="tx2"/>
          </a:solidFill>
          <a:latin typeface="Arial" charset="0"/>
        </a:defRPr>
      </a:lvl8pPr>
      <a:lvl9pPr algn="ctr" defTabSz="4389438" fontAlgn="base" marL="1828800" rtl="0">
        <a:spcBef>
          <a:spcPct val="0"/>
        </a:spcBef>
        <a:spcAft>
          <a:spcPct val="0"/>
        </a:spcAft>
        <a:defRPr sz="21100">
          <a:solidFill>
            <a:schemeClr val="tx2"/>
          </a:solidFill>
          <a:latin typeface="Arial" charset="0"/>
        </a:defRPr>
      </a:lvl9pPr>
    </p:titleStyle>
    <p:bodyStyle>
      <a:lvl1pPr algn="l" defTabSz="4389438" fontAlgn="base" indent="-1646238" marL="1646238" rtl="0">
        <a:spcBef>
          <a:spcPct val="20000"/>
        </a:spcBef>
        <a:spcAft>
          <a:spcPct val="0"/>
        </a:spcAft>
        <a:buChar char="•"/>
        <a:defRPr sz="15400">
          <a:solidFill>
            <a:schemeClr val="tx1"/>
          </a:solidFill>
          <a:latin typeface="+mn-lt"/>
          <a:ea typeface="+mn-ea"/>
          <a:cs typeface="+mn-cs"/>
        </a:defRPr>
      </a:lvl1pPr>
      <a:lvl2pPr algn="l" defTabSz="4389438" fontAlgn="base" indent="-1371600" marL="3565525" rtl="0">
        <a:spcBef>
          <a:spcPct val="20000"/>
        </a:spcBef>
        <a:spcAft>
          <a:spcPct val="0"/>
        </a:spcAft>
        <a:buChar char="–"/>
        <a:defRPr sz="13400">
          <a:solidFill>
            <a:schemeClr val="tx1"/>
          </a:solidFill>
          <a:latin typeface="+mn-lt"/>
        </a:defRPr>
      </a:lvl2pPr>
      <a:lvl3pPr algn="l" defTabSz="4389438" fontAlgn="base" indent="-1096963" marL="5486400" rtl="0">
        <a:spcBef>
          <a:spcPct val="20000"/>
        </a:spcBef>
        <a:spcAft>
          <a:spcPct val="0"/>
        </a:spcAft>
        <a:buChar char="•"/>
        <a:defRPr sz="11500">
          <a:solidFill>
            <a:schemeClr val="tx1"/>
          </a:solidFill>
          <a:latin typeface="+mn-lt"/>
        </a:defRPr>
      </a:lvl3pPr>
      <a:lvl4pPr algn="l" defTabSz="4389438" fontAlgn="base" indent="-1096963" marL="7680325" rtl="0">
        <a:spcBef>
          <a:spcPct val="20000"/>
        </a:spcBef>
        <a:spcAft>
          <a:spcPct val="0"/>
        </a:spcAft>
        <a:buChar char="–"/>
        <a:defRPr sz="9600">
          <a:solidFill>
            <a:schemeClr val="tx1"/>
          </a:solidFill>
          <a:latin typeface="+mn-lt"/>
        </a:defRPr>
      </a:lvl4pPr>
      <a:lvl5pPr algn="l" defTabSz="4389438" fontAlgn="base" indent="-1096963" marL="9875838" rtl="0">
        <a:spcBef>
          <a:spcPct val="20000"/>
        </a:spcBef>
        <a:spcAft>
          <a:spcPct val="0"/>
        </a:spcAft>
        <a:buChar char="»"/>
        <a:defRPr sz="9600">
          <a:solidFill>
            <a:schemeClr val="tx1"/>
          </a:solidFill>
          <a:latin typeface="+mn-lt"/>
        </a:defRPr>
      </a:lvl5pPr>
      <a:lvl6pPr algn="l" defTabSz="4389438" fontAlgn="base" indent="-1096963" marL="10333038" rtl="0">
        <a:spcBef>
          <a:spcPct val="20000"/>
        </a:spcBef>
        <a:spcAft>
          <a:spcPct val="0"/>
        </a:spcAft>
        <a:buChar char="»"/>
        <a:defRPr sz="9600">
          <a:solidFill>
            <a:schemeClr val="tx1"/>
          </a:solidFill>
          <a:latin typeface="+mn-lt"/>
        </a:defRPr>
      </a:lvl6pPr>
      <a:lvl7pPr algn="l" defTabSz="4389438" fontAlgn="base" indent="-1096963" marL="10790238" rtl="0">
        <a:spcBef>
          <a:spcPct val="20000"/>
        </a:spcBef>
        <a:spcAft>
          <a:spcPct val="0"/>
        </a:spcAft>
        <a:buChar char="»"/>
        <a:defRPr sz="9600">
          <a:solidFill>
            <a:schemeClr val="tx1"/>
          </a:solidFill>
          <a:latin typeface="+mn-lt"/>
        </a:defRPr>
      </a:lvl7pPr>
      <a:lvl8pPr algn="l" defTabSz="4389438" fontAlgn="base" indent="-1096963" marL="11247438" rtl="0">
        <a:spcBef>
          <a:spcPct val="20000"/>
        </a:spcBef>
        <a:spcAft>
          <a:spcPct val="0"/>
        </a:spcAft>
        <a:buChar char="»"/>
        <a:defRPr sz="9600">
          <a:solidFill>
            <a:schemeClr val="tx1"/>
          </a:solidFill>
          <a:latin typeface="+mn-lt"/>
        </a:defRPr>
      </a:lvl8pPr>
      <a:lvl9pPr algn="l" defTabSz="4389438" fontAlgn="base" indent="-1096963" marL="11704638" rtl="0">
        <a:spcBef>
          <a:spcPct val="20000"/>
        </a:spcBef>
        <a:spcAft>
          <a:spcPct val="0"/>
        </a:spcAft>
        <a:buChar char="»"/>
        <a:defRPr sz="9600">
          <a:solidFill>
            <a:schemeClr val="tx1"/>
          </a:solidFill>
          <a:latin typeface="+mn-lt"/>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hyperlink" Target="https://en.wikipedia.org/wiki/Neurodegenerative_disorder" TargetMode="External"/><Relationship Id="rId2" Type="http://schemas.openxmlformats.org/officeDocument/2006/relationships/hyperlink" Target="https://en.wikipedia.org/wiki/Lipofuscin" TargetMode="External"/><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image" Target="../media/image7.jpeg"/><Relationship Id="rId9" Type="http://schemas.openxmlformats.org/officeDocument/2006/relationships/image" Target="../media/image8.jpeg"/><Relationship Id="rId10" Type="http://schemas.openxmlformats.org/officeDocument/2006/relationships/image" Target="../media/image9.jpeg"/><Relationship Id="rId11" Type="http://schemas.openxmlformats.org/officeDocument/2006/relationships/image" Target="../media/image10.jpeg"/><Relationship Id="rId12" Type="http://schemas.openxmlformats.org/officeDocument/2006/relationships/image" Target="../media/image11.jpeg"/><Relationship Id="rId13"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6" name=""/>
        <p:cNvGrpSpPr/>
        <p:nvPr/>
      </p:nvGrpSpPr>
      <p:grpSpPr>
        <a:xfrm>
          <a:off x="0" y="0"/>
          <a:ext cx="0" cy="0"/>
          <a:chOff x="0" y="0"/>
          <a:chExt cx="0" cy="0"/>
        </a:xfrm>
      </p:grpSpPr>
      <p:sp>
        <p:nvSpPr>
          <p:cNvPr id="1048583" name="Text Box 13"/>
          <p:cNvSpPr txBox="1">
            <a:spLocks noChangeArrowheads="1"/>
          </p:cNvSpPr>
          <p:nvPr/>
        </p:nvSpPr>
        <p:spPr bwMode="auto">
          <a:xfrm>
            <a:off x="912813" y="29251275"/>
            <a:ext cx="7313612" cy="2741613"/>
          </a:xfrm>
          <a:prstGeom prst="rect"/>
          <a:solidFill>
            <a:srgbClr val="CCECFF"/>
          </a:solidFill>
          <a:ln w="19050">
            <a:noFill/>
            <a:prstDash val="dash"/>
            <a:miter lim="800000"/>
            <a:headEnd/>
            <a:tailEnd/>
          </a:ln>
          <a:effectLst/>
        </p:spPr>
        <p:txBody>
          <a:bodyPr bIns="228600" lIns="228600" rIns="228600" tIns="228600"/>
          <a:p>
            <a:r>
              <a:rPr sz="2800" lang="en-US"/>
              <a:t>&lt;your name&gt;</a:t>
            </a:r>
          </a:p>
          <a:p>
            <a:r>
              <a:rPr sz="2800" lang="en-US"/>
              <a:t>&lt;organization name&gt;</a:t>
            </a:r>
          </a:p>
          <a:p>
            <a:r>
              <a:rPr sz="2800" lang="en-US"/>
              <a:t>Email: </a:t>
            </a:r>
          </a:p>
          <a:p>
            <a:r>
              <a:rPr sz="2800" lang="en-US"/>
              <a:t>Phone: </a:t>
            </a:r>
          </a:p>
          <a:p>
            <a:r>
              <a:rPr sz="2800" lang="en-US"/>
              <a:t>Website: </a:t>
            </a:r>
          </a:p>
        </p:txBody>
      </p:sp>
      <p:sp>
        <p:nvSpPr>
          <p:cNvPr id="1048584" name="Text Box 14"/>
          <p:cNvSpPr txBox="1">
            <a:spLocks noChangeArrowheads="1"/>
          </p:cNvSpPr>
          <p:nvPr/>
        </p:nvSpPr>
        <p:spPr bwMode="auto">
          <a:xfrm>
            <a:off x="914400" y="6858000"/>
            <a:ext cx="7313613" cy="18796000"/>
          </a:xfrm>
          <a:prstGeom prst="rect"/>
          <a:solidFill>
            <a:srgbClr val="CCECFF"/>
          </a:solidFill>
          <a:ln w="19050">
            <a:noFill/>
            <a:prstDash val="dash"/>
            <a:miter lim="800000"/>
            <a:headEnd/>
            <a:tailEnd/>
          </a:ln>
          <a:effectLst/>
        </p:spPr>
        <p:txBody>
          <a:bodyPr bIns="228600" lIns="228600" rIns="228600" tIns="228600">
            <a:spAutoFit/>
          </a:bodyPr>
          <a:p>
            <a:r>
              <a:rPr dirty="0" lang="en-US"/>
              <a:t>NCL1 is also called an infantile neuronal </a:t>
            </a:r>
            <a:r>
              <a:rPr dirty="0" lang="en-US" err="1"/>
              <a:t>ceroid</a:t>
            </a:r>
            <a:r>
              <a:rPr dirty="0" lang="en-US"/>
              <a:t> </a:t>
            </a:r>
            <a:r>
              <a:rPr dirty="0" lang="en-US" err="1"/>
              <a:t>lipofusionosis</a:t>
            </a:r>
            <a:r>
              <a:rPr dirty="0" lang="en-US"/>
              <a:t> (INCL), occurs due to functional changes of the enzyme </a:t>
            </a:r>
            <a:r>
              <a:rPr dirty="0" lang="en-US" err="1"/>
              <a:t>palmitoyl</a:t>
            </a:r>
            <a:r>
              <a:rPr dirty="0" lang="en-US"/>
              <a:t>-protein </a:t>
            </a:r>
            <a:r>
              <a:rPr dirty="0" lang="en-US" err="1"/>
              <a:t>thioesterase</a:t>
            </a:r>
            <a:r>
              <a:rPr dirty="0" lang="en-US"/>
              <a:t> 1 (PPT1) due to mutation in the PPT1 gene. PPT1 is a </a:t>
            </a:r>
            <a:r>
              <a:rPr dirty="0" lang="en-US" err="1"/>
              <a:t>lysosomal</a:t>
            </a:r>
            <a:r>
              <a:rPr dirty="0" lang="en-US"/>
              <a:t> long-chain fatty </a:t>
            </a:r>
            <a:r>
              <a:rPr dirty="0" lang="en-US" err="1"/>
              <a:t>acyl</a:t>
            </a:r>
            <a:r>
              <a:rPr dirty="0" lang="en-US"/>
              <a:t> </a:t>
            </a:r>
            <a:r>
              <a:rPr dirty="0" lang="en-US" err="1"/>
              <a:t>hydrolase</a:t>
            </a:r>
            <a:r>
              <a:rPr dirty="0" lang="en-US"/>
              <a:t> that removes fatty </a:t>
            </a:r>
            <a:r>
              <a:rPr dirty="0" lang="en-US" err="1"/>
              <a:t>acyl</a:t>
            </a:r>
            <a:r>
              <a:rPr dirty="0" lang="en-US"/>
              <a:t> groups from modified </a:t>
            </a:r>
            <a:r>
              <a:rPr dirty="0" lang="en-US" err="1"/>
              <a:t>cysteine</a:t>
            </a:r>
            <a:r>
              <a:rPr dirty="0" lang="en-US"/>
              <a:t> residues in proteins. Mutations in PPT1 protein were late found to cause infantile neuronal </a:t>
            </a:r>
            <a:r>
              <a:rPr dirty="0" lang="en-US" err="1"/>
              <a:t>ceroid</a:t>
            </a:r>
            <a:r>
              <a:rPr dirty="0" lang="en-US"/>
              <a:t> </a:t>
            </a:r>
            <a:r>
              <a:rPr dirty="0" lang="en-US" err="1"/>
              <a:t>lipofuscinosis</a:t>
            </a:r>
            <a:r>
              <a:rPr dirty="0" lang="en-US"/>
              <a:t>, a disease characterized by accumulation of amorphous granular stores in cortical neurons, prompting to blindness, seizures, and brain death by the age of three. In the present study, we obtained 9 </a:t>
            </a:r>
            <a:r>
              <a:rPr dirty="0" lang="en-US" err="1"/>
              <a:t>missense</a:t>
            </a:r>
            <a:r>
              <a:rPr dirty="0" lang="en-US"/>
              <a:t> mutations from </a:t>
            </a:r>
            <a:r>
              <a:rPr dirty="0" lang="en-US" err="1"/>
              <a:t>dbSNP</a:t>
            </a:r>
            <a:r>
              <a:rPr dirty="0" lang="en-US"/>
              <a:t> databases and applied series of comprehensive </a:t>
            </a:r>
            <a:r>
              <a:rPr dirty="0" lang="en-US" err="1"/>
              <a:t>insilico</a:t>
            </a:r>
            <a:r>
              <a:rPr dirty="0" lang="en-US"/>
              <a:t> screening methods to assess the degree of </a:t>
            </a:r>
            <a:r>
              <a:rPr dirty="0" lang="en-US" err="1"/>
              <a:t>pathogenicity</a:t>
            </a:r>
            <a:r>
              <a:rPr dirty="0" lang="en-US"/>
              <a:t> and stability. Screening of mutation is done using various filtering options like structural annotation, </a:t>
            </a:r>
            <a:r>
              <a:rPr dirty="0" lang="en-US" err="1"/>
              <a:t>Missense</a:t>
            </a:r>
            <a:r>
              <a:rPr dirty="0" lang="en-US"/>
              <a:t> and likely pathogenic. Finally from the </a:t>
            </a:r>
            <a:r>
              <a:rPr dirty="0" lang="en-US" err="1"/>
              <a:t>Insilico</a:t>
            </a:r>
            <a:r>
              <a:rPr dirty="0" lang="en-US"/>
              <a:t> screening, we found five </a:t>
            </a:r>
            <a:r>
              <a:rPr dirty="0" lang="en-US" err="1"/>
              <a:t>missense</a:t>
            </a:r>
            <a:r>
              <a:rPr dirty="0" lang="en-US"/>
              <a:t> mutations (R122W, L219Q, G108R, Y109D, and Q177E) to be potential disease causing mutations. These five mutations are further </a:t>
            </a:r>
            <a:r>
              <a:rPr dirty="0" lang="en-US" err="1"/>
              <a:t>analysed</a:t>
            </a:r>
            <a:r>
              <a:rPr dirty="0" lang="en-US"/>
              <a:t> structurally and functionally using various proteomics tools. The proposed study may provide a platform for personalized medicine for diseases that are caused by the PPT1 deficiency</a:t>
            </a:r>
          </a:p>
        </p:txBody>
      </p:sp>
      <p:sp>
        <p:nvSpPr>
          <p:cNvPr id="1048585" name="Text Box 15"/>
          <p:cNvSpPr txBox="1">
            <a:spLocks noChangeArrowheads="1"/>
          </p:cNvSpPr>
          <p:nvPr/>
        </p:nvSpPr>
        <p:spPr bwMode="auto">
          <a:xfrm>
            <a:off x="9140825" y="0"/>
            <a:ext cx="34736088" cy="2741613"/>
          </a:xfrm>
          <a:prstGeom prst="rect"/>
          <a:noFill/>
          <a:ln w="9525">
            <a:noFill/>
            <a:miter lim="800000"/>
            <a:headEnd/>
            <a:tailEnd/>
          </a:ln>
          <a:effectLst/>
        </p:spPr>
        <p:txBody>
          <a:bodyPr anchor="ctr" anchorCtr="1" bIns="457200" lIns="457200" rIns="457200" tIns="914400"/>
          <a:p>
            <a:pPr algn="ctr" defTabSz="4389438"/>
            <a:r>
              <a:rPr b="1" dirty="0" sz="7200" lang="en-US"/>
              <a:t>Sequential and structural studies on mutations in </a:t>
            </a:r>
            <a:r>
              <a:rPr b="1" dirty="0" sz="7200" lang="en-US" err="1"/>
              <a:t>palmitoyl</a:t>
            </a:r>
            <a:r>
              <a:rPr b="1" dirty="0" sz="7200" lang="en-US"/>
              <a:t>-protein </a:t>
            </a:r>
            <a:r>
              <a:rPr b="1" dirty="0" sz="7200" lang="en-US" err="1"/>
              <a:t>thioesterase</a:t>
            </a:r>
            <a:r>
              <a:rPr b="1" dirty="0" sz="7200" lang="en-US"/>
              <a:t> 1 (PPT1) causing infantile neuronal </a:t>
            </a:r>
            <a:r>
              <a:rPr b="1" dirty="0" sz="7200" lang="en-US" err="1"/>
              <a:t>ceroid</a:t>
            </a:r>
            <a:r>
              <a:rPr b="1" dirty="0" sz="7200" lang="en-US"/>
              <a:t> </a:t>
            </a:r>
            <a:r>
              <a:rPr b="1" dirty="0" sz="7200" lang="en-US" err="1"/>
              <a:t>lipofuscinosis</a:t>
            </a:r>
            <a:endParaRPr dirty="0" sz="7200" lang="en-US"/>
          </a:p>
          <a:p>
            <a:pPr algn="ctr" defTabSz="4389438"/>
            <a:endParaRPr dirty="0" sz="8000" lang="en-US">
              <a:latin typeface="Impact" pitchFamily="34" charset="0"/>
            </a:endParaRPr>
          </a:p>
        </p:txBody>
      </p:sp>
      <p:sp>
        <p:nvSpPr>
          <p:cNvPr id="1048586" name="Text Box 16"/>
          <p:cNvSpPr txBox="1">
            <a:spLocks noChangeArrowheads="1"/>
          </p:cNvSpPr>
          <p:nvPr/>
        </p:nvSpPr>
        <p:spPr bwMode="auto">
          <a:xfrm>
            <a:off x="21314096" y="2741612"/>
            <a:ext cx="10969625" cy="4001221"/>
          </a:xfrm>
          <a:prstGeom prst="rect"/>
          <a:noFill/>
          <a:ln w="9525">
            <a:noFill/>
            <a:miter lim="800000"/>
            <a:headEnd/>
            <a:tailEnd/>
          </a:ln>
          <a:effectLst/>
        </p:spPr>
        <p:txBody>
          <a:bodyPr anchor="ctr" anchorCtr="1" bIns="457200" lIns="457200" rIns="457200" tIns="457200"/>
          <a:p>
            <a:pPr algn="ctr" defTabSz="4389438"/>
            <a:r>
              <a:rPr b="1" dirty="0" sz="5400" lang="en-US" err="1"/>
              <a:t>Kiran</a:t>
            </a:r>
            <a:r>
              <a:rPr b="1" dirty="0" sz="5400" lang="en-US"/>
              <a:t> F</a:t>
            </a:r>
            <a:r>
              <a:rPr b="1" dirty="0" sz="5400" lang="en-US" smtClean="0"/>
              <a:t>ranklin G, </a:t>
            </a:r>
            <a:r>
              <a:rPr b="1" dirty="0" sz="5400" lang="en-US" err="1" smtClean="0"/>
              <a:t>Yaswanth.R</a:t>
            </a:r>
            <a:r>
              <a:rPr b="1" dirty="0" sz="5400" lang="en-US" smtClean="0"/>
              <a:t>, </a:t>
            </a:r>
            <a:r>
              <a:rPr b="1" dirty="0" sz="5400" lang="en-US" err="1"/>
              <a:t>K</a:t>
            </a:r>
            <a:r>
              <a:rPr b="1" dirty="0" sz="5400" lang="en-US" err="1"/>
              <a:t>.</a:t>
            </a:r>
            <a:r>
              <a:rPr b="1" dirty="0" sz="5400" lang="en-US" err="1"/>
              <a:t>M.Kumar</a:t>
            </a:r>
            <a:r>
              <a:rPr b="1" dirty="0" sz="5400" lang="en-US"/>
              <a:t>*</a:t>
            </a:r>
            <a:endParaRPr dirty="0" sz="5400" lang="en-US"/>
          </a:p>
          <a:p>
            <a:pPr algn="ctr" defTabSz="4389438"/>
            <a:endParaRPr dirty="0" sz="5400" lang="en-US"/>
          </a:p>
        </p:txBody>
      </p:sp>
      <p:sp>
        <p:nvSpPr>
          <p:cNvPr id="1048587" name="Text Box 19"/>
          <p:cNvSpPr txBox="1">
            <a:spLocks noChangeArrowheads="1"/>
          </p:cNvSpPr>
          <p:nvPr/>
        </p:nvSpPr>
        <p:spPr bwMode="auto">
          <a:xfrm>
            <a:off x="21297899" y="5598950"/>
            <a:ext cx="10969625" cy="26862247"/>
          </a:xfrm>
          <a:prstGeom prst="rect"/>
          <a:solidFill>
            <a:srgbClr val="DDDDDD"/>
          </a:solidFill>
          <a:ln w="19050">
            <a:noFill/>
            <a:prstDash val="dash"/>
            <a:miter lim="800000"/>
            <a:headEnd/>
            <a:tailEnd/>
          </a:ln>
          <a:effectLst/>
        </p:spPr>
        <p:txBody>
          <a:bodyPr bIns="228600" lIns="228600" rIns="228600" tIns="228600"/>
          <a:p/>
          <a:p>
            <a:endParaRPr dirty="0" lang="en-US" smtClean="0"/>
          </a:p>
          <a:p>
            <a:endParaRPr dirty="0" lang="en-US" smtClean="0"/>
          </a:p>
          <a:p>
            <a:endParaRPr dirty="0" lang="en-US" smtClean="0"/>
          </a:p>
          <a:p>
            <a:endParaRPr dirty="0" lang="en-US" smtClean="0"/>
          </a:p>
          <a:p>
            <a:endParaRPr dirty="0" lang="en-US" smtClean="0"/>
          </a:p>
          <a:p>
            <a:endParaRPr dirty="0" lang="en-US" smtClean="0"/>
          </a:p>
          <a:p>
            <a:endParaRPr dirty="0" lang="en-US" smtClean="0"/>
          </a:p>
          <a:p>
            <a:endParaRPr dirty="0" lang="en-US" smtClean="0"/>
          </a:p>
          <a:p>
            <a:endParaRPr dirty="0" lang="en-US" smtClean="0"/>
          </a:p>
          <a:p>
            <a:endParaRPr dirty="0" lang="en-US" smtClean="0"/>
          </a:p>
          <a:p>
            <a:endParaRPr dirty="0" lang="en-US" smtClean="0"/>
          </a:p>
          <a:p>
            <a:endParaRPr dirty="0" lang="en-US" smtClean="0"/>
          </a:p>
          <a:p>
            <a:endParaRPr dirty="0" lang="en-US" smtClean="0"/>
          </a:p>
          <a:p/>
          <a:p>
            <a:endParaRPr dirty="0" lang="en-US" smtClean="0"/>
          </a:p>
          <a:p>
            <a:endParaRPr dirty="0" lang="en-US" smtClean="0"/>
          </a:p>
          <a:p>
            <a:r>
              <a:rPr dirty="0" lang="en-US" smtClean="0"/>
              <a:t>A</a:t>
            </a:r>
            <a:r>
              <a:rPr dirty="0" lang="en-US" smtClean="0"/>
              <a:t>C</a:t>
            </a:r>
            <a:r>
              <a:rPr dirty="0" lang="en-US" smtClean="0"/>
              <a:t>T</a:t>
            </a:r>
            <a:r>
              <a:rPr dirty="0" lang="en-US" smtClean="0"/>
              <a:t>I</a:t>
            </a:r>
            <a:r>
              <a:rPr dirty="0" lang="en-US" smtClean="0"/>
              <a:t>V</a:t>
            </a:r>
            <a:r>
              <a:rPr dirty="0" lang="en-US" smtClean="0"/>
              <a:t>E</a:t>
            </a:r>
            <a:r>
              <a:rPr dirty="0" lang="en-US" smtClean="0"/>
              <a:t> </a:t>
            </a:r>
            <a:r>
              <a:rPr dirty="0" lang="en-US" smtClean="0"/>
              <a:t>S</a:t>
            </a:r>
            <a:r>
              <a:rPr dirty="0" lang="en-US" smtClean="0"/>
              <a:t>I</a:t>
            </a:r>
            <a:r>
              <a:rPr dirty="0" lang="en-US" smtClean="0"/>
              <a:t>T</a:t>
            </a:r>
            <a:r>
              <a:rPr dirty="0" lang="en-US" smtClean="0"/>
              <a:t>E</a:t>
            </a:r>
            <a:r>
              <a:rPr dirty="0" lang="en-US" smtClean="0"/>
              <a:t>S</a:t>
            </a:r>
            <a:r>
              <a:rPr dirty="0" lang="en-US" smtClean="0"/>
              <a:t>:</a:t>
            </a:r>
            <a:r>
              <a:rPr dirty="0" lang="en-US" smtClean="0"/>
              <a:t> </a:t>
            </a:r>
            <a:endParaRPr dirty="0" lang="en-US" smtClean="0"/>
          </a:p>
          <a:p>
            <a:endParaRPr dirty="0" lang="en-US" smtClean="0"/>
          </a:p>
          <a:p>
            <a:endParaRPr dirty="0" lang="en-US" smtClean="0"/>
          </a:p>
          <a:p>
            <a:endParaRPr dirty="0" lang="en-US" smtClean="0"/>
          </a:p>
          <a:p>
            <a:endParaRPr dirty="0" lang="en-US" smtClean="0"/>
          </a:p>
          <a:p>
            <a:endParaRPr dirty="0" lang="en-US" smtClean="0"/>
          </a:p>
          <a:p>
            <a:endParaRPr dirty="0" lang="en-US" smtClean="0"/>
          </a:p>
          <a:p>
            <a:endParaRPr dirty="0" lang="en-US" smtClean="0"/>
          </a:p>
          <a:p>
            <a:endParaRPr dirty="0" lang="en-US" smtClean="0"/>
          </a:p>
          <a:p>
            <a:endParaRPr dirty="0" lang="en-US" smtClean="0"/>
          </a:p>
          <a:p>
            <a:endParaRPr dirty="0" lang="en-US" smtClean="0"/>
          </a:p>
          <a:p>
            <a:endParaRPr dirty="0" lang="en-US" smtClean="0"/>
          </a:p>
          <a:p>
            <a:endParaRPr dirty="0" lang="en-US" smtClean="0"/>
          </a:p>
          <a:p/>
          <a:p>
            <a:endParaRPr altLang="en-US" lang="zh-CN"/>
          </a:p>
          <a:p>
            <a:endParaRPr altLang="en-US" lang="zh-CN"/>
          </a:p>
          <a:p>
            <a:r>
              <a:rPr altLang="en-US" dirty="0" lang="en-US" smtClean="0"/>
              <a:t>M</a:t>
            </a:r>
            <a:r>
              <a:rPr altLang="en-US" dirty="0" lang="en-US" smtClean="0"/>
              <a:t>U</a:t>
            </a:r>
            <a:r>
              <a:rPr altLang="en-US" dirty="0" lang="en-US" smtClean="0"/>
              <a:t>T</a:t>
            </a:r>
            <a:r>
              <a:rPr altLang="en-US" dirty="0" lang="en-US" smtClean="0"/>
              <a:t>A</a:t>
            </a:r>
            <a:r>
              <a:rPr altLang="en-US" dirty="0" lang="en-US" smtClean="0"/>
              <a:t>TION</a:t>
            </a:r>
            <a:r>
              <a:rPr altLang="en-US" dirty="0" lang="en-US" smtClean="0"/>
              <a:t> </a:t>
            </a:r>
            <a:r>
              <a:rPr altLang="en-US" dirty="0" lang="en-US" smtClean="0"/>
              <a:t>O</a:t>
            </a:r>
            <a:r>
              <a:rPr altLang="en-US" dirty="0" lang="en-US" smtClean="0"/>
              <a:t>F</a:t>
            </a:r>
            <a:r>
              <a:rPr altLang="en-US" dirty="0" lang="en-US" smtClean="0"/>
              <a:t> </a:t>
            </a:r>
            <a:r>
              <a:rPr altLang="en-US" dirty="0" lang="en-US" smtClean="0"/>
              <a:t>P</a:t>
            </a:r>
            <a:r>
              <a:rPr altLang="en-US" dirty="0" lang="en-US" smtClean="0"/>
              <a:t>P</a:t>
            </a:r>
            <a:r>
              <a:rPr altLang="en-US" dirty="0" lang="en-US" smtClean="0"/>
              <a:t>T</a:t>
            </a:r>
            <a:r>
              <a:rPr altLang="en-US" dirty="0" lang="en-US" smtClean="0"/>
              <a:t>1</a:t>
            </a:r>
            <a:r>
              <a:rPr altLang="en-US" dirty="0" lang="en-US" smtClean="0"/>
              <a:t>:</a:t>
            </a:r>
            <a:endParaRPr altLang="en-US" lang="zh-CN"/>
          </a:p>
          <a:p>
            <a:endParaRPr dirty="0" lang="en-US" smtClean="0"/>
          </a:p>
          <a:p>
            <a:endParaRPr dirty="0" lang="en-US" smtClean="0"/>
          </a:p>
          <a:p>
            <a:endParaRPr dirty="0" lang="en-US" smtClean="0"/>
          </a:p>
          <a:p>
            <a:endParaRPr dirty="0" lang="en-US" smtClean="0"/>
          </a:p>
          <a:p>
            <a:endParaRPr dirty="0" lang="en-US" smtClean="0"/>
          </a:p>
          <a:p>
            <a:endParaRPr dirty="0" lang="en-US" smtClean="0"/>
          </a:p>
          <a:p>
            <a:endParaRPr dirty="0" lang="en-US" smtClean="0"/>
          </a:p>
          <a:p>
            <a:endParaRPr dirty="0" lang="en-US" smtClean="0"/>
          </a:p>
          <a:p>
            <a:endParaRPr dirty="0" lang="en-US" smtClean="0"/>
          </a:p>
          <a:p>
            <a:endParaRPr dirty="0" lang="en-US" smtClean="0"/>
          </a:p>
          <a:p>
            <a:endParaRPr dirty="0" lang="en-US" smtClean="0"/>
          </a:p>
          <a:p>
            <a:endParaRPr dirty="0" lang="en-US"/>
          </a:p>
        </p:txBody>
      </p:sp>
      <p:sp>
        <p:nvSpPr>
          <p:cNvPr id="1048588" name="Text Box 20"/>
          <p:cNvSpPr txBox="1">
            <a:spLocks noChangeArrowheads="1"/>
          </p:cNvSpPr>
          <p:nvPr/>
        </p:nvSpPr>
        <p:spPr bwMode="auto">
          <a:xfrm>
            <a:off x="31853188" y="6858000"/>
            <a:ext cx="10055225" cy="10290175"/>
          </a:xfrm>
          <a:prstGeom prst="rect"/>
          <a:solidFill>
            <a:srgbClr val="DDDDDD"/>
          </a:solidFill>
          <a:ln w="19050">
            <a:noFill/>
            <a:prstDash val="dash"/>
            <a:miter lim="800000"/>
            <a:headEnd/>
            <a:tailEnd/>
          </a:ln>
          <a:effectLst/>
        </p:spPr>
        <p:txBody>
          <a:bodyPr bIns="228600" lIns="228600" rIns="228600" tIns="228600"/>
          <a:p>
            <a:r>
              <a:rPr dirty="0" sz="3300" lang="en-US"/>
              <a:t> </a:t>
            </a:r>
            <a:r>
              <a:rPr dirty="0" sz="3300" lang="en-US"/>
              <a:t> </a:t>
            </a:r>
            <a:r>
              <a:rPr dirty="0" sz="3300" lang="en-US"/>
              <a:t> </a:t>
            </a:r>
            <a:r>
              <a:rPr dirty="0" sz="3300" lang="en-US"/>
              <a:t> </a:t>
            </a:r>
            <a:r>
              <a:rPr dirty="0" sz="3300" lang="en-US"/>
              <a:t> </a:t>
            </a:r>
            <a:r>
              <a:rPr dirty="0" sz="3300" lang="en-US"/>
              <a:t> </a:t>
            </a:r>
            <a:r>
              <a:rPr dirty="0" sz="3300" lang="en-US"/>
              <a:t> </a:t>
            </a:r>
            <a:r>
              <a:rPr dirty="0" sz="3300" lang="en-US"/>
              <a:t> </a:t>
            </a:r>
            <a:r>
              <a:rPr dirty="0" sz="3300" lang="en-US"/>
              <a:t> </a:t>
            </a:r>
            <a:r>
              <a:rPr dirty="0" sz="3300" lang="en-US"/>
              <a:t>W</a:t>
            </a:r>
            <a:r>
              <a:rPr dirty="0" sz="3300" lang="en-US"/>
              <a:t>I</a:t>
            </a:r>
            <a:r>
              <a:rPr dirty="0" sz="3300" lang="en-US"/>
              <a:t>L</a:t>
            </a:r>
            <a:r>
              <a:rPr dirty="0" sz="3300" lang="en-US"/>
              <a:t>D</a:t>
            </a:r>
            <a:r>
              <a:rPr dirty="0" sz="3300" lang="en-US"/>
              <a:t> </a:t>
            </a:r>
            <a:r>
              <a:rPr dirty="0" sz="3300" lang="en-US"/>
              <a:t>T</a:t>
            </a:r>
            <a:r>
              <a:rPr dirty="0" sz="3300" lang="en-US"/>
              <a:t>Y</a:t>
            </a:r>
            <a:r>
              <a:rPr dirty="0" sz="3300" lang="en-US"/>
              <a:t>P</a:t>
            </a:r>
            <a:r>
              <a:rPr dirty="0" sz="3300" lang="en-US"/>
              <a:t>E</a:t>
            </a:r>
            <a:r>
              <a:rPr dirty="0" sz="3300" lang="en-US"/>
              <a:t>:</a:t>
            </a:r>
            <a:endParaRPr dirty="0" sz="3300" lang="en-US"/>
          </a:p>
        </p:txBody>
      </p:sp>
      <p:sp>
        <p:nvSpPr>
          <p:cNvPr id="1048589" name="Text Box 21"/>
          <p:cNvSpPr txBox="1">
            <a:spLocks noChangeArrowheads="1"/>
          </p:cNvSpPr>
          <p:nvPr/>
        </p:nvSpPr>
        <p:spPr bwMode="auto">
          <a:xfrm>
            <a:off x="10058400" y="20196175"/>
            <a:ext cx="10055225" cy="12341225"/>
          </a:xfrm>
          <a:prstGeom prst="rect"/>
          <a:solidFill>
            <a:srgbClr val="DDDDDD"/>
          </a:solidFill>
          <a:ln w="19050">
            <a:noFill/>
            <a:prstDash val="dash"/>
            <a:miter lim="800000"/>
            <a:headEnd/>
            <a:tailEnd/>
          </a:ln>
          <a:effectLst/>
        </p:spPr>
        <p:txBody>
          <a:bodyPr bIns="228600" lIns="228600" rIns="228600" tIns="228600"/>
          <a:p>
            <a:r>
              <a:rPr dirty="0" lang="en-US" smtClean="0"/>
              <a:t>DATA MIING OF PPT1 GENE:</a:t>
            </a:r>
            <a:endParaRPr dirty="0" lang="en-US" smtClean="0"/>
          </a:p>
          <a:p>
            <a:endParaRPr dirty="0" lang="en-US" smtClean="0"/>
          </a:p>
          <a:p>
            <a:endParaRPr dirty="0" lang="en-US"/>
          </a:p>
          <a:p>
            <a:endParaRPr dirty="0" lang="en-US" smtClean="0"/>
          </a:p>
          <a:p>
            <a:r>
              <a:rPr dirty="0" lang="en-US" err="1" smtClean="0"/>
              <a:t>Gg</a:t>
            </a:r>
            <a:endParaRPr dirty="0" lang="en-US" smtClean="0"/>
          </a:p>
          <a:p>
            <a:endParaRPr dirty="0" lang="en-US" smtClean="0"/>
          </a:p>
          <a:p>
            <a:endParaRPr dirty="0" lang="en-US" smtClean="0"/>
          </a:p>
          <a:p>
            <a:endParaRPr dirty="0" lang="en-US" smtClean="0"/>
          </a:p>
          <a:p>
            <a:endParaRPr dirty="0" lang="en-US" smtClean="0"/>
          </a:p>
          <a:p>
            <a:endParaRPr dirty="0" lang="en-US" smtClean="0"/>
          </a:p>
          <a:p>
            <a:endParaRPr dirty="0" lang="en-US" smtClean="0"/>
          </a:p>
          <a:p>
            <a:endParaRPr dirty="0" lang="en-US" smtClean="0"/>
          </a:p>
          <a:p>
            <a:r>
              <a:rPr dirty="0" lang="en-US" smtClean="0"/>
              <a:t>Method and materials:</a:t>
            </a:r>
            <a:endParaRPr dirty="0" lang="en-US"/>
          </a:p>
        </p:txBody>
      </p:sp>
      <p:sp>
        <p:nvSpPr>
          <p:cNvPr id="1048590" name="Text Box 22"/>
          <p:cNvSpPr txBox="1">
            <a:spLocks noChangeArrowheads="1"/>
          </p:cNvSpPr>
          <p:nvPr/>
        </p:nvSpPr>
        <p:spPr bwMode="auto">
          <a:xfrm>
            <a:off x="33070800" y="18669000"/>
            <a:ext cx="10439400" cy="7924800"/>
          </a:xfrm>
          <a:prstGeom prst="rect"/>
          <a:solidFill>
            <a:srgbClr val="DDDDDD"/>
          </a:solidFill>
          <a:ln w="19050">
            <a:noFill/>
            <a:prstDash val="dash"/>
            <a:miter lim="800000"/>
            <a:headEnd/>
            <a:tailEnd/>
          </a:ln>
          <a:effectLst/>
        </p:spPr>
        <p:txBody>
          <a:bodyPr bIns="228600" lIns="228600" rIns="228600" tIns="228600"/>
          <a:p>
            <a:r>
              <a:rPr dirty="0" sz="2800" lang="en-US" smtClean="0"/>
              <a:t>The enforced expression of the wild type ppt1 , results in infantile NCL/CLN1 disease. This mutation causes the decrease or </a:t>
            </a:r>
            <a:r>
              <a:rPr dirty="0" sz="2800" lang="en-US" err="1" smtClean="0"/>
              <a:t>elimation</a:t>
            </a:r>
            <a:r>
              <a:rPr dirty="0" sz="2800" lang="en-US" smtClean="0"/>
              <a:t> of enzyme PPT1 which is the active component of </a:t>
            </a:r>
            <a:r>
              <a:rPr dirty="0" sz="2800" lang="en-US" err="1" smtClean="0"/>
              <a:t>lysosomes</a:t>
            </a:r>
            <a:r>
              <a:rPr dirty="0" sz="2800" lang="en-US" smtClean="0"/>
              <a:t>. Our results shows that mutation at the five majors sites (R122W, L219Q, G108R,Y109D, Q177E) effects the stability in PPT1 gene .Results also suggests that these mutation are disease related. The MD simulation results show that this mutation are </a:t>
            </a:r>
            <a:r>
              <a:rPr dirty="0" sz="2800" lang="en-US" err="1" smtClean="0"/>
              <a:t>invovled</a:t>
            </a:r>
            <a:r>
              <a:rPr dirty="0" sz="2800" lang="en-US" smtClean="0"/>
              <a:t> in the increment of the stability of PPT1 gene , which gives the reverse conclusion that was previously proved . We then checked the protein aggregation which showed the </a:t>
            </a:r>
            <a:r>
              <a:rPr dirty="0" sz="2800" lang="en-US" err="1" smtClean="0"/>
              <a:t>misfolding</a:t>
            </a:r>
            <a:r>
              <a:rPr dirty="0" sz="2800" lang="en-US" smtClean="0"/>
              <a:t>  and resulted in protein malfunction . Our results strongly conclude that the mutation in PPT1 increases the stability of the protein and exhibits a protein aggregation that leads to loss of its function.   </a:t>
            </a:r>
            <a:endParaRPr dirty="0" sz="2800" lang="en-US"/>
          </a:p>
        </p:txBody>
      </p:sp>
      <p:sp>
        <p:nvSpPr>
          <p:cNvPr id="1048591" name="Text Box 18"/>
          <p:cNvSpPr txBox="1">
            <a:spLocks noChangeArrowheads="1"/>
          </p:cNvSpPr>
          <p:nvPr/>
        </p:nvSpPr>
        <p:spPr bwMode="auto">
          <a:xfrm>
            <a:off x="10055225" y="6854825"/>
            <a:ext cx="10055225" cy="11884025"/>
          </a:xfrm>
          <a:prstGeom prst="rect"/>
          <a:solidFill>
            <a:srgbClr val="DDDDDD"/>
          </a:solidFill>
          <a:ln w="19050">
            <a:noFill/>
            <a:prstDash val="dash"/>
            <a:miter lim="800000"/>
            <a:headEnd/>
            <a:tailEnd/>
          </a:ln>
          <a:effectLst/>
        </p:spPr>
        <p:txBody>
          <a:bodyPr bIns="228600" lIns="228600" rIns="228600" tIns="228600"/>
          <a:p>
            <a:r>
              <a:rPr b="1" dirty="0" lang="en-US" smtClean="0"/>
              <a:t>*Neuronal </a:t>
            </a:r>
            <a:r>
              <a:rPr b="1" dirty="0" lang="en-US" err="1"/>
              <a:t>ceroid</a:t>
            </a:r>
            <a:r>
              <a:rPr b="1" dirty="0" lang="en-US"/>
              <a:t> </a:t>
            </a:r>
            <a:r>
              <a:rPr b="1" dirty="0" lang="en-US" err="1"/>
              <a:t>lipofuscinosis</a:t>
            </a:r>
            <a:r>
              <a:rPr dirty="0" lang="en-US"/>
              <a:t> (</a:t>
            </a:r>
            <a:r>
              <a:rPr b="1" dirty="0" lang="en-US"/>
              <a:t>NCL</a:t>
            </a:r>
            <a:r>
              <a:rPr dirty="0" lang="en-US"/>
              <a:t>) disorder is a family of at least eight genetically inherited </a:t>
            </a:r>
            <a:r>
              <a:rPr dirty="0" lang="en-US" err="1"/>
              <a:t>lysosomal</a:t>
            </a:r>
            <a:r>
              <a:rPr dirty="0" lang="en-US"/>
              <a:t> </a:t>
            </a:r>
            <a:r>
              <a:rPr dirty="0" lang="en-US">
                <a:hlinkClick r:id="rId1" tooltip="Neurodegenerative disorder"/>
              </a:rPr>
              <a:t>neurodegenerative </a:t>
            </a:r>
            <a:r>
              <a:rPr dirty="0" lang="en-US"/>
              <a:t>diseases that result from excessive accumulation of </a:t>
            </a:r>
            <a:r>
              <a:rPr dirty="0" lang="en-US" err="1"/>
              <a:t>autofluresecent</a:t>
            </a:r>
            <a:r>
              <a:rPr dirty="0" lang="en-US"/>
              <a:t> </a:t>
            </a:r>
            <a:r>
              <a:rPr dirty="0" lang="en-US" err="1"/>
              <a:t>lipopigments</a:t>
            </a:r>
            <a:r>
              <a:rPr dirty="0" lang="en-US"/>
              <a:t> (</a:t>
            </a:r>
            <a:r>
              <a:rPr dirty="0" lang="en-US" err="1">
                <a:hlinkClick r:id="rId2" tooltip="Lipofuscin"/>
              </a:rPr>
              <a:t>lipofuscin</a:t>
            </a:r>
            <a:r>
              <a:rPr dirty="0" lang="en-US"/>
              <a:t>) in the body's tissues. </a:t>
            </a:r>
            <a:endParaRPr dirty="0" lang="en-US" smtClean="0"/>
          </a:p>
          <a:p>
            <a:r>
              <a:rPr b="1" dirty="0" lang="en-US"/>
              <a:t>*</a:t>
            </a:r>
            <a:r>
              <a:rPr dirty="0" lang="en-US" smtClean="0"/>
              <a:t>The </a:t>
            </a:r>
            <a:r>
              <a:rPr dirty="0" lang="en-US"/>
              <a:t>clinical course of NCL includes progressive dementia, pro­gressive visual failure, seizures and often movement abnormalities</a:t>
            </a:r>
            <a:r>
              <a:rPr dirty="0" lang="en-US" smtClean="0"/>
              <a:t>.</a:t>
            </a:r>
          </a:p>
          <a:p>
            <a:r>
              <a:rPr dirty="0" lang="en-US" smtClean="0"/>
              <a:t>*</a:t>
            </a:r>
            <a:r>
              <a:rPr dirty="0" lang="en-US"/>
              <a:t>There are several forms of NCL, largely differentiated by the gene responsible and the age at which symptoms begin. Mutations in the PPT1 gene typically result in the infantile or juvenile form of NCL</a:t>
            </a:r>
            <a:r>
              <a:rPr dirty="0" lang="en-US" smtClean="0"/>
              <a:t>.</a:t>
            </a:r>
          </a:p>
          <a:p>
            <a:r>
              <a:rPr dirty="0" lang="en-US" smtClean="0"/>
              <a:t>*</a:t>
            </a:r>
            <a:r>
              <a:rPr dirty="0" lang="en-US"/>
              <a:t>There is no treatment for the underlying cause of NCL</a:t>
            </a:r>
            <a:r>
              <a:rPr dirty="0" lang="en-US" smtClean="0"/>
              <a:t>.</a:t>
            </a:r>
          </a:p>
          <a:p>
            <a:r>
              <a:rPr dirty="0" lang="en-US" smtClean="0"/>
              <a:t>*</a:t>
            </a:r>
            <a:r>
              <a:rPr dirty="0" lang="en-US"/>
              <a:t>Various medications can be useful for treating seizures, poor muscle tone, sleep disorders, mood disorders, excessive drooling, and digestion</a:t>
            </a:r>
            <a:r>
              <a:rPr dirty="0" lang="en-US" smtClean="0"/>
              <a:t>.</a:t>
            </a:r>
          </a:p>
          <a:p>
            <a:r>
              <a:rPr dirty="0" lang="en-US" smtClean="0"/>
              <a:t>*</a:t>
            </a:r>
            <a:r>
              <a:rPr dirty="0" lang="en-US"/>
              <a:t>The prognosis for a person with NCL depends upon the type of the disease he or she has. People with INCL or JNCL will become blind and will deteriorate mentally. They will eventually enter a vegetative state and become totally dependent on others to care for them</a:t>
            </a:r>
            <a:r>
              <a:rPr dirty="0" lang="en-US" smtClean="0"/>
              <a:t>.</a:t>
            </a:r>
            <a:r>
              <a:rPr dirty="0" lang="en-US"/>
              <a:t> Among those with INCL, death usually occurs in childhood</a:t>
            </a:r>
            <a:r>
              <a:rPr dirty="0" lang="en-US" smtClean="0"/>
              <a:t> </a:t>
            </a:r>
            <a:endParaRPr dirty="0" lang="en-US"/>
          </a:p>
        </p:txBody>
      </p:sp>
      <p:sp>
        <p:nvSpPr>
          <p:cNvPr id="1048592" name="Text Box 23"/>
          <p:cNvSpPr txBox="1">
            <a:spLocks noChangeArrowheads="1"/>
          </p:cNvSpPr>
          <p:nvPr/>
        </p:nvSpPr>
        <p:spPr bwMode="auto">
          <a:xfrm>
            <a:off x="10058400" y="5486400"/>
            <a:ext cx="10055225" cy="1371600"/>
          </a:xfrm>
          <a:prstGeom prst="rect"/>
          <a:noFill/>
          <a:ln w="9525">
            <a:noFill/>
            <a:prstDash val="sysDot"/>
            <a:miter lim="800000"/>
            <a:headEnd/>
            <a:tailEnd/>
          </a:ln>
          <a:effectLst/>
        </p:spPr>
        <p:txBody>
          <a:bodyPr anchor="ctr" anchorCtr="1" bIns="228600" lIns="228600" rIns="228600" tIns="228600" wrap="none"/>
          <a:p>
            <a:pPr defTabSz="4389438"/>
            <a:r>
              <a:rPr sz="4800" lang="en-US">
                <a:latin typeface="Impact" pitchFamily="34" charset="0"/>
              </a:rPr>
              <a:t>INTRODUCTION</a:t>
            </a:r>
          </a:p>
        </p:txBody>
      </p:sp>
      <p:sp>
        <p:nvSpPr>
          <p:cNvPr id="1048593" name="Text Box 25"/>
          <p:cNvSpPr txBox="1">
            <a:spLocks noChangeArrowheads="1"/>
          </p:cNvSpPr>
          <p:nvPr/>
        </p:nvSpPr>
        <p:spPr bwMode="auto">
          <a:xfrm>
            <a:off x="10058400" y="18738850"/>
            <a:ext cx="10055225" cy="1371600"/>
          </a:xfrm>
          <a:prstGeom prst="rect"/>
          <a:noFill/>
          <a:ln w="9525">
            <a:noFill/>
            <a:prstDash val="sysDot"/>
            <a:miter lim="800000"/>
            <a:headEnd/>
            <a:tailEnd/>
          </a:ln>
          <a:effectLst/>
        </p:spPr>
        <p:txBody>
          <a:bodyPr anchor="ctr" anchorCtr="1" bIns="228600" lIns="228600" rIns="228600" tIns="228600" wrap="none"/>
          <a:p>
            <a:pPr defTabSz="4389438"/>
            <a:r>
              <a:rPr sz="4800" lang="en-US">
                <a:latin typeface="Impact" pitchFamily="34" charset="0"/>
              </a:rPr>
              <a:t>METHODS AND MATERIALS</a:t>
            </a:r>
          </a:p>
        </p:txBody>
      </p:sp>
      <p:sp>
        <p:nvSpPr>
          <p:cNvPr id="1048594" name="Text Box 26"/>
          <p:cNvSpPr txBox="1">
            <a:spLocks noChangeArrowheads="1"/>
          </p:cNvSpPr>
          <p:nvPr/>
        </p:nvSpPr>
        <p:spPr bwMode="auto">
          <a:xfrm>
            <a:off x="32842200" y="28270200"/>
            <a:ext cx="10055225" cy="4256088"/>
          </a:xfrm>
          <a:prstGeom prst="rect"/>
          <a:solidFill>
            <a:srgbClr val="DDDDDD"/>
          </a:solidFill>
          <a:ln w="19050">
            <a:noFill/>
            <a:prstDash val="dash"/>
            <a:miter lim="800000"/>
            <a:headEnd/>
            <a:tailEnd/>
          </a:ln>
          <a:effectLst/>
        </p:spPr>
        <p:txBody>
          <a:bodyPr bIns="228600" lIns="228600" rIns="228600" tIns="228600"/>
          <a:p>
            <a:pPr indent="-342900" marL="342900">
              <a:spcAft>
                <a:spcPct val="50000"/>
              </a:spcAft>
              <a:buFontTx/>
              <a:buAutoNum type="arabicPeriod"/>
            </a:pPr>
            <a:endParaRPr dirty="0" sz="2400" lang="en-US"/>
          </a:p>
        </p:txBody>
      </p:sp>
      <p:sp>
        <p:nvSpPr>
          <p:cNvPr id="1048595" name="Text Box 27"/>
          <p:cNvSpPr txBox="1">
            <a:spLocks noChangeArrowheads="1"/>
          </p:cNvSpPr>
          <p:nvPr/>
        </p:nvSpPr>
        <p:spPr bwMode="auto">
          <a:xfrm>
            <a:off x="32766000" y="17678400"/>
            <a:ext cx="10055225" cy="1371600"/>
          </a:xfrm>
          <a:prstGeom prst="rect"/>
          <a:noFill/>
          <a:ln w="9525">
            <a:noFill/>
            <a:prstDash val="sysDot"/>
            <a:miter lim="800000"/>
            <a:headEnd/>
            <a:tailEnd/>
          </a:ln>
          <a:effectLst/>
        </p:spPr>
        <p:txBody>
          <a:bodyPr anchor="ctr" anchorCtr="1" bIns="228600" lIns="228600" rIns="228600" tIns="228600" wrap="none"/>
          <a:p>
            <a:pPr defTabSz="4389438"/>
            <a:r>
              <a:rPr dirty="0" sz="4800" lang="en-US">
                <a:latin typeface="Impact" pitchFamily="34" charset="0"/>
              </a:rPr>
              <a:t>CONCLUSIONS</a:t>
            </a:r>
          </a:p>
        </p:txBody>
      </p:sp>
      <p:sp>
        <p:nvSpPr>
          <p:cNvPr id="1048596" name="Text Box 28"/>
          <p:cNvSpPr txBox="1">
            <a:spLocks noChangeArrowheads="1"/>
          </p:cNvSpPr>
          <p:nvPr/>
        </p:nvSpPr>
        <p:spPr bwMode="auto">
          <a:xfrm>
            <a:off x="32907288" y="5486400"/>
            <a:ext cx="10055225" cy="1371600"/>
          </a:xfrm>
          <a:prstGeom prst="rect"/>
          <a:noFill/>
          <a:ln w="9525">
            <a:noFill/>
            <a:prstDash val="sysDot"/>
            <a:miter lim="800000"/>
            <a:headEnd/>
            <a:tailEnd/>
          </a:ln>
          <a:effectLst/>
        </p:spPr>
        <p:txBody>
          <a:bodyPr anchor="ctr" anchorCtr="1" bIns="228600" lIns="228600" rIns="228600" tIns="228600" wrap="none"/>
          <a:p>
            <a:pPr defTabSz="4389438"/>
            <a:r>
              <a:rPr sz="4800" lang="en-US">
                <a:latin typeface="Impact" pitchFamily="34" charset="0"/>
              </a:rPr>
              <a:t>DISCUSSION</a:t>
            </a:r>
          </a:p>
        </p:txBody>
      </p:sp>
      <p:sp>
        <p:nvSpPr>
          <p:cNvPr id="1048597" name="Text Box 29"/>
          <p:cNvSpPr txBox="1">
            <a:spLocks noChangeArrowheads="1"/>
          </p:cNvSpPr>
          <p:nvPr/>
        </p:nvSpPr>
        <p:spPr bwMode="auto">
          <a:xfrm>
            <a:off x="21023263" y="5483225"/>
            <a:ext cx="10969625" cy="1371600"/>
          </a:xfrm>
          <a:prstGeom prst="rect"/>
          <a:noFill/>
          <a:ln w="9525">
            <a:noFill/>
            <a:prstDash val="sysDot"/>
            <a:miter lim="800000"/>
            <a:headEnd/>
            <a:tailEnd/>
          </a:ln>
          <a:effectLst/>
        </p:spPr>
        <p:txBody>
          <a:bodyPr anchor="ctr" anchorCtr="1" bIns="228600" lIns="228600" rIns="228600" tIns="228600" wrap="none"/>
          <a:p>
            <a:pPr defTabSz="4389438"/>
            <a:r>
              <a:rPr sz="4800" lang="en-US">
                <a:latin typeface="Impact" pitchFamily="34" charset="0"/>
              </a:rPr>
              <a:t>RESULTS</a:t>
            </a:r>
          </a:p>
        </p:txBody>
      </p:sp>
      <p:sp>
        <p:nvSpPr>
          <p:cNvPr id="1048598" name="Text Box 30"/>
          <p:cNvSpPr txBox="1">
            <a:spLocks noChangeArrowheads="1"/>
          </p:cNvSpPr>
          <p:nvPr/>
        </p:nvSpPr>
        <p:spPr bwMode="auto">
          <a:xfrm>
            <a:off x="33070800" y="26746200"/>
            <a:ext cx="10055225" cy="1371600"/>
          </a:xfrm>
          <a:prstGeom prst="rect"/>
          <a:noFill/>
          <a:ln w="9525">
            <a:noFill/>
            <a:prstDash val="sysDot"/>
            <a:miter lim="800000"/>
            <a:headEnd/>
            <a:tailEnd/>
          </a:ln>
          <a:effectLst/>
        </p:spPr>
        <p:txBody>
          <a:bodyPr anchor="ctr" anchorCtr="1" bIns="228600" lIns="228600" rIns="228600" tIns="228600" wrap="none"/>
          <a:p>
            <a:pPr defTabSz="4389438"/>
            <a:r>
              <a:rPr dirty="0" sz="4800" lang="en-US">
                <a:latin typeface="Impact" pitchFamily="34" charset="0"/>
              </a:rPr>
              <a:t>REFERENCES</a:t>
            </a:r>
          </a:p>
        </p:txBody>
      </p:sp>
      <p:sp>
        <p:nvSpPr>
          <p:cNvPr id="1048599" name="Text Box 111"/>
          <p:cNvSpPr txBox="1">
            <a:spLocks noChangeArrowheads="1"/>
          </p:cNvSpPr>
          <p:nvPr/>
        </p:nvSpPr>
        <p:spPr bwMode="auto">
          <a:xfrm>
            <a:off x="21428075" y="31434088"/>
            <a:ext cx="259080" cy="447041"/>
          </a:xfrm>
          <a:prstGeom prst="rect"/>
          <a:noFill/>
          <a:ln w="9525">
            <a:noFill/>
            <a:miter lim="800000"/>
            <a:headEnd/>
            <a:tailEnd/>
          </a:ln>
          <a:effectLst/>
        </p:spPr>
        <p:txBody>
          <a:bodyPr wrap="none">
            <a:spAutoFit/>
          </a:bodyPr>
          <a:p>
            <a:pPr algn="ctr" defTabSz="4389438"/>
            <a:endParaRPr dirty="0" sz="2400" lang="en-US"/>
          </a:p>
        </p:txBody>
      </p:sp>
      <p:sp>
        <p:nvSpPr>
          <p:cNvPr id="1048600" name="Text Box 112"/>
          <p:cNvSpPr txBox="1">
            <a:spLocks noChangeArrowheads="1"/>
          </p:cNvSpPr>
          <p:nvPr/>
        </p:nvSpPr>
        <p:spPr bwMode="auto">
          <a:xfrm>
            <a:off x="27279600" y="31434088"/>
            <a:ext cx="259078" cy="447041"/>
          </a:xfrm>
          <a:prstGeom prst="rect"/>
          <a:noFill/>
          <a:ln w="9525">
            <a:noFill/>
            <a:miter lim="800000"/>
            <a:headEnd/>
            <a:tailEnd/>
          </a:ln>
          <a:effectLst/>
        </p:spPr>
        <p:txBody>
          <a:bodyPr wrap="none">
            <a:spAutoFit/>
          </a:bodyPr>
          <a:p>
            <a:pPr algn="ctr" defTabSz="4389438"/>
            <a:endParaRPr dirty="0" sz="2400" lang="en-US"/>
          </a:p>
        </p:txBody>
      </p:sp>
      <p:sp>
        <p:nvSpPr>
          <p:cNvPr id="1048601" name="Text Box 116"/>
          <p:cNvSpPr txBox="1">
            <a:spLocks noChangeArrowheads="1"/>
          </p:cNvSpPr>
          <p:nvPr/>
        </p:nvSpPr>
        <p:spPr bwMode="auto">
          <a:xfrm>
            <a:off x="32528510" y="16954500"/>
            <a:ext cx="4894582" cy="802640"/>
          </a:xfrm>
          <a:prstGeom prst="rect"/>
          <a:noFill/>
          <a:ln w="9525">
            <a:noFill/>
            <a:miter lim="800000"/>
            <a:headEnd/>
            <a:tailEnd/>
          </a:ln>
          <a:effectLst/>
        </p:spPr>
        <p:txBody>
          <a:bodyPr wrap="none">
            <a:spAutoFit/>
          </a:bodyPr>
          <a:p>
            <a:pPr algn="ctr" defTabSz="4389438"/>
            <a:r>
              <a:rPr b="1" dirty="0" sz="2400" lang="en-US"/>
              <a:t>Figure </a:t>
            </a:r>
            <a:r>
              <a:rPr b="1" dirty="0" sz="2400" lang="en-US" smtClean="0"/>
              <a:t>1.BRAIN OF INFANT VICTIM </a:t>
            </a:r>
          </a:p>
          <a:p>
            <a:pPr algn="ctr" defTabSz="4389438"/>
            <a:r>
              <a:rPr b="1" dirty="0" sz="2400" lang="en-US" smtClean="0"/>
              <a:t>OF NCL 1</a:t>
            </a:r>
            <a:r>
              <a:rPr dirty="0" sz="2400" lang="en-US" smtClean="0"/>
              <a:t> </a:t>
            </a:r>
            <a:endParaRPr dirty="0" sz="2400" lang="en-US"/>
          </a:p>
        </p:txBody>
      </p:sp>
      <p:sp>
        <p:nvSpPr>
          <p:cNvPr id="1048602" name="Text Box 117"/>
          <p:cNvSpPr txBox="1">
            <a:spLocks noChangeArrowheads="1"/>
          </p:cNvSpPr>
          <p:nvPr/>
        </p:nvSpPr>
        <p:spPr bwMode="auto">
          <a:xfrm>
            <a:off x="37595812" y="17145000"/>
            <a:ext cx="4323081" cy="447041"/>
          </a:xfrm>
          <a:prstGeom prst="rect"/>
          <a:noFill/>
          <a:ln w="9525">
            <a:noFill/>
            <a:miter lim="800000"/>
            <a:headEnd/>
            <a:tailEnd/>
          </a:ln>
          <a:effectLst/>
        </p:spPr>
        <p:txBody>
          <a:bodyPr wrap="none">
            <a:spAutoFit/>
          </a:bodyPr>
          <a:p>
            <a:pPr algn="ctr" defTabSz="4389438"/>
            <a:r>
              <a:rPr b="1" dirty="0" sz="2400" lang="en-US"/>
              <a:t>Figure 2.</a:t>
            </a:r>
            <a:r>
              <a:rPr dirty="0" sz="2400" lang="en-US"/>
              <a:t> </a:t>
            </a:r>
            <a:r>
              <a:rPr dirty="0" sz="2400" lang="en-US" smtClean="0"/>
              <a:t>OVERVEIW OF PPT1 .</a:t>
            </a:r>
            <a:endParaRPr dirty="0" sz="2400" lang="en-US"/>
          </a:p>
        </p:txBody>
      </p:sp>
      <p:sp>
        <p:nvSpPr>
          <p:cNvPr id="1048603" name="Text Box 118"/>
          <p:cNvSpPr txBox="1">
            <a:spLocks noChangeArrowheads="1"/>
          </p:cNvSpPr>
          <p:nvPr/>
        </p:nvSpPr>
        <p:spPr bwMode="auto">
          <a:xfrm>
            <a:off x="0" y="5483225"/>
            <a:ext cx="9140825" cy="1371600"/>
          </a:xfrm>
          <a:prstGeom prst="rect"/>
          <a:noFill/>
          <a:ln w="9525">
            <a:noFill/>
            <a:miter lim="800000"/>
            <a:headEnd/>
            <a:tailEnd/>
          </a:ln>
          <a:effectLst/>
        </p:spPr>
        <p:txBody>
          <a:bodyPr anchor="ctr" anchorCtr="1" bIns="228600" lIns="228600" rIns="228600" tIns="228600" wrap="none"/>
          <a:p>
            <a:pPr defTabSz="4389438"/>
            <a:r>
              <a:rPr sz="4800" lang="en-US">
                <a:latin typeface="Impact" pitchFamily="34" charset="0"/>
              </a:rPr>
              <a:t>ABSTRACT</a:t>
            </a:r>
          </a:p>
        </p:txBody>
      </p:sp>
      <p:sp>
        <p:nvSpPr>
          <p:cNvPr id="1048604" name="Text Box 119"/>
          <p:cNvSpPr txBox="1">
            <a:spLocks noChangeArrowheads="1"/>
          </p:cNvSpPr>
          <p:nvPr/>
        </p:nvSpPr>
        <p:spPr bwMode="auto">
          <a:xfrm>
            <a:off x="0" y="27879675"/>
            <a:ext cx="9140825" cy="1371600"/>
          </a:xfrm>
          <a:prstGeom prst="rect"/>
          <a:noFill/>
          <a:ln w="9525">
            <a:noFill/>
            <a:miter lim="800000"/>
            <a:headEnd/>
            <a:tailEnd/>
          </a:ln>
          <a:effectLst/>
        </p:spPr>
        <p:txBody>
          <a:bodyPr anchor="ctr" anchorCtr="1" bIns="228600" lIns="228600" rIns="228600" tIns="228600" wrap="none"/>
          <a:p>
            <a:pPr defTabSz="4389438"/>
            <a:r>
              <a:rPr sz="4800" lang="en-US">
                <a:latin typeface="Impact" pitchFamily="34" charset="0"/>
              </a:rPr>
              <a:t>CONTACT</a:t>
            </a:r>
          </a:p>
        </p:txBody>
      </p:sp>
      <p:sp>
        <p:nvSpPr>
          <p:cNvPr id="1048605" name="Rectangle 120"/>
          <p:cNvSpPr>
            <a:spLocks noChangeAspect="1" noChangeArrowheads="1"/>
          </p:cNvSpPr>
          <p:nvPr/>
        </p:nvSpPr>
        <p:spPr bwMode="auto">
          <a:xfrm>
            <a:off x="2741613" y="1370013"/>
            <a:ext cx="3656012" cy="2744787"/>
          </a:xfrm>
          <a:prstGeom prst="rect"/>
          <a:blipFill rotWithShape="1" dpi="0">
            <a:blip xmlns:r="http://schemas.openxmlformats.org/officeDocument/2006/relationships" r:embed="rId3">
              <a:lum bright="70000" contrast="-70000"/>
            </a:blip>
            <a:srcRect/>
            <a:stretch>
              <a:fillRect r="-101"/>
            </a:stretch>
          </a:blipFill>
          <a:ln w="9525">
            <a:solidFill>
              <a:schemeClr val="tx1"/>
            </a:solidFill>
            <a:miter lim="800000"/>
            <a:headEnd/>
            <a:tailEnd/>
          </a:ln>
          <a:effectLst/>
        </p:spPr>
        <p:txBody>
          <a:bodyPr anchor="ctr"/>
          <a:p>
            <a:pPr algn="ctr" defTabSz="4389438"/>
            <a:r>
              <a:rPr b="1" sz="2800" lang="en-US"/>
              <a:t>REPLACE THIS BOX WITH YOUR ORGANIZATION’S</a:t>
            </a:r>
          </a:p>
          <a:p>
            <a:pPr algn="ctr" defTabSz="4389438"/>
            <a:r>
              <a:rPr b="1" sz="2800" lang="en-US"/>
              <a:t>HIGH RESOLUTION LOGO</a:t>
            </a:r>
          </a:p>
        </p:txBody>
      </p:sp>
      <p:sp>
        <p:nvSpPr>
          <p:cNvPr id="1048606" name="AutoShape 123" descr="Image result for ncl1 disease"/>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07" name="AutoShape 125" descr="Image result for ncl1 disease"/>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08" name="AutoShape 127" descr="Image result for ncl1 disease"/>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09" name="AutoShape 129" descr="Image result for ncl1 disease"/>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pic>
        <p:nvPicPr>
          <p:cNvPr id="2097153" name="Picture 130" descr="C:\Users\KRS\Desktop\3-s2.0-B978012410529400070X-f70-03-9780124105294.jpg"/>
          <p:cNvPicPr>
            <a:picLocks noChangeAspect="1" noChangeArrowheads="1"/>
          </p:cNvPicPr>
          <p:nvPr/>
        </p:nvPicPr>
        <p:blipFill>
          <a:blip xmlns:r="http://schemas.openxmlformats.org/officeDocument/2006/relationships" r:embed="rId4"/>
          <a:srcRect/>
          <a:stretch>
            <a:fillRect/>
          </a:stretch>
        </p:blipFill>
        <p:spPr bwMode="auto">
          <a:xfrm>
            <a:off x="33070798" y="13949080"/>
            <a:ext cx="3810000" cy="2889531"/>
          </a:xfrm>
          <a:prstGeom prst="rect"/>
          <a:noFill/>
        </p:spPr>
      </p:pic>
      <p:pic>
        <p:nvPicPr>
          <p:cNvPr id="2097154" name="Picture 131" descr="C:\Users\KRS\Desktop\1-s2.0-B9780444633262000065-f06-01-9780444633262.jpg"/>
          <p:cNvPicPr>
            <a:picLocks noChangeAspect="1" noChangeArrowheads="1"/>
          </p:cNvPicPr>
          <p:nvPr/>
        </p:nvPicPr>
        <p:blipFill>
          <a:blip xmlns:r="http://schemas.openxmlformats.org/officeDocument/2006/relationships" r:embed="rId5"/>
          <a:srcRect/>
          <a:stretch>
            <a:fillRect/>
          </a:stretch>
        </p:blipFill>
        <p:spPr bwMode="auto">
          <a:xfrm>
            <a:off x="37423092" y="13374688"/>
            <a:ext cx="4495800" cy="3617913"/>
          </a:xfrm>
          <a:prstGeom prst="rect"/>
          <a:noFill/>
        </p:spPr>
      </p:pic>
      <p:pic>
        <p:nvPicPr>
          <p:cNvPr id="2097156" name="Picture 34" descr="active site.jpg"/>
          <p:cNvPicPr>
            <a:picLocks/>
          </p:cNvPicPr>
          <p:nvPr/>
        </p:nvPicPr>
        <p:blipFill>
          <a:blip xmlns:r="http://schemas.openxmlformats.org/officeDocument/2006/relationships" r:embed="rId6" cstate="print"/>
          <a:srcRect l="4475" t="11706" r="5767" b="27092"/>
          <a:stretch>
            <a:fillRect/>
          </a:stretch>
        </p:blipFill>
        <p:spPr>
          <a:xfrm>
            <a:off x="20840700" y="15793720"/>
            <a:ext cx="10820400" cy="3124200"/>
          </a:xfrm>
          <a:prstGeom prst="rect"/>
        </p:spPr>
      </p:pic>
      <p:pic>
        <p:nvPicPr>
          <p:cNvPr id="2097157" name="Picture 2" descr="C:\Users\KRS\Downloads\MUTANTS.jpg"/>
          <p:cNvPicPr>
            <a:picLocks noChangeAspect="1" noChangeArrowheads="1"/>
          </p:cNvPicPr>
          <p:nvPr/>
        </p:nvPicPr>
        <p:blipFill>
          <a:blip xmlns:r="http://schemas.openxmlformats.org/officeDocument/2006/relationships" r:embed="rId7" cstate="print"/>
          <a:srcRect/>
          <a:stretch>
            <a:fillRect/>
          </a:stretch>
        </p:blipFill>
        <p:spPr bwMode="auto">
          <a:xfrm>
            <a:off x="21016592" y="23787100"/>
            <a:ext cx="11073384" cy="3733800"/>
          </a:xfrm>
          <a:prstGeom prst="rect"/>
          <a:noFill/>
        </p:spPr>
      </p:pic>
      <p:pic>
        <p:nvPicPr>
          <p:cNvPr id="2097158" name="Picture 3" descr="C:\Users\KRS\Downloads\MUTANTS_2.jpg"/>
          <p:cNvPicPr>
            <a:picLocks noChangeAspect="1" noChangeArrowheads="1"/>
          </p:cNvPicPr>
          <p:nvPr/>
        </p:nvPicPr>
        <p:blipFill>
          <a:blip xmlns:r="http://schemas.openxmlformats.org/officeDocument/2006/relationships" r:embed="rId8" cstate="print"/>
          <a:srcRect/>
          <a:stretch>
            <a:fillRect/>
          </a:stretch>
        </p:blipFill>
        <p:spPr bwMode="auto">
          <a:xfrm>
            <a:off x="21031198" y="27345482"/>
            <a:ext cx="10972800" cy="3276600"/>
          </a:xfrm>
          <a:prstGeom prst="rect"/>
          <a:noFill/>
        </p:spPr>
      </p:pic>
      <p:pic>
        <p:nvPicPr>
          <p:cNvPr id="2097159" name="Picture 5" descr="C:\Users\KRS\Downloads\WILD.jpg"/>
          <p:cNvPicPr>
            <a:picLocks noChangeAspect="1" noChangeArrowheads="1"/>
          </p:cNvPicPr>
          <p:nvPr/>
        </p:nvPicPr>
        <p:blipFill>
          <a:blip xmlns:r="http://schemas.openxmlformats.org/officeDocument/2006/relationships" r:embed="rId9" cstate="print"/>
          <a:srcRect/>
          <a:stretch>
            <a:fillRect/>
          </a:stretch>
        </p:blipFill>
        <p:spPr bwMode="auto">
          <a:xfrm>
            <a:off x="32766000" y="7977346"/>
            <a:ext cx="8610600" cy="3931920"/>
          </a:xfrm>
          <a:prstGeom prst="rect"/>
          <a:noFill/>
        </p:spPr>
      </p:pic>
      <p:pic>
        <p:nvPicPr>
          <p:cNvPr id="2097160" name="Picture 2" descr="C:\Users\KRS\Desktop\Capture.JPG"/>
          <p:cNvPicPr>
            <a:picLocks noChangeAspect="1" noChangeArrowheads="1"/>
          </p:cNvPicPr>
          <p:nvPr/>
        </p:nvPicPr>
        <p:blipFill>
          <a:blip xmlns:r="http://schemas.openxmlformats.org/officeDocument/2006/relationships" r:embed="rId10"/>
          <a:srcRect/>
          <a:stretch>
            <a:fillRect/>
          </a:stretch>
        </p:blipFill>
        <p:spPr bwMode="auto">
          <a:xfrm>
            <a:off x="10058400" y="20955000"/>
            <a:ext cx="9906000" cy="5105400"/>
          </a:xfrm>
          <a:prstGeom prst="rect"/>
          <a:noFill/>
        </p:spPr>
      </p:pic>
      <p:pic>
        <p:nvPicPr>
          <p:cNvPr id="2097161" name="Picture 3" descr="C:\Users\KRS\Desktop\Capturevf.JPG"/>
          <p:cNvPicPr>
            <a:picLocks noChangeAspect="1" noChangeArrowheads="1"/>
          </p:cNvPicPr>
          <p:nvPr/>
        </p:nvPicPr>
        <p:blipFill>
          <a:blip xmlns:r="http://schemas.openxmlformats.org/officeDocument/2006/relationships" r:embed="rId11"/>
          <a:srcRect/>
          <a:stretch>
            <a:fillRect/>
          </a:stretch>
        </p:blipFill>
        <p:spPr bwMode="auto">
          <a:xfrm>
            <a:off x="10058400" y="26746200"/>
            <a:ext cx="10210800" cy="5715000"/>
          </a:xfrm>
          <a:prstGeom prst="rect"/>
          <a:noFill/>
        </p:spPr>
      </p:pic>
      <p:pic>
        <p:nvPicPr>
          <p:cNvPr id="2097162" name=""/>
          <p:cNvPicPr>
            <a:picLocks/>
          </p:cNvPicPr>
          <p:nvPr/>
        </p:nvPicPr>
        <p:blipFill>
          <a:blip xmlns:r="http://schemas.openxmlformats.org/officeDocument/2006/relationships" r:embed="rId12"/>
          <a:stretch>
            <a:fillRect/>
          </a:stretch>
        </p:blipFill>
        <p:spPr>
          <a:xfrm rot="0">
            <a:off x="21016592" y="6628673"/>
            <a:ext cx="11503302" cy="8085387"/>
          </a:xfrm>
          <a:prstGeom prst="rec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4389438" eaLnBrk="1" fontAlgn="base" hangingPunct="1" indent="0" latinLnBrk="0" marL="0" marR="0" rtl="0">
          <a:lnSpc>
            <a:spcPct val="100000"/>
          </a:lnSpc>
          <a:spcBef>
            <a:spcPct val="0"/>
          </a:spcBef>
          <a:spcAft>
            <a:spcPct val="0"/>
          </a:spcAft>
          <a:buClrTx/>
          <a:buSzTx/>
          <a:buFontTx/>
          <a:buNone/>
          <a:defRPr baseline="0" b="0" cap="none" sz="3200" i="0" kumimoji="0" lang="en-US" normalizeH="0" strike="noStrike" u="none" smtClean="0">
            <a:ln>
              <a:noFill/>
            </a:ln>
            <a:solidFill>
              <a:schemeClr val="tx1"/>
            </a:solidFill>
            <a:effectLst/>
            <a:latin typeface="Arial" charset="0"/>
          </a:defRPr>
        </a:defPPr>
      </a:lstStyle>
    </a:spDef>
    <a:ln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4389438" eaLnBrk="1" fontAlgn="base" hangingPunct="1" indent="0" latinLnBrk="0" marL="0" marR="0" rtl="0">
          <a:lnSpc>
            <a:spcPct val="100000"/>
          </a:lnSpc>
          <a:spcBef>
            <a:spcPct val="0"/>
          </a:spcBef>
          <a:spcAft>
            <a:spcPct val="0"/>
          </a:spcAft>
          <a:buClrTx/>
          <a:buSzTx/>
          <a:buFontTx/>
          <a:buNone/>
          <a:defRPr baseline="0" b="0" cap="none" sz="3200" i="0" kumimoji="0" lang="en-US" normalizeH="0" strike="noStrike" u="none"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Genigraphics 800.790.4001</Company>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Research Poster 36 x 48 - A</dc:title>
  <dc:creator>Genigraphics 800.790.4001</dc:creator>
  <cp:lastModifiedBy>KRS</cp:lastModifiedBy>
  <dcterms:created xsi:type="dcterms:W3CDTF">2008-05-01T18:01:56Z</dcterms:created>
  <dcterms:modified xsi:type="dcterms:W3CDTF">2018-11-14T09:55:56Z</dcterms:modified>
</cp:coreProperties>
</file>