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6738" y="1346698"/>
            <a:ext cx="7766936" cy="1646302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Project Part1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7397" y="3934292"/>
            <a:ext cx="7766936" cy="1096899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Raghunath Sai Puttagunta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Id-16207717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76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49" y="705971"/>
            <a:ext cx="5178610" cy="38839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941" y="895350"/>
            <a:ext cx="4673600" cy="3505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11624" y="4993341"/>
            <a:ext cx="8157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Hid=100,L2W=0.004, Sparsity </a:t>
            </a:r>
            <a:r>
              <a:rPr lang="en-US" dirty="0" err="1" smtClean="0"/>
              <a:t>reg</a:t>
            </a:r>
            <a:r>
              <a:rPr lang="en-US" dirty="0" smtClean="0"/>
              <a:t>= 1 Sparsity Proportion=0.25 ratio=168.0032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3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2" y="1065119"/>
            <a:ext cx="4912658" cy="368449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618" y="1074643"/>
            <a:ext cx="4552577" cy="341443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87506" y="4943599"/>
            <a:ext cx="89288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Hid=100,L2W=0.008, </a:t>
            </a:r>
            <a:r>
              <a:rPr lang="en-US" dirty="0"/>
              <a:t>Sparsity </a:t>
            </a:r>
            <a:r>
              <a:rPr lang="en-US" dirty="0" err="1"/>
              <a:t>reg</a:t>
            </a:r>
            <a:r>
              <a:rPr lang="en-US" dirty="0"/>
              <a:t>= 1 Sparsity </a:t>
            </a:r>
            <a:r>
              <a:rPr lang="en-US" dirty="0" smtClean="0"/>
              <a:t>Proportion=0.25 ratio=180.2061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59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64" y="1002365"/>
            <a:ext cx="4843184" cy="36323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891" y="1201271"/>
            <a:ext cx="4315009" cy="323625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30942" y="5113929"/>
            <a:ext cx="8184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</a:t>
            </a:r>
            <a:r>
              <a:rPr lang="en-US" dirty="0" smtClean="0"/>
              <a:t>id=100,L2W=0.004.Sparsity </a:t>
            </a:r>
            <a:r>
              <a:rPr lang="en-US" dirty="0" err="1" smtClean="0"/>
              <a:t>reg</a:t>
            </a:r>
            <a:r>
              <a:rPr lang="en-US" dirty="0" smtClean="0"/>
              <a:t>=2,Sparsity prop=0.25  ratio</a:t>
            </a:r>
            <a:r>
              <a:rPr lang="en-US" dirty="0"/>
              <a:t>= </a:t>
            </a:r>
            <a:r>
              <a:rPr lang="en-US" dirty="0" smtClean="0"/>
              <a:t>204.8861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74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13" y="1109944"/>
            <a:ext cx="5249582" cy="39371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683" y="1109943"/>
            <a:ext cx="4341159" cy="361445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81318" y="5355976"/>
            <a:ext cx="85702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Hid=100,L2W=0.004, </a:t>
            </a:r>
            <a:r>
              <a:rPr lang="en-US" dirty="0"/>
              <a:t>Sparsity </a:t>
            </a:r>
            <a:r>
              <a:rPr lang="en-US" dirty="0" err="1"/>
              <a:t>reg</a:t>
            </a:r>
            <a:r>
              <a:rPr lang="en-US" dirty="0"/>
              <a:t>= 1 Sparsity </a:t>
            </a:r>
            <a:r>
              <a:rPr lang="en-US" dirty="0" smtClean="0"/>
              <a:t>Proportion=0.15 ratio=224.1330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06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57" y="1163730"/>
            <a:ext cx="5040407" cy="37803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364" y="1471750"/>
            <a:ext cx="3956052" cy="296703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42682" y="5158753"/>
            <a:ext cx="89198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Hid=200,L2W=0.004</a:t>
            </a:r>
            <a:r>
              <a:rPr lang="en-US" dirty="0"/>
              <a:t>, Sparsity </a:t>
            </a:r>
            <a:r>
              <a:rPr lang="en-US" dirty="0" err="1"/>
              <a:t>reg</a:t>
            </a:r>
            <a:r>
              <a:rPr lang="en-US" dirty="0"/>
              <a:t>= 1 Sparsity </a:t>
            </a:r>
            <a:r>
              <a:rPr lang="en-US" dirty="0" smtClean="0"/>
              <a:t>Proportion=0.25 ratio=183.0244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90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47" y="697567"/>
            <a:ext cx="5704541" cy="40447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612" y="1018567"/>
            <a:ext cx="3971364" cy="338310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29552" y="4878664"/>
            <a:ext cx="82116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Hid=500,L2W=0.004</a:t>
            </a:r>
            <a:r>
              <a:rPr lang="en-US" dirty="0"/>
              <a:t>, Sparsity </a:t>
            </a:r>
            <a:r>
              <a:rPr lang="en-US" dirty="0" err="1"/>
              <a:t>reg</a:t>
            </a:r>
            <a:r>
              <a:rPr lang="en-US" dirty="0"/>
              <a:t>= 1 Sparsity Proportion=0.25 ratio=208.4895</a:t>
            </a:r>
          </a:p>
        </p:txBody>
      </p:sp>
    </p:spTree>
    <p:extLst>
      <p:ext uri="{BB962C8B-B14F-4D97-AF65-F5344CB8AC3E}">
        <p14:creationId xmlns:p14="http://schemas.microsoft.com/office/powerpoint/2010/main" val="145112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27" y="706531"/>
            <a:ext cx="5118100" cy="38385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118" y="832037"/>
            <a:ext cx="4496547" cy="337241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219200" y="4670612"/>
            <a:ext cx="84357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Hid=1000,L2W=0.004</a:t>
            </a:r>
            <a:r>
              <a:rPr lang="en-US" dirty="0"/>
              <a:t>, Sparsity </a:t>
            </a:r>
            <a:r>
              <a:rPr lang="en-US" dirty="0" err="1"/>
              <a:t>reg</a:t>
            </a:r>
            <a:r>
              <a:rPr lang="en-US" dirty="0"/>
              <a:t>= 1 Sparsity Proportion=0.25 </a:t>
            </a:r>
            <a:r>
              <a:rPr lang="en-US" dirty="0" smtClean="0"/>
              <a:t>ratio=196.3167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14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62635" y="268941"/>
            <a:ext cx="1228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353177"/>
              </p:ext>
            </p:extLst>
          </p:nvPr>
        </p:nvGraphicFramePr>
        <p:xfrm>
          <a:off x="158377" y="791383"/>
          <a:ext cx="9756589" cy="4719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44233"/>
                <a:gridCol w="1849761"/>
                <a:gridCol w="1840696"/>
                <a:gridCol w="1351051"/>
                <a:gridCol w="1535424"/>
                <a:gridCol w="15354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Hidden Layer   Sizes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L2W Regularization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Sparsity</a:t>
                      </a:r>
                    </a:p>
                    <a:p>
                      <a:pPr algn="ctr"/>
                      <a:r>
                        <a:rPr lang="en-US" dirty="0" smtClean="0"/>
                        <a:t>Regularization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Sparsity</a:t>
                      </a:r>
                    </a:p>
                    <a:p>
                      <a:r>
                        <a:rPr lang="en-US" dirty="0" smtClean="0"/>
                        <a:t>Proportion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AUC’s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Ratio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0.94381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168.0032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0.94256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180.2061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0.93698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175.9704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0.93943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204.8861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0.91482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153.4679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0.94352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224.1330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0.93692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165.6491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0.9442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208.4895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0.94372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177.6204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0.9425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183.0244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0.94631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196.3167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92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180</TotalTime>
  <Words>147</Words>
  <Application>Microsoft Office PowerPoint</Application>
  <PresentationFormat>Widescreen</PresentationFormat>
  <Paragraphs>85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Times New Roman</vt:lpstr>
      <vt:lpstr>Trebuchet MS</vt:lpstr>
      <vt:lpstr>Wingdings 3</vt:lpstr>
      <vt:lpstr>Facet</vt:lpstr>
      <vt:lpstr>Final Project Part1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Part1</dc:title>
  <dc:creator>Puttagunta, Raghunath Sai (UMKC-Student)</dc:creator>
  <cp:lastModifiedBy>Puttagunta, Raghunath Sai (UMKC-Student)</cp:lastModifiedBy>
  <cp:revision>9</cp:revision>
  <dcterms:created xsi:type="dcterms:W3CDTF">2015-12-11T15:49:00Z</dcterms:created>
  <dcterms:modified xsi:type="dcterms:W3CDTF">2015-12-11T19:12:10Z</dcterms:modified>
</cp:coreProperties>
</file>