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2.jpg" ContentType="image/jpeg"/>
  <Override PartName="/ppt/media/image3.jpg" ContentType="image/jpeg"/>
  <Override PartName="/ppt/media/image4.jpg" ContentType="image/jpeg"/>
  <Override PartName="/ppt/notesSlides/notesSlide1.xml" ContentType="application/vnd.openxmlformats-officedocument.presentationml.notesSlide+xml"/>
  <Override PartName="/ppt/media/image7.jpg" ContentType="image/jpeg"/>
  <Override PartName="/ppt/media/image8.jpg" ContentType="image/jpeg"/>
  <Override PartName="/ppt/media/image9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8"/>
  </p:notesMasterIdLst>
  <p:sldIdLst>
    <p:sldId id="256" r:id="rId2"/>
    <p:sldId id="257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3F3A8-DC40-450B-8A73-EABC0C3AB962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C019C-1170-4079-95BF-821F6A58E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68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C019C-1170-4079-95BF-821F6A58E8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47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C280-95F1-4236-8D65-997B5A144FF6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658A-74E4-4810-9327-973F9003BE7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180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C280-95F1-4236-8D65-997B5A144FF6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658A-74E4-4810-9327-973F9003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7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C280-95F1-4236-8D65-997B5A144FF6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658A-74E4-4810-9327-973F9003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78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C280-95F1-4236-8D65-997B5A144FF6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658A-74E4-4810-9327-973F9003BE7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2508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C280-95F1-4236-8D65-997B5A144FF6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658A-74E4-4810-9327-973F9003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67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C280-95F1-4236-8D65-997B5A144FF6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658A-74E4-4810-9327-973F9003BE7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7919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C280-95F1-4236-8D65-997B5A144FF6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658A-74E4-4810-9327-973F9003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05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C280-95F1-4236-8D65-997B5A144FF6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658A-74E4-4810-9327-973F9003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13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C280-95F1-4236-8D65-997B5A144FF6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658A-74E4-4810-9327-973F9003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92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C280-95F1-4236-8D65-997B5A144FF6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658A-74E4-4810-9327-973F9003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94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C280-95F1-4236-8D65-997B5A144FF6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658A-74E4-4810-9327-973F9003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99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C280-95F1-4236-8D65-997B5A144FF6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658A-74E4-4810-9327-973F9003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28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C280-95F1-4236-8D65-997B5A144FF6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658A-74E4-4810-9327-973F9003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86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C280-95F1-4236-8D65-997B5A144FF6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658A-74E4-4810-9327-973F9003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C280-95F1-4236-8D65-997B5A144FF6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658A-74E4-4810-9327-973F9003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5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C280-95F1-4236-8D65-997B5A144FF6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658A-74E4-4810-9327-973F9003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0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C280-95F1-4236-8D65-997B5A144FF6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658A-74E4-4810-9327-973F9003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44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14FC280-95F1-4236-8D65-997B5A144FF6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083658A-74E4-4810-9327-973F9003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575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Evaluation of </a:t>
            </a:r>
            <a:r>
              <a:rPr lang="en-US" dirty="0" err="1"/>
              <a:t>att</a:t>
            </a:r>
            <a:r>
              <a:rPr lang="en-US" dirty="0"/>
              <a:t> face data set using neural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               </a:t>
            </a:r>
          </a:p>
          <a:p>
            <a:r>
              <a:rPr lang="en-US" dirty="0"/>
              <a:t>                </a:t>
            </a:r>
          </a:p>
          <a:p>
            <a:r>
              <a:rPr lang="en-US" dirty="0"/>
              <a:t>                                                                                                      Kiran Gavini</a:t>
            </a:r>
          </a:p>
        </p:txBody>
      </p:sp>
    </p:spTree>
    <p:extLst>
      <p:ext uri="{BB962C8B-B14F-4D97-AF65-F5344CB8AC3E}">
        <p14:creationId xmlns:p14="http://schemas.microsoft.com/office/powerpoint/2010/main" val="1990217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3503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53551"/>
            <a:ext cx="9905999" cy="5584874"/>
          </a:xfrm>
        </p:spPr>
        <p:txBody>
          <a:bodyPr>
            <a:normAutofit fontScale="25000" lnSpcReduction="20000"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Data = </a:t>
            </a:r>
            <a:r>
              <a:rPr lang="en-US" sz="4800" dirty="0" err="1">
                <a:solidFill>
                  <a:schemeClr val="bg1"/>
                </a:solidFill>
              </a:rPr>
              <a:t>imageSet</a:t>
            </a:r>
            <a:r>
              <a:rPr lang="en-US" sz="4800" dirty="0">
                <a:solidFill>
                  <a:schemeClr val="bg1"/>
                </a:solidFill>
              </a:rPr>
              <a:t>('</a:t>
            </a:r>
            <a:r>
              <a:rPr lang="en-US" sz="4800" dirty="0" err="1">
                <a:solidFill>
                  <a:schemeClr val="bg1"/>
                </a:solidFill>
              </a:rPr>
              <a:t>orl_faces','recursive</a:t>
            </a:r>
            <a:r>
              <a:rPr lang="en-US" sz="4800" dirty="0">
                <a:solidFill>
                  <a:schemeClr val="bg1"/>
                </a:solidFill>
              </a:rPr>
              <a:t>');</a:t>
            </a:r>
          </a:p>
          <a:p>
            <a:r>
              <a:rPr lang="en-US" sz="4800" dirty="0">
                <a:solidFill>
                  <a:schemeClr val="bg1"/>
                </a:solidFill>
              </a:rPr>
              <a:t>a=1;                                                                              </a:t>
            </a:r>
            <a:r>
              <a:rPr lang="en-US" sz="4800" dirty="0">
                <a:solidFill>
                  <a:schemeClr val="accent6">
                    <a:lumMod val="50000"/>
                  </a:schemeClr>
                </a:solidFill>
              </a:rPr>
              <a:t>% pixels modified into one single row for each image</a:t>
            </a:r>
          </a:p>
          <a:p>
            <a:r>
              <a:rPr lang="en-US" sz="4800" dirty="0">
                <a:solidFill>
                  <a:schemeClr val="bg1"/>
                </a:solidFill>
              </a:rPr>
              <a:t>b=1;                                                                              </a:t>
            </a:r>
            <a:r>
              <a:rPr lang="en-US" sz="4800" dirty="0">
                <a:solidFill>
                  <a:schemeClr val="accent6">
                    <a:lumMod val="50000"/>
                  </a:schemeClr>
                </a:solidFill>
              </a:rPr>
              <a:t>% no of images in each folder</a:t>
            </a:r>
          </a:p>
          <a:p>
            <a:r>
              <a:rPr lang="en-US" sz="4800" dirty="0">
                <a:solidFill>
                  <a:schemeClr val="bg1"/>
                </a:solidFill>
              </a:rPr>
              <a:t>targets=zeros(100,20);                                                    </a:t>
            </a:r>
            <a:r>
              <a:rPr lang="en-US" sz="4800" dirty="0">
                <a:solidFill>
                  <a:schemeClr val="accent6">
                    <a:lumMod val="50000"/>
                  </a:schemeClr>
                </a:solidFill>
              </a:rPr>
              <a:t>% Create binary classification for output</a:t>
            </a:r>
          </a:p>
          <a:p>
            <a:r>
              <a:rPr lang="en-US" sz="4800" dirty="0">
                <a:solidFill>
                  <a:schemeClr val="bg1"/>
                </a:solidFill>
              </a:rPr>
              <a:t>for j=1:20                                                                         </a:t>
            </a:r>
            <a:r>
              <a:rPr lang="en-US" sz="4800" dirty="0">
                <a:solidFill>
                  <a:schemeClr val="accent6">
                    <a:lumMod val="50000"/>
                  </a:schemeClr>
                </a:solidFill>
              </a:rPr>
              <a:t>% assign number of folders</a:t>
            </a:r>
          </a:p>
          <a:p>
            <a:r>
              <a:rPr lang="en-US" sz="4800" dirty="0">
                <a:solidFill>
                  <a:schemeClr val="bg1"/>
                </a:solidFill>
              </a:rPr>
              <a:t>    for </a:t>
            </a:r>
            <a:r>
              <a:rPr lang="en-US" sz="4800" dirty="0" err="1">
                <a:solidFill>
                  <a:schemeClr val="bg1"/>
                </a:solidFill>
              </a:rPr>
              <a:t>i</a:t>
            </a:r>
            <a:r>
              <a:rPr lang="en-US" sz="4800" dirty="0">
                <a:solidFill>
                  <a:schemeClr val="bg1"/>
                </a:solidFill>
              </a:rPr>
              <a:t>=1:5                                                                     </a:t>
            </a:r>
            <a:r>
              <a:rPr lang="en-US" sz="4800" dirty="0">
                <a:solidFill>
                  <a:schemeClr val="accent6">
                    <a:lumMod val="50000"/>
                  </a:schemeClr>
                </a:solidFill>
              </a:rPr>
              <a:t>%Assign number of images</a:t>
            </a:r>
          </a:p>
          <a:p>
            <a:r>
              <a:rPr lang="en-US" sz="4800" dirty="0">
                <a:solidFill>
                  <a:schemeClr val="bg1"/>
                </a:solidFill>
              </a:rPr>
              <a:t>        X= read(Data(j),</a:t>
            </a:r>
            <a:r>
              <a:rPr lang="en-US" sz="4800" dirty="0" err="1">
                <a:solidFill>
                  <a:schemeClr val="bg1"/>
                </a:solidFill>
              </a:rPr>
              <a:t>i</a:t>
            </a:r>
            <a:r>
              <a:rPr lang="en-US" sz="4800" dirty="0">
                <a:solidFill>
                  <a:schemeClr val="bg1"/>
                </a:solidFill>
              </a:rPr>
              <a:t>);        </a:t>
            </a:r>
          </a:p>
          <a:p>
            <a:r>
              <a:rPr lang="en-US" sz="4800" dirty="0">
                <a:solidFill>
                  <a:schemeClr val="bg1"/>
                </a:solidFill>
              </a:rPr>
              <a:t> for c=1:92                                                                     </a:t>
            </a:r>
            <a:r>
              <a:rPr lang="en-US" sz="4800" dirty="0">
                <a:solidFill>
                  <a:schemeClr val="accent6">
                    <a:lumMod val="50000"/>
                  </a:schemeClr>
                </a:solidFill>
              </a:rPr>
              <a:t>% No of </a:t>
            </a:r>
            <a:r>
              <a:rPr lang="en-US" sz="4800" dirty="0" err="1">
                <a:solidFill>
                  <a:schemeClr val="accent6">
                    <a:lumMod val="50000"/>
                  </a:schemeClr>
                </a:solidFill>
              </a:rPr>
              <a:t>coloums</a:t>
            </a:r>
            <a:r>
              <a:rPr lang="en-US" sz="4800" dirty="0">
                <a:solidFill>
                  <a:schemeClr val="accent6">
                    <a:lumMod val="50000"/>
                  </a:schemeClr>
                </a:solidFill>
              </a:rPr>
              <a:t> in an image</a:t>
            </a:r>
          </a:p>
          <a:p>
            <a:r>
              <a:rPr lang="en-US" sz="4800" dirty="0">
                <a:solidFill>
                  <a:schemeClr val="bg1"/>
                </a:solidFill>
              </a:rPr>
              <a:t>     for r=1:112                                                               </a:t>
            </a:r>
            <a:r>
              <a:rPr lang="en-US" sz="4800" dirty="0">
                <a:solidFill>
                  <a:schemeClr val="accent6">
                    <a:lumMod val="50000"/>
                  </a:schemeClr>
                </a:solidFill>
              </a:rPr>
              <a:t>% No of rows in an image</a:t>
            </a:r>
          </a:p>
          <a:p>
            <a:r>
              <a:rPr lang="en-US" sz="4800" dirty="0">
                <a:solidFill>
                  <a:schemeClr val="bg1"/>
                </a:solidFill>
              </a:rPr>
              <a:t>         y(</a:t>
            </a:r>
            <a:r>
              <a:rPr lang="en-US" sz="4800" dirty="0" err="1">
                <a:solidFill>
                  <a:schemeClr val="bg1"/>
                </a:solidFill>
              </a:rPr>
              <a:t>b,a</a:t>
            </a:r>
            <a:r>
              <a:rPr lang="en-US" sz="4800" dirty="0">
                <a:solidFill>
                  <a:schemeClr val="bg1"/>
                </a:solidFill>
              </a:rPr>
              <a:t>)=X(</a:t>
            </a:r>
            <a:r>
              <a:rPr lang="en-US" sz="4800" dirty="0" err="1">
                <a:solidFill>
                  <a:schemeClr val="bg1"/>
                </a:solidFill>
              </a:rPr>
              <a:t>r,c</a:t>
            </a:r>
            <a:r>
              <a:rPr lang="en-US" sz="4800" dirty="0">
                <a:solidFill>
                  <a:schemeClr val="bg1"/>
                </a:solidFill>
              </a:rPr>
              <a:t>);                                                          </a:t>
            </a:r>
            <a:r>
              <a:rPr lang="en-US" sz="4800" dirty="0">
                <a:solidFill>
                  <a:schemeClr val="accent6">
                    <a:lumMod val="50000"/>
                  </a:schemeClr>
                </a:solidFill>
              </a:rPr>
              <a:t>% Input data</a:t>
            </a:r>
          </a:p>
          <a:p>
            <a:r>
              <a:rPr lang="en-US" sz="4800" dirty="0">
                <a:solidFill>
                  <a:schemeClr val="bg1"/>
                </a:solidFill>
              </a:rPr>
              <a:t>         a=a+1;                                                                  </a:t>
            </a:r>
            <a:r>
              <a:rPr lang="en-US" sz="4800" dirty="0">
                <a:solidFill>
                  <a:schemeClr val="accent6">
                    <a:lumMod val="50000"/>
                  </a:schemeClr>
                </a:solidFill>
              </a:rPr>
              <a:t>%Step increment of pixel data</a:t>
            </a:r>
          </a:p>
          <a:p>
            <a:r>
              <a:rPr lang="en-US" sz="4800" dirty="0">
                <a:solidFill>
                  <a:schemeClr val="bg1"/>
                </a:solidFill>
              </a:rPr>
              <a:t>     end;</a:t>
            </a:r>
          </a:p>
          <a:p>
            <a:r>
              <a:rPr lang="en-US" sz="4800" dirty="0">
                <a:solidFill>
                  <a:schemeClr val="bg1"/>
                </a:solidFill>
              </a:rPr>
              <a:t> end;</a:t>
            </a:r>
          </a:p>
          <a:p>
            <a:r>
              <a:rPr lang="en-US" sz="4800" dirty="0">
                <a:solidFill>
                  <a:schemeClr val="bg1"/>
                </a:solidFill>
              </a:rPr>
              <a:t> targets(</a:t>
            </a:r>
            <a:r>
              <a:rPr lang="en-US" sz="4800" dirty="0" err="1">
                <a:solidFill>
                  <a:schemeClr val="bg1"/>
                </a:solidFill>
              </a:rPr>
              <a:t>b,j</a:t>
            </a:r>
            <a:r>
              <a:rPr lang="en-US" sz="4800" dirty="0">
                <a:solidFill>
                  <a:schemeClr val="bg1"/>
                </a:solidFill>
              </a:rPr>
              <a:t>)=1;</a:t>
            </a:r>
          </a:p>
          <a:p>
            <a:r>
              <a:rPr lang="en-US" sz="4800" dirty="0">
                <a:solidFill>
                  <a:schemeClr val="bg1"/>
                </a:solidFill>
              </a:rPr>
              <a:t> b=b+1;                                                                         </a:t>
            </a:r>
            <a:r>
              <a:rPr lang="en-US" sz="4800" dirty="0">
                <a:solidFill>
                  <a:schemeClr val="accent6">
                    <a:lumMod val="50000"/>
                  </a:schemeClr>
                </a:solidFill>
              </a:rPr>
              <a:t>% Increment to the next image</a:t>
            </a:r>
          </a:p>
          <a:p>
            <a:r>
              <a:rPr lang="en-US" sz="4800" dirty="0">
                <a:solidFill>
                  <a:schemeClr val="bg1"/>
                </a:solidFill>
              </a:rPr>
              <a:t> a=1;                                                                              </a:t>
            </a:r>
            <a:r>
              <a:rPr lang="en-US" sz="4800" dirty="0">
                <a:solidFill>
                  <a:schemeClr val="accent6">
                    <a:lumMod val="50000"/>
                  </a:schemeClr>
                </a:solidFill>
              </a:rPr>
              <a:t>% Set step size to 1 for new image</a:t>
            </a:r>
          </a:p>
          <a:p>
            <a:r>
              <a:rPr lang="en-US" sz="4800" dirty="0">
                <a:solidFill>
                  <a:schemeClr val="bg1"/>
                </a:solidFill>
              </a:rPr>
              <a:t>    end;</a:t>
            </a:r>
          </a:p>
          <a:p>
            <a:r>
              <a:rPr lang="en-US" sz="4800" dirty="0">
                <a:solidFill>
                  <a:schemeClr val="bg1"/>
                </a:solidFill>
              </a:rPr>
              <a:t>end;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2031" y="3052689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35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35635"/>
            <a:ext cx="9905998" cy="4571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9575"/>
            <a:ext cx="9905999" cy="6738425"/>
          </a:xfrm>
        </p:spPr>
        <p:txBody>
          <a:bodyPr>
            <a:normAutofit fontScale="25000" lnSpcReduction="20000"/>
          </a:bodyPr>
          <a:lstStyle/>
          <a:p>
            <a:r>
              <a:rPr lang="en-US" sz="4200" b="1" dirty="0"/>
              <a:t>inputs=double(y');</a:t>
            </a:r>
          </a:p>
          <a:p>
            <a:r>
              <a:rPr lang="en-US" sz="4200" b="1" dirty="0"/>
              <a:t>targets=targets';</a:t>
            </a:r>
          </a:p>
          <a:p>
            <a:r>
              <a:rPr lang="en-US" sz="4200" b="1" dirty="0"/>
              <a:t> % Create a Pattern Recognition Network</a:t>
            </a:r>
          </a:p>
          <a:p>
            <a:r>
              <a:rPr lang="en-US" sz="4200" b="1" dirty="0" err="1"/>
              <a:t>hiddenLayerSize</a:t>
            </a:r>
            <a:r>
              <a:rPr lang="en-US" sz="4200" b="1" dirty="0"/>
              <a:t> = 10;</a:t>
            </a:r>
          </a:p>
          <a:p>
            <a:r>
              <a:rPr lang="en-US" sz="4200" b="1" dirty="0"/>
              <a:t>net = </a:t>
            </a:r>
            <a:r>
              <a:rPr lang="en-US" sz="4200" b="1" dirty="0" err="1"/>
              <a:t>patternnet</a:t>
            </a:r>
            <a:r>
              <a:rPr lang="en-US" sz="4200" b="1" dirty="0"/>
              <a:t>(</a:t>
            </a:r>
            <a:r>
              <a:rPr lang="en-US" sz="4200" b="1" dirty="0" err="1"/>
              <a:t>hiddenLayerSize</a:t>
            </a:r>
            <a:r>
              <a:rPr lang="en-US" sz="4200" b="1" dirty="0"/>
              <a:t>);</a:t>
            </a:r>
          </a:p>
          <a:p>
            <a:r>
              <a:rPr lang="en-US" sz="4200" b="1" dirty="0"/>
              <a:t> </a:t>
            </a:r>
          </a:p>
          <a:p>
            <a:r>
              <a:rPr lang="en-US" sz="4200" b="1" dirty="0"/>
              <a:t> % Set up Division of Data for Training, Validation, Testing</a:t>
            </a:r>
          </a:p>
          <a:p>
            <a:r>
              <a:rPr lang="en-US" sz="4200" b="1" dirty="0" err="1"/>
              <a:t>net.divideParam.trainRatio</a:t>
            </a:r>
            <a:r>
              <a:rPr lang="en-US" sz="4200" b="1" dirty="0"/>
              <a:t> = 70/100;</a:t>
            </a:r>
          </a:p>
          <a:p>
            <a:r>
              <a:rPr lang="en-US" sz="4200" b="1" dirty="0" err="1"/>
              <a:t>net.divideParam.valRatio</a:t>
            </a:r>
            <a:r>
              <a:rPr lang="en-US" sz="4200" b="1" dirty="0"/>
              <a:t> = 15/100;</a:t>
            </a:r>
          </a:p>
          <a:p>
            <a:r>
              <a:rPr lang="en-US" sz="4200" b="1" dirty="0" err="1"/>
              <a:t>net.divideParam.testRatio</a:t>
            </a:r>
            <a:r>
              <a:rPr lang="en-US" sz="4200" b="1" dirty="0"/>
              <a:t> = 15/100;</a:t>
            </a:r>
          </a:p>
          <a:p>
            <a:r>
              <a:rPr lang="en-US" sz="4200" b="1" dirty="0"/>
              <a:t> </a:t>
            </a:r>
          </a:p>
          <a:p>
            <a:r>
              <a:rPr lang="en-US" sz="4200" b="1" dirty="0"/>
              <a:t> % Train the Network</a:t>
            </a:r>
          </a:p>
          <a:p>
            <a:r>
              <a:rPr lang="en-US" sz="4200" b="1" dirty="0"/>
              <a:t>[</a:t>
            </a:r>
            <a:r>
              <a:rPr lang="en-US" sz="4200" b="1" dirty="0" err="1"/>
              <a:t>net,tr</a:t>
            </a:r>
            <a:r>
              <a:rPr lang="en-US" sz="4200" b="1" dirty="0"/>
              <a:t>] = train(</a:t>
            </a:r>
            <a:r>
              <a:rPr lang="en-US" sz="4200" b="1" dirty="0" err="1"/>
              <a:t>net,inputs,targets</a:t>
            </a:r>
            <a:r>
              <a:rPr lang="en-US" sz="4200" b="1" dirty="0"/>
              <a:t>);</a:t>
            </a:r>
          </a:p>
          <a:p>
            <a:r>
              <a:rPr lang="en-US" sz="4200" b="1" dirty="0"/>
              <a:t> </a:t>
            </a:r>
          </a:p>
          <a:p>
            <a:r>
              <a:rPr lang="en-US" sz="4200" b="1" dirty="0"/>
              <a:t>% Test the Network</a:t>
            </a:r>
          </a:p>
          <a:p>
            <a:r>
              <a:rPr lang="en-US" sz="4200" b="1" dirty="0"/>
              <a:t>outputs = net(inputs);</a:t>
            </a:r>
          </a:p>
          <a:p>
            <a:r>
              <a:rPr lang="en-US" sz="4200" b="1" dirty="0"/>
              <a:t>errors = </a:t>
            </a:r>
            <a:r>
              <a:rPr lang="en-US" sz="4200" b="1" dirty="0" err="1"/>
              <a:t>gsubtract</a:t>
            </a:r>
            <a:r>
              <a:rPr lang="en-US" sz="4200" b="1" dirty="0"/>
              <a:t>(</a:t>
            </a:r>
            <a:r>
              <a:rPr lang="en-US" sz="4200" b="1" dirty="0" err="1"/>
              <a:t>targets,outputs</a:t>
            </a:r>
            <a:r>
              <a:rPr lang="en-US" sz="4200" b="1" dirty="0"/>
              <a:t>);</a:t>
            </a:r>
          </a:p>
          <a:p>
            <a:r>
              <a:rPr lang="en-US" sz="4200" b="1" dirty="0"/>
              <a:t>performance = perform(</a:t>
            </a:r>
            <a:r>
              <a:rPr lang="en-US" sz="4200" b="1" dirty="0" err="1"/>
              <a:t>net,targets,outputs</a:t>
            </a:r>
            <a:r>
              <a:rPr lang="en-US" sz="4200" b="1" dirty="0"/>
              <a:t>)</a:t>
            </a:r>
          </a:p>
          <a:p>
            <a:r>
              <a:rPr lang="en-US" sz="4200" b="1" dirty="0"/>
              <a:t> </a:t>
            </a:r>
          </a:p>
          <a:p>
            <a:r>
              <a:rPr lang="en-US" sz="4200" b="1" dirty="0"/>
              <a:t>% View the Network</a:t>
            </a:r>
          </a:p>
          <a:p>
            <a:r>
              <a:rPr lang="en-US" sz="4200" b="1" dirty="0"/>
              <a:t>view(net)</a:t>
            </a:r>
          </a:p>
          <a:p>
            <a:r>
              <a:rPr lang="en-US" sz="4200" b="1" dirty="0"/>
              <a:t> figure, </a:t>
            </a:r>
            <a:r>
              <a:rPr lang="en-US" sz="4200" b="1" dirty="0" err="1"/>
              <a:t>plotperform</a:t>
            </a:r>
            <a:r>
              <a:rPr lang="en-US" sz="4200" b="1" dirty="0"/>
              <a:t>(</a:t>
            </a:r>
            <a:r>
              <a:rPr lang="en-US" sz="4200" b="1" dirty="0" err="1"/>
              <a:t>tr</a:t>
            </a:r>
            <a:r>
              <a:rPr lang="en-US" sz="4200" b="1" dirty="0"/>
              <a:t>)</a:t>
            </a:r>
          </a:p>
          <a:p>
            <a:r>
              <a:rPr lang="en-US" sz="4200" b="1" dirty="0"/>
              <a:t> figure, </a:t>
            </a:r>
            <a:r>
              <a:rPr lang="en-US" sz="4200" b="1" dirty="0" err="1"/>
              <a:t>plottrainstate</a:t>
            </a:r>
            <a:r>
              <a:rPr lang="en-US" sz="4200" b="1" dirty="0"/>
              <a:t>(</a:t>
            </a:r>
            <a:r>
              <a:rPr lang="en-US" sz="4200" b="1" dirty="0" err="1"/>
              <a:t>tr</a:t>
            </a:r>
            <a:r>
              <a:rPr lang="en-US" sz="4200" b="1" dirty="0"/>
              <a:t>)</a:t>
            </a:r>
          </a:p>
          <a:p>
            <a:r>
              <a:rPr lang="en-US" sz="4200" b="1" dirty="0"/>
              <a:t> figure, </a:t>
            </a:r>
            <a:r>
              <a:rPr lang="en-US" sz="4200" b="1" dirty="0" err="1"/>
              <a:t>plotconfusion</a:t>
            </a:r>
            <a:r>
              <a:rPr lang="en-US" sz="4200" b="1" dirty="0"/>
              <a:t>(</a:t>
            </a:r>
            <a:r>
              <a:rPr lang="en-US" sz="4200" b="1" dirty="0" err="1"/>
              <a:t>targets,outputs</a:t>
            </a:r>
            <a:r>
              <a:rPr lang="en-US" sz="4200" b="1" dirty="0"/>
              <a:t>)</a:t>
            </a:r>
          </a:p>
          <a:p>
            <a:r>
              <a:rPr lang="en-US" sz="4200" b="1" dirty="0"/>
              <a:t> figure, </a:t>
            </a:r>
            <a:r>
              <a:rPr lang="en-US" sz="4200" b="1" dirty="0" err="1"/>
              <a:t>ploterrhist</a:t>
            </a:r>
            <a:r>
              <a:rPr lang="en-US" sz="4200" b="1" dirty="0"/>
              <a:t>(errors)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2031" y="3052689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10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400" y="0"/>
            <a:ext cx="8534400" cy="787791"/>
          </a:xfrm>
        </p:spPr>
        <p:txBody>
          <a:bodyPr/>
          <a:lstStyle/>
          <a:p>
            <a:r>
              <a:rPr lang="en-US" dirty="0"/>
              <a:t>Training with 10 hidden layers</a:t>
            </a: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57" y="787790"/>
            <a:ext cx="2584577" cy="4166617"/>
          </a:xfr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434" y="787789"/>
            <a:ext cx="3910817" cy="34184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251" y="787790"/>
            <a:ext cx="4875989" cy="34184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194" y="4206239"/>
            <a:ext cx="3849046" cy="25833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4891" y="4206240"/>
            <a:ext cx="4324217" cy="245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037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603" y="1"/>
            <a:ext cx="8534400" cy="1026942"/>
          </a:xfrm>
        </p:spPr>
        <p:txBody>
          <a:bodyPr/>
          <a:lstStyle/>
          <a:p>
            <a:r>
              <a:rPr lang="en-US" dirty="0"/>
              <a:t>Training with 20 hidden Layers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7" y="1026943"/>
            <a:ext cx="2762578" cy="447304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585" y="1026944"/>
            <a:ext cx="4482902" cy="31511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487" y="1026943"/>
            <a:ext cx="4107764" cy="33621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486" y="4389120"/>
            <a:ext cx="4107765" cy="24688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5268" y="4178106"/>
            <a:ext cx="4324217" cy="267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711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603" y="1"/>
            <a:ext cx="8534400" cy="102694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4397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81</TotalTime>
  <Words>261</Words>
  <Application>Microsoft Office PowerPoint</Application>
  <PresentationFormat>Widescreen</PresentationFormat>
  <Paragraphs>52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Century Gothic</vt:lpstr>
      <vt:lpstr>Wingdings 3</vt:lpstr>
      <vt:lpstr>Slice</vt:lpstr>
      <vt:lpstr>Evaluation of att face data set using neural networks</vt:lpstr>
      <vt:lpstr>Code</vt:lpstr>
      <vt:lpstr>.</vt:lpstr>
      <vt:lpstr>Training with 10 hidden layers</vt:lpstr>
      <vt:lpstr>Training with 20 hidden Layers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of att face data set using neural networks</dc:title>
  <dc:creator>kiran gavini</dc:creator>
  <cp:lastModifiedBy>kiran gavini</cp:lastModifiedBy>
  <cp:revision>10</cp:revision>
  <dcterms:created xsi:type="dcterms:W3CDTF">2016-10-17T06:07:07Z</dcterms:created>
  <dcterms:modified xsi:type="dcterms:W3CDTF">2016-10-17T21:48:37Z</dcterms:modified>
</cp:coreProperties>
</file>