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085B-1E7F-4041-8594-3143B6D0388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2387-536C-4258-ABCD-3432F549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085B-1E7F-4041-8594-3143B6D0388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2387-536C-4258-ABCD-3432F549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4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085B-1E7F-4041-8594-3143B6D0388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2387-536C-4258-ABCD-3432F549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2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085B-1E7F-4041-8594-3143B6D0388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2387-536C-4258-ABCD-3432F549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085B-1E7F-4041-8594-3143B6D0388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2387-536C-4258-ABCD-3432F549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085B-1E7F-4041-8594-3143B6D0388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2387-536C-4258-ABCD-3432F549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4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085B-1E7F-4041-8594-3143B6D0388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2387-536C-4258-ABCD-3432F549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085B-1E7F-4041-8594-3143B6D0388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2387-536C-4258-ABCD-3432F549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085B-1E7F-4041-8594-3143B6D0388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2387-536C-4258-ABCD-3432F549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085B-1E7F-4041-8594-3143B6D0388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2387-536C-4258-ABCD-3432F549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1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085B-1E7F-4041-8594-3143B6D0388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2387-536C-4258-ABCD-3432F549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6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085B-1E7F-4041-8594-3143B6D0388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2387-536C-4258-ABCD-3432F549D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5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73238"/>
              </p:ext>
            </p:extLst>
          </p:nvPr>
        </p:nvGraphicFramePr>
        <p:xfrm>
          <a:off x="2130474" y="1493389"/>
          <a:ext cx="81280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238">
                  <a:extLst>
                    <a:ext uri="{9D8B030D-6E8A-4147-A177-3AD203B41FA5}">
                      <a16:colId xmlns:a16="http://schemas.microsoft.com/office/drawing/2014/main" val="2258901661"/>
                    </a:ext>
                  </a:extLst>
                </a:gridCol>
                <a:gridCol w="1578762">
                  <a:extLst>
                    <a:ext uri="{9D8B030D-6E8A-4147-A177-3AD203B41FA5}">
                      <a16:colId xmlns:a16="http://schemas.microsoft.com/office/drawing/2014/main" val="7654446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1199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21328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55588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63871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87766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805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Hidden 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Hidden layer2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Hidden layer3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 AUC after fine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Train</a:t>
                      </a:r>
                    </a:p>
                    <a:p>
                      <a:r>
                        <a:rPr lang="en-US" sz="1400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Train</a:t>
                      </a:r>
                    </a:p>
                    <a:p>
                      <a:r>
                        <a:rPr lang="en-US" sz="1400" dirty="0"/>
                        <a:t>AUC</a:t>
                      </a:r>
                    </a:p>
                    <a:p>
                      <a:r>
                        <a:rPr lang="en-US" sz="1400" dirty="0"/>
                        <a:t>After </a:t>
                      </a:r>
                      <a:r>
                        <a:rPr lang="en-US" sz="1400" dirty="0" err="1"/>
                        <a:t>finetuning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75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51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32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2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67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94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5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32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6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9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30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84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2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66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11040" y="229199"/>
            <a:ext cx="2776025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Layer1=300;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Layer2=100;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Layer3=100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92387" y="1953717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2346" y="3626433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6529054" y="3729501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>
            <a:off x="6529054" y="2056785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22" y="69718"/>
            <a:ext cx="3289932" cy="2471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2" y="2551614"/>
            <a:ext cx="3353174" cy="25189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9" y="69718"/>
            <a:ext cx="3556591" cy="2667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54" y="2896642"/>
            <a:ext cx="3324209" cy="24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6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11040" y="229199"/>
            <a:ext cx="2776025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Layer1=300;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Layer2=100;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Layer3=200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92387" y="1953717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2346" y="3626433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6529054" y="3729501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>
            <a:off x="6529054" y="2056785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37" y="161869"/>
            <a:ext cx="3338402" cy="2507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53" y="2691113"/>
            <a:ext cx="3009168" cy="22605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098" y="362084"/>
            <a:ext cx="3144360" cy="2362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098" y="2857075"/>
            <a:ext cx="3372252" cy="253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9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11040" y="229199"/>
            <a:ext cx="2776025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Layer1=400;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Layer2=300;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Layer3=100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92387" y="1953717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97040" y="3707759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5786974" y="3913896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>
            <a:off x="6529054" y="2056785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25" y="69872"/>
            <a:ext cx="3289728" cy="24713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16" y="2930842"/>
            <a:ext cx="3051700" cy="2292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309" y="317908"/>
            <a:ext cx="3196510" cy="2401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552" y="2964028"/>
            <a:ext cx="3498267" cy="26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4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11040" y="229199"/>
            <a:ext cx="2776025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Layer1=700;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Layer2=500;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Layer3=100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92387" y="1953717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97040" y="3707759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5786974" y="3913896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>
            <a:off x="6529054" y="2056785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1" y="83806"/>
            <a:ext cx="3189923" cy="23963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51" y="2600076"/>
            <a:ext cx="3098765" cy="2327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350" y="247790"/>
            <a:ext cx="3355668" cy="25208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254" y="2611893"/>
            <a:ext cx="3466369" cy="260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3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69598"/>
              </p:ext>
            </p:extLst>
          </p:nvPr>
        </p:nvGraphicFramePr>
        <p:xfrm>
          <a:off x="2032000" y="719666"/>
          <a:ext cx="632177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464859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2942095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458366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795949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16177921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594220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17430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07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461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25525" y="3813892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Layer1=200,300,400;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Layer2=100,100,200;</a:t>
            </a:r>
          </a:p>
        </p:txBody>
      </p:sp>
    </p:spTree>
    <p:extLst>
      <p:ext uri="{BB962C8B-B14F-4D97-AF65-F5344CB8AC3E}">
        <p14:creationId xmlns:p14="http://schemas.microsoft.com/office/powerpoint/2010/main" val="295579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439" y="0"/>
            <a:ext cx="3349411" cy="25161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352" y="7987"/>
            <a:ext cx="3338779" cy="25081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144" y="63899"/>
            <a:ext cx="3179290" cy="2388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5338" y="2524131"/>
            <a:ext cx="3413207" cy="2564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8227" y="2753833"/>
            <a:ext cx="3033008" cy="227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2466" y="2572056"/>
            <a:ext cx="3462334" cy="26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7" y="178000"/>
            <a:ext cx="4324217" cy="32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5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7" y="185950"/>
            <a:ext cx="3873679" cy="29099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81" y="3363738"/>
            <a:ext cx="4100993" cy="30807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742" y="185950"/>
            <a:ext cx="4107766" cy="3085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742" y="3464769"/>
            <a:ext cx="4324217" cy="32484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37016" y="185950"/>
            <a:ext cx="2213317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Layer1=100;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Layer2=50;</a:t>
            </a:r>
          </a:p>
        </p:txBody>
      </p:sp>
      <p:sp>
        <p:nvSpPr>
          <p:cNvPr id="7" name="Rectangle 6"/>
          <p:cNvSpPr/>
          <p:nvPr/>
        </p:nvSpPr>
        <p:spPr>
          <a:xfrm>
            <a:off x="5214425" y="1850102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48226" y="5088988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7099987" y="1953170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>
            <a:off x="7016072" y="5273654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7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63" y="201064"/>
            <a:ext cx="4324217" cy="3248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05" y="3732055"/>
            <a:ext cx="4324217" cy="3248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783" y="289587"/>
            <a:ext cx="4324217" cy="3248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783" y="3732055"/>
            <a:ext cx="4324217" cy="32484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75274" y="289587"/>
            <a:ext cx="2128911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Layer1=100;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Layer2=100;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6721" y="4986942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04021" y="1850649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7485984" y="1953717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>
            <a:off x="7643628" y="5008413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9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11040" y="229199"/>
            <a:ext cx="2776025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Layer1=200;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Layer2=100;</a:t>
            </a:r>
          </a:p>
        </p:txBody>
      </p:sp>
      <p:sp>
        <p:nvSpPr>
          <p:cNvPr id="7" name="Rectangle 6"/>
          <p:cNvSpPr/>
          <p:nvPr/>
        </p:nvSpPr>
        <p:spPr>
          <a:xfrm>
            <a:off x="5625199" y="1850648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05102" y="4864449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7522660" y="4988988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>
            <a:off x="7485984" y="1953717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3" y="229199"/>
            <a:ext cx="4324217" cy="3248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22" y="3519840"/>
            <a:ext cx="4324217" cy="32484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783" y="88522"/>
            <a:ext cx="4324217" cy="3248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410" y="3708036"/>
            <a:ext cx="4324217" cy="32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2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11040" y="229199"/>
            <a:ext cx="2776025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Layer1=100;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Layer2=200;</a:t>
            </a:r>
          </a:p>
        </p:txBody>
      </p:sp>
      <p:sp>
        <p:nvSpPr>
          <p:cNvPr id="7" name="Rectangle 6"/>
          <p:cNvSpPr/>
          <p:nvPr/>
        </p:nvSpPr>
        <p:spPr>
          <a:xfrm>
            <a:off x="5704021" y="1850648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05102" y="4864449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7522660" y="4988988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>
            <a:off x="7485984" y="1953717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3" y="0"/>
            <a:ext cx="4324217" cy="3248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23" y="3477637"/>
            <a:ext cx="4324217" cy="32484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731" y="229199"/>
            <a:ext cx="4324217" cy="3248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5731" y="3609562"/>
            <a:ext cx="4324217" cy="32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6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11040" y="229199"/>
            <a:ext cx="2776025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Layer1=300;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Layer2=100;</a:t>
            </a:r>
          </a:p>
        </p:txBody>
      </p:sp>
      <p:sp>
        <p:nvSpPr>
          <p:cNvPr id="7" name="Rectangle 6"/>
          <p:cNvSpPr/>
          <p:nvPr/>
        </p:nvSpPr>
        <p:spPr>
          <a:xfrm>
            <a:off x="5756483" y="1831819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19729" y="4867254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7522660" y="4988988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>
            <a:off x="7485984" y="1953717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99"/>
            <a:ext cx="4324217" cy="3248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2367"/>
            <a:ext cx="4324217" cy="32484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828" y="226169"/>
            <a:ext cx="4324217" cy="3248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783" y="3612367"/>
            <a:ext cx="4324217" cy="32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11040" y="229199"/>
            <a:ext cx="2776025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Layer1=400;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Layer2=100;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0187" y="2062578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05102" y="4864449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7522660" y="4988988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>
            <a:off x="7485984" y="1953717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3" y="229199"/>
            <a:ext cx="4324217" cy="32484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23" y="3609562"/>
            <a:ext cx="4324217" cy="3248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061" y="411095"/>
            <a:ext cx="4324217" cy="32484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737" y="3830529"/>
            <a:ext cx="4324217" cy="32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11040" y="229199"/>
            <a:ext cx="2776025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Layer1=700;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Layer2=100;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0187" y="2062578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05102" y="4864449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7522660" y="4988988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>
            <a:off x="7485984" y="1953717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3" y="3446366"/>
            <a:ext cx="4324217" cy="3248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23" y="197928"/>
            <a:ext cx="4324217" cy="3248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083" y="304512"/>
            <a:ext cx="4324217" cy="3248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082" y="3364769"/>
            <a:ext cx="4324217" cy="324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4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94621" y="207933"/>
            <a:ext cx="2776025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Layer1=100;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Layer2=400;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0532" y="1801775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00532" y="4701252"/>
            <a:ext cx="1781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fine tuning </a:t>
            </a:r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7171786" y="4804321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>
            <a:off x="7171785" y="1904844"/>
            <a:ext cx="224155" cy="1631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624" y="0"/>
            <a:ext cx="3127972" cy="2349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9973"/>
            <a:ext cx="3131638" cy="2352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940" y="419798"/>
            <a:ext cx="3462049" cy="2600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940" y="3020558"/>
            <a:ext cx="3551339" cy="26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4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291</Words>
  <Application>Microsoft Office PowerPoint</Application>
  <PresentationFormat>Widescreen</PresentationFormat>
  <Paragraphs>174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gavini</dc:creator>
  <cp:lastModifiedBy>kiran gavini</cp:lastModifiedBy>
  <cp:revision>23</cp:revision>
  <dcterms:created xsi:type="dcterms:W3CDTF">2016-12-01T16:39:03Z</dcterms:created>
  <dcterms:modified xsi:type="dcterms:W3CDTF">2016-12-02T18:37:31Z</dcterms:modified>
</cp:coreProperties>
</file>