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3F3A8-DC40-450B-8A73-EABC0C3AB96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C019C-1170-4079-95BF-821F6A58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6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18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508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91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5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3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9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4FC280-95F1-4236-8D65-997B5A144FF6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83658A-74E4-4810-9327-973F9003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7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jp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jp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jpg"/><Relationship Id="rId4" Type="http://schemas.openxmlformats.org/officeDocument/2006/relationships/image" Target="../media/image45.jp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jpg"/><Relationship Id="rId7" Type="http://schemas.openxmlformats.org/officeDocument/2006/relationships/image" Target="../media/image56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g"/><Relationship Id="rId4" Type="http://schemas.openxmlformats.org/officeDocument/2006/relationships/image" Target="../media/image53.jp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Project-3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               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                                                                                      Kiran Gavini</a:t>
            </a:r>
          </a:p>
          <a:p>
            <a:r>
              <a:rPr lang="en-US" dirty="0"/>
              <a:t>16227237</a:t>
            </a:r>
          </a:p>
        </p:txBody>
      </p:sp>
    </p:spTree>
    <p:extLst>
      <p:ext uri="{BB962C8B-B14F-4D97-AF65-F5344CB8AC3E}">
        <p14:creationId xmlns:p14="http://schemas.microsoft.com/office/powerpoint/2010/main" val="199021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311" y="-67734"/>
            <a:ext cx="8534400" cy="1507067"/>
          </a:xfrm>
        </p:spPr>
        <p:txBody>
          <a:bodyPr/>
          <a:lstStyle/>
          <a:p>
            <a:r>
              <a:rPr lang="en-US" dirty="0"/>
              <a:t>NARX net(Configuration)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039430"/>
              </p:ext>
            </p:extLst>
          </p:nvPr>
        </p:nvGraphicFramePr>
        <p:xfrm>
          <a:off x="679450" y="1719263"/>
          <a:ext cx="8534400" cy="486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13147527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17579932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59021233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91452004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7337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5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6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945646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76518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946613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77408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35953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1664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683624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14598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29968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45222"/>
                  </a:ext>
                </a:extLst>
              </a:tr>
              <a:tr h="37524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0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1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42900"/>
            <a:ext cx="2678112" cy="20085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342900"/>
            <a:ext cx="2800350" cy="2100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3162299"/>
            <a:ext cx="2771420" cy="2078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3162299"/>
            <a:ext cx="2733675" cy="2050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12" y="125732"/>
            <a:ext cx="1137277" cy="217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625" y="138348"/>
            <a:ext cx="1462168" cy="204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12" y="2934591"/>
            <a:ext cx="1480101" cy="227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8625" y="2991193"/>
            <a:ext cx="1462168" cy="1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9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76274"/>
            <a:ext cx="2952750" cy="22145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554831"/>
            <a:ext cx="3114675" cy="2336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7" y="3283743"/>
            <a:ext cx="2924175" cy="2193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208733"/>
            <a:ext cx="3124200" cy="2343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12" y="480272"/>
            <a:ext cx="1351016" cy="19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526" y="352906"/>
            <a:ext cx="1266024" cy="225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787" y="3079137"/>
            <a:ext cx="1538635" cy="2046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1525" y="3019824"/>
            <a:ext cx="1629024" cy="2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3" y="476500"/>
            <a:ext cx="2838116" cy="21285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703" y="506084"/>
            <a:ext cx="2798671" cy="2099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3" y="3137378"/>
            <a:ext cx="3130550" cy="2168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36" y="3137378"/>
            <a:ext cx="2777138" cy="2168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363" y="265073"/>
            <a:ext cx="1213998" cy="211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703" y="286501"/>
            <a:ext cx="1348867" cy="219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3363" y="2888609"/>
            <a:ext cx="1282714" cy="2487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9236" y="2919405"/>
            <a:ext cx="1388569" cy="2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9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46" y="-331803"/>
            <a:ext cx="8534400" cy="1507067"/>
          </a:xfrm>
        </p:spPr>
        <p:txBody>
          <a:bodyPr/>
          <a:lstStyle/>
          <a:p>
            <a:r>
              <a:rPr lang="en-US" dirty="0"/>
              <a:t>NARX(SUBJECT </a:t>
            </a:r>
            <a:r>
              <a:rPr lang="en-US" dirty="0" err="1"/>
              <a:t>Dependant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6" y="940208"/>
            <a:ext cx="5403078" cy="4052309"/>
          </a:xfrm>
        </p:spPr>
      </p:pic>
    </p:spTree>
    <p:extLst>
      <p:ext uri="{BB962C8B-B14F-4D97-AF65-F5344CB8AC3E}">
        <p14:creationId xmlns:p14="http://schemas.microsoft.com/office/powerpoint/2010/main" val="94813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59" y="-67734"/>
            <a:ext cx="8534400" cy="1507067"/>
          </a:xfrm>
        </p:spPr>
        <p:txBody>
          <a:bodyPr/>
          <a:lstStyle/>
          <a:p>
            <a:r>
              <a:rPr lang="en-US" dirty="0"/>
              <a:t>NARX(Subject </a:t>
            </a:r>
            <a:r>
              <a:rPr lang="en-US" dirty="0" err="1"/>
              <a:t>IndePendent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52" y="1439333"/>
            <a:ext cx="5613871" cy="4210404"/>
          </a:xfrm>
        </p:spPr>
      </p:pic>
    </p:spTree>
    <p:extLst>
      <p:ext uri="{BB962C8B-B14F-4D97-AF65-F5344CB8AC3E}">
        <p14:creationId xmlns:p14="http://schemas.microsoft.com/office/powerpoint/2010/main" val="98411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755499"/>
              </p:ext>
            </p:extLst>
          </p:nvPr>
        </p:nvGraphicFramePr>
        <p:xfrm>
          <a:off x="1141413" y="1154113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22618684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5684409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7096959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017975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87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Hidden</a:t>
                      </a:r>
                      <a:r>
                        <a:rPr lang="en-US" baseline="0" dirty="0"/>
                        <a:t>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4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3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3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7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37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2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3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40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7729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22031" y="305268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-353516"/>
            <a:ext cx="8534400" cy="1507067"/>
          </a:xfrm>
        </p:spPr>
        <p:txBody>
          <a:bodyPr/>
          <a:lstStyle/>
          <a:p>
            <a:r>
              <a:rPr lang="en-US" dirty="0"/>
              <a:t>TASK1(TDNN)</a:t>
            </a:r>
          </a:p>
        </p:txBody>
      </p:sp>
    </p:spTree>
    <p:extLst>
      <p:ext uri="{BB962C8B-B14F-4D97-AF65-F5344CB8AC3E}">
        <p14:creationId xmlns:p14="http://schemas.microsoft.com/office/powerpoint/2010/main" val="412643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5635"/>
            <a:ext cx="9905998" cy="457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9575"/>
            <a:ext cx="9905999" cy="6738425"/>
          </a:xfrm>
        </p:spPr>
        <p:txBody>
          <a:bodyPr>
            <a:normAutofit/>
          </a:bodyPr>
          <a:lstStyle/>
          <a:p>
            <a:r>
              <a:rPr lang="en-US" sz="4200" b="1" dirty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031" y="305268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550" y="-65073"/>
            <a:ext cx="2190750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7" y="660310"/>
            <a:ext cx="6000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275" y="1045412"/>
            <a:ext cx="590550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243" y="5848907"/>
            <a:ext cx="571500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22" y="514629"/>
            <a:ext cx="3576935" cy="2682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08" y="466002"/>
            <a:ext cx="3866566" cy="2899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19" y="3828732"/>
            <a:ext cx="4043023" cy="30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24" y="6183347"/>
            <a:ext cx="609600" cy="352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19" y="1101309"/>
            <a:ext cx="523875" cy="238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014" y="1935406"/>
            <a:ext cx="638175" cy="314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292" y="-78584"/>
            <a:ext cx="2124075" cy="32385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4" y="544432"/>
            <a:ext cx="3957366" cy="2968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89" y="544432"/>
            <a:ext cx="4193969" cy="3145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24" y="4008664"/>
            <a:ext cx="3799114" cy="28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03" y="1"/>
            <a:ext cx="8534400" cy="10269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39" y="1643412"/>
            <a:ext cx="60960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88" y="2606113"/>
            <a:ext cx="561975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539" y="4529064"/>
            <a:ext cx="571500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576" y="-12618"/>
            <a:ext cx="2257425" cy="3048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39" y="523905"/>
            <a:ext cx="4360530" cy="327039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63" y="405186"/>
            <a:ext cx="4518823" cy="3389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1" y="3883412"/>
            <a:ext cx="3966118" cy="29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4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994" y="-67734"/>
            <a:ext cx="8534400" cy="1507067"/>
          </a:xfrm>
        </p:spPr>
        <p:txBody>
          <a:bodyPr/>
          <a:lstStyle/>
          <a:p>
            <a:r>
              <a:rPr lang="en-US" dirty="0"/>
              <a:t>SUBJECT SPECIFIC TDNN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4" y="1037638"/>
            <a:ext cx="1000125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52" y="1104313"/>
            <a:ext cx="981075" cy="2286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94" y="1332913"/>
            <a:ext cx="4819650" cy="36147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2" y="1332913"/>
            <a:ext cx="4899577" cy="36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6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14058"/>
            <a:ext cx="971550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12" y="381440"/>
            <a:ext cx="942975" cy="2857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90283"/>
            <a:ext cx="4819650" cy="36147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667190"/>
            <a:ext cx="5030788" cy="37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39" y="577319"/>
            <a:ext cx="962025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83" y="586844"/>
            <a:ext cx="990600" cy="2857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9" y="872594"/>
            <a:ext cx="4819650" cy="361473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83" y="872593"/>
            <a:ext cx="4840046" cy="36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309955"/>
            <a:ext cx="8534400" cy="1507067"/>
          </a:xfrm>
        </p:spPr>
        <p:txBody>
          <a:bodyPr/>
          <a:lstStyle/>
          <a:p>
            <a:r>
              <a:rPr lang="en-US" dirty="0"/>
              <a:t>Subject Independent(TDNN)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077685"/>
            <a:ext cx="4819650" cy="3614738"/>
          </a:xfrm>
        </p:spPr>
      </p:pic>
    </p:spTree>
    <p:extLst>
      <p:ext uri="{BB962C8B-B14F-4D97-AF65-F5344CB8AC3E}">
        <p14:creationId xmlns:p14="http://schemas.microsoft.com/office/powerpoint/2010/main" val="6905607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332</TotalTime>
  <Words>143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Slice</vt:lpstr>
      <vt:lpstr>Mini Project-3 </vt:lpstr>
      <vt:lpstr>TASK1(TDNN)</vt:lpstr>
      <vt:lpstr>.</vt:lpstr>
      <vt:lpstr>PowerPoint Presentation</vt:lpstr>
      <vt:lpstr>PowerPoint Presentation</vt:lpstr>
      <vt:lpstr>SUBJECT SPECIFIC TDNN</vt:lpstr>
      <vt:lpstr>PowerPoint Presentation</vt:lpstr>
      <vt:lpstr>PowerPoint Presentation</vt:lpstr>
      <vt:lpstr>Subject Independent(TDNN)</vt:lpstr>
      <vt:lpstr>NARX net(Configuration)</vt:lpstr>
      <vt:lpstr>PowerPoint Presentation</vt:lpstr>
      <vt:lpstr>PowerPoint Presentation</vt:lpstr>
      <vt:lpstr>PowerPoint Presentation</vt:lpstr>
      <vt:lpstr>NARX(SUBJECT Dependant)</vt:lpstr>
      <vt:lpstr>NARX(Subject IndePendent)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att face data set using neural networks</dc:title>
  <dc:creator>kiran gavini</dc:creator>
  <cp:lastModifiedBy>kiran gavini</cp:lastModifiedBy>
  <cp:revision>30</cp:revision>
  <dcterms:created xsi:type="dcterms:W3CDTF">2016-10-17T06:07:07Z</dcterms:created>
  <dcterms:modified xsi:type="dcterms:W3CDTF">2016-11-21T06:44:33Z</dcterms:modified>
</cp:coreProperties>
</file>