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19"/>
  </p:notesMasterIdLst>
  <p:sldIdLst>
    <p:sldId id="256" r:id="rId5"/>
    <p:sldId id="257" r:id="rId6"/>
    <p:sldId id="258" r:id="rId7"/>
    <p:sldId id="260" r:id="rId8"/>
    <p:sldId id="259" r:id="rId9"/>
    <p:sldId id="284" r:id="rId10"/>
    <p:sldId id="285" r:id="rId11"/>
    <p:sldId id="286" r:id="rId12"/>
    <p:sldId id="287" r:id="rId13"/>
    <p:sldId id="261" r:id="rId14"/>
    <p:sldId id="288" r:id="rId15"/>
    <p:sldId id="264" r:id="rId16"/>
    <p:sldId id="267" r:id="rId17"/>
    <p:sldId id="276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bold r:id="rId25"/>
      <p:italic r:id="rId26"/>
      <p:boldItalic r:id="rId27"/>
    </p:embeddedFont>
    <p:embeddedFont>
      <p:font typeface="Montserrat SemiBold" panose="00000700000000000000" pitchFamily="2" charset="0"/>
      <p:regular r:id="rId28"/>
      <p:bold r:id="rId29"/>
      <p:italic r:id="rId30"/>
      <p:boldItalic r:id="rId31"/>
    </p:embeddedFont>
    <p:embeddedFont>
      <p:font typeface="Playfair Display" panose="00000500000000000000" pitchFamily="2" charset="0"/>
      <p:regular r:id="rId32"/>
      <p:bold r:id="rId33"/>
      <p:italic r:id="rId34"/>
      <p:boldItalic r:id="rId35"/>
    </p:embeddedFont>
    <p:embeddedFont>
      <p:font typeface="Playfair Display ExtraBold" panose="020B0604020202020204" charset="0"/>
      <p:bold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F8F6E-28C7-F839-C750-6B4A78D0741D}" v="25" dt="2023-04-25T03:26:43.616"/>
    <p1510:client id="{1BCEDD46-4283-4EC5-85BB-73D37E0185F3}" v="80" dt="2023-04-25T04:05:11.291"/>
    <p1510:client id="{20084DE7-4E2B-4215-8D33-67CAAF1AE799}" v="26" dt="2023-04-25T01:06:44.312"/>
    <p1510:client id="{2B2EC36C-8AAC-4D7E-A4C9-3C60BF0E8750}" v="928" dt="2023-04-25T03:17:15.106"/>
    <p1510:client id="{D93F593B-D560-2C16-1615-EAA73319C5A8}" v="18" dt="2023-04-25T01:08:13.803"/>
  </p1510:revLst>
</p1510:revInfo>
</file>

<file path=ppt/tableStyles.xml><?xml version="1.0" encoding="utf-8"?>
<a:tblStyleLst xmlns:a="http://schemas.openxmlformats.org/drawingml/2006/main" def="{F3DEF13F-797F-4370-93C3-494637616AE2}">
  <a:tblStyle styleId="{F3DEF13F-797F-4370-93C3-494637616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microsoft.com/office/2016/11/relationships/changesInfo" Target="changesInfos/changesInfo1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B2EC36C-8AAC-4D7E-A4C9-3C60BF0E8750}"/>
    <pc:docChg chg="modSld">
      <pc:chgData name="" userId="" providerId="" clId="Web-{2B2EC36C-8AAC-4D7E-A4C9-3C60BF0E8750}" dt="2023-04-25T01:48:50.756" v="0" actId="20577"/>
      <pc:docMkLst>
        <pc:docMk/>
      </pc:docMkLst>
      <pc:sldChg chg="modSp">
        <pc:chgData name="" userId="" providerId="" clId="Web-{2B2EC36C-8AAC-4D7E-A4C9-3C60BF0E8750}" dt="2023-04-25T01:48:50.756" v="0" actId="20577"/>
        <pc:sldMkLst>
          <pc:docMk/>
          <pc:sldMk cId="0" sldId="257"/>
        </pc:sldMkLst>
        <pc:spChg chg="mod">
          <ac:chgData name="" userId="" providerId="" clId="Web-{2B2EC36C-8AAC-4D7E-A4C9-3C60BF0E8750}" dt="2023-04-25T01:48:50.756" v="0" actId="20577"/>
          <ac:spMkLst>
            <pc:docMk/>
            <pc:sldMk cId="0" sldId="257"/>
            <ac:spMk id="2" creationId="{83112D80-C507-6620-97BA-3A0A14039659}"/>
          </ac:spMkLst>
        </pc:spChg>
      </pc:sldChg>
    </pc:docChg>
  </pc:docChgLst>
  <pc:docChgLst>
    <pc:chgData name="Krishnappa, Chirantana" userId="S::chikrish@iu.edu::fcbe04e1-3b4c-4da0-bc2d-64226a7b3f52" providerId="AD" clId="Web-{D93F593B-D560-2C16-1615-EAA73319C5A8}"/>
    <pc:docChg chg="modSld">
      <pc:chgData name="Krishnappa, Chirantana" userId="S::chikrish@iu.edu::fcbe04e1-3b4c-4da0-bc2d-64226a7b3f52" providerId="AD" clId="Web-{D93F593B-D560-2C16-1615-EAA73319C5A8}" dt="2023-04-25T01:08:07.850" v="13" actId="20577"/>
      <pc:docMkLst>
        <pc:docMk/>
      </pc:docMkLst>
      <pc:sldChg chg="modSp">
        <pc:chgData name="Krishnappa, Chirantana" userId="S::chikrish@iu.edu::fcbe04e1-3b4c-4da0-bc2d-64226a7b3f52" providerId="AD" clId="Web-{D93F593B-D560-2C16-1615-EAA73319C5A8}" dt="2023-04-25T01:06:04.879" v="9" actId="20577"/>
        <pc:sldMkLst>
          <pc:docMk/>
          <pc:sldMk cId="0" sldId="258"/>
        </pc:sldMkLst>
        <pc:spChg chg="mod">
          <ac:chgData name="Krishnappa, Chirantana" userId="S::chikrish@iu.edu::fcbe04e1-3b4c-4da0-bc2d-64226a7b3f52" providerId="AD" clId="Web-{D93F593B-D560-2C16-1615-EAA73319C5A8}" dt="2023-04-25T01:06:04.879" v="9" actId="20577"/>
          <ac:spMkLst>
            <pc:docMk/>
            <pc:sldMk cId="0" sldId="258"/>
            <ac:spMk id="522" creationId="{00000000-0000-0000-0000-000000000000}"/>
          </ac:spMkLst>
        </pc:spChg>
        <pc:spChg chg="mod">
          <ac:chgData name="Krishnappa, Chirantana" userId="S::chikrish@iu.edu::fcbe04e1-3b4c-4da0-bc2d-64226a7b3f52" providerId="AD" clId="Web-{D93F593B-D560-2C16-1615-EAA73319C5A8}" dt="2023-04-25T01:05:50.004" v="7" actId="20577"/>
          <ac:spMkLst>
            <pc:docMk/>
            <pc:sldMk cId="0" sldId="258"/>
            <ac:spMk id="528" creationId="{00000000-0000-0000-0000-000000000000}"/>
          </ac:spMkLst>
        </pc:spChg>
        <pc:spChg chg="mod">
          <ac:chgData name="Krishnappa, Chirantana" userId="S::chikrish@iu.edu::fcbe04e1-3b4c-4da0-bc2d-64226a7b3f52" providerId="AD" clId="Web-{D93F593B-D560-2C16-1615-EAA73319C5A8}" dt="2023-04-25T01:05:45.676" v="6" actId="20577"/>
          <ac:spMkLst>
            <pc:docMk/>
            <pc:sldMk cId="0" sldId="258"/>
            <ac:spMk id="531" creationId="{00000000-0000-0000-0000-000000000000}"/>
          </ac:spMkLst>
        </pc:spChg>
      </pc:sldChg>
      <pc:sldChg chg="modSp">
        <pc:chgData name="Krishnappa, Chirantana" userId="S::chikrish@iu.edu::fcbe04e1-3b4c-4da0-bc2d-64226a7b3f52" providerId="AD" clId="Web-{D93F593B-D560-2C16-1615-EAA73319C5A8}" dt="2023-04-25T01:08:07.850" v="13" actId="20577"/>
        <pc:sldMkLst>
          <pc:docMk/>
          <pc:sldMk cId="0" sldId="267"/>
        </pc:sldMkLst>
        <pc:spChg chg="mod">
          <ac:chgData name="Krishnappa, Chirantana" userId="S::chikrish@iu.edu::fcbe04e1-3b4c-4da0-bc2d-64226a7b3f52" providerId="AD" clId="Web-{D93F593B-D560-2C16-1615-EAA73319C5A8}" dt="2023-04-25T01:08:07.850" v="13" actId="20577"/>
          <ac:spMkLst>
            <pc:docMk/>
            <pc:sldMk cId="0" sldId="267"/>
            <ac:spMk id="869" creationId="{00000000-0000-0000-0000-000000000000}"/>
          </ac:spMkLst>
        </pc:spChg>
      </pc:sldChg>
    </pc:docChg>
  </pc:docChgLst>
  <pc:docChgLst>
    <pc:chgData name="Krishnappa, Chirantana" userId="S::chikrish@iu.edu::fcbe04e1-3b4c-4da0-bc2d-64226a7b3f52" providerId="AD" clId="Web-{14AF8F6E-28C7-F839-C750-6B4A78D0741D}"/>
    <pc:docChg chg="modSld">
      <pc:chgData name="Krishnappa, Chirantana" userId="S::chikrish@iu.edu::fcbe04e1-3b4c-4da0-bc2d-64226a7b3f52" providerId="AD" clId="Web-{14AF8F6E-28C7-F839-C750-6B4A78D0741D}" dt="2023-04-25T03:26:43.616" v="24" actId="20577"/>
      <pc:docMkLst>
        <pc:docMk/>
      </pc:docMkLst>
      <pc:sldChg chg="modSp">
        <pc:chgData name="Krishnappa, Chirantana" userId="S::chikrish@iu.edu::fcbe04e1-3b4c-4da0-bc2d-64226a7b3f52" providerId="AD" clId="Web-{14AF8F6E-28C7-F839-C750-6B4A78D0741D}" dt="2023-04-25T03:25:36.632" v="16" actId="20577"/>
        <pc:sldMkLst>
          <pc:docMk/>
          <pc:sldMk cId="0" sldId="267"/>
        </pc:sldMkLst>
        <pc:spChg chg="mod">
          <ac:chgData name="Krishnappa, Chirantana" userId="S::chikrish@iu.edu::fcbe04e1-3b4c-4da0-bc2d-64226a7b3f52" providerId="AD" clId="Web-{14AF8F6E-28C7-F839-C750-6B4A78D0741D}" dt="2023-04-25T03:25:36.632" v="16" actId="20577"/>
          <ac:spMkLst>
            <pc:docMk/>
            <pc:sldMk cId="0" sldId="267"/>
            <ac:spMk id="870" creationId="{00000000-0000-0000-0000-000000000000}"/>
          </ac:spMkLst>
        </pc:spChg>
      </pc:sldChg>
      <pc:sldChg chg="modSp">
        <pc:chgData name="Krishnappa, Chirantana" userId="S::chikrish@iu.edu::fcbe04e1-3b4c-4da0-bc2d-64226a7b3f52" providerId="AD" clId="Web-{14AF8F6E-28C7-F839-C750-6B4A78D0741D}" dt="2023-04-25T03:26:43.616" v="24" actId="20577"/>
        <pc:sldMkLst>
          <pc:docMk/>
          <pc:sldMk cId="1715989763" sldId="288"/>
        </pc:sldMkLst>
        <pc:spChg chg="mod">
          <ac:chgData name="Krishnappa, Chirantana" userId="S::chikrish@iu.edu::fcbe04e1-3b4c-4da0-bc2d-64226a7b3f52" providerId="AD" clId="Web-{14AF8F6E-28C7-F839-C750-6B4A78D0741D}" dt="2023-04-25T03:26:43.616" v="24" actId="20577"/>
          <ac:spMkLst>
            <pc:docMk/>
            <pc:sldMk cId="1715989763" sldId="288"/>
            <ac:spMk id="664" creationId="{00000000-0000-0000-0000-000000000000}"/>
          </ac:spMkLst>
        </pc:spChg>
      </pc:sldChg>
    </pc:docChg>
  </pc:docChgLst>
  <pc:docChgLst>
    <pc:chgData name="Smith, Jarrin Kolbe" userId="S::jks7@iu.edu::104d1d45-2a45-4ca9-8c92-ab7ceb3bd390" providerId="AD" clId="Web-{20084DE7-4E2B-4215-8D33-67CAAF1AE799}"/>
    <pc:docChg chg="modSld">
      <pc:chgData name="Smith, Jarrin Kolbe" userId="S::jks7@iu.edu::104d1d45-2a45-4ca9-8c92-ab7ceb3bd390" providerId="AD" clId="Web-{20084DE7-4E2B-4215-8D33-67CAAF1AE799}" dt="2023-04-25T01:06:37.609" v="22" actId="20577"/>
      <pc:docMkLst>
        <pc:docMk/>
      </pc:docMkLst>
      <pc:sldChg chg="modSp">
        <pc:chgData name="Smith, Jarrin Kolbe" userId="S::jks7@iu.edu::104d1d45-2a45-4ca9-8c92-ab7ceb3bd390" providerId="AD" clId="Web-{20084DE7-4E2B-4215-8D33-67CAAF1AE799}" dt="2023-04-25T01:03:46.887" v="11" actId="20577"/>
        <pc:sldMkLst>
          <pc:docMk/>
          <pc:sldMk cId="0" sldId="259"/>
        </pc:sldMkLst>
        <pc:spChg chg="mod">
          <ac:chgData name="Smith, Jarrin Kolbe" userId="S::jks7@iu.edu::104d1d45-2a45-4ca9-8c92-ab7ceb3bd390" providerId="AD" clId="Web-{20084DE7-4E2B-4215-8D33-67CAAF1AE799}" dt="2023-04-25T01:03:43.496" v="8" actId="20577"/>
          <ac:spMkLst>
            <pc:docMk/>
            <pc:sldMk cId="0" sldId="259"/>
            <ac:spMk id="571" creationId="{00000000-0000-0000-0000-000000000000}"/>
          </ac:spMkLst>
        </pc:spChg>
        <pc:spChg chg="mod">
          <ac:chgData name="Smith, Jarrin Kolbe" userId="S::jks7@iu.edu::104d1d45-2a45-4ca9-8c92-ab7ceb3bd390" providerId="AD" clId="Web-{20084DE7-4E2B-4215-8D33-67CAAF1AE799}" dt="2023-04-25T01:03:46.887" v="11" actId="20577"/>
          <ac:spMkLst>
            <pc:docMk/>
            <pc:sldMk cId="0" sldId="259"/>
            <ac:spMk id="572" creationId="{00000000-0000-0000-0000-000000000000}"/>
          </ac:spMkLst>
        </pc:spChg>
      </pc:sldChg>
      <pc:sldChg chg="modSp">
        <pc:chgData name="Smith, Jarrin Kolbe" userId="S::jks7@iu.edu::104d1d45-2a45-4ca9-8c92-ab7ceb3bd390" providerId="AD" clId="Web-{20084DE7-4E2B-4215-8D33-67CAAF1AE799}" dt="2023-04-25T01:04:00.043" v="16" actId="1076"/>
        <pc:sldMkLst>
          <pc:docMk/>
          <pc:sldMk cId="0" sldId="260"/>
        </pc:sldMkLst>
        <pc:spChg chg="mod">
          <ac:chgData name="Smith, Jarrin Kolbe" userId="S::jks7@iu.edu::104d1d45-2a45-4ca9-8c92-ab7ceb3bd390" providerId="AD" clId="Web-{20084DE7-4E2B-4215-8D33-67CAAF1AE799}" dt="2023-04-25T01:03:51.246" v="12" actId="1076"/>
          <ac:spMkLst>
            <pc:docMk/>
            <pc:sldMk cId="0" sldId="260"/>
            <ac:spMk id="614" creationId="{00000000-0000-0000-0000-000000000000}"/>
          </ac:spMkLst>
        </pc:spChg>
        <pc:picChg chg="mod">
          <ac:chgData name="Smith, Jarrin Kolbe" userId="S::jks7@iu.edu::104d1d45-2a45-4ca9-8c92-ab7ceb3bd390" providerId="AD" clId="Web-{20084DE7-4E2B-4215-8D33-67CAAF1AE799}" dt="2023-04-25T01:04:00.043" v="16" actId="1076"/>
          <ac:picMkLst>
            <pc:docMk/>
            <pc:sldMk cId="0" sldId="260"/>
            <ac:picMk id="1032" creationId="{27CC21B5-0CBB-88B4-2E42-65E211B050CD}"/>
          </ac:picMkLst>
        </pc:picChg>
      </pc:sldChg>
      <pc:sldChg chg="modSp">
        <pc:chgData name="Smith, Jarrin Kolbe" userId="S::jks7@iu.edu::104d1d45-2a45-4ca9-8c92-ab7ceb3bd390" providerId="AD" clId="Web-{20084DE7-4E2B-4215-8D33-67CAAF1AE799}" dt="2023-04-25T01:06:37.609" v="22" actId="20577"/>
        <pc:sldMkLst>
          <pc:docMk/>
          <pc:sldMk cId="0" sldId="267"/>
        </pc:sldMkLst>
        <pc:spChg chg="mod">
          <ac:chgData name="Smith, Jarrin Kolbe" userId="S::jks7@iu.edu::104d1d45-2a45-4ca9-8c92-ab7ceb3bd390" providerId="AD" clId="Web-{20084DE7-4E2B-4215-8D33-67CAAF1AE799}" dt="2023-04-25T01:06:37.609" v="22" actId="20577"/>
          <ac:spMkLst>
            <pc:docMk/>
            <pc:sldMk cId="0" sldId="267"/>
            <ac:spMk id="870" creationId="{00000000-0000-0000-0000-000000000000}"/>
          </ac:spMkLst>
        </pc:spChg>
      </pc:sldChg>
      <pc:sldChg chg="modSp">
        <pc:chgData name="Smith, Jarrin Kolbe" userId="S::jks7@iu.edu::104d1d45-2a45-4ca9-8c92-ab7ceb3bd390" providerId="AD" clId="Web-{20084DE7-4E2B-4215-8D33-67CAAF1AE799}" dt="2023-04-25T01:03:08.870" v="1" actId="20577"/>
        <pc:sldMkLst>
          <pc:docMk/>
          <pc:sldMk cId="0" sldId="276"/>
        </pc:sldMkLst>
        <pc:spChg chg="mod">
          <ac:chgData name="Smith, Jarrin Kolbe" userId="S::jks7@iu.edu::104d1d45-2a45-4ca9-8c92-ab7ceb3bd390" providerId="AD" clId="Web-{20084DE7-4E2B-4215-8D33-67CAAF1AE799}" dt="2023-04-25T01:03:08.870" v="1" actId="20577"/>
          <ac:spMkLst>
            <pc:docMk/>
            <pc:sldMk cId="0" sldId="276"/>
            <ac:spMk id="2" creationId="{9B0714D5-1B37-C51F-2E32-CBE81D7558EE}"/>
          </ac:spMkLst>
        </pc:spChg>
      </pc:sldChg>
    </pc:docChg>
  </pc:docChgLst>
  <pc:docChgLst>
    <pc:chgData name="N, Sreshta Reddy" userId="S::sresnara@iu.edu::b4dfec72-046c-4035-85f7-0bc3b7217e1c" providerId="AD" clId="Web-{2B2EC36C-8AAC-4D7E-A4C9-3C60BF0E8750}"/>
    <pc:docChg chg="modSld">
      <pc:chgData name="N, Sreshta Reddy" userId="S::sresnara@iu.edu::b4dfec72-046c-4035-85f7-0bc3b7217e1c" providerId="AD" clId="Web-{2B2EC36C-8AAC-4D7E-A4C9-3C60BF0E8750}" dt="2023-04-25T03:17:15.106" v="781" actId="1076"/>
      <pc:docMkLst>
        <pc:docMk/>
      </pc:docMkLst>
      <pc:sldChg chg="modSp">
        <pc:chgData name="N, Sreshta Reddy" userId="S::sresnara@iu.edu::b4dfec72-046c-4035-85f7-0bc3b7217e1c" providerId="AD" clId="Web-{2B2EC36C-8AAC-4D7E-A4C9-3C60BF0E8750}" dt="2023-04-25T01:50:41.618" v="13" actId="1076"/>
        <pc:sldMkLst>
          <pc:docMk/>
          <pc:sldMk cId="0" sldId="256"/>
        </pc:sldMkLst>
        <pc:spChg chg="mod">
          <ac:chgData name="N, Sreshta Reddy" userId="S::sresnara@iu.edu::b4dfec72-046c-4035-85f7-0bc3b7217e1c" providerId="AD" clId="Web-{2B2EC36C-8AAC-4D7E-A4C9-3C60BF0E8750}" dt="2023-04-25T01:50:36.821" v="11" actId="1076"/>
          <ac:spMkLst>
            <pc:docMk/>
            <pc:sldMk cId="0" sldId="256"/>
            <ac:spMk id="438" creationId="{00000000-0000-0000-0000-000000000000}"/>
          </ac:spMkLst>
        </pc:spChg>
        <pc:picChg chg="mod">
          <ac:chgData name="N, Sreshta Reddy" userId="S::sresnara@iu.edu::b4dfec72-046c-4035-85f7-0bc3b7217e1c" providerId="AD" clId="Web-{2B2EC36C-8AAC-4D7E-A4C9-3C60BF0E8750}" dt="2023-04-25T01:50:39.352" v="12" actId="1076"/>
          <ac:picMkLst>
            <pc:docMk/>
            <pc:sldMk cId="0" sldId="256"/>
            <ac:picMk id="5" creationId="{768DC384-AD76-2422-C7B0-D0E775682E12}"/>
          </ac:picMkLst>
        </pc:picChg>
        <pc:picChg chg="mod">
          <ac:chgData name="N, Sreshta Reddy" userId="S::sresnara@iu.edu::b4dfec72-046c-4035-85f7-0bc3b7217e1c" providerId="AD" clId="Web-{2B2EC36C-8AAC-4D7E-A4C9-3C60BF0E8750}" dt="2023-04-25T01:50:41.618" v="13" actId="1076"/>
          <ac:picMkLst>
            <pc:docMk/>
            <pc:sldMk cId="0" sldId="256"/>
            <ac:picMk id="6" creationId="{1DA3CEBB-1026-C5C3-0313-3A4464F66203}"/>
          </ac:picMkLst>
        </pc:picChg>
      </pc:sldChg>
      <pc:sldChg chg="addSp delSp modSp">
        <pc:chgData name="N, Sreshta Reddy" userId="S::sresnara@iu.edu::b4dfec72-046c-4035-85f7-0bc3b7217e1c" providerId="AD" clId="Web-{2B2EC36C-8AAC-4D7E-A4C9-3C60BF0E8750}" dt="2023-04-25T02:52:16.190" v="713" actId="1076"/>
        <pc:sldMkLst>
          <pc:docMk/>
          <pc:sldMk cId="0" sldId="257"/>
        </pc:sldMkLst>
        <pc:spChg chg="del mod">
          <ac:chgData name="N, Sreshta Reddy" userId="S::sresnara@iu.edu::b4dfec72-046c-4035-85f7-0bc3b7217e1c" providerId="AD" clId="Web-{2B2EC36C-8AAC-4D7E-A4C9-3C60BF0E8750}" dt="2023-04-25T02:32:07.572" v="463"/>
          <ac:spMkLst>
            <pc:docMk/>
            <pc:sldMk cId="0" sldId="257"/>
            <ac:spMk id="2" creationId="{83112D80-C507-6620-97BA-3A0A14039659}"/>
          </ac:spMkLst>
        </pc:spChg>
        <pc:spChg chg="add del mod">
          <ac:chgData name="N, Sreshta Reddy" userId="S::sresnara@iu.edu::b4dfec72-046c-4035-85f7-0bc3b7217e1c" providerId="AD" clId="Web-{2B2EC36C-8AAC-4D7E-A4C9-3C60BF0E8750}" dt="2023-04-25T02:40:42.691" v="595"/>
          <ac:spMkLst>
            <pc:docMk/>
            <pc:sldMk cId="0" sldId="257"/>
            <ac:spMk id="7" creationId="{28EAF5FA-0C3F-1ED3-EA59-033B6BD603B2}"/>
          </ac:spMkLst>
        </pc:spChg>
        <pc:spChg chg="add del mod">
          <ac:chgData name="N, Sreshta Reddy" userId="S::sresnara@iu.edu::b4dfec72-046c-4035-85f7-0bc3b7217e1c" providerId="AD" clId="Web-{2B2EC36C-8AAC-4D7E-A4C9-3C60BF0E8750}" dt="2023-04-25T02:38:52.377" v="548"/>
          <ac:spMkLst>
            <pc:docMk/>
            <pc:sldMk cId="0" sldId="257"/>
            <ac:spMk id="8" creationId="{FCCEB596-D62A-5316-0D1C-B5F0F0CAF818}"/>
          </ac:spMkLst>
        </pc:spChg>
        <pc:spChg chg="add del mod">
          <ac:chgData name="N, Sreshta Reddy" userId="S::sresnara@iu.edu::b4dfec72-046c-4035-85f7-0bc3b7217e1c" providerId="AD" clId="Web-{2B2EC36C-8AAC-4D7E-A4C9-3C60BF0E8750}" dt="2023-04-25T02:41:27.755" v="606"/>
          <ac:spMkLst>
            <pc:docMk/>
            <pc:sldMk cId="0" sldId="257"/>
            <ac:spMk id="9" creationId="{46BB85BF-15C5-3036-1AED-258C18AAA3A2}"/>
          </ac:spMkLst>
        </pc:spChg>
        <pc:spChg chg="add del mod">
          <ac:chgData name="N, Sreshta Reddy" userId="S::sresnara@iu.edu::b4dfec72-046c-4035-85f7-0bc3b7217e1c" providerId="AD" clId="Web-{2B2EC36C-8AAC-4D7E-A4C9-3C60BF0E8750}" dt="2023-04-25T02:42:46.975" v="618"/>
          <ac:spMkLst>
            <pc:docMk/>
            <pc:sldMk cId="0" sldId="257"/>
            <ac:spMk id="10" creationId="{B1C5CC10-D407-D49C-DB8B-383DBCD54ACC}"/>
          </ac:spMkLst>
        </pc:spChg>
        <pc:spChg chg="add del mod">
          <ac:chgData name="N, Sreshta Reddy" userId="S::sresnara@iu.edu::b4dfec72-046c-4035-85f7-0bc3b7217e1c" providerId="AD" clId="Web-{2B2EC36C-8AAC-4D7E-A4C9-3C60BF0E8750}" dt="2023-04-25T02:37:33.641" v="513"/>
          <ac:spMkLst>
            <pc:docMk/>
            <pc:sldMk cId="0" sldId="257"/>
            <ac:spMk id="11" creationId="{64D65B52-F1CE-CFD8-687D-C5A8C349CCB2}"/>
          </ac:spMkLst>
        </pc:spChg>
        <pc:spChg chg="add del mod">
          <ac:chgData name="N, Sreshta Reddy" userId="S::sresnara@iu.edu::b4dfec72-046c-4035-85f7-0bc3b7217e1c" providerId="AD" clId="Web-{2B2EC36C-8AAC-4D7E-A4C9-3C60BF0E8750}" dt="2023-04-25T02:39:32.018" v="565"/>
          <ac:spMkLst>
            <pc:docMk/>
            <pc:sldMk cId="0" sldId="257"/>
            <ac:spMk id="12" creationId="{21DBF376-FAA5-C1D0-FABC-FAF15CE3CD97}"/>
          </ac:spMkLst>
        </pc:spChg>
        <pc:spChg chg="add del mod">
          <ac:chgData name="N, Sreshta Reddy" userId="S::sresnara@iu.edu::b4dfec72-046c-4035-85f7-0bc3b7217e1c" providerId="AD" clId="Web-{2B2EC36C-8AAC-4D7E-A4C9-3C60BF0E8750}" dt="2023-04-25T02:43:32.007" v="631"/>
          <ac:spMkLst>
            <pc:docMk/>
            <pc:sldMk cId="0" sldId="257"/>
            <ac:spMk id="13" creationId="{D374E6D4-3D36-28AC-DCB3-110BCF3DC27B}"/>
          </ac:spMkLst>
        </pc:spChg>
        <pc:spChg chg="add mod">
          <ac:chgData name="N, Sreshta Reddy" userId="S::sresnara@iu.edu::b4dfec72-046c-4035-85f7-0bc3b7217e1c" providerId="AD" clId="Web-{2B2EC36C-8AAC-4D7E-A4C9-3C60BF0E8750}" dt="2023-04-25T02:44:01.648" v="637" actId="1076"/>
          <ac:spMkLst>
            <pc:docMk/>
            <pc:sldMk cId="0" sldId="257"/>
            <ac:spMk id="15" creationId="{056E6889-DCF0-DDE9-1B00-7BE41B8B0615}"/>
          </ac:spMkLst>
        </pc:spChg>
        <pc:spChg chg="add mod">
          <ac:chgData name="N, Sreshta Reddy" userId="S::sresnara@iu.edu::b4dfec72-046c-4035-85f7-0bc3b7217e1c" providerId="AD" clId="Web-{2B2EC36C-8AAC-4D7E-A4C9-3C60BF0E8750}" dt="2023-04-25T02:43:51.554" v="635" actId="1076"/>
          <ac:spMkLst>
            <pc:docMk/>
            <pc:sldMk cId="0" sldId="257"/>
            <ac:spMk id="18" creationId="{F3EAE6F2-5D45-7068-B158-784A9E08CD96}"/>
          </ac:spMkLst>
        </pc:spChg>
        <pc:spChg chg="add mod">
          <ac:chgData name="N, Sreshta Reddy" userId="S::sresnara@iu.edu::b4dfec72-046c-4035-85f7-0bc3b7217e1c" providerId="AD" clId="Web-{2B2EC36C-8AAC-4D7E-A4C9-3C60BF0E8750}" dt="2023-04-25T02:44:22.695" v="645" actId="1076"/>
          <ac:spMkLst>
            <pc:docMk/>
            <pc:sldMk cId="0" sldId="257"/>
            <ac:spMk id="20" creationId="{D5F8E6FF-2E31-BC59-6D29-9F97FEF7171E}"/>
          </ac:spMkLst>
        </pc:spChg>
        <pc:spChg chg="add mod">
          <ac:chgData name="N, Sreshta Reddy" userId="S::sresnara@iu.edu::b4dfec72-046c-4035-85f7-0bc3b7217e1c" providerId="AD" clId="Web-{2B2EC36C-8AAC-4D7E-A4C9-3C60BF0E8750}" dt="2023-04-25T02:43:41.773" v="633" actId="1076"/>
          <ac:spMkLst>
            <pc:docMk/>
            <pc:sldMk cId="0" sldId="257"/>
            <ac:spMk id="21" creationId="{3F6F49A7-0EBB-D95E-19AB-ACB6B599BBAC}"/>
          </ac:spMkLst>
        </pc:spChg>
        <pc:spChg chg="add mod">
          <ac:chgData name="N, Sreshta Reddy" userId="S::sresnara@iu.edu::b4dfec72-046c-4035-85f7-0bc3b7217e1c" providerId="AD" clId="Web-{2B2EC36C-8AAC-4D7E-A4C9-3C60BF0E8750}" dt="2023-04-25T02:44:11.820" v="641" actId="1076"/>
          <ac:spMkLst>
            <pc:docMk/>
            <pc:sldMk cId="0" sldId="257"/>
            <ac:spMk id="22" creationId="{8F8393EA-403A-38A5-9F4A-2EDBA8BE9130}"/>
          </ac:spMkLst>
        </pc:spChg>
        <pc:spChg chg="add mod">
          <ac:chgData name="N, Sreshta Reddy" userId="S::sresnara@iu.edu::b4dfec72-046c-4035-85f7-0bc3b7217e1c" providerId="AD" clId="Web-{2B2EC36C-8AAC-4D7E-A4C9-3C60BF0E8750}" dt="2023-04-25T02:44:05.726" v="639" actId="1076"/>
          <ac:spMkLst>
            <pc:docMk/>
            <pc:sldMk cId="0" sldId="257"/>
            <ac:spMk id="25" creationId="{66F6209E-10F5-7542-06C5-9F89676834E4}"/>
          </ac:spMkLst>
        </pc:spChg>
        <pc:spChg chg="add mod">
          <ac:chgData name="N, Sreshta Reddy" userId="S::sresnara@iu.edu::b4dfec72-046c-4035-85f7-0bc3b7217e1c" providerId="AD" clId="Web-{2B2EC36C-8AAC-4D7E-A4C9-3C60BF0E8750}" dt="2023-04-25T02:52:16.190" v="713" actId="1076"/>
          <ac:spMkLst>
            <pc:docMk/>
            <pc:sldMk cId="0" sldId="257"/>
            <ac:spMk id="28" creationId="{7A735C60-3981-B54E-EC95-A48FA7EB3AB6}"/>
          </ac:spMkLst>
        </pc:spChg>
        <pc:picChg chg="add del mod">
          <ac:chgData name="N, Sreshta Reddy" userId="S::sresnara@iu.edu::b4dfec72-046c-4035-85f7-0bc3b7217e1c" providerId="AD" clId="Web-{2B2EC36C-8AAC-4D7E-A4C9-3C60BF0E8750}" dt="2023-04-25T01:52:39.558" v="28"/>
          <ac:picMkLst>
            <pc:docMk/>
            <pc:sldMk cId="0" sldId="257"/>
            <ac:picMk id="3" creationId="{B394707F-F498-DDB8-04B8-2606BF85BAC4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18:34.619" v="232" actId="1076"/>
          <ac:picMkLst>
            <pc:docMk/>
            <pc:sldMk cId="0" sldId="257"/>
            <ac:picMk id="6" creationId="{8C513706-5F63-04BA-7B74-81FB9929B9EA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43:56.211" v="636" actId="1076"/>
          <ac:picMkLst>
            <pc:docMk/>
            <pc:sldMk cId="0" sldId="257"/>
            <ac:picMk id="14" creationId="{9B8C8AC1-3A08-9DFE-9FC0-D603CB6216C2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43:49.039" v="634" actId="1076"/>
          <ac:picMkLst>
            <pc:docMk/>
            <pc:sldMk cId="0" sldId="257"/>
            <ac:picMk id="16" creationId="{E7E2F1DA-7A91-F0A5-CE44-8BEE37DF1CC4}"/>
          </ac:picMkLst>
        </pc:picChg>
        <pc:picChg chg="add del mod">
          <ac:chgData name="N, Sreshta Reddy" userId="S::sresnara@iu.edu::b4dfec72-046c-4035-85f7-0bc3b7217e1c" providerId="AD" clId="Web-{2B2EC36C-8AAC-4D7E-A4C9-3C60BF0E8750}" dt="2023-04-25T02:40:46.098" v="596"/>
          <ac:picMkLst>
            <pc:docMk/>
            <pc:sldMk cId="0" sldId="257"/>
            <ac:picMk id="17" creationId="{AD0FE955-5D8C-4723-3E88-5C9D54597787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44:08.305" v="640" actId="1076"/>
          <ac:picMkLst>
            <pc:docMk/>
            <pc:sldMk cId="0" sldId="257"/>
            <ac:picMk id="19" creationId="{288B02CD-FCD8-BB0C-C47A-6D58B5216C3F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40:36.785" v="593" actId="1076"/>
          <ac:picMkLst>
            <pc:docMk/>
            <pc:sldMk cId="0" sldId="257"/>
            <ac:picMk id="23" creationId="{5CDF48E0-3735-388E-4FF8-02F80AD84B7A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44:04.008" v="638" actId="1076"/>
          <ac:picMkLst>
            <pc:docMk/>
            <pc:sldMk cId="0" sldId="257"/>
            <ac:picMk id="24" creationId="{9DB85488-FFE5-70FB-C623-0DD5D76537A0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44:19.086" v="644" actId="1076"/>
          <ac:picMkLst>
            <pc:docMk/>
            <pc:sldMk cId="0" sldId="257"/>
            <ac:picMk id="26" creationId="{FC949732-A92E-65AE-F02B-C63F01785976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52:13.081" v="712" actId="1076"/>
          <ac:picMkLst>
            <pc:docMk/>
            <pc:sldMk cId="0" sldId="257"/>
            <ac:picMk id="27" creationId="{35B35F67-A0C3-90F5-CBD6-240D39768B74}"/>
          </ac:picMkLst>
        </pc:picChg>
      </pc:sldChg>
      <pc:sldChg chg="addSp modSp">
        <pc:chgData name="N, Sreshta Reddy" userId="S::sresnara@iu.edu::b4dfec72-046c-4035-85f7-0bc3b7217e1c" providerId="AD" clId="Web-{2B2EC36C-8AAC-4D7E-A4C9-3C60BF0E8750}" dt="2023-04-25T02:26:54.129" v="337" actId="1076"/>
        <pc:sldMkLst>
          <pc:docMk/>
          <pc:sldMk cId="0" sldId="258"/>
        </pc:sldMkLst>
        <pc:spChg chg="mod">
          <ac:chgData name="N, Sreshta Reddy" userId="S::sresnara@iu.edu::b4dfec72-046c-4035-85f7-0bc3b7217e1c" providerId="AD" clId="Web-{2B2EC36C-8AAC-4D7E-A4C9-3C60BF0E8750}" dt="2023-04-25T01:58:37.924" v="85" actId="1076"/>
          <ac:spMkLst>
            <pc:docMk/>
            <pc:sldMk cId="0" sldId="258"/>
            <ac:spMk id="520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1:58:31.517" v="84" actId="1076"/>
          <ac:spMkLst>
            <pc:docMk/>
            <pc:sldMk cId="0" sldId="258"/>
            <ac:spMk id="521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26:54.129" v="337" actId="1076"/>
          <ac:spMkLst>
            <pc:docMk/>
            <pc:sldMk cId="0" sldId="258"/>
            <ac:spMk id="524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26:46.707" v="335" actId="1076"/>
          <ac:spMkLst>
            <pc:docMk/>
            <pc:sldMk cId="0" sldId="258"/>
            <ac:spMk id="525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1:58:26.049" v="83" actId="14100"/>
          <ac:spMkLst>
            <pc:docMk/>
            <pc:sldMk cId="0" sldId="258"/>
            <ac:spMk id="528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26:51.473" v="336" actId="1076"/>
          <ac:spMkLst>
            <pc:docMk/>
            <pc:sldMk cId="0" sldId="258"/>
            <ac:spMk id="530" creationId="{00000000-0000-0000-0000-000000000000}"/>
          </ac:spMkLst>
        </pc:spChg>
        <pc:picChg chg="add mod">
          <ac:chgData name="N, Sreshta Reddy" userId="S::sresnara@iu.edu::b4dfec72-046c-4035-85f7-0bc3b7217e1c" providerId="AD" clId="Web-{2B2EC36C-8AAC-4D7E-A4C9-3C60BF0E8750}" dt="2023-04-25T02:18:40.260" v="233" actId="1076"/>
          <ac:picMkLst>
            <pc:docMk/>
            <pc:sldMk cId="0" sldId="258"/>
            <ac:picMk id="3" creationId="{BFB93383-3E0B-B8BB-8245-77192AC196B7}"/>
          </ac:picMkLst>
        </pc:picChg>
      </pc:sldChg>
      <pc:sldChg chg="addSp modSp">
        <pc:chgData name="N, Sreshta Reddy" userId="S::sresnara@iu.edu::b4dfec72-046c-4035-85f7-0bc3b7217e1c" providerId="AD" clId="Web-{2B2EC36C-8AAC-4D7E-A4C9-3C60BF0E8750}" dt="2023-04-25T02:18:54.807" v="235" actId="1076"/>
        <pc:sldMkLst>
          <pc:docMk/>
          <pc:sldMk cId="0" sldId="259"/>
        </pc:sldMkLst>
        <pc:spChg chg="mod">
          <ac:chgData name="N, Sreshta Reddy" userId="S::sresnara@iu.edu::b4dfec72-046c-4035-85f7-0bc3b7217e1c" providerId="AD" clId="Web-{2B2EC36C-8AAC-4D7E-A4C9-3C60BF0E8750}" dt="2023-04-25T02:00:09.785" v="106" actId="14100"/>
          <ac:spMkLst>
            <pc:docMk/>
            <pc:sldMk cId="0" sldId="259"/>
            <ac:spMk id="571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00:07.254" v="105" actId="14100"/>
          <ac:spMkLst>
            <pc:docMk/>
            <pc:sldMk cId="0" sldId="259"/>
            <ac:spMk id="572" creationId="{00000000-0000-0000-0000-000000000000}"/>
          </ac:spMkLst>
        </pc:spChg>
        <pc:picChg chg="add mod">
          <ac:chgData name="N, Sreshta Reddy" userId="S::sresnara@iu.edu::b4dfec72-046c-4035-85f7-0bc3b7217e1c" providerId="AD" clId="Web-{2B2EC36C-8AAC-4D7E-A4C9-3C60BF0E8750}" dt="2023-04-25T02:18:54.807" v="235" actId="1076"/>
          <ac:picMkLst>
            <pc:docMk/>
            <pc:sldMk cId="0" sldId="259"/>
            <ac:picMk id="3" creationId="{00CD4938-5816-87D9-2368-AF7B7C348BCF}"/>
          </ac:picMkLst>
        </pc:picChg>
      </pc:sldChg>
      <pc:sldChg chg="addSp delSp modSp">
        <pc:chgData name="N, Sreshta Reddy" userId="S::sresnara@iu.edu::b4dfec72-046c-4035-85f7-0bc3b7217e1c" providerId="AD" clId="Web-{2B2EC36C-8AAC-4D7E-A4C9-3C60BF0E8750}" dt="2023-04-25T03:05:05.802" v="768" actId="1076"/>
        <pc:sldMkLst>
          <pc:docMk/>
          <pc:sldMk cId="0" sldId="260"/>
        </pc:sldMkLst>
        <pc:spChg chg="add del mod">
          <ac:chgData name="N, Sreshta Reddy" userId="S::sresnara@iu.edu::b4dfec72-046c-4035-85f7-0bc3b7217e1c" providerId="AD" clId="Web-{2B2EC36C-8AAC-4D7E-A4C9-3C60BF0E8750}" dt="2023-04-25T02:05:25.870" v="146"/>
          <ac:spMkLst>
            <pc:docMk/>
            <pc:sldMk cId="0" sldId="260"/>
            <ac:spMk id="6" creationId="{64718B4C-8822-020C-CEC9-638CB9BA33CF}"/>
          </ac:spMkLst>
        </pc:spChg>
        <pc:spChg chg="add mod">
          <ac:chgData name="N, Sreshta Reddy" userId="S::sresnara@iu.edu::b4dfec72-046c-4035-85f7-0bc3b7217e1c" providerId="AD" clId="Web-{2B2EC36C-8AAC-4D7E-A4C9-3C60BF0E8750}" dt="2023-04-25T02:05:55.808" v="163" actId="1076"/>
          <ac:spMkLst>
            <pc:docMk/>
            <pc:sldMk cId="0" sldId="260"/>
            <ac:spMk id="7" creationId="{520B2E4C-AD21-C283-8B71-0E58811A6C73}"/>
          </ac:spMkLst>
        </pc:spChg>
        <pc:spChg chg="add del">
          <ac:chgData name="N, Sreshta Reddy" userId="S::sresnara@iu.edu::b4dfec72-046c-4035-85f7-0bc3b7217e1c" providerId="AD" clId="Web-{2B2EC36C-8AAC-4D7E-A4C9-3C60BF0E8750}" dt="2023-04-25T02:06:03.261" v="165"/>
          <ac:spMkLst>
            <pc:docMk/>
            <pc:sldMk cId="0" sldId="260"/>
            <ac:spMk id="9" creationId="{3C4AAE1E-E6D5-47CD-18A4-811C517F8BBB}"/>
          </ac:spMkLst>
        </pc:spChg>
        <pc:spChg chg="add mod">
          <ac:chgData name="N, Sreshta Reddy" userId="S::sresnara@iu.edu::b4dfec72-046c-4035-85f7-0bc3b7217e1c" providerId="AD" clId="Web-{2B2EC36C-8AAC-4D7E-A4C9-3C60BF0E8750}" dt="2023-04-25T02:06:39.152" v="172" actId="20577"/>
          <ac:spMkLst>
            <pc:docMk/>
            <pc:sldMk cId="0" sldId="260"/>
            <ac:spMk id="10" creationId="{C1F2E907-7140-A7C8-A559-1557B582D83B}"/>
          </ac:spMkLst>
        </pc:spChg>
        <pc:spChg chg="add mod">
          <ac:chgData name="N, Sreshta Reddy" userId="S::sresnara@iu.edu::b4dfec72-046c-4035-85f7-0bc3b7217e1c" providerId="AD" clId="Web-{2B2EC36C-8AAC-4D7E-A4C9-3C60BF0E8750}" dt="2023-04-25T02:08:49.077" v="206" actId="20577"/>
          <ac:spMkLst>
            <pc:docMk/>
            <pc:sldMk cId="0" sldId="260"/>
            <ac:spMk id="11" creationId="{787BAA56-BB75-9917-3EEE-5DC3797C1833}"/>
          </ac:spMkLst>
        </pc:spChg>
        <pc:spChg chg="mod">
          <ac:chgData name="N, Sreshta Reddy" userId="S::sresnara@iu.edu::b4dfec72-046c-4035-85f7-0bc3b7217e1c" providerId="AD" clId="Web-{2B2EC36C-8AAC-4D7E-A4C9-3C60BF0E8750}" dt="2023-04-25T01:50:00.727" v="8" actId="1076"/>
          <ac:spMkLst>
            <pc:docMk/>
            <pc:sldMk cId="0" sldId="260"/>
            <ac:spMk id="613" creationId="{00000000-0000-0000-0000-000000000000}"/>
          </ac:spMkLst>
        </pc:spChg>
        <pc:spChg chg="del mod">
          <ac:chgData name="N, Sreshta Reddy" userId="S::sresnara@iu.edu::b4dfec72-046c-4035-85f7-0bc3b7217e1c" providerId="AD" clId="Web-{2B2EC36C-8AAC-4D7E-A4C9-3C60BF0E8750}" dt="2023-04-25T02:03:20.054" v="115"/>
          <ac:spMkLst>
            <pc:docMk/>
            <pc:sldMk cId="0" sldId="260"/>
            <ac:spMk id="614" creationId="{00000000-0000-0000-0000-000000000000}"/>
          </ac:spMkLst>
        </pc:spChg>
        <pc:spChg chg="del">
          <ac:chgData name="N, Sreshta Reddy" userId="S::sresnara@iu.edu::b4dfec72-046c-4035-85f7-0bc3b7217e1c" providerId="AD" clId="Web-{2B2EC36C-8AAC-4D7E-A4C9-3C60BF0E8750}" dt="2023-04-25T02:48:20.045" v="654"/>
          <ac:spMkLst>
            <pc:docMk/>
            <pc:sldMk cId="0" sldId="260"/>
            <ac:spMk id="616" creationId="{00000000-0000-0000-0000-000000000000}"/>
          </ac:spMkLst>
        </pc:spChg>
        <pc:spChg chg="del mod">
          <ac:chgData name="N, Sreshta Reddy" userId="S::sresnara@iu.edu::b4dfec72-046c-4035-85f7-0bc3b7217e1c" providerId="AD" clId="Web-{2B2EC36C-8AAC-4D7E-A4C9-3C60BF0E8750}" dt="2023-04-25T02:48:53.265" v="659"/>
          <ac:spMkLst>
            <pc:docMk/>
            <pc:sldMk cId="0" sldId="260"/>
            <ac:spMk id="634" creationId="{00000000-0000-0000-0000-000000000000}"/>
          </ac:spMkLst>
        </pc:spChg>
        <pc:grpChg chg="mod">
          <ac:chgData name="N, Sreshta Reddy" userId="S::sresnara@iu.edu::b4dfec72-046c-4035-85f7-0bc3b7217e1c" providerId="AD" clId="Web-{2B2EC36C-8AAC-4D7E-A4C9-3C60BF0E8750}" dt="2023-04-25T03:05:05.802" v="768" actId="1076"/>
          <ac:grpSpMkLst>
            <pc:docMk/>
            <pc:sldMk cId="0" sldId="260"/>
            <ac:grpSpMk id="621" creationId="{00000000-0000-0000-0000-000000000000}"/>
          </ac:grpSpMkLst>
        </pc:grpChg>
        <pc:grpChg chg="mod">
          <ac:chgData name="N, Sreshta Reddy" userId="S::sresnara@iu.edu::b4dfec72-046c-4035-85f7-0bc3b7217e1c" providerId="AD" clId="Web-{2B2EC36C-8AAC-4D7E-A4C9-3C60BF0E8750}" dt="2023-04-25T03:04:32.646" v="767" actId="1076"/>
          <ac:grpSpMkLst>
            <pc:docMk/>
            <pc:sldMk cId="0" sldId="260"/>
            <ac:grpSpMk id="625" creationId="{00000000-0000-0000-0000-000000000000}"/>
          </ac:grpSpMkLst>
        </pc:grpChg>
        <pc:grpChg chg="mod">
          <ac:chgData name="N, Sreshta Reddy" userId="S::sresnara@iu.edu::b4dfec72-046c-4035-85f7-0bc3b7217e1c" providerId="AD" clId="Web-{2B2EC36C-8AAC-4D7E-A4C9-3C60BF0E8750}" dt="2023-04-25T02:49:01.140" v="662" actId="1076"/>
          <ac:grpSpMkLst>
            <pc:docMk/>
            <pc:sldMk cId="0" sldId="260"/>
            <ac:grpSpMk id="629" creationId="{00000000-0000-0000-0000-000000000000}"/>
          </ac:grpSpMkLst>
        </pc:grpChg>
        <pc:grpChg chg="mod">
          <ac:chgData name="N, Sreshta Reddy" userId="S::sresnara@iu.edu::b4dfec72-046c-4035-85f7-0bc3b7217e1c" providerId="AD" clId="Web-{2B2EC36C-8AAC-4D7E-A4C9-3C60BF0E8750}" dt="2023-04-25T03:04:17.317" v="764" actId="1076"/>
          <ac:grpSpMkLst>
            <pc:docMk/>
            <pc:sldMk cId="0" sldId="260"/>
            <ac:grpSpMk id="637" creationId="{00000000-0000-0000-0000-000000000000}"/>
          </ac:grpSpMkLst>
        </pc:grpChg>
        <pc:picChg chg="add mod">
          <ac:chgData name="N, Sreshta Reddy" userId="S::sresnara@iu.edu::b4dfec72-046c-4035-85f7-0bc3b7217e1c" providerId="AD" clId="Web-{2B2EC36C-8AAC-4D7E-A4C9-3C60BF0E8750}" dt="2023-04-25T02:03:23.257" v="116" actId="1076"/>
          <ac:picMkLst>
            <pc:docMk/>
            <pc:sldMk cId="0" sldId="260"/>
            <ac:picMk id="2" creationId="{734AF481-300A-31A2-21BD-E7E86C105D30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03:49.023" v="120" actId="1076"/>
          <ac:picMkLst>
            <pc:docMk/>
            <pc:sldMk cId="0" sldId="260"/>
            <ac:picMk id="3" creationId="{B4E04106-1209-31AF-63D5-192E2B4A6C49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04:24.868" v="125" actId="14100"/>
          <ac:picMkLst>
            <pc:docMk/>
            <pc:sldMk cId="0" sldId="260"/>
            <ac:picMk id="4" creationId="{864D1BF0-ACA2-CAEA-2167-9F32115687D2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27:02.441" v="338" actId="1076"/>
          <ac:picMkLst>
            <pc:docMk/>
            <pc:sldMk cId="0" sldId="260"/>
            <ac:picMk id="13" creationId="{0FC945C6-6A64-6109-FBB1-7966DB070371}"/>
          </ac:picMkLst>
        </pc:picChg>
        <pc:picChg chg="add del mod">
          <ac:chgData name="N, Sreshta Reddy" userId="S::sresnara@iu.edu::b4dfec72-046c-4035-85f7-0bc3b7217e1c" providerId="AD" clId="Web-{2B2EC36C-8AAC-4D7E-A4C9-3C60BF0E8750}" dt="2023-04-25T03:03:55.285" v="757"/>
          <ac:picMkLst>
            <pc:docMk/>
            <pc:sldMk cId="0" sldId="260"/>
            <ac:picMk id="14" creationId="{EB945199-EE13-E142-9B68-7F65A190E496}"/>
          </ac:picMkLst>
        </pc:picChg>
        <pc:picChg chg="add mod">
          <ac:chgData name="N, Sreshta Reddy" userId="S::sresnara@iu.edu::b4dfec72-046c-4035-85f7-0bc3b7217e1c" providerId="AD" clId="Web-{2B2EC36C-8AAC-4D7E-A4C9-3C60BF0E8750}" dt="2023-04-25T03:04:20.302" v="765" actId="1076"/>
          <ac:picMkLst>
            <pc:docMk/>
            <pc:sldMk cId="0" sldId="260"/>
            <ac:picMk id="15" creationId="{B46B3478-88C0-04FC-0BE8-60D1041AD447}"/>
          </ac:picMkLst>
        </pc:picChg>
        <pc:picChg chg="add del mod">
          <ac:chgData name="N, Sreshta Reddy" userId="S::sresnara@iu.edu::b4dfec72-046c-4035-85f7-0bc3b7217e1c" providerId="AD" clId="Web-{2B2EC36C-8AAC-4D7E-A4C9-3C60BF0E8750}" dt="2023-04-25T03:03:00.566" v="753"/>
          <ac:picMkLst>
            <pc:docMk/>
            <pc:sldMk cId="0" sldId="260"/>
            <ac:picMk id="1032" creationId="{27CC21B5-0CBB-88B4-2E42-65E211B050CD}"/>
          </ac:picMkLst>
        </pc:picChg>
      </pc:sldChg>
      <pc:sldChg chg="addSp modSp">
        <pc:chgData name="N, Sreshta Reddy" userId="S::sresnara@iu.edu::b4dfec72-046c-4035-85f7-0bc3b7217e1c" providerId="AD" clId="Web-{2B2EC36C-8AAC-4D7E-A4C9-3C60BF0E8750}" dt="2023-04-25T02:56:27.164" v="719" actId="20577"/>
        <pc:sldMkLst>
          <pc:docMk/>
          <pc:sldMk cId="0" sldId="261"/>
        </pc:sldMkLst>
        <pc:spChg chg="mod">
          <ac:chgData name="N, Sreshta Reddy" userId="S::sresnara@iu.edu::b4dfec72-046c-4035-85f7-0bc3b7217e1c" providerId="AD" clId="Web-{2B2EC36C-8AAC-4D7E-A4C9-3C60BF0E8750}" dt="2023-04-25T02:56:27.164" v="719" actId="20577"/>
          <ac:spMkLst>
            <pc:docMk/>
            <pc:sldMk cId="0" sldId="261"/>
            <ac:spMk id="664" creationId="{00000000-0000-0000-0000-000000000000}"/>
          </ac:spMkLst>
        </pc:spChg>
        <pc:picChg chg="add">
          <ac:chgData name="N, Sreshta Reddy" userId="S::sresnara@iu.edu::b4dfec72-046c-4035-85f7-0bc3b7217e1c" providerId="AD" clId="Web-{2B2EC36C-8AAC-4D7E-A4C9-3C60BF0E8750}" dt="2023-04-25T02:19:20.870" v="240"/>
          <ac:picMkLst>
            <pc:docMk/>
            <pc:sldMk cId="0" sldId="261"/>
            <ac:picMk id="3" creationId="{93AF38DF-E7C4-5242-57B8-0FA31A4EDC05}"/>
          </ac:picMkLst>
        </pc:picChg>
        <pc:picChg chg="add mod">
          <ac:chgData name="N, Sreshta Reddy" userId="S::sresnara@iu.edu::b4dfec72-046c-4035-85f7-0bc3b7217e1c" providerId="AD" clId="Web-{2B2EC36C-8AAC-4D7E-A4C9-3C60BF0E8750}" dt="2023-04-25T02:56:18.695" v="716" actId="1076"/>
          <ac:picMkLst>
            <pc:docMk/>
            <pc:sldMk cId="0" sldId="261"/>
            <ac:picMk id="4" creationId="{9EB4EAEA-3EBB-63C9-AC77-70ABAD616524}"/>
          </ac:picMkLst>
        </pc:picChg>
      </pc:sldChg>
      <pc:sldChg chg="addSp modSp">
        <pc:chgData name="N, Sreshta Reddy" userId="S::sresnara@iu.edu::b4dfec72-046c-4035-85f7-0bc3b7217e1c" providerId="AD" clId="Web-{2B2EC36C-8AAC-4D7E-A4C9-3C60BF0E8750}" dt="2023-04-25T03:00:00.277" v="752" actId="20577"/>
        <pc:sldMkLst>
          <pc:docMk/>
          <pc:sldMk cId="0" sldId="264"/>
        </pc:sldMkLst>
        <pc:spChg chg="mod">
          <ac:chgData name="N, Sreshta Reddy" userId="S::sresnara@iu.edu::b4dfec72-046c-4035-85f7-0bc3b7217e1c" providerId="AD" clId="Web-{2B2EC36C-8AAC-4D7E-A4C9-3C60BF0E8750}" dt="2023-04-25T02:59:45.168" v="750"/>
          <ac:spMkLst>
            <pc:docMk/>
            <pc:sldMk cId="0" sldId="264"/>
            <ac:spMk id="801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9:37.886" v="737"/>
          <ac:spMkLst>
            <pc:docMk/>
            <pc:sldMk cId="0" sldId="264"/>
            <ac:spMk id="802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9:45.168" v="749"/>
          <ac:spMkLst>
            <pc:docMk/>
            <pc:sldMk cId="0" sldId="264"/>
            <ac:spMk id="803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9:37.902" v="739"/>
          <ac:spMkLst>
            <pc:docMk/>
            <pc:sldMk cId="0" sldId="264"/>
            <ac:spMk id="804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9:45.152" v="748"/>
          <ac:spMkLst>
            <pc:docMk/>
            <pc:sldMk cId="0" sldId="264"/>
            <ac:spMk id="805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9:37.933" v="741"/>
          <ac:spMkLst>
            <pc:docMk/>
            <pc:sldMk cId="0" sldId="264"/>
            <ac:spMk id="806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9:45.152" v="747"/>
          <ac:spMkLst>
            <pc:docMk/>
            <pc:sldMk cId="0" sldId="264"/>
            <ac:spMk id="807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9:37.949" v="743"/>
          <ac:spMkLst>
            <pc:docMk/>
            <pc:sldMk cId="0" sldId="264"/>
            <ac:spMk id="808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9:45.152" v="746"/>
          <ac:spMkLst>
            <pc:docMk/>
            <pc:sldMk cId="0" sldId="264"/>
            <ac:spMk id="809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9:37.980" v="745"/>
          <ac:spMkLst>
            <pc:docMk/>
            <pc:sldMk cId="0" sldId="264"/>
            <ac:spMk id="810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9:54.480" v="751" actId="20577"/>
          <ac:spMkLst>
            <pc:docMk/>
            <pc:sldMk cId="0" sldId="264"/>
            <ac:spMk id="811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3:00:00.277" v="752" actId="20577"/>
          <ac:spMkLst>
            <pc:docMk/>
            <pc:sldMk cId="0" sldId="264"/>
            <ac:spMk id="812" creationId="{00000000-0000-0000-0000-000000000000}"/>
          </ac:spMkLst>
        </pc:spChg>
        <pc:picChg chg="add mod">
          <ac:chgData name="N, Sreshta Reddy" userId="S::sresnara@iu.edu::b4dfec72-046c-4035-85f7-0bc3b7217e1c" providerId="AD" clId="Web-{2B2EC36C-8AAC-4D7E-A4C9-3C60BF0E8750}" dt="2023-04-25T02:21:14.481" v="267" actId="1076"/>
          <ac:picMkLst>
            <pc:docMk/>
            <pc:sldMk cId="0" sldId="264"/>
            <ac:picMk id="3" creationId="{5218B00F-FB8A-EBA5-37BE-14807A712B54}"/>
          </ac:picMkLst>
        </pc:picChg>
      </pc:sldChg>
      <pc:sldChg chg="addSp modSp">
        <pc:chgData name="N, Sreshta Reddy" userId="S::sresnara@iu.edu::b4dfec72-046c-4035-85f7-0bc3b7217e1c" providerId="AD" clId="Web-{2B2EC36C-8AAC-4D7E-A4C9-3C60BF0E8750}" dt="2023-04-25T02:51:57.878" v="711" actId="20577"/>
        <pc:sldMkLst>
          <pc:docMk/>
          <pc:sldMk cId="0" sldId="267"/>
        </pc:sldMkLst>
        <pc:spChg chg="mod">
          <ac:chgData name="N, Sreshta Reddy" userId="S::sresnara@iu.edu::b4dfec72-046c-4035-85f7-0bc3b7217e1c" providerId="AD" clId="Web-{2B2EC36C-8AAC-4D7E-A4C9-3C60BF0E8750}" dt="2023-04-25T02:46:05.339" v="651" actId="1076"/>
          <ac:spMkLst>
            <pc:docMk/>
            <pc:sldMk cId="0" sldId="267"/>
            <ac:spMk id="869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1:57.878" v="711" actId="20577"/>
          <ac:spMkLst>
            <pc:docMk/>
            <pc:sldMk cId="0" sldId="267"/>
            <ac:spMk id="870" creationId="{00000000-0000-0000-0000-000000000000}"/>
          </ac:spMkLst>
        </pc:spChg>
        <pc:picChg chg="add mod">
          <ac:chgData name="N, Sreshta Reddy" userId="S::sresnara@iu.edu::b4dfec72-046c-4035-85f7-0bc3b7217e1c" providerId="AD" clId="Web-{2B2EC36C-8AAC-4D7E-A4C9-3C60BF0E8750}" dt="2023-04-25T02:47:43.747" v="653" actId="1076"/>
          <ac:picMkLst>
            <pc:docMk/>
            <pc:sldMk cId="0" sldId="267"/>
            <ac:picMk id="3" creationId="{EA8F6915-6AF7-50FD-926D-9E2E7FFF7B70}"/>
          </ac:picMkLst>
        </pc:picChg>
      </pc:sldChg>
      <pc:sldChg chg="addSp modSp">
        <pc:chgData name="N, Sreshta Reddy" userId="S::sresnara@iu.edu::b4dfec72-046c-4035-85f7-0bc3b7217e1c" providerId="AD" clId="Web-{2B2EC36C-8AAC-4D7E-A4C9-3C60BF0E8750}" dt="2023-04-25T02:25:10.111" v="329" actId="1076"/>
        <pc:sldMkLst>
          <pc:docMk/>
          <pc:sldMk cId="0" sldId="276"/>
        </pc:sldMkLst>
        <pc:spChg chg="mod">
          <ac:chgData name="N, Sreshta Reddy" userId="S::sresnara@iu.edu::b4dfec72-046c-4035-85f7-0bc3b7217e1c" providerId="AD" clId="Web-{2B2EC36C-8AAC-4D7E-A4C9-3C60BF0E8750}" dt="2023-04-25T02:22:26.623" v="276"/>
          <ac:spMkLst>
            <pc:docMk/>
            <pc:sldMk cId="0" sldId="276"/>
            <ac:spMk id="2" creationId="{9B0714D5-1B37-C51F-2E32-CBE81D7558EE}"/>
          </ac:spMkLst>
        </pc:spChg>
        <pc:spChg chg="add mod">
          <ac:chgData name="N, Sreshta Reddy" userId="S::sresnara@iu.edu::b4dfec72-046c-4035-85f7-0bc3b7217e1c" providerId="AD" clId="Web-{2B2EC36C-8AAC-4D7E-A4C9-3C60BF0E8750}" dt="2023-04-25T02:25:05.877" v="328" actId="1076"/>
          <ac:spMkLst>
            <pc:docMk/>
            <pc:sldMk cId="0" sldId="276"/>
            <ac:spMk id="3" creationId="{5746B18C-365E-685E-455C-287FE3E70916}"/>
          </ac:spMkLst>
        </pc:spChg>
        <pc:spChg chg="add mod">
          <ac:chgData name="N, Sreshta Reddy" userId="S::sresnara@iu.edu::b4dfec72-046c-4035-85f7-0bc3b7217e1c" providerId="AD" clId="Web-{2B2EC36C-8AAC-4D7E-A4C9-3C60BF0E8750}" dt="2023-04-25T02:25:10.111" v="329" actId="1076"/>
          <ac:spMkLst>
            <pc:docMk/>
            <pc:sldMk cId="0" sldId="276"/>
            <ac:spMk id="4" creationId="{954603B1-2537-3FC0-6B9C-3EFCCAA664CA}"/>
          </ac:spMkLst>
        </pc:spChg>
      </pc:sldChg>
      <pc:sldChg chg="addSp modSp">
        <pc:chgData name="N, Sreshta Reddy" userId="S::sresnara@iu.edu::b4dfec72-046c-4035-85f7-0bc3b7217e1c" providerId="AD" clId="Web-{2B2EC36C-8AAC-4D7E-A4C9-3C60BF0E8750}" dt="2023-04-25T02:44:55.930" v="646" actId="20577"/>
        <pc:sldMkLst>
          <pc:docMk/>
          <pc:sldMk cId="392886910" sldId="284"/>
        </pc:sldMkLst>
        <pc:spChg chg="mod">
          <ac:chgData name="N, Sreshta Reddy" userId="S::sresnara@iu.edu::b4dfec72-046c-4035-85f7-0bc3b7217e1c" providerId="AD" clId="Web-{2B2EC36C-8AAC-4D7E-A4C9-3C60BF0E8750}" dt="2023-04-25T02:18:18.915" v="230" actId="14100"/>
          <ac:spMkLst>
            <pc:docMk/>
            <pc:sldMk cId="392886910" sldId="284"/>
            <ac:spMk id="571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44:55.930" v="646" actId="20577"/>
          <ac:spMkLst>
            <pc:docMk/>
            <pc:sldMk cId="392886910" sldId="284"/>
            <ac:spMk id="572" creationId="{00000000-0000-0000-0000-000000000000}"/>
          </ac:spMkLst>
        </pc:spChg>
        <pc:picChg chg="add">
          <ac:chgData name="N, Sreshta Reddy" userId="S::sresnara@iu.edu::b4dfec72-046c-4035-85f7-0bc3b7217e1c" providerId="AD" clId="Web-{2B2EC36C-8AAC-4D7E-A4C9-3C60BF0E8750}" dt="2023-04-25T02:19:00.932" v="236"/>
          <ac:picMkLst>
            <pc:docMk/>
            <pc:sldMk cId="392886910" sldId="284"/>
            <ac:picMk id="3" creationId="{05E701AE-B1E0-3D29-778A-B0FCB4BA61E3}"/>
          </ac:picMkLst>
        </pc:picChg>
      </pc:sldChg>
      <pc:sldChg chg="addSp modSp">
        <pc:chgData name="N, Sreshta Reddy" userId="S::sresnara@iu.edu::b4dfec72-046c-4035-85f7-0bc3b7217e1c" providerId="AD" clId="Web-{2B2EC36C-8AAC-4D7E-A4C9-3C60BF0E8750}" dt="2023-04-25T02:19:04.651" v="237"/>
        <pc:sldMkLst>
          <pc:docMk/>
          <pc:sldMk cId="1577802995" sldId="285"/>
        </pc:sldMkLst>
        <pc:spChg chg="mod">
          <ac:chgData name="N, Sreshta Reddy" userId="S::sresnara@iu.edu::b4dfec72-046c-4035-85f7-0bc3b7217e1c" providerId="AD" clId="Web-{2B2EC36C-8AAC-4D7E-A4C9-3C60BF0E8750}" dt="2023-04-25T01:56:27.687" v="64" actId="20577"/>
          <ac:spMkLst>
            <pc:docMk/>
            <pc:sldMk cId="1577802995" sldId="285"/>
            <ac:spMk id="571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1:56:43.812" v="71" actId="20577"/>
          <ac:spMkLst>
            <pc:docMk/>
            <pc:sldMk cId="1577802995" sldId="285"/>
            <ac:spMk id="572" creationId="{00000000-0000-0000-0000-000000000000}"/>
          </ac:spMkLst>
        </pc:spChg>
        <pc:picChg chg="add">
          <ac:chgData name="N, Sreshta Reddy" userId="S::sresnara@iu.edu::b4dfec72-046c-4035-85f7-0bc3b7217e1c" providerId="AD" clId="Web-{2B2EC36C-8AAC-4D7E-A4C9-3C60BF0E8750}" dt="2023-04-25T02:19:04.651" v="237"/>
          <ac:picMkLst>
            <pc:docMk/>
            <pc:sldMk cId="1577802995" sldId="285"/>
            <ac:picMk id="3" creationId="{E7E13628-F3F6-0EEE-6F80-6168B71920AD}"/>
          </ac:picMkLst>
        </pc:picChg>
      </pc:sldChg>
      <pc:sldChg chg="addSp modSp">
        <pc:chgData name="N, Sreshta Reddy" userId="S::sresnara@iu.edu::b4dfec72-046c-4035-85f7-0bc3b7217e1c" providerId="AD" clId="Web-{2B2EC36C-8AAC-4D7E-A4C9-3C60BF0E8750}" dt="2023-04-25T02:58:43.651" v="725" actId="1076"/>
        <pc:sldMkLst>
          <pc:docMk/>
          <pc:sldMk cId="1391866841" sldId="286"/>
        </pc:sldMkLst>
        <pc:spChg chg="mod">
          <ac:chgData name="N, Sreshta Reddy" userId="S::sresnara@iu.edu::b4dfec72-046c-4035-85f7-0bc3b7217e1c" providerId="AD" clId="Web-{2B2EC36C-8AAC-4D7E-A4C9-3C60BF0E8750}" dt="2023-04-25T02:58:40.901" v="724" actId="20577"/>
          <ac:spMkLst>
            <pc:docMk/>
            <pc:sldMk cId="1391866841" sldId="286"/>
            <ac:spMk id="571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2:58:43.651" v="725" actId="1076"/>
          <ac:spMkLst>
            <pc:docMk/>
            <pc:sldMk cId="1391866841" sldId="286"/>
            <ac:spMk id="572" creationId="{00000000-0000-0000-0000-000000000000}"/>
          </ac:spMkLst>
        </pc:spChg>
        <pc:picChg chg="add">
          <ac:chgData name="N, Sreshta Reddy" userId="S::sresnara@iu.edu::b4dfec72-046c-4035-85f7-0bc3b7217e1c" providerId="AD" clId="Web-{2B2EC36C-8AAC-4D7E-A4C9-3C60BF0E8750}" dt="2023-04-25T02:19:11.385" v="238"/>
          <ac:picMkLst>
            <pc:docMk/>
            <pc:sldMk cId="1391866841" sldId="286"/>
            <ac:picMk id="3" creationId="{FEB90525-BA7B-55B0-B301-6EAE31BA91DB}"/>
          </ac:picMkLst>
        </pc:picChg>
      </pc:sldChg>
      <pc:sldChg chg="addSp modSp">
        <pc:chgData name="N, Sreshta Reddy" userId="S::sresnara@iu.edu::b4dfec72-046c-4035-85f7-0bc3b7217e1c" providerId="AD" clId="Web-{2B2EC36C-8AAC-4D7E-A4C9-3C60BF0E8750}" dt="2023-04-25T02:19:16.495" v="239"/>
        <pc:sldMkLst>
          <pc:docMk/>
          <pc:sldMk cId="4206029756" sldId="287"/>
        </pc:sldMkLst>
        <pc:spChg chg="mod">
          <ac:chgData name="N, Sreshta Reddy" userId="S::sresnara@iu.edu::b4dfec72-046c-4035-85f7-0bc3b7217e1c" providerId="AD" clId="Web-{2B2EC36C-8AAC-4D7E-A4C9-3C60BF0E8750}" dt="2023-04-25T01:55:57.718" v="53" actId="20577"/>
          <ac:spMkLst>
            <pc:docMk/>
            <pc:sldMk cId="4206029756" sldId="287"/>
            <ac:spMk id="571" creationId="{00000000-0000-0000-0000-000000000000}"/>
          </ac:spMkLst>
        </pc:spChg>
        <pc:spChg chg="mod">
          <ac:chgData name="N, Sreshta Reddy" userId="S::sresnara@iu.edu::b4dfec72-046c-4035-85f7-0bc3b7217e1c" providerId="AD" clId="Web-{2B2EC36C-8AAC-4D7E-A4C9-3C60BF0E8750}" dt="2023-04-25T01:56:00.108" v="55" actId="20577"/>
          <ac:spMkLst>
            <pc:docMk/>
            <pc:sldMk cId="4206029756" sldId="287"/>
            <ac:spMk id="572" creationId="{00000000-0000-0000-0000-000000000000}"/>
          </ac:spMkLst>
        </pc:spChg>
        <pc:picChg chg="add">
          <ac:chgData name="N, Sreshta Reddy" userId="S::sresnara@iu.edu::b4dfec72-046c-4035-85f7-0bc3b7217e1c" providerId="AD" clId="Web-{2B2EC36C-8AAC-4D7E-A4C9-3C60BF0E8750}" dt="2023-04-25T02:19:16.495" v="239"/>
          <ac:picMkLst>
            <pc:docMk/>
            <pc:sldMk cId="4206029756" sldId="287"/>
            <ac:picMk id="3" creationId="{75C35D58-7329-415D-AE18-124EBC9245C4}"/>
          </ac:picMkLst>
        </pc:picChg>
      </pc:sldChg>
      <pc:sldChg chg="addSp modSp">
        <pc:chgData name="N, Sreshta Reddy" userId="S::sresnara@iu.edu::b4dfec72-046c-4035-85f7-0bc3b7217e1c" providerId="AD" clId="Web-{2B2EC36C-8AAC-4D7E-A4C9-3C60BF0E8750}" dt="2023-04-25T03:17:15.106" v="781" actId="1076"/>
        <pc:sldMkLst>
          <pc:docMk/>
          <pc:sldMk cId="1715989763" sldId="288"/>
        </pc:sldMkLst>
        <pc:spChg chg="mod">
          <ac:chgData name="N, Sreshta Reddy" userId="S::sresnara@iu.edu::b4dfec72-046c-4035-85f7-0bc3b7217e1c" providerId="AD" clId="Web-{2B2EC36C-8AAC-4D7E-A4C9-3C60BF0E8750}" dt="2023-04-25T03:17:15.106" v="781" actId="1076"/>
          <ac:spMkLst>
            <pc:docMk/>
            <pc:sldMk cId="1715989763" sldId="288"/>
            <ac:spMk id="664" creationId="{00000000-0000-0000-0000-000000000000}"/>
          </ac:spMkLst>
        </pc:spChg>
        <pc:picChg chg="add">
          <ac:chgData name="N, Sreshta Reddy" userId="S::sresnara@iu.edu::b4dfec72-046c-4035-85f7-0bc3b7217e1c" providerId="AD" clId="Web-{2B2EC36C-8AAC-4D7E-A4C9-3C60BF0E8750}" dt="2023-04-25T02:19:26.698" v="241"/>
          <ac:picMkLst>
            <pc:docMk/>
            <pc:sldMk cId="1715989763" sldId="288"/>
            <ac:picMk id="3" creationId="{B5955919-1BDF-CC10-DE8D-2DC1D7B0D25A}"/>
          </ac:picMkLst>
        </pc:picChg>
        <pc:picChg chg="add mod">
          <ac:chgData name="N, Sreshta Reddy" userId="S::sresnara@iu.edu::b4dfec72-046c-4035-85f7-0bc3b7217e1c" providerId="AD" clId="Web-{2B2EC36C-8AAC-4D7E-A4C9-3C60BF0E8750}" dt="2023-04-25T03:17:11.747" v="780" actId="1076"/>
          <ac:picMkLst>
            <pc:docMk/>
            <pc:sldMk cId="1715989763" sldId="288"/>
            <ac:picMk id="4" creationId="{7AD3A55B-7DD3-D820-5093-0C5E445E9877}"/>
          </ac:picMkLst>
        </pc:picChg>
      </pc:sldChg>
    </pc:docChg>
  </pc:docChgLst>
  <pc:docChgLst>
    <pc:chgData name="Smith, Jarrin Kolbe" userId="S::jks7@iu.edu::104d1d45-2a45-4ca9-8c92-ab7ceb3bd390" providerId="AD" clId="Web-{1BCEDD46-4283-4EC5-85BB-73D37E0185F3}"/>
    <pc:docChg chg="modSld">
      <pc:chgData name="Smith, Jarrin Kolbe" userId="S::jks7@iu.edu::104d1d45-2a45-4ca9-8c92-ab7ceb3bd390" providerId="AD" clId="Web-{1BCEDD46-4283-4EC5-85BB-73D37E0185F3}" dt="2023-04-25T04:05:11.291" v="77" actId="20577"/>
      <pc:docMkLst>
        <pc:docMk/>
      </pc:docMkLst>
      <pc:sldChg chg="modSp">
        <pc:chgData name="Smith, Jarrin Kolbe" userId="S::jks7@iu.edu::104d1d45-2a45-4ca9-8c92-ab7ceb3bd390" providerId="AD" clId="Web-{1BCEDD46-4283-4EC5-85BB-73D37E0185F3}" dt="2023-04-25T03:57:16.796" v="8" actId="20577"/>
        <pc:sldMkLst>
          <pc:docMk/>
          <pc:sldMk cId="0" sldId="259"/>
        </pc:sldMkLst>
        <pc:spChg chg="mod">
          <ac:chgData name="Smith, Jarrin Kolbe" userId="S::jks7@iu.edu::104d1d45-2a45-4ca9-8c92-ab7ceb3bd390" providerId="AD" clId="Web-{1BCEDD46-4283-4EC5-85BB-73D37E0185F3}" dt="2023-04-25T03:57:16.796" v="8" actId="20577"/>
          <ac:spMkLst>
            <pc:docMk/>
            <pc:sldMk cId="0" sldId="259"/>
            <ac:spMk id="571" creationId="{00000000-0000-0000-0000-000000000000}"/>
          </ac:spMkLst>
        </pc:spChg>
        <pc:spChg chg="mod">
          <ac:chgData name="Smith, Jarrin Kolbe" userId="S::jks7@iu.edu::104d1d45-2a45-4ca9-8c92-ab7ceb3bd390" providerId="AD" clId="Web-{1BCEDD46-4283-4EC5-85BB-73D37E0185F3}" dt="2023-04-25T03:56:56.936" v="7" actId="20577"/>
          <ac:spMkLst>
            <pc:docMk/>
            <pc:sldMk cId="0" sldId="259"/>
            <ac:spMk id="572" creationId="{00000000-0000-0000-0000-000000000000}"/>
          </ac:spMkLst>
        </pc:spChg>
      </pc:sldChg>
      <pc:sldChg chg="modSp">
        <pc:chgData name="Smith, Jarrin Kolbe" userId="S::jks7@iu.edu::104d1d45-2a45-4ca9-8c92-ab7ceb3bd390" providerId="AD" clId="Web-{1BCEDD46-4283-4EC5-85BB-73D37E0185F3}" dt="2023-04-25T04:05:11.291" v="77" actId="20577"/>
        <pc:sldMkLst>
          <pc:docMk/>
          <pc:sldMk cId="392886910" sldId="284"/>
        </pc:sldMkLst>
        <pc:spChg chg="mod">
          <ac:chgData name="Smith, Jarrin Kolbe" userId="S::jks7@iu.edu::104d1d45-2a45-4ca9-8c92-ab7ceb3bd390" providerId="AD" clId="Web-{1BCEDD46-4283-4EC5-85BB-73D37E0185F3}" dt="2023-04-25T03:59:01.298" v="22" actId="20577"/>
          <ac:spMkLst>
            <pc:docMk/>
            <pc:sldMk cId="392886910" sldId="284"/>
            <ac:spMk id="571" creationId="{00000000-0000-0000-0000-000000000000}"/>
          </ac:spMkLst>
        </pc:spChg>
        <pc:spChg chg="mod">
          <ac:chgData name="Smith, Jarrin Kolbe" userId="S::jks7@iu.edu::104d1d45-2a45-4ca9-8c92-ab7ceb3bd390" providerId="AD" clId="Web-{1BCEDD46-4283-4EC5-85BB-73D37E0185F3}" dt="2023-04-25T04:05:11.291" v="77" actId="20577"/>
          <ac:spMkLst>
            <pc:docMk/>
            <pc:sldMk cId="392886910" sldId="284"/>
            <ac:spMk id="572" creationId="{00000000-0000-0000-0000-000000000000}"/>
          </ac:spMkLst>
        </pc:spChg>
      </pc:sldChg>
      <pc:sldChg chg="modSp">
        <pc:chgData name="Smith, Jarrin Kolbe" userId="S::jks7@iu.edu::104d1d45-2a45-4ca9-8c92-ab7ceb3bd390" providerId="AD" clId="Web-{1BCEDD46-4283-4EC5-85BB-73D37E0185F3}" dt="2023-04-25T04:04:38.790" v="72" actId="20577"/>
        <pc:sldMkLst>
          <pc:docMk/>
          <pc:sldMk cId="1577802995" sldId="285"/>
        </pc:sldMkLst>
        <pc:spChg chg="mod">
          <ac:chgData name="Smith, Jarrin Kolbe" userId="S::jks7@iu.edu::104d1d45-2a45-4ca9-8c92-ab7ceb3bd390" providerId="AD" clId="Web-{1BCEDD46-4283-4EC5-85BB-73D37E0185F3}" dt="2023-04-25T04:04:38.790" v="72" actId="20577"/>
          <ac:spMkLst>
            <pc:docMk/>
            <pc:sldMk cId="1577802995" sldId="285"/>
            <ac:spMk id="571" creationId="{00000000-0000-0000-0000-000000000000}"/>
          </ac:spMkLst>
        </pc:spChg>
        <pc:spChg chg="mod">
          <ac:chgData name="Smith, Jarrin Kolbe" userId="S::jks7@iu.edu::104d1d45-2a45-4ca9-8c92-ab7ceb3bd390" providerId="AD" clId="Web-{1BCEDD46-4283-4EC5-85BB-73D37E0185F3}" dt="2023-04-25T04:01:00.144" v="37" actId="20577"/>
          <ac:spMkLst>
            <pc:docMk/>
            <pc:sldMk cId="1577802995" sldId="285"/>
            <ac:spMk id="572" creationId="{00000000-0000-0000-0000-000000000000}"/>
          </ac:spMkLst>
        </pc:spChg>
      </pc:sldChg>
      <pc:sldChg chg="modSp">
        <pc:chgData name="Smith, Jarrin Kolbe" userId="S::jks7@iu.edu::104d1d45-2a45-4ca9-8c92-ab7ceb3bd390" providerId="AD" clId="Web-{1BCEDD46-4283-4EC5-85BB-73D37E0185F3}" dt="2023-04-25T04:02:30.646" v="52" actId="20577"/>
        <pc:sldMkLst>
          <pc:docMk/>
          <pc:sldMk cId="1391866841" sldId="286"/>
        </pc:sldMkLst>
        <pc:spChg chg="mod">
          <ac:chgData name="Smith, Jarrin Kolbe" userId="S::jks7@iu.edu::104d1d45-2a45-4ca9-8c92-ab7ceb3bd390" providerId="AD" clId="Web-{1BCEDD46-4283-4EC5-85BB-73D37E0185F3}" dt="2023-04-25T04:02:00.896" v="47" actId="20577"/>
          <ac:spMkLst>
            <pc:docMk/>
            <pc:sldMk cId="1391866841" sldId="286"/>
            <ac:spMk id="571" creationId="{00000000-0000-0000-0000-000000000000}"/>
          </ac:spMkLst>
        </pc:spChg>
        <pc:spChg chg="mod">
          <ac:chgData name="Smith, Jarrin Kolbe" userId="S::jks7@iu.edu::104d1d45-2a45-4ca9-8c92-ab7ceb3bd390" providerId="AD" clId="Web-{1BCEDD46-4283-4EC5-85BB-73D37E0185F3}" dt="2023-04-25T04:02:30.646" v="52" actId="20577"/>
          <ac:spMkLst>
            <pc:docMk/>
            <pc:sldMk cId="1391866841" sldId="286"/>
            <ac:spMk id="572" creationId="{00000000-0000-0000-0000-000000000000}"/>
          </ac:spMkLst>
        </pc:spChg>
      </pc:sldChg>
      <pc:sldChg chg="modSp">
        <pc:chgData name="Smith, Jarrin Kolbe" userId="S::jks7@iu.edu::104d1d45-2a45-4ca9-8c92-ab7ceb3bd390" providerId="AD" clId="Web-{1BCEDD46-4283-4EC5-85BB-73D37E0185F3}" dt="2023-04-25T04:03:40.992" v="67" actId="20577"/>
        <pc:sldMkLst>
          <pc:docMk/>
          <pc:sldMk cId="4206029756" sldId="287"/>
        </pc:sldMkLst>
        <pc:spChg chg="mod">
          <ac:chgData name="Smith, Jarrin Kolbe" userId="S::jks7@iu.edu::104d1d45-2a45-4ca9-8c92-ab7ceb3bd390" providerId="AD" clId="Web-{1BCEDD46-4283-4EC5-85BB-73D37E0185F3}" dt="2023-04-25T04:03:01.116" v="57" actId="20577"/>
          <ac:spMkLst>
            <pc:docMk/>
            <pc:sldMk cId="4206029756" sldId="287"/>
            <ac:spMk id="571" creationId="{00000000-0000-0000-0000-000000000000}"/>
          </ac:spMkLst>
        </pc:spChg>
        <pc:spChg chg="mod">
          <ac:chgData name="Smith, Jarrin Kolbe" userId="S::jks7@iu.edu::104d1d45-2a45-4ca9-8c92-ab7ceb3bd390" providerId="AD" clId="Web-{1BCEDD46-4283-4EC5-85BB-73D37E0185F3}" dt="2023-04-25T04:03:40.992" v="67" actId="20577"/>
          <ac:spMkLst>
            <pc:docMk/>
            <pc:sldMk cId="4206029756" sldId="287"/>
            <ac:spMk id="5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fcb330c0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fcb330c0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fcb330c0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fcb330c0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910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fcb330c069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fcb330c069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fcb330c069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fcb330c069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fc5c412cb7_0_40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1fc5c412cb7_0_40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3ce2af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3ce2af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fc40754b11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fc40754b11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329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750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4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16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95625" y="837050"/>
            <a:ext cx="3426000" cy="28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95625" y="3695950"/>
            <a:ext cx="29706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150" y="537425"/>
            <a:ext cx="9258300" cy="4734300"/>
            <a:chOff x="-57150" y="537425"/>
            <a:chExt cx="9258300" cy="47343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721525" y="537425"/>
              <a:ext cx="0" cy="4734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7150" y="539500"/>
              <a:ext cx="925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14;p2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15" name="Google Shape;15;p2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7550152" y="4603888"/>
            <a:ext cx="1441459" cy="315279"/>
            <a:chOff x="4290125" y="2631325"/>
            <a:chExt cx="500750" cy="109525"/>
          </a:xfrm>
        </p:grpSpPr>
        <p:sp>
          <p:nvSpPr>
            <p:cNvPr id="26" name="Google Shape;26;p2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7279836" y="2586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1279450" y="1765050"/>
            <a:ext cx="280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279450" y="2337750"/>
            <a:ext cx="2806800" cy="10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7" name="Google Shape;217;p15"/>
          <p:cNvCxnSpPr/>
          <p:nvPr/>
        </p:nvCxnSpPr>
        <p:spPr>
          <a:xfrm>
            <a:off x="-57150" y="539500"/>
            <a:ext cx="925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" name="Google Shape;218;p15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219" name="Google Shape;219;p15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/>
          <p:nvPr/>
        </p:nvSpPr>
        <p:spPr>
          <a:xfrm rot="10800000">
            <a:off x="8513045" y="800901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subTitle" idx="1"/>
          </p:nvPr>
        </p:nvSpPr>
        <p:spPr>
          <a:xfrm>
            <a:off x="722375" y="1897012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2"/>
          </p:nvPr>
        </p:nvSpPr>
        <p:spPr>
          <a:xfrm>
            <a:off x="722375" y="1560313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subTitle" idx="3"/>
          </p:nvPr>
        </p:nvSpPr>
        <p:spPr>
          <a:xfrm>
            <a:off x="3316362" y="1897012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4"/>
          </p:nvPr>
        </p:nvSpPr>
        <p:spPr>
          <a:xfrm>
            <a:off x="3316351" y="1560313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5"/>
          </p:nvPr>
        </p:nvSpPr>
        <p:spPr>
          <a:xfrm>
            <a:off x="5910324" y="1897012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6"/>
          </p:nvPr>
        </p:nvSpPr>
        <p:spPr>
          <a:xfrm>
            <a:off x="5910303" y="1560313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7"/>
          </p:nvPr>
        </p:nvSpPr>
        <p:spPr>
          <a:xfrm>
            <a:off x="722375" y="3616150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8"/>
          </p:nvPr>
        </p:nvSpPr>
        <p:spPr>
          <a:xfrm>
            <a:off x="722375" y="3279450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9"/>
          </p:nvPr>
        </p:nvSpPr>
        <p:spPr>
          <a:xfrm>
            <a:off x="3316362" y="3616150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3"/>
          </p:nvPr>
        </p:nvSpPr>
        <p:spPr>
          <a:xfrm>
            <a:off x="3316351" y="3279450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subTitle" idx="14"/>
          </p:nvPr>
        </p:nvSpPr>
        <p:spPr>
          <a:xfrm>
            <a:off x="5910324" y="3616150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15"/>
          </p:nvPr>
        </p:nvSpPr>
        <p:spPr>
          <a:xfrm>
            <a:off x="5910303" y="3279450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78102" y="1442352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19"/>
          <p:cNvGrpSpPr/>
          <p:nvPr/>
        </p:nvGrpSpPr>
        <p:grpSpPr>
          <a:xfrm>
            <a:off x="5241902" y="118113"/>
            <a:ext cx="1441459" cy="315279"/>
            <a:chOff x="4290125" y="2631325"/>
            <a:chExt cx="500750" cy="109525"/>
          </a:xfrm>
        </p:grpSpPr>
        <p:sp>
          <p:nvSpPr>
            <p:cNvPr id="321" name="Google Shape;321;p19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9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325" name="Google Shape;325;p19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19"/>
          <p:cNvGrpSpPr/>
          <p:nvPr/>
        </p:nvGrpSpPr>
        <p:grpSpPr>
          <a:xfrm>
            <a:off x="-57150" y="539500"/>
            <a:ext cx="9258300" cy="4064500"/>
            <a:chOff x="-57150" y="539500"/>
            <a:chExt cx="9258300" cy="4064500"/>
          </a:xfrm>
        </p:grpSpPr>
        <p:cxnSp>
          <p:nvCxnSpPr>
            <p:cNvPr id="336" name="Google Shape;336;p19"/>
            <p:cNvCxnSpPr/>
            <p:nvPr/>
          </p:nvCxnSpPr>
          <p:spPr>
            <a:xfrm>
              <a:off x="-57150" y="539500"/>
              <a:ext cx="925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9"/>
            <p:cNvCxnSpPr/>
            <p:nvPr/>
          </p:nvCxnSpPr>
          <p:spPr>
            <a:xfrm>
              <a:off x="-57150" y="4604000"/>
              <a:ext cx="925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3"/>
          <p:cNvGrpSpPr/>
          <p:nvPr/>
        </p:nvGrpSpPr>
        <p:grpSpPr>
          <a:xfrm>
            <a:off x="-57150" y="-19900"/>
            <a:ext cx="9258300" cy="5273900"/>
            <a:chOff x="-57150" y="-19900"/>
            <a:chExt cx="9258300" cy="5273900"/>
          </a:xfrm>
        </p:grpSpPr>
        <p:cxnSp>
          <p:nvCxnSpPr>
            <p:cNvPr id="375" name="Google Shape;375;p23"/>
            <p:cNvCxnSpPr/>
            <p:nvPr/>
          </p:nvCxnSpPr>
          <p:spPr>
            <a:xfrm>
              <a:off x="722375" y="-19900"/>
              <a:ext cx="0" cy="524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23"/>
            <p:cNvCxnSpPr/>
            <p:nvPr/>
          </p:nvCxnSpPr>
          <p:spPr>
            <a:xfrm>
              <a:off x="-57150" y="539500"/>
              <a:ext cx="925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23"/>
            <p:cNvCxnSpPr/>
            <p:nvPr/>
          </p:nvCxnSpPr>
          <p:spPr>
            <a:xfrm>
              <a:off x="8421625" y="539500"/>
              <a:ext cx="0" cy="4714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8" name="Google Shape;378;p23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379" name="Google Shape;379;p23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23"/>
          <p:cNvSpPr/>
          <p:nvPr/>
        </p:nvSpPr>
        <p:spPr>
          <a:xfrm rot="10800000">
            <a:off x="8529502" y="3111127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441586" y="20886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3"/>
          <p:cNvSpPr/>
          <p:nvPr/>
        </p:nvSpPr>
        <p:spPr>
          <a:xfrm rot="10800000">
            <a:off x="2742669" y="4323189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23"/>
          <p:cNvGrpSpPr/>
          <p:nvPr/>
        </p:nvGrpSpPr>
        <p:grpSpPr>
          <a:xfrm>
            <a:off x="1433902" y="87863"/>
            <a:ext cx="1441459" cy="315279"/>
            <a:chOff x="4290125" y="2631325"/>
            <a:chExt cx="500750" cy="109525"/>
          </a:xfrm>
        </p:grpSpPr>
        <p:sp>
          <p:nvSpPr>
            <p:cNvPr id="393" name="Google Shape;393;p23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23"/>
          <p:cNvGrpSpPr/>
          <p:nvPr/>
        </p:nvGrpSpPr>
        <p:grpSpPr>
          <a:xfrm>
            <a:off x="6640724" y="4323202"/>
            <a:ext cx="2560434" cy="561594"/>
            <a:chOff x="2871050" y="2458250"/>
            <a:chExt cx="1107550" cy="242925"/>
          </a:xfrm>
        </p:grpSpPr>
        <p:sp>
          <p:nvSpPr>
            <p:cNvPr id="397" name="Google Shape;397;p23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/>
          <p:nvPr/>
        </p:nvSpPr>
        <p:spPr>
          <a:xfrm>
            <a:off x="90202" y="3035715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 rot="10800000">
            <a:off x="8140820" y="740364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3329286" y="2285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24"/>
          <p:cNvGrpSpPr/>
          <p:nvPr/>
        </p:nvGrpSpPr>
        <p:grpSpPr>
          <a:xfrm>
            <a:off x="-408126" y="957364"/>
            <a:ext cx="2560434" cy="561594"/>
            <a:chOff x="2871050" y="2458250"/>
            <a:chExt cx="1107550" cy="242925"/>
          </a:xfrm>
        </p:grpSpPr>
        <p:sp>
          <p:nvSpPr>
            <p:cNvPr id="405" name="Google Shape;405;p24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4"/>
          <p:cNvGrpSpPr/>
          <p:nvPr/>
        </p:nvGrpSpPr>
        <p:grpSpPr>
          <a:xfrm>
            <a:off x="6980177" y="4786638"/>
            <a:ext cx="1441459" cy="315279"/>
            <a:chOff x="4290125" y="2631325"/>
            <a:chExt cx="500750" cy="109525"/>
          </a:xfrm>
        </p:grpSpPr>
        <p:sp>
          <p:nvSpPr>
            <p:cNvPr id="409" name="Google Shape;409;p24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4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413" name="Google Shape;413;p24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4"/>
          <p:cNvGrpSpPr/>
          <p:nvPr/>
        </p:nvGrpSpPr>
        <p:grpSpPr>
          <a:xfrm>
            <a:off x="-57150" y="539500"/>
            <a:ext cx="9258300" cy="4671343"/>
            <a:chOff x="-57150" y="539500"/>
            <a:chExt cx="9258300" cy="4671343"/>
          </a:xfrm>
        </p:grpSpPr>
        <p:cxnSp>
          <p:nvCxnSpPr>
            <p:cNvPr id="424" name="Google Shape;424;p24"/>
            <p:cNvCxnSpPr/>
            <p:nvPr/>
          </p:nvCxnSpPr>
          <p:spPr>
            <a:xfrm>
              <a:off x="722375" y="542543"/>
              <a:ext cx="0" cy="466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24"/>
            <p:cNvCxnSpPr/>
            <p:nvPr/>
          </p:nvCxnSpPr>
          <p:spPr>
            <a:xfrm>
              <a:off x="-57150" y="539500"/>
              <a:ext cx="925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24"/>
            <p:cNvCxnSpPr/>
            <p:nvPr/>
          </p:nvCxnSpPr>
          <p:spPr>
            <a:xfrm>
              <a:off x="-57150" y="4604000"/>
              <a:ext cx="925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955925" y="1894938"/>
            <a:ext cx="3343500" cy="15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1280525" y="3339936"/>
            <a:ext cx="30189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155225" y="1232963"/>
            <a:ext cx="11442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34" name="Google Shape;34;p3"/>
          <p:cNvCxnSpPr/>
          <p:nvPr/>
        </p:nvCxnSpPr>
        <p:spPr>
          <a:xfrm>
            <a:off x="-57150" y="539500"/>
            <a:ext cx="925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3"/>
          <p:cNvSpPr/>
          <p:nvPr/>
        </p:nvSpPr>
        <p:spPr>
          <a:xfrm>
            <a:off x="441586" y="2586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37" name="Google Shape;37;p3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1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51" name="Google Shape;51;p4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10800000">
            <a:off x="7004845" y="-164649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>
            <a:off x="-719073" y="148813"/>
            <a:ext cx="1441459" cy="315279"/>
            <a:chOff x="4290125" y="2631325"/>
            <a:chExt cx="500750" cy="109525"/>
          </a:xfrm>
        </p:grpSpPr>
        <p:sp>
          <p:nvSpPr>
            <p:cNvPr id="63" name="Google Shape;63;p4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160777" y="4042402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-57150" y="539500"/>
            <a:ext cx="9258300" cy="4796125"/>
            <a:chOff x="-57150" y="539500"/>
            <a:chExt cx="9258300" cy="4796125"/>
          </a:xfrm>
        </p:grpSpPr>
        <p:cxnSp>
          <p:nvCxnSpPr>
            <p:cNvPr id="68" name="Google Shape;68;p4"/>
            <p:cNvCxnSpPr/>
            <p:nvPr/>
          </p:nvCxnSpPr>
          <p:spPr>
            <a:xfrm>
              <a:off x="-57150" y="539500"/>
              <a:ext cx="925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4"/>
            <p:cNvCxnSpPr/>
            <p:nvPr/>
          </p:nvCxnSpPr>
          <p:spPr>
            <a:xfrm>
              <a:off x="8421625" y="544925"/>
              <a:ext cx="0" cy="479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4"/>
          <p:cNvSpPr/>
          <p:nvPr/>
        </p:nvSpPr>
        <p:spPr>
          <a:xfrm>
            <a:off x="8140836" y="4511964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3409700" y="1187225"/>
            <a:ext cx="5012100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3409700" y="2894900"/>
            <a:ext cx="5012100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5" name="Google Shape;75;p5"/>
          <p:cNvCxnSpPr/>
          <p:nvPr/>
        </p:nvCxnSpPr>
        <p:spPr>
          <a:xfrm>
            <a:off x="-57150" y="539500"/>
            <a:ext cx="925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" name="Google Shape;76;p5"/>
          <p:cNvGrpSpPr/>
          <p:nvPr/>
        </p:nvGrpSpPr>
        <p:grpSpPr>
          <a:xfrm>
            <a:off x="6721027" y="4754963"/>
            <a:ext cx="1441459" cy="315279"/>
            <a:chOff x="4290125" y="2631325"/>
            <a:chExt cx="500750" cy="109525"/>
          </a:xfrm>
        </p:grpSpPr>
        <p:sp>
          <p:nvSpPr>
            <p:cNvPr id="77" name="Google Shape;77;p5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5"/>
          <p:cNvSpPr/>
          <p:nvPr/>
        </p:nvSpPr>
        <p:spPr>
          <a:xfrm rot="10800000">
            <a:off x="2984745" y="4445414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6"/>
          <p:cNvCxnSpPr/>
          <p:nvPr/>
        </p:nvCxnSpPr>
        <p:spPr>
          <a:xfrm>
            <a:off x="-57150" y="539500"/>
            <a:ext cx="925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" name="Google Shape;84;p6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85" name="Google Shape;85;p6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6"/>
          <p:cNvSpPr/>
          <p:nvPr/>
        </p:nvSpPr>
        <p:spPr>
          <a:xfrm>
            <a:off x="5663327" y="-158248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72861" y="2285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 rot="10800000">
            <a:off x="8424070" y="4488089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1214552" y="4765163"/>
            <a:ext cx="1441459" cy="315279"/>
            <a:chOff x="4290125" y="2631325"/>
            <a:chExt cx="500750" cy="109525"/>
          </a:xfrm>
        </p:grpSpPr>
        <p:sp>
          <p:nvSpPr>
            <p:cNvPr id="99" name="Google Shape;99;p6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3678011" y="539500"/>
            <a:ext cx="474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3805225" y="1727450"/>
            <a:ext cx="4610100" cy="2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>
            <a:spLocks noGrp="1"/>
          </p:cNvSpPr>
          <p:nvPr>
            <p:ph type="pic" idx="2"/>
          </p:nvPr>
        </p:nvSpPr>
        <p:spPr>
          <a:xfrm>
            <a:off x="724325" y="539500"/>
            <a:ext cx="2706600" cy="406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6" name="Google Shape;106;p7"/>
          <p:cNvGrpSpPr/>
          <p:nvPr/>
        </p:nvGrpSpPr>
        <p:grpSpPr>
          <a:xfrm>
            <a:off x="-57150" y="534975"/>
            <a:ext cx="9258300" cy="4825200"/>
            <a:chOff x="-57150" y="534975"/>
            <a:chExt cx="9258300" cy="4825200"/>
          </a:xfrm>
        </p:grpSpPr>
        <p:cxnSp>
          <p:nvCxnSpPr>
            <p:cNvPr id="107" name="Google Shape;107;p7"/>
            <p:cNvCxnSpPr/>
            <p:nvPr/>
          </p:nvCxnSpPr>
          <p:spPr>
            <a:xfrm>
              <a:off x="-57150" y="539500"/>
              <a:ext cx="925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3438113" y="534975"/>
              <a:ext cx="0" cy="482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9" name="Google Shape;109;p7"/>
          <p:cNvSpPr/>
          <p:nvPr/>
        </p:nvSpPr>
        <p:spPr>
          <a:xfrm rot="10800000">
            <a:off x="8512970" y="1008289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6803902" y="4683588"/>
            <a:ext cx="1441459" cy="315279"/>
            <a:chOff x="4290125" y="2631325"/>
            <a:chExt cx="500750" cy="109525"/>
          </a:xfrm>
        </p:grpSpPr>
        <p:sp>
          <p:nvSpPr>
            <p:cNvPr id="111" name="Google Shape;111;p7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7"/>
          <p:cNvSpPr/>
          <p:nvPr/>
        </p:nvSpPr>
        <p:spPr>
          <a:xfrm>
            <a:off x="3736927" y="4437277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2211675" y="1465500"/>
            <a:ext cx="4720800" cy="9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2211675" y="2442900"/>
            <a:ext cx="4720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7" name="Google Shape;127;p9"/>
          <p:cNvGrpSpPr/>
          <p:nvPr/>
        </p:nvGrpSpPr>
        <p:grpSpPr>
          <a:xfrm>
            <a:off x="-57150" y="537300"/>
            <a:ext cx="9258300" cy="4669575"/>
            <a:chOff x="-57150" y="537300"/>
            <a:chExt cx="9258300" cy="4669575"/>
          </a:xfrm>
        </p:grpSpPr>
        <p:cxnSp>
          <p:nvCxnSpPr>
            <p:cNvPr id="128" name="Google Shape;128;p9"/>
            <p:cNvCxnSpPr/>
            <p:nvPr/>
          </p:nvCxnSpPr>
          <p:spPr>
            <a:xfrm>
              <a:off x="-57150" y="539500"/>
              <a:ext cx="925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9"/>
            <p:cNvCxnSpPr/>
            <p:nvPr/>
          </p:nvCxnSpPr>
          <p:spPr>
            <a:xfrm>
              <a:off x="722375" y="544275"/>
              <a:ext cx="0" cy="466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9"/>
            <p:cNvCxnSpPr/>
            <p:nvPr/>
          </p:nvCxnSpPr>
          <p:spPr>
            <a:xfrm>
              <a:off x="8421625" y="537300"/>
              <a:ext cx="0" cy="466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9"/>
            <p:cNvCxnSpPr/>
            <p:nvPr/>
          </p:nvCxnSpPr>
          <p:spPr>
            <a:xfrm>
              <a:off x="729191" y="4604000"/>
              <a:ext cx="770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Google Shape;132;p9"/>
          <p:cNvSpPr/>
          <p:nvPr/>
        </p:nvSpPr>
        <p:spPr>
          <a:xfrm>
            <a:off x="7535270" y="4773739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441586" y="285253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9"/>
          <p:cNvGrpSpPr/>
          <p:nvPr/>
        </p:nvGrpSpPr>
        <p:grpSpPr>
          <a:xfrm>
            <a:off x="6539377" y="57513"/>
            <a:ext cx="1441459" cy="315279"/>
            <a:chOff x="4290125" y="2631325"/>
            <a:chExt cx="500750" cy="109525"/>
          </a:xfrm>
        </p:grpSpPr>
        <p:sp>
          <p:nvSpPr>
            <p:cNvPr id="135" name="Google Shape;135;p9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9"/>
          <p:cNvSpPr/>
          <p:nvPr/>
        </p:nvSpPr>
        <p:spPr>
          <a:xfrm>
            <a:off x="2350027" y="-123648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571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722363" y="2071381"/>
            <a:ext cx="25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2393" y="1330788"/>
            <a:ext cx="885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3488738" y="2071381"/>
            <a:ext cx="25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 hasCustomPrompt="1"/>
          </p:nvPr>
        </p:nvSpPr>
        <p:spPr>
          <a:xfrm>
            <a:off x="3488799" y="1330788"/>
            <a:ext cx="885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722389" y="3688594"/>
            <a:ext cx="25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 hasCustomPrompt="1"/>
          </p:nvPr>
        </p:nvSpPr>
        <p:spPr>
          <a:xfrm>
            <a:off x="722403" y="2948000"/>
            <a:ext cx="885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3488764" y="3688594"/>
            <a:ext cx="25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 hasCustomPrompt="1"/>
          </p:nvPr>
        </p:nvSpPr>
        <p:spPr>
          <a:xfrm>
            <a:off x="3488808" y="2948000"/>
            <a:ext cx="885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722363" y="1734652"/>
            <a:ext cx="25368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3488738" y="1734652"/>
            <a:ext cx="25368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4"/>
          </p:nvPr>
        </p:nvSpPr>
        <p:spPr>
          <a:xfrm>
            <a:off x="722386" y="3351815"/>
            <a:ext cx="25368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3488762" y="3351815"/>
            <a:ext cx="25368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-57150" y="539500"/>
            <a:ext cx="9258300" cy="4064500"/>
            <a:chOff x="-57150" y="539500"/>
            <a:chExt cx="9258300" cy="4064500"/>
          </a:xfrm>
        </p:grpSpPr>
        <p:cxnSp>
          <p:nvCxnSpPr>
            <p:cNvPr id="173" name="Google Shape;173;p13"/>
            <p:cNvCxnSpPr/>
            <p:nvPr/>
          </p:nvCxnSpPr>
          <p:spPr>
            <a:xfrm>
              <a:off x="-57150" y="539500"/>
              <a:ext cx="925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13"/>
            <p:cNvCxnSpPr/>
            <p:nvPr/>
          </p:nvCxnSpPr>
          <p:spPr>
            <a:xfrm>
              <a:off x="-57150" y="4604000"/>
              <a:ext cx="925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5" name="Google Shape;175;p13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176" name="Google Shape;176;p13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3"/>
          <p:cNvGrpSpPr/>
          <p:nvPr/>
        </p:nvGrpSpPr>
        <p:grpSpPr>
          <a:xfrm>
            <a:off x="4461827" y="87863"/>
            <a:ext cx="1441459" cy="315279"/>
            <a:chOff x="4290125" y="2631325"/>
            <a:chExt cx="500750" cy="109525"/>
          </a:xfrm>
        </p:grpSpPr>
        <p:sp>
          <p:nvSpPr>
            <p:cNvPr id="187" name="Google Shape;187;p13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3"/>
          <p:cNvSpPr/>
          <p:nvPr/>
        </p:nvSpPr>
        <p:spPr>
          <a:xfrm>
            <a:off x="101136" y="43231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1" r:id="rId10"/>
    <p:sldLayoutId id="2147483665" r:id="rId11"/>
    <p:sldLayoutId id="2147483668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/>
          <p:nvPr/>
        </p:nvSpPr>
        <p:spPr>
          <a:xfrm>
            <a:off x="724363" y="539500"/>
            <a:ext cx="3579900" cy="406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 txBox="1">
            <a:spLocks noGrp="1"/>
          </p:cNvSpPr>
          <p:nvPr>
            <p:ph type="ctrTitle"/>
          </p:nvPr>
        </p:nvSpPr>
        <p:spPr>
          <a:xfrm>
            <a:off x="4353110" y="1671733"/>
            <a:ext cx="4097008" cy="9052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WatchaFlick</a:t>
            </a:r>
            <a:endParaRPr sz="39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40" name="Google Shape;440;p28"/>
          <p:cNvCxnSpPr/>
          <p:nvPr/>
        </p:nvCxnSpPr>
        <p:spPr>
          <a:xfrm>
            <a:off x="4306338" y="-86925"/>
            <a:ext cx="0" cy="535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1" name="Google Shape;441;p28"/>
          <p:cNvSpPr/>
          <p:nvPr/>
        </p:nvSpPr>
        <p:spPr>
          <a:xfrm>
            <a:off x="997777" y="3864852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8"/>
          <p:cNvGrpSpPr/>
          <p:nvPr/>
        </p:nvGrpSpPr>
        <p:grpSpPr>
          <a:xfrm>
            <a:off x="-1100101" y="760852"/>
            <a:ext cx="2560434" cy="561594"/>
            <a:chOff x="2871050" y="2458250"/>
            <a:chExt cx="1107550" cy="242925"/>
          </a:xfrm>
        </p:grpSpPr>
        <p:sp>
          <p:nvSpPr>
            <p:cNvPr id="443" name="Google Shape;443;p28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28"/>
          <p:cNvSpPr/>
          <p:nvPr/>
        </p:nvSpPr>
        <p:spPr>
          <a:xfrm rot="10800000">
            <a:off x="4025545" y="1008289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28"/>
          <p:cNvGrpSpPr/>
          <p:nvPr/>
        </p:nvGrpSpPr>
        <p:grpSpPr>
          <a:xfrm>
            <a:off x="1031143" y="1280583"/>
            <a:ext cx="2965592" cy="2584261"/>
            <a:chOff x="1031143" y="1280583"/>
            <a:chExt cx="2965592" cy="2584261"/>
          </a:xfrm>
        </p:grpSpPr>
        <p:sp>
          <p:nvSpPr>
            <p:cNvPr id="448" name="Google Shape;448;p28"/>
            <p:cNvSpPr/>
            <p:nvPr/>
          </p:nvSpPr>
          <p:spPr>
            <a:xfrm>
              <a:off x="1292539" y="1791604"/>
              <a:ext cx="220865" cy="289364"/>
            </a:xfrm>
            <a:custGeom>
              <a:avLst/>
              <a:gdLst/>
              <a:ahLst/>
              <a:cxnLst/>
              <a:rect l="l" t="t" r="r" b="b"/>
              <a:pathLst>
                <a:path w="6136" h="8039" extrusionOk="0">
                  <a:moveTo>
                    <a:pt x="0" y="0"/>
                  </a:moveTo>
                  <a:lnTo>
                    <a:pt x="0" y="8039"/>
                  </a:lnTo>
                  <a:lnTo>
                    <a:pt x="6136" y="8039"/>
                  </a:lnTo>
                  <a:lnTo>
                    <a:pt x="6136" y="0"/>
                  </a:ln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31143" y="1700428"/>
              <a:ext cx="144304" cy="471714"/>
            </a:xfrm>
            <a:custGeom>
              <a:avLst/>
              <a:gdLst/>
              <a:ahLst/>
              <a:cxnLst/>
              <a:rect l="l" t="t" r="r" b="b"/>
              <a:pathLst>
                <a:path w="4009" h="13105" extrusionOk="0">
                  <a:moveTo>
                    <a:pt x="1" y="0"/>
                  </a:moveTo>
                  <a:lnTo>
                    <a:pt x="1" y="13105"/>
                  </a:lnTo>
                  <a:lnTo>
                    <a:pt x="4009" y="13105"/>
                  </a:lnTo>
                  <a:lnTo>
                    <a:pt x="4009" y="0"/>
                  </a:ln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75411" y="1700428"/>
              <a:ext cx="117164" cy="471714"/>
            </a:xfrm>
            <a:custGeom>
              <a:avLst/>
              <a:gdLst/>
              <a:ahLst/>
              <a:cxnLst/>
              <a:rect l="l" t="t" r="r" b="b"/>
              <a:pathLst>
                <a:path w="3255" h="13105" extrusionOk="0">
                  <a:moveTo>
                    <a:pt x="1" y="0"/>
                  </a:moveTo>
                  <a:lnTo>
                    <a:pt x="1" y="13105"/>
                  </a:lnTo>
                  <a:lnTo>
                    <a:pt x="3254" y="10572"/>
                  </a:lnTo>
                  <a:lnTo>
                    <a:pt x="3254" y="25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2635080" y="1802942"/>
              <a:ext cx="39738" cy="98518"/>
            </a:xfrm>
            <a:custGeom>
              <a:avLst/>
              <a:gdLst/>
              <a:ahLst/>
              <a:cxnLst/>
              <a:rect l="l" t="t" r="r" b="b"/>
              <a:pathLst>
                <a:path w="1104" h="2737" extrusionOk="0">
                  <a:moveTo>
                    <a:pt x="1" y="1"/>
                  </a:moveTo>
                  <a:lnTo>
                    <a:pt x="1" y="2736"/>
                  </a:lnTo>
                  <a:lnTo>
                    <a:pt x="1104" y="2736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FBFCF1"/>
            </a:solidFill>
            <a:ln w="10125" cap="rnd" cmpd="sng">
              <a:solidFill>
                <a:srgbClr val="1A1A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441234" y="1571962"/>
              <a:ext cx="990870" cy="728647"/>
            </a:xfrm>
            <a:custGeom>
              <a:avLst/>
              <a:gdLst/>
              <a:ahLst/>
              <a:cxnLst/>
              <a:rect l="l" t="t" r="r" b="b"/>
              <a:pathLst>
                <a:path w="27528" h="20243" extrusionOk="0">
                  <a:moveTo>
                    <a:pt x="2253" y="0"/>
                  </a:moveTo>
                  <a:cubicBezTo>
                    <a:pt x="1003" y="0"/>
                    <a:pt x="1" y="1002"/>
                    <a:pt x="1" y="2241"/>
                  </a:cubicBezTo>
                  <a:lnTo>
                    <a:pt x="1" y="18002"/>
                  </a:lnTo>
                  <a:cubicBezTo>
                    <a:pt x="1" y="19241"/>
                    <a:pt x="1003" y="20243"/>
                    <a:pt x="2253" y="20243"/>
                  </a:cubicBezTo>
                  <a:lnTo>
                    <a:pt x="25276" y="20243"/>
                  </a:lnTo>
                  <a:cubicBezTo>
                    <a:pt x="26525" y="20243"/>
                    <a:pt x="27527" y="19241"/>
                    <a:pt x="27527" y="18002"/>
                  </a:cubicBezTo>
                  <a:lnTo>
                    <a:pt x="27527" y="2241"/>
                  </a:lnTo>
                  <a:cubicBezTo>
                    <a:pt x="27527" y="1002"/>
                    <a:pt x="26525" y="0"/>
                    <a:pt x="25276" y="0"/>
                  </a:cubicBezTo>
                  <a:close/>
                </a:path>
              </a:pathLst>
            </a:custGeom>
            <a:solidFill>
              <a:schemeClr val="dk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2489588" y="1828895"/>
              <a:ext cx="126090" cy="99706"/>
            </a:xfrm>
            <a:custGeom>
              <a:avLst/>
              <a:gdLst/>
              <a:ahLst/>
              <a:cxnLst/>
              <a:rect l="l" t="t" r="r" b="b"/>
              <a:pathLst>
                <a:path w="3503" h="2770" extrusionOk="0">
                  <a:moveTo>
                    <a:pt x="1" y="0"/>
                  </a:moveTo>
                  <a:lnTo>
                    <a:pt x="1" y="2770"/>
                  </a:lnTo>
                  <a:lnTo>
                    <a:pt x="3502" y="2770"/>
                  </a:lnTo>
                  <a:lnTo>
                    <a:pt x="3502" y="0"/>
                  </a:ln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2615643" y="1805390"/>
              <a:ext cx="72170" cy="146716"/>
            </a:xfrm>
            <a:custGeom>
              <a:avLst/>
              <a:gdLst/>
              <a:ahLst/>
              <a:cxnLst/>
              <a:rect l="l" t="t" r="r" b="b"/>
              <a:pathLst>
                <a:path w="2005" h="4076" extrusionOk="0">
                  <a:moveTo>
                    <a:pt x="0" y="0"/>
                  </a:moveTo>
                  <a:lnTo>
                    <a:pt x="0" y="4076"/>
                  </a:lnTo>
                  <a:lnTo>
                    <a:pt x="2004" y="4076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555950" y="1571962"/>
              <a:ext cx="990438" cy="728647"/>
            </a:xfrm>
            <a:custGeom>
              <a:avLst/>
              <a:gdLst/>
              <a:ahLst/>
              <a:cxnLst/>
              <a:rect l="l" t="t" r="r" b="b"/>
              <a:pathLst>
                <a:path w="27516" h="20243" extrusionOk="0">
                  <a:moveTo>
                    <a:pt x="2240" y="0"/>
                  </a:moveTo>
                  <a:cubicBezTo>
                    <a:pt x="1002" y="0"/>
                    <a:pt x="0" y="1002"/>
                    <a:pt x="0" y="2241"/>
                  </a:cubicBezTo>
                  <a:lnTo>
                    <a:pt x="0" y="18002"/>
                  </a:lnTo>
                  <a:cubicBezTo>
                    <a:pt x="0" y="19241"/>
                    <a:pt x="1002" y="20243"/>
                    <a:pt x="2240" y="20243"/>
                  </a:cubicBezTo>
                  <a:lnTo>
                    <a:pt x="25275" y="20243"/>
                  </a:lnTo>
                  <a:cubicBezTo>
                    <a:pt x="26513" y="20243"/>
                    <a:pt x="27515" y="19241"/>
                    <a:pt x="27515" y="18002"/>
                  </a:cubicBezTo>
                  <a:lnTo>
                    <a:pt x="27515" y="2241"/>
                  </a:lnTo>
                  <a:cubicBezTo>
                    <a:pt x="27515" y="1002"/>
                    <a:pt x="26513" y="0"/>
                    <a:pt x="25275" y="0"/>
                  </a:cubicBezTo>
                  <a:close/>
                </a:path>
              </a:pathLst>
            </a:custGeom>
            <a:solidFill>
              <a:schemeClr val="lt2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2244426" y="1571962"/>
              <a:ext cx="301962" cy="728647"/>
            </a:xfrm>
            <a:custGeom>
              <a:avLst/>
              <a:gdLst/>
              <a:ahLst/>
              <a:cxnLst/>
              <a:rect l="l" t="t" r="r" b="b"/>
              <a:pathLst>
                <a:path w="8389" h="20243" extrusionOk="0">
                  <a:moveTo>
                    <a:pt x="1" y="0"/>
                  </a:moveTo>
                  <a:lnTo>
                    <a:pt x="1" y="20243"/>
                  </a:lnTo>
                  <a:lnTo>
                    <a:pt x="6148" y="20243"/>
                  </a:lnTo>
                  <a:cubicBezTo>
                    <a:pt x="7386" y="20243"/>
                    <a:pt x="8388" y="19241"/>
                    <a:pt x="8388" y="18002"/>
                  </a:cubicBezTo>
                  <a:lnTo>
                    <a:pt x="8388" y="2241"/>
                  </a:lnTo>
                  <a:cubicBezTo>
                    <a:pt x="8388" y="1002"/>
                    <a:pt x="7386" y="0"/>
                    <a:pt x="6148" y="0"/>
                  </a:cubicBezTo>
                  <a:close/>
                </a:path>
              </a:pathLst>
            </a:custGeom>
            <a:solidFill>
              <a:schemeClr val="accen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2180391" y="1333279"/>
              <a:ext cx="481865" cy="481865"/>
            </a:xfrm>
            <a:custGeom>
              <a:avLst/>
              <a:gdLst/>
              <a:ahLst/>
              <a:cxnLst/>
              <a:rect l="l" t="t" r="r" b="b"/>
              <a:pathLst>
                <a:path w="13387" h="13387" extrusionOk="0">
                  <a:moveTo>
                    <a:pt x="6688" y="0"/>
                  </a:moveTo>
                  <a:cubicBezTo>
                    <a:pt x="2996" y="0"/>
                    <a:pt x="1" y="2995"/>
                    <a:pt x="1" y="6688"/>
                  </a:cubicBezTo>
                  <a:cubicBezTo>
                    <a:pt x="1" y="10392"/>
                    <a:pt x="2996" y="13386"/>
                    <a:pt x="6688" y="13386"/>
                  </a:cubicBezTo>
                  <a:cubicBezTo>
                    <a:pt x="10381" y="13386"/>
                    <a:pt x="13387" y="10392"/>
                    <a:pt x="13387" y="6688"/>
                  </a:cubicBezTo>
                  <a:cubicBezTo>
                    <a:pt x="13387" y="2995"/>
                    <a:pt x="10381" y="0"/>
                    <a:pt x="6688" y="0"/>
                  </a:cubicBezTo>
                  <a:close/>
                </a:path>
              </a:pathLst>
            </a:custGeom>
            <a:solidFill>
              <a:schemeClr val="dk1"/>
            </a:solidFill>
            <a:ln w="10125" cap="rnd" cmpd="sng">
              <a:solidFill>
                <a:srgbClr val="1A1A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2222146" y="1333279"/>
              <a:ext cx="481865" cy="481865"/>
            </a:xfrm>
            <a:custGeom>
              <a:avLst/>
              <a:gdLst/>
              <a:ahLst/>
              <a:cxnLst/>
              <a:rect l="l" t="t" r="r" b="b"/>
              <a:pathLst>
                <a:path w="13387" h="13387" extrusionOk="0">
                  <a:moveTo>
                    <a:pt x="6688" y="1047"/>
                  </a:moveTo>
                  <a:cubicBezTo>
                    <a:pt x="7701" y="1047"/>
                    <a:pt x="8512" y="1869"/>
                    <a:pt x="8512" y="2871"/>
                  </a:cubicBezTo>
                  <a:cubicBezTo>
                    <a:pt x="8512" y="3873"/>
                    <a:pt x="7701" y="4684"/>
                    <a:pt x="6688" y="4684"/>
                  </a:cubicBezTo>
                  <a:cubicBezTo>
                    <a:pt x="5686" y="4684"/>
                    <a:pt x="4875" y="3873"/>
                    <a:pt x="4875" y="2871"/>
                  </a:cubicBezTo>
                  <a:cubicBezTo>
                    <a:pt x="4875" y="1869"/>
                    <a:pt x="5686" y="1047"/>
                    <a:pt x="6688" y="1047"/>
                  </a:cubicBezTo>
                  <a:close/>
                  <a:moveTo>
                    <a:pt x="3062" y="3696"/>
                  </a:moveTo>
                  <a:cubicBezTo>
                    <a:pt x="3245" y="3696"/>
                    <a:pt x="3431" y="3724"/>
                    <a:pt x="3614" y="3783"/>
                  </a:cubicBezTo>
                  <a:cubicBezTo>
                    <a:pt x="4571" y="4098"/>
                    <a:pt x="5089" y="5123"/>
                    <a:pt x="4785" y="6068"/>
                  </a:cubicBezTo>
                  <a:cubicBezTo>
                    <a:pt x="4531" y="6840"/>
                    <a:pt x="3816" y="7326"/>
                    <a:pt x="3052" y="7326"/>
                  </a:cubicBezTo>
                  <a:cubicBezTo>
                    <a:pt x="2869" y="7326"/>
                    <a:pt x="2683" y="7298"/>
                    <a:pt x="2500" y="7239"/>
                  </a:cubicBezTo>
                  <a:cubicBezTo>
                    <a:pt x="1543" y="6924"/>
                    <a:pt x="1025" y="5900"/>
                    <a:pt x="1329" y="4954"/>
                  </a:cubicBezTo>
                  <a:cubicBezTo>
                    <a:pt x="1583" y="4182"/>
                    <a:pt x="2298" y="3696"/>
                    <a:pt x="3062" y="3696"/>
                  </a:cubicBezTo>
                  <a:close/>
                  <a:moveTo>
                    <a:pt x="10332" y="3692"/>
                  </a:moveTo>
                  <a:cubicBezTo>
                    <a:pt x="11093" y="3692"/>
                    <a:pt x="11805" y="4185"/>
                    <a:pt x="12058" y="4954"/>
                  </a:cubicBezTo>
                  <a:cubicBezTo>
                    <a:pt x="12362" y="5900"/>
                    <a:pt x="11844" y="6924"/>
                    <a:pt x="10887" y="7239"/>
                  </a:cubicBezTo>
                  <a:cubicBezTo>
                    <a:pt x="10704" y="7298"/>
                    <a:pt x="10517" y="7326"/>
                    <a:pt x="10334" y="7326"/>
                  </a:cubicBezTo>
                  <a:cubicBezTo>
                    <a:pt x="9568" y="7326"/>
                    <a:pt x="8847" y="6840"/>
                    <a:pt x="8602" y="6068"/>
                  </a:cubicBezTo>
                  <a:cubicBezTo>
                    <a:pt x="8298" y="5123"/>
                    <a:pt x="8816" y="4098"/>
                    <a:pt x="9773" y="3783"/>
                  </a:cubicBezTo>
                  <a:cubicBezTo>
                    <a:pt x="9958" y="3721"/>
                    <a:pt x="10147" y="3692"/>
                    <a:pt x="10332" y="3692"/>
                  </a:cubicBezTo>
                  <a:close/>
                  <a:moveTo>
                    <a:pt x="4446" y="7968"/>
                  </a:moveTo>
                  <a:cubicBezTo>
                    <a:pt x="4818" y="7968"/>
                    <a:pt x="5194" y="8082"/>
                    <a:pt x="5517" y="8320"/>
                  </a:cubicBezTo>
                  <a:cubicBezTo>
                    <a:pt x="6328" y="8906"/>
                    <a:pt x="6508" y="10043"/>
                    <a:pt x="5911" y="10853"/>
                  </a:cubicBezTo>
                  <a:cubicBezTo>
                    <a:pt x="5558" y="11343"/>
                    <a:pt x="5003" y="11602"/>
                    <a:pt x="4441" y="11602"/>
                  </a:cubicBezTo>
                  <a:cubicBezTo>
                    <a:pt x="4072" y="11602"/>
                    <a:pt x="3699" y="11490"/>
                    <a:pt x="3378" y="11258"/>
                  </a:cubicBezTo>
                  <a:cubicBezTo>
                    <a:pt x="2567" y="10662"/>
                    <a:pt x="2387" y="9536"/>
                    <a:pt x="2973" y="8714"/>
                  </a:cubicBezTo>
                  <a:cubicBezTo>
                    <a:pt x="3331" y="8227"/>
                    <a:pt x="3885" y="7968"/>
                    <a:pt x="4446" y="7968"/>
                  </a:cubicBezTo>
                  <a:close/>
                  <a:moveTo>
                    <a:pt x="8941" y="7968"/>
                  </a:moveTo>
                  <a:cubicBezTo>
                    <a:pt x="9502" y="7968"/>
                    <a:pt x="10056" y="8227"/>
                    <a:pt x="10414" y="8714"/>
                  </a:cubicBezTo>
                  <a:cubicBezTo>
                    <a:pt x="11000" y="9536"/>
                    <a:pt x="10820" y="10662"/>
                    <a:pt x="10009" y="11258"/>
                  </a:cubicBezTo>
                  <a:cubicBezTo>
                    <a:pt x="9688" y="11490"/>
                    <a:pt x="9315" y="11602"/>
                    <a:pt x="8946" y="11602"/>
                  </a:cubicBezTo>
                  <a:cubicBezTo>
                    <a:pt x="8384" y="11602"/>
                    <a:pt x="7829" y="11343"/>
                    <a:pt x="7476" y="10853"/>
                  </a:cubicBezTo>
                  <a:cubicBezTo>
                    <a:pt x="6879" y="10043"/>
                    <a:pt x="7059" y="8906"/>
                    <a:pt x="7870" y="8320"/>
                  </a:cubicBezTo>
                  <a:cubicBezTo>
                    <a:pt x="8193" y="8082"/>
                    <a:pt x="8569" y="7968"/>
                    <a:pt x="8941" y="7968"/>
                  </a:cubicBezTo>
                  <a:close/>
                  <a:moveTo>
                    <a:pt x="6688" y="0"/>
                  </a:moveTo>
                  <a:cubicBezTo>
                    <a:pt x="2995" y="0"/>
                    <a:pt x="0" y="2995"/>
                    <a:pt x="0" y="6688"/>
                  </a:cubicBezTo>
                  <a:cubicBezTo>
                    <a:pt x="0" y="10392"/>
                    <a:pt x="2995" y="13386"/>
                    <a:pt x="6688" y="13386"/>
                  </a:cubicBezTo>
                  <a:cubicBezTo>
                    <a:pt x="10392" y="13386"/>
                    <a:pt x="13386" y="10392"/>
                    <a:pt x="13386" y="6688"/>
                  </a:cubicBezTo>
                  <a:cubicBezTo>
                    <a:pt x="13386" y="2995"/>
                    <a:pt x="10392" y="0"/>
                    <a:pt x="6688" y="0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2430845" y="1541978"/>
              <a:ext cx="64467" cy="64467"/>
            </a:xfrm>
            <a:custGeom>
              <a:avLst/>
              <a:gdLst/>
              <a:ahLst/>
              <a:cxnLst/>
              <a:rect l="l" t="t" r="r" b="b"/>
              <a:pathLst>
                <a:path w="1791" h="1791" extrusionOk="0">
                  <a:moveTo>
                    <a:pt x="890" y="0"/>
                  </a:moveTo>
                  <a:cubicBezTo>
                    <a:pt x="406" y="0"/>
                    <a:pt x="0" y="406"/>
                    <a:pt x="0" y="890"/>
                  </a:cubicBezTo>
                  <a:cubicBezTo>
                    <a:pt x="0" y="1385"/>
                    <a:pt x="406" y="1790"/>
                    <a:pt x="890" y="1790"/>
                  </a:cubicBezTo>
                  <a:cubicBezTo>
                    <a:pt x="1385" y="1790"/>
                    <a:pt x="1791" y="1385"/>
                    <a:pt x="1791" y="890"/>
                  </a:cubicBezTo>
                  <a:cubicBezTo>
                    <a:pt x="1791" y="406"/>
                    <a:pt x="1385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523123" y="1280583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16055" h="16055" extrusionOk="0">
                  <a:moveTo>
                    <a:pt x="8027" y="1"/>
                  </a:moveTo>
                  <a:cubicBezTo>
                    <a:pt x="3603" y="1"/>
                    <a:pt x="0" y="3592"/>
                    <a:pt x="11" y="8028"/>
                  </a:cubicBezTo>
                  <a:cubicBezTo>
                    <a:pt x="11" y="12464"/>
                    <a:pt x="3603" y="16055"/>
                    <a:pt x="8027" y="16055"/>
                  </a:cubicBezTo>
                  <a:cubicBezTo>
                    <a:pt x="12463" y="16055"/>
                    <a:pt x="16054" y="12452"/>
                    <a:pt x="16054" y="8028"/>
                  </a:cubicBezTo>
                  <a:cubicBezTo>
                    <a:pt x="16054" y="3592"/>
                    <a:pt x="12463" y="1"/>
                    <a:pt x="8027" y="1"/>
                  </a:cubicBezTo>
                  <a:close/>
                </a:path>
              </a:pathLst>
            </a:custGeom>
            <a:solidFill>
              <a:schemeClr val="dk1"/>
            </a:solidFill>
            <a:ln w="10125" cap="rnd" cmpd="sng">
              <a:solidFill>
                <a:srgbClr val="1A1A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573372" y="1280583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16055" h="16055" extrusionOk="0">
                  <a:moveTo>
                    <a:pt x="8027" y="1262"/>
                  </a:moveTo>
                  <a:cubicBezTo>
                    <a:pt x="9232" y="1262"/>
                    <a:pt x="10211" y="2230"/>
                    <a:pt x="10211" y="3434"/>
                  </a:cubicBezTo>
                  <a:cubicBezTo>
                    <a:pt x="10211" y="4639"/>
                    <a:pt x="9232" y="5619"/>
                    <a:pt x="8027" y="5619"/>
                  </a:cubicBezTo>
                  <a:cubicBezTo>
                    <a:pt x="6823" y="5619"/>
                    <a:pt x="5854" y="4639"/>
                    <a:pt x="5854" y="3434"/>
                  </a:cubicBezTo>
                  <a:cubicBezTo>
                    <a:pt x="5854" y="2230"/>
                    <a:pt x="6823" y="1262"/>
                    <a:pt x="8027" y="1262"/>
                  </a:cubicBezTo>
                  <a:close/>
                  <a:moveTo>
                    <a:pt x="3667" y="4430"/>
                  </a:moveTo>
                  <a:cubicBezTo>
                    <a:pt x="3891" y="4430"/>
                    <a:pt x="4120" y="4465"/>
                    <a:pt x="4346" y="4538"/>
                  </a:cubicBezTo>
                  <a:cubicBezTo>
                    <a:pt x="5483" y="4909"/>
                    <a:pt x="6113" y="6136"/>
                    <a:pt x="5742" y="7285"/>
                  </a:cubicBezTo>
                  <a:cubicBezTo>
                    <a:pt x="5443" y="8200"/>
                    <a:pt x="4589" y="8787"/>
                    <a:pt x="3668" y="8787"/>
                  </a:cubicBezTo>
                  <a:cubicBezTo>
                    <a:pt x="3445" y="8787"/>
                    <a:pt x="3218" y="8753"/>
                    <a:pt x="2995" y="8681"/>
                  </a:cubicBezTo>
                  <a:cubicBezTo>
                    <a:pt x="1846" y="8309"/>
                    <a:pt x="1227" y="7082"/>
                    <a:pt x="1599" y="5934"/>
                  </a:cubicBezTo>
                  <a:cubicBezTo>
                    <a:pt x="1897" y="5011"/>
                    <a:pt x="2748" y="4430"/>
                    <a:pt x="3667" y="4430"/>
                  </a:cubicBezTo>
                  <a:close/>
                  <a:moveTo>
                    <a:pt x="12399" y="4430"/>
                  </a:moveTo>
                  <a:cubicBezTo>
                    <a:pt x="13317" y="4430"/>
                    <a:pt x="14168" y="5011"/>
                    <a:pt x="14467" y="5934"/>
                  </a:cubicBezTo>
                  <a:cubicBezTo>
                    <a:pt x="14838" y="7082"/>
                    <a:pt x="14208" y="8309"/>
                    <a:pt x="13071" y="8681"/>
                  </a:cubicBezTo>
                  <a:cubicBezTo>
                    <a:pt x="12847" y="8753"/>
                    <a:pt x="12621" y="8787"/>
                    <a:pt x="12398" y="8787"/>
                  </a:cubicBezTo>
                  <a:cubicBezTo>
                    <a:pt x="11477" y="8787"/>
                    <a:pt x="10623" y="8200"/>
                    <a:pt x="10324" y="7285"/>
                  </a:cubicBezTo>
                  <a:cubicBezTo>
                    <a:pt x="9952" y="6136"/>
                    <a:pt x="10572" y="4909"/>
                    <a:pt x="11720" y="4538"/>
                  </a:cubicBezTo>
                  <a:cubicBezTo>
                    <a:pt x="11946" y="4465"/>
                    <a:pt x="12174" y="4430"/>
                    <a:pt x="12399" y="4430"/>
                  </a:cubicBezTo>
                  <a:close/>
                  <a:moveTo>
                    <a:pt x="10730" y="9557"/>
                  </a:moveTo>
                  <a:cubicBezTo>
                    <a:pt x="11404" y="9557"/>
                    <a:pt x="12065" y="9870"/>
                    <a:pt x="12485" y="10460"/>
                  </a:cubicBezTo>
                  <a:cubicBezTo>
                    <a:pt x="13195" y="11428"/>
                    <a:pt x="12981" y="12790"/>
                    <a:pt x="12013" y="13499"/>
                  </a:cubicBezTo>
                  <a:cubicBezTo>
                    <a:pt x="11625" y="13780"/>
                    <a:pt x="11178" y="13914"/>
                    <a:pt x="10735" y="13914"/>
                  </a:cubicBezTo>
                  <a:cubicBezTo>
                    <a:pt x="10058" y="13914"/>
                    <a:pt x="9390" y="13600"/>
                    <a:pt x="8962" y="13015"/>
                  </a:cubicBezTo>
                  <a:cubicBezTo>
                    <a:pt x="8252" y="12036"/>
                    <a:pt x="8478" y="10673"/>
                    <a:pt x="9446" y="9975"/>
                  </a:cubicBezTo>
                  <a:cubicBezTo>
                    <a:pt x="9835" y="9693"/>
                    <a:pt x="10285" y="9557"/>
                    <a:pt x="10730" y="9557"/>
                  </a:cubicBezTo>
                  <a:close/>
                  <a:moveTo>
                    <a:pt x="5335" y="9557"/>
                  </a:moveTo>
                  <a:cubicBezTo>
                    <a:pt x="5780" y="9557"/>
                    <a:pt x="6230" y="9693"/>
                    <a:pt x="6620" y="9975"/>
                  </a:cubicBezTo>
                  <a:cubicBezTo>
                    <a:pt x="7588" y="10685"/>
                    <a:pt x="7802" y="12047"/>
                    <a:pt x="7093" y="13015"/>
                  </a:cubicBezTo>
                  <a:cubicBezTo>
                    <a:pt x="6666" y="13605"/>
                    <a:pt x="6001" y="13917"/>
                    <a:pt x="5329" y="13917"/>
                  </a:cubicBezTo>
                  <a:cubicBezTo>
                    <a:pt x="4885" y="13917"/>
                    <a:pt x="4438" y="13781"/>
                    <a:pt x="4053" y="13499"/>
                  </a:cubicBezTo>
                  <a:cubicBezTo>
                    <a:pt x="3085" y="12790"/>
                    <a:pt x="2860" y="11428"/>
                    <a:pt x="3569" y="10460"/>
                  </a:cubicBezTo>
                  <a:cubicBezTo>
                    <a:pt x="3996" y="9870"/>
                    <a:pt x="4660" y="9557"/>
                    <a:pt x="5335" y="9557"/>
                  </a:cubicBezTo>
                  <a:close/>
                  <a:moveTo>
                    <a:pt x="8027" y="1"/>
                  </a:moveTo>
                  <a:cubicBezTo>
                    <a:pt x="3592" y="1"/>
                    <a:pt x="0" y="3592"/>
                    <a:pt x="0" y="8028"/>
                  </a:cubicBezTo>
                  <a:cubicBezTo>
                    <a:pt x="0" y="12464"/>
                    <a:pt x="3603" y="16055"/>
                    <a:pt x="8027" y="16055"/>
                  </a:cubicBezTo>
                  <a:cubicBezTo>
                    <a:pt x="12463" y="16055"/>
                    <a:pt x="16054" y="12452"/>
                    <a:pt x="16054" y="8028"/>
                  </a:cubicBezTo>
                  <a:cubicBezTo>
                    <a:pt x="16054" y="3592"/>
                    <a:pt x="12463" y="1"/>
                    <a:pt x="8027" y="1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820945" y="1530856"/>
              <a:ext cx="83112" cy="76957"/>
            </a:xfrm>
            <a:custGeom>
              <a:avLst/>
              <a:gdLst/>
              <a:ahLst/>
              <a:cxnLst/>
              <a:rect l="l" t="t" r="r" b="b"/>
              <a:pathLst>
                <a:path w="2309" h="2138" extrusionOk="0">
                  <a:moveTo>
                    <a:pt x="1161" y="1"/>
                  </a:moveTo>
                  <a:cubicBezTo>
                    <a:pt x="1101" y="1"/>
                    <a:pt x="1041" y="6"/>
                    <a:pt x="980" y="17"/>
                  </a:cubicBezTo>
                  <a:cubicBezTo>
                    <a:pt x="395" y="107"/>
                    <a:pt x="1" y="658"/>
                    <a:pt x="102" y="1244"/>
                  </a:cubicBezTo>
                  <a:cubicBezTo>
                    <a:pt x="183" y="1767"/>
                    <a:pt x="632" y="2138"/>
                    <a:pt x="1145" y="2138"/>
                  </a:cubicBezTo>
                  <a:cubicBezTo>
                    <a:pt x="1206" y="2138"/>
                    <a:pt x="1267" y="2133"/>
                    <a:pt x="1329" y="2122"/>
                  </a:cubicBezTo>
                  <a:cubicBezTo>
                    <a:pt x="1904" y="2032"/>
                    <a:pt x="2309" y="1480"/>
                    <a:pt x="2208" y="895"/>
                  </a:cubicBezTo>
                  <a:cubicBezTo>
                    <a:pt x="2127" y="380"/>
                    <a:pt x="1675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2133814" y="2033130"/>
              <a:ext cx="329066" cy="185230"/>
            </a:xfrm>
            <a:custGeom>
              <a:avLst/>
              <a:gdLst/>
              <a:ahLst/>
              <a:cxnLst/>
              <a:rect l="l" t="t" r="r" b="b"/>
              <a:pathLst>
                <a:path w="9142" h="5146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672"/>
                  </a:lnTo>
                  <a:cubicBezTo>
                    <a:pt x="0" y="4931"/>
                    <a:pt x="214" y="5145"/>
                    <a:pt x="473" y="5145"/>
                  </a:cubicBezTo>
                  <a:lnTo>
                    <a:pt x="8680" y="5145"/>
                  </a:lnTo>
                  <a:cubicBezTo>
                    <a:pt x="8939" y="5145"/>
                    <a:pt x="9142" y="4931"/>
                    <a:pt x="9142" y="4672"/>
                  </a:cubicBezTo>
                  <a:lnTo>
                    <a:pt x="9142" y="473"/>
                  </a:lnTo>
                  <a:cubicBezTo>
                    <a:pt x="9142" y="214"/>
                    <a:pt x="8939" y="0"/>
                    <a:pt x="8680" y="0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656448" y="1921690"/>
              <a:ext cx="25556" cy="296671"/>
            </a:xfrm>
            <a:custGeom>
              <a:avLst/>
              <a:gdLst/>
              <a:ahLst/>
              <a:cxnLst/>
              <a:rect l="l" t="t" r="r" b="b"/>
              <a:pathLst>
                <a:path w="710" h="8242" extrusionOk="0">
                  <a:moveTo>
                    <a:pt x="360" y="0"/>
                  </a:moveTo>
                  <a:cubicBezTo>
                    <a:pt x="158" y="0"/>
                    <a:pt x="0" y="158"/>
                    <a:pt x="0" y="349"/>
                  </a:cubicBezTo>
                  <a:lnTo>
                    <a:pt x="0" y="7892"/>
                  </a:lnTo>
                  <a:cubicBezTo>
                    <a:pt x="0" y="8084"/>
                    <a:pt x="158" y="8241"/>
                    <a:pt x="360" y="8241"/>
                  </a:cubicBezTo>
                  <a:cubicBezTo>
                    <a:pt x="552" y="8241"/>
                    <a:pt x="709" y="8084"/>
                    <a:pt x="709" y="7892"/>
                  </a:cubicBezTo>
                  <a:lnTo>
                    <a:pt x="709" y="349"/>
                  </a:lnTo>
                  <a:cubicBezTo>
                    <a:pt x="709" y="158"/>
                    <a:pt x="552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714400" y="1970319"/>
              <a:ext cx="25161" cy="248042"/>
            </a:xfrm>
            <a:custGeom>
              <a:avLst/>
              <a:gdLst/>
              <a:ahLst/>
              <a:cxnLst/>
              <a:rect l="l" t="t" r="r" b="b"/>
              <a:pathLst>
                <a:path w="699" h="6891" extrusionOk="0">
                  <a:moveTo>
                    <a:pt x="349" y="0"/>
                  </a:moveTo>
                  <a:cubicBezTo>
                    <a:pt x="158" y="0"/>
                    <a:pt x="0" y="158"/>
                    <a:pt x="0" y="349"/>
                  </a:cubicBezTo>
                  <a:lnTo>
                    <a:pt x="0" y="6541"/>
                  </a:lnTo>
                  <a:cubicBezTo>
                    <a:pt x="0" y="6733"/>
                    <a:pt x="158" y="6890"/>
                    <a:pt x="349" y="6890"/>
                  </a:cubicBezTo>
                  <a:cubicBezTo>
                    <a:pt x="540" y="6890"/>
                    <a:pt x="698" y="6733"/>
                    <a:pt x="698" y="6541"/>
                  </a:cubicBezTo>
                  <a:lnTo>
                    <a:pt x="698" y="349"/>
                  </a:lnTo>
                  <a:cubicBezTo>
                    <a:pt x="698" y="158"/>
                    <a:pt x="540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1771920" y="2014881"/>
              <a:ext cx="25161" cy="203480"/>
            </a:xfrm>
            <a:custGeom>
              <a:avLst/>
              <a:gdLst/>
              <a:ahLst/>
              <a:cxnLst/>
              <a:rect l="l" t="t" r="r" b="b"/>
              <a:pathLst>
                <a:path w="699" h="5653" extrusionOk="0">
                  <a:moveTo>
                    <a:pt x="350" y="1"/>
                  </a:moveTo>
                  <a:cubicBezTo>
                    <a:pt x="158" y="1"/>
                    <a:pt x="1" y="158"/>
                    <a:pt x="1" y="350"/>
                  </a:cubicBezTo>
                  <a:lnTo>
                    <a:pt x="1" y="5303"/>
                  </a:lnTo>
                  <a:cubicBezTo>
                    <a:pt x="1" y="5495"/>
                    <a:pt x="158" y="5652"/>
                    <a:pt x="350" y="5652"/>
                  </a:cubicBezTo>
                  <a:cubicBezTo>
                    <a:pt x="541" y="5652"/>
                    <a:pt x="699" y="5495"/>
                    <a:pt x="699" y="5303"/>
                  </a:cubicBezTo>
                  <a:lnTo>
                    <a:pt x="699" y="350"/>
                  </a:lnTo>
                  <a:cubicBezTo>
                    <a:pt x="699" y="158"/>
                    <a:pt x="541" y="1"/>
                    <a:pt x="350" y="1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1829476" y="2069197"/>
              <a:ext cx="25161" cy="149163"/>
            </a:xfrm>
            <a:custGeom>
              <a:avLst/>
              <a:gdLst/>
              <a:ahLst/>
              <a:cxnLst/>
              <a:rect l="l" t="t" r="r" b="b"/>
              <a:pathLst>
                <a:path w="699" h="4144" extrusionOk="0">
                  <a:moveTo>
                    <a:pt x="349" y="0"/>
                  </a:moveTo>
                  <a:cubicBezTo>
                    <a:pt x="158" y="0"/>
                    <a:pt x="0" y="158"/>
                    <a:pt x="0" y="349"/>
                  </a:cubicBezTo>
                  <a:lnTo>
                    <a:pt x="0" y="3794"/>
                  </a:lnTo>
                  <a:cubicBezTo>
                    <a:pt x="0" y="3986"/>
                    <a:pt x="158" y="4143"/>
                    <a:pt x="349" y="4143"/>
                  </a:cubicBezTo>
                  <a:cubicBezTo>
                    <a:pt x="552" y="4143"/>
                    <a:pt x="698" y="3986"/>
                    <a:pt x="698" y="3794"/>
                  </a:cubicBezTo>
                  <a:lnTo>
                    <a:pt x="698" y="349"/>
                  </a:lnTo>
                  <a:cubicBezTo>
                    <a:pt x="698" y="147"/>
                    <a:pt x="54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1803956" y="2946539"/>
              <a:ext cx="461168" cy="64467"/>
            </a:xfrm>
            <a:custGeom>
              <a:avLst/>
              <a:gdLst/>
              <a:ahLst/>
              <a:cxnLst/>
              <a:rect l="l" t="t" r="r" b="b"/>
              <a:pathLst>
                <a:path w="12812" h="1791" fill="none" extrusionOk="0">
                  <a:moveTo>
                    <a:pt x="6113" y="1790"/>
                  </a:moveTo>
                  <a:lnTo>
                    <a:pt x="6125" y="1790"/>
                  </a:lnTo>
                  <a:lnTo>
                    <a:pt x="12812" y="158"/>
                  </a:lnTo>
                  <a:lnTo>
                    <a:pt x="12778" y="0"/>
                  </a:lnTo>
                  <a:lnTo>
                    <a:pt x="6113" y="1633"/>
                  </a:lnTo>
                  <a:lnTo>
                    <a:pt x="45" y="0"/>
                  </a:lnTo>
                  <a:lnTo>
                    <a:pt x="0" y="158"/>
                  </a:lnTo>
                  <a:close/>
                </a:path>
              </a:pathLst>
            </a:custGeom>
            <a:noFill/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1554330" y="2343947"/>
              <a:ext cx="960023" cy="1520501"/>
            </a:xfrm>
            <a:custGeom>
              <a:avLst/>
              <a:gdLst/>
              <a:ahLst/>
              <a:cxnLst/>
              <a:rect l="l" t="t" r="r" b="b"/>
              <a:pathLst>
                <a:path w="26671" h="42242" extrusionOk="0">
                  <a:moveTo>
                    <a:pt x="10740" y="0"/>
                  </a:moveTo>
                  <a:lnTo>
                    <a:pt x="0" y="41960"/>
                  </a:lnTo>
                  <a:lnTo>
                    <a:pt x="1070" y="42241"/>
                  </a:lnTo>
                  <a:lnTo>
                    <a:pt x="11596" y="1104"/>
                  </a:lnTo>
                  <a:lnTo>
                    <a:pt x="15266" y="1104"/>
                  </a:lnTo>
                  <a:lnTo>
                    <a:pt x="25601" y="42230"/>
                  </a:lnTo>
                  <a:lnTo>
                    <a:pt x="26671" y="41960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976588" y="2343119"/>
              <a:ext cx="94451" cy="1521725"/>
            </a:xfrm>
            <a:custGeom>
              <a:avLst/>
              <a:gdLst/>
              <a:ahLst/>
              <a:cxnLst/>
              <a:rect l="l" t="t" r="r" b="b"/>
              <a:pathLst>
                <a:path w="2624" h="42276" extrusionOk="0">
                  <a:moveTo>
                    <a:pt x="1520" y="1"/>
                  </a:moveTo>
                  <a:lnTo>
                    <a:pt x="0" y="42242"/>
                  </a:lnTo>
                  <a:lnTo>
                    <a:pt x="1103" y="42276"/>
                  </a:lnTo>
                  <a:lnTo>
                    <a:pt x="2623" y="46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876882" y="2300573"/>
              <a:ext cx="314488" cy="83940"/>
            </a:xfrm>
            <a:custGeom>
              <a:avLst/>
              <a:gdLst/>
              <a:ahLst/>
              <a:cxnLst/>
              <a:rect l="l" t="t" r="r" b="b"/>
              <a:pathLst>
                <a:path w="8737" h="2332" extrusionOk="0">
                  <a:moveTo>
                    <a:pt x="1" y="1"/>
                  </a:moveTo>
                  <a:lnTo>
                    <a:pt x="1" y="1307"/>
                  </a:lnTo>
                  <a:cubicBezTo>
                    <a:pt x="1" y="1870"/>
                    <a:pt x="473" y="2331"/>
                    <a:pt x="1036" y="2331"/>
                  </a:cubicBezTo>
                  <a:lnTo>
                    <a:pt x="7712" y="2331"/>
                  </a:lnTo>
                  <a:cubicBezTo>
                    <a:pt x="8275" y="2331"/>
                    <a:pt x="8737" y="1870"/>
                    <a:pt x="8737" y="1307"/>
                  </a:cubicBezTo>
                  <a:lnTo>
                    <a:pt x="8737" y="1"/>
                  </a:ln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2436928" y="3827517"/>
              <a:ext cx="113492" cy="37327"/>
            </a:xfrm>
            <a:custGeom>
              <a:avLst/>
              <a:gdLst/>
              <a:ahLst/>
              <a:cxnLst/>
              <a:rect l="l" t="t" r="r" b="b"/>
              <a:pathLst>
                <a:path w="3153" h="1037" extrusionOk="0">
                  <a:moveTo>
                    <a:pt x="428" y="1"/>
                  </a:moveTo>
                  <a:cubicBezTo>
                    <a:pt x="192" y="1"/>
                    <a:pt x="0" y="192"/>
                    <a:pt x="0" y="440"/>
                  </a:cubicBezTo>
                  <a:lnTo>
                    <a:pt x="0" y="609"/>
                  </a:lnTo>
                  <a:cubicBezTo>
                    <a:pt x="0" y="845"/>
                    <a:pt x="192" y="1037"/>
                    <a:pt x="428" y="1037"/>
                  </a:cubicBezTo>
                  <a:lnTo>
                    <a:pt x="2725" y="1037"/>
                  </a:lnTo>
                  <a:cubicBezTo>
                    <a:pt x="2961" y="1037"/>
                    <a:pt x="3153" y="845"/>
                    <a:pt x="3153" y="609"/>
                  </a:cubicBezTo>
                  <a:lnTo>
                    <a:pt x="3153" y="440"/>
                  </a:lnTo>
                  <a:cubicBezTo>
                    <a:pt x="3153" y="192"/>
                    <a:pt x="2961" y="1"/>
                    <a:pt x="2725" y="1"/>
                  </a:cubicBezTo>
                  <a:close/>
                </a:path>
              </a:pathLst>
            </a:custGeom>
            <a:solidFill>
              <a:srgbClr val="FBFCF1"/>
            </a:solidFill>
            <a:ln w="10125" cap="rnd" cmpd="sng">
              <a:solidFill>
                <a:srgbClr val="1A1A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946568" y="3827517"/>
              <a:ext cx="113528" cy="37327"/>
            </a:xfrm>
            <a:custGeom>
              <a:avLst/>
              <a:gdLst/>
              <a:ahLst/>
              <a:cxnLst/>
              <a:rect l="l" t="t" r="r" b="b"/>
              <a:pathLst>
                <a:path w="3154" h="1037" extrusionOk="0">
                  <a:moveTo>
                    <a:pt x="429" y="1"/>
                  </a:moveTo>
                  <a:cubicBezTo>
                    <a:pt x="192" y="1"/>
                    <a:pt x="1" y="192"/>
                    <a:pt x="1" y="440"/>
                  </a:cubicBezTo>
                  <a:lnTo>
                    <a:pt x="1" y="609"/>
                  </a:lnTo>
                  <a:cubicBezTo>
                    <a:pt x="1" y="845"/>
                    <a:pt x="192" y="1037"/>
                    <a:pt x="429" y="1037"/>
                  </a:cubicBezTo>
                  <a:lnTo>
                    <a:pt x="2725" y="1037"/>
                  </a:lnTo>
                  <a:cubicBezTo>
                    <a:pt x="2962" y="1037"/>
                    <a:pt x="3153" y="845"/>
                    <a:pt x="3153" y="609"/>
                  </a:cubicBezTo>
                  <a:lnTo>
                    <a:pt x="3153" y="440"/>
                  </a:lnTo>
                  <a:cubicBezTo>
                    <a:pt x="3153" y="192"/>
                    <a:pt x="2962" y="1"/>
                    <a:pt x="2725" y="1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520675" y="3827517"/>
              <a:ext cx="113924" cy="37327"/>
            </a:xfrm>
            <a:custGeom>
              <a:avLst/>
              <a:gdLst/>
              <a:ahLst/>
              <a:cxnLst/>
              <a:rect l="l" t="t" r="r" b="b"/>
              <a:pathLst>
                <a:path w="3165" h="1037" extrusionOk="0">
                  <a:moveTo>
                    <a:pt x="428" y="1"/>
                  </a:moveTo>
                  <a:cubicBezTo>
                    <a:pt x="192" y="1"/>
                    <a:pt x="1" y="192"/>
                    <a:pt x="1" y="440"/>
                  </a:cubicBezTo>
                  <a:lnTo>
                    <a:pt x="1" y="609"/>
                  </a:lnTo>
                  <a:cubicBezTo>
                    <a:pt x="1" y="845"/>
                    <a:pt x="192" y="1037"/>
                    <a:pt x="428" y="1037"/>
                  </a:cubicBezTo>
                  <a:lnTo>
                    <a:pt x="2725" y="1037"/>
                  </a:lnTo>
                  <a:cubicBezTo>
                    <a:pt x="2961" y="1037"/>
                    <a:pt x="3164" y="845"/>
                    <a:pt x="3164" y="609"/>
                  </a:cubicBezTo>
                  <a:lnTo>
                    <a:pt x="3164" y="440"/>
                  </a:lnTo>
                  <a:cubicBezTo>
                    <a:pt x="3164" y="192"/>
                    <a:pt x="2961" y="1"/>
                    <a:pt x="2725" y="1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2469323" y="2829808"/>
              <a:ext cx="701507" cy="302358"/>
            </a:xfrm>
            <a:custGeom>
              <a:avLst/>
              <a:gdLst/>
              <a:ahLst/>
              <a:cxnLst/>
              <a:rect l="l" t="t" r="r" b="b"/>
              <a:pathLst>
                <a:path w="19489" h="8400" extrusionOk="0">
                  <a:moveTo>
                    <a:pt x="1" y="1"/>
                  </a:moveTo>
                  <a:lnTo>
                    <a:pt x="2872" y="8400"/>
                  </a:lnTo>
                  <a:lnTo>
                    <a:pt x="19489" y="8400"/>
                  </a:lnTo>
                  <a:lnTo>
                    <a:pt x="162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2522416" y="2829808"/>
              <a:ext cx="701507" cy="302358"/>
            </a:xfrm>
            <a:custGeom>
              <a:avLst/>
              <a:gdLst/>
              <a:ahLst/>
              <a:cxnLst/>
              <a:rect l="l" t="t" r="r" b="b"/>
              <a:pathLst>
                <a:path w="19489" h="8400" extrusionOk="0">
                  <a:moveTo>
                    <a:pt x="1" y="1"/>
                  </a:moveTo>
                  <a:lnTo>
                    <a:pt x="2872" y="8400"/>
                  </a:lnTo>
                  <a:lnTo>
                    <a:pt x="19489" y="8400"/>
                  </a:lnTo>
                  <a:lnTo>
                    <a:pt x="16280" y="1"/>
                  </a:lnTo>
                  <a:close/>
                </a:path>
              </a:pathLst>
            </a:custGeom>
            <a:solidFill>
              <a:schemeClr val="lt2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602649" y="2886968"/>
              <a:ext cx="538197" cy="188074"/>
            </a:xfrm>
            <a:custGeom>
              <a:avLst/>
              <a:gdLst/>
              <a:ahLst/>
              <a:cxnLst/>
              <a:rect l="l" t="t" r="r" b="b"/>
              <a:pathLst>
                <a:path w="14952" h="5225" extrusionOk="0">
                  <a:moveTo>
                    <a:pt x="1" y="0"/>
                  </a:moveTo>
                  <a:lnTo>
                    <a:pt x="1780" y="5224"/>
                  </a:lnTo>
                  <a:lnTo>
                    <a:pt x="14952" y="5224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2280493" y="2678269"/>
              <a:ext cx="782135" cy="151575"/>
            </a:xfrm>
            <a:custGeom>
              <a:avLst/>
              <a:gdLst/>
              <a:ahLst/>
              <a:cxnLst/>
              <a:rect l="l" t="t" r="r" b="b"/>
              <a:pathLst>
                <a:path w="21729" h="4211" extrusionOk="0">
                  <a:moveTo>
                    <a:pt x="7161" y="0"/>
                  </a:moveTo>
                  <a:cubicBezTo>
                    <a:pt x="6857" y="0"/>
                    <a:pt x="6575" y="113"/>
                    <a:pt x="6362" y="327"/>
                  </a:cubicBezTo>
                  <a:lnTo>
                    <a:pt x="6046" y="642"/>
                  </a:lnTo>
                  <a:cubicBezTo>
                    <a:pt x="5832" y="856"/>
                    <a:pt x="5551" y="969"/>
                    <a:pt x="5247" y="969"/>
                  </a:cubicBezTo>
                  <a:lnTo>
                    <a:pt x="1126" y="969"/>
                  </a:lnTo>
                  <a:cubicBezTo>
                    <a:pt x="507" y="969"/>
                    <a:pt x="1" y="1475"/>
                    <a:pt x="1" y="2106"/>
                  </a:cubicBezTo>
                  <a:lnTo>
                    <a:pt x="1" y="3074"/>
                  </a:lnTo>
                  <a:cubicBezTo>
                    <a:pt x="1" y="3704"/>
                    <a:pt x="507" y="4211"/>
                    <a:pt x="1126" y="4211"/>
                  </a:cubicBezTo>
                  <a:lnTo>
                    <a:pt x="21729" y="4211"/>
                  </a:lnTo>
                  <a:lnTo>
                    <a:pt x="21729" y="4200"/>
                  </a:lnTo>
                  <a:lnTo>
                    <a:pt x="21729" y="0"/>
                  </a:lnTo>
                  <a:close/>
                </a:path>
              </a:pathLst>
            </a:custGeom>
            <a:solidFill>
              <a:schemeClr val="accent2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2426777" y="2678269"/>
              <a:ext cx="782171" cy="151575"/>
            </a:xfrm>
            <a:custGeom>
              <a:avLst/>
              <a:gdLst/>
              <a:ahLst/>
              <a:cxnLst/>
              <a:rect l="l" t="t" r="r" b="b"/>
              <a:pathLst>
                <a:path w="21730" h="4211" extrusionOk="0">
                  <a:moveTo>
                    <a:pt x="7161" y="0"/>
                  </a:moveTo>
                  <a:cubicBezTo>
                    <a:pt x="6857" y="0"/>
                    <a:pt x="6576" y="113"/>
                    <a:pt x="6362" y="327"/>
                  </a:cubicBezTo>
                  <a:lnTo>
                    <a:pt x="6047" y="642"/>
                  </a:lnTo>
                  <a:cubicBezTo>
                    <a:pt x="5844" y="856"/>
                    <a:pt x="5551" y="969"/>
                    <a:pt x="5258" y="969"/>
                  </a:cubicBezTo>
                  <a:lnTo>
                    <a:pt x="1127" y="969"/>
                  </a:lnTo>
                  <a:cubicBezTo>
                    <a:pt x="507" y="969"/>
                    <a:pt x="1" y="1475"/>
                    <a:pt x="1" y="2106"/>
                  </a:cubicBezTo>
                  <a:lnTo>
                    <a:pt x="1" y="3074"/>
                  </a:lnTo>
                  <a:cubicBezTo>
                    <a:pt x="1" y="3704"/>
                    <a:pt x="507" y="4211"/>
                    <a:pt x="1127" y="4211"/>
                  </a:cubicBezTo>
                  <a:lnTo>
                    <a:pt x="21729" y="4211"/>
                  </a:lnTo>
                  <a:lnTo>
                    <a:pt x="21729" y="4200"/>
                  </a:lnTo>
                  <a:lnTo>
                    <a:pt x="21729" y="0"/>
                  </a:lnTo>
                  <a:close/>
                </a:path>
              </a:pathLst>
            </a:custGeom>
            <a:solidFill>
              <a:schemeClr val="accen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2946725" y="2018120"/>
              <a:ext cx="1050010" cy="1266016"/>
            </a:xfrm>
            <a:custGeom>
              <a:avLst/>
              <a:gdLst/>
              <a:ahLst/>
              <a:cxnLst/>
              <a:rect l="l" t="t" r="r" b="b"/>
              <a:pathLst>
                <a:path w="29171" h="35172" extrusionOk="0">
                  <a:moveTo>
                    <a:pt x="3411" y="1"/>
                  </a:moveTo>
                  <a:cubicBezTo>
                    <a:pt x="1531" y="1"/>
                    <a:pt x="0" y="1521"/>
                    <a:pt x="0" y="3412"/>
                  </a:cubicBezTo>
                  <a:lnTo>
                    <a:pt x="0" y="35171"/>
                  </a:lnTo>
                  <a:lnTo>
                    <a:pt x="29170" y="35171"/>
                  </a:lnTo>
                  <a:lnTo>
                    <a:pt x="29170" y="3412"/>
                  </a:lnTo>
                  <a:cubicBezTo>
                    <a:pt x="29170" y="1521"/>
                    <a:pt x="27639" y="1"/>
                    <a:pt x="25759" y="1"/>
                  </a:cubicBezTo>
                  <a:close/>
                </a:path>
              </a:pathLst>
            </a:custGeom>
            <a:solidFill>
              <a:schemeClr val="accen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3685450" y="2018120"/>
              <a:ext cx="311285" cy="1266016"/>
            </a:xfrm>
            <a:custGeom>
              <a:avLst/>
              <a:gdLst/>
              <a:ahLst/>
              <a:cxnLst/>
              <a:rect l="l" t="t" r="r" b="b"/>
              <a:pathLst>
                <a:path w="8648" h="35172" extrusionOk="0">
                  <a:moveTo>
                    <a:pt x="3401" y="1"/>
                  </a:moveTo>
                  <a:cubicBezTo>
                    <a:pt x="1521" y="1"/>
                    <a:pt x="1" y="1521"/>
                    <a:pt x="1" y="3412"/>
                  </a:cubicBezTo>
                  <a:lnTo>
                    <a:pt x="1" y="35171"/>
                  </a:lnTo>
                  <a:lnTo>
                    <a:pt x="8647" y="35171"/>
                  </a:lnTo>
                  <a:lnTo>
                    <a:pt x="8647" y="3412"/>
                  </a:lnTo>
                  <a:cubicBezTo>
                    <a:pt x="8647" y="1521"/>
                    <a:pt x="7116" y="1"/>
                    <a:pt x="5236" y="1"/>
                  </a:cubicBezTo>
                  <a:close/>
                </a:path>
              </a:pathLst>
            </a:custGeom>
            <a:solidFill>
              <a:schemeClr val="accent2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2108257" y="3132130"/>
              <a:ext cx="1175237" cy="338821"/>
            </a:xfrm>
            <a:custGeom>
              <a:avLst/>
              <a:gdLst/>
              <a:ahLst/>
              <a:cxnLst/>
              <a:rect l="l" t="t" r="r" b="b"/>
              <a:pathLst>
                <a:path w="32650" h="9413" extrusionOk="0">
                  <a:moveTo>
                    <a:pt x="3671" y="1"/>
                  </a:moveTo>
                  <a:cubicBezTo>
                    <a:pt x="1645" y="1"/>
                    <a:pt x="1" y="1656"/>
                    <a:pt x="1" y="3682"/>
                  </a:cubicBezTo>
                  <a:lnTo>
                    <a:pt x="1" y="6981"/>
                  </a:lnTo>
                  <a:cubicBezTo>
                    <a:pt x="1" y="8320"/>
                    <a:pt x="1082" y="9413"/>
                    <a:pt x="2433" y="9413"/>
                  </a:cubicBezTo>
                  <a:lnTo>
                    <a:pt x="30488" y="9413"/>
                  </a:lnTo>
                  <a:cubicBezTo>
                    <a:pt x="31681" y="9413"/>
                    <a:pt x="32650" y="8444"/>
                    <a:pt x="32650" y="7251"/>
                  </a:cubicBezTo>
                  <a:lnTo>
                    <a:pt x="32650" y="2162"/>
                  </a:lnTo>
                  <a:cubicBezTo>
                    <a:pt x="32650" y="969"/>
                    <a:pt x="31681" y="1"/>
                    <a:pt x="30488" y="1"/>
                  </a:cubicBezTo>
                  <a:close/>
                </a:path>
              </a:pathLst>
            </a:custGeom>
            <a:solidFill>
              <a:schemeClr val="accen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991683" y="3132130"/>
              <a:ext cx="1005052" cy="338821"/>
            </a:xfrm>
            <a:custGeom>
              <a:avLst/>
              <a:gdLst/>
              <a:ahLst/>
              <a:cxnLst/>
              <a:rect l="l" t="t" r="r" b="b"/>
              <a:pathLst>
                <a:path w="27922" h="9413" extrusionOk="0">
                  <a:moveTo>
                    <a:pt x="3671" y="1"/>
                  </a:moveTo>
                  <a:cubicBezTo>
                    <a:pt x="1644" y="1"/>
                    <a:pt x="1" y="1656"/>
                    <a:pt x="1" y="3682"/>
                  </a:cubicBezTo>
                  <a:lnTo>
                    <a:pt x="1" y="6981"/>
                  </a:lnTo>
                  <a:cubicBezTo>
                    <a:pt x="1" y="8320"/>
                    <a:pt x="1082" y="9413"/>
                    <a:pt x="2433" y="9413"/>
                  </a:cubicBezTo>
                  <a:lnTo>
                    <a:pt x="25759" y="9413"/>
                  </a:lnTo>
                  <a:cubicBezTo>
                    <a:pt x="26953" y="9413"/>
                    <a:pt x="27921" y="8444"/>
                    <a:pt x="27921" y="7251"/>
                  </a:cubicBezTo>
                  <a:lnTo>
                    <a:pt x="27921" y="2162"/>
                  </a:lnTo>
                  <a:cubicBezTo>
                    <a:pt x="27921" y="969"/>
                    <a:pt x="26953" y="1"/>
                    <a:pt x="25759" y="1"/>
                  </a:cubicBezTo>
                  <a:close/>
                </a:path>
              </a:pathLst>
            </a:custGeom>
            <a:solidFill>
              <a:schemeClr val="accent2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3242136" y="2829808"/>
              <a:ext cx="701507" cy="302358"/>
            </a:xfrm>
            <a:custGeom>
              <a:avLst/>
              <a:gdLst/>
              <a:ahLst/>
              <a:cxnLst/>
              <a:rect l="l" t="t" r="r" b="b"/>
              <a:pathLst>
                <a:path w="19489" h="8400" extrusionOk="0">
                  <a:moveTo>
                    <a:pt x="0" y="1"/>
                  </a:moveTo>
                  <a:lnTo>
                    <a:pt x="2860" y="8400"/>
                  </a:lnTo>
                  <a:lnTo>
                    <a:pt x="19488" y="8400"/>
                  </a:lnTo>
                  <a:lnTo>
                    <a:pt x="16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3295229" y="2829808"/>
              <a:ext cx="701507" cy="302358"/>
            </a:xfrm>
            <a:custGeom>
              <a:avLst/>
              <a:gdLst/>
              <a:ahLst/>
              <a:cxnLst/>
              <a:rect l="l" t="t" r="r" b="b"/>
              <a:pathLst>
                <a:path w="19489" h="8400" extrusionOk="0">
                  <a:moveTo>
                    <a:pt x="0" y="1"/>
                  </a:moveTo>
                  <a:lnTo>
                    <a:pt x="2860" y="8400"/>
                  </a:lnTo>
                  <a:lnTo>
                    <a:pt x="19488" y="8400"/>
                  </a:lnTo>
                  <a:lnTo>
                    <a:pt x="16268" y="1"/>
                  </a:lnTo>
                  <a:close/>
                </a:path>
              </a:pathLst>
            </a:custGeom>
            <a:solidFill>
              <a:schemeClr val="lt2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3375029" y="2886968"/>
              <a:ext cx="538629" cy="188074"/>
            </a:xfrm>
            <a:custGeom>
              <a:avLst/>
              <a:gdLst/>
              <a:ahLst/>
              <a:cxnLst/>
              <a:rect l="l" t="t" r="r" b="b"/>
              <a:pathLst>
                <a:path w="14964" h="5225" extrusionOk="0">
                  <a:moveTo>
                    <a:pt x="1" y="0"/>
                  </a:moveTo>
                  <a:lnTo>
                    <a:pt x="1780" y="5224"/>
                  </a:lnTo>
                  <a:lnTo>
                    <a:pt x="14963" y="5224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3067884" y="2678269"/>
              <a:ext cx="782135" cy="151575"/>
            </a:xfrm>
            <a:custGeom>
              <a:avLst/>
              <a:gdLst/>
              <a:ahLst/>
              <a:cxnLst/>
              <a:rect l="l" t="t" r="r" b="b"/>
              <a:pathLst>
                <a:path w="21729" h="4211" extrusionOk="0">
                  <a:moveTo>
                    <a:pt x="7161" y="0"/>
                  </a:moveTo>
                  <a:cubicBezTo>
                    <a:pt x="6868" y="0"/>
                    <a:pt x="6575" y="113"/>
                    <a:pt x="6361" y="327"/>
                  </a:cubicBezTo>
                  <a:lnTo>
                    <a:pt x="6057" y="642"/>
                  </a:lnTo>
                  <a:cubicBezTo>
                    <a:pt x="5843" y="856"/>
                    <a:pt x="5551" y="969"/>
                    <a:pt x="5258" y="969"/>
                  </a:cubicBezTo>
                  <a:lnTo>
                    <a:pt x="1137" y="969"/>
                  </a:lnTo>
                  <a:cubicBezTo>
                    <a:pt x="507" y="969"/>
                    <a:pt x="0" y="1475"/>
                    <a:pt x="0" y="2106"/>
                  </a:cubicBezTo>
                  <a:lnTo>
                    <a:pt x="0" y="3074"/>
                  </a:lnTo>
                  <a:cubicBezTo>
                    <a:pt x="0" y="3704"/>
                    <a:pt x="507" y="4211"/>
                    <a:pt x="1137" y="4211"/>
                  </a:cubicBezTo>
                  <a:lnTo>
                    <a:pt x="21729" y="4211"/>
                  </a:lnTo>
                  <a:lnTo>
                    <a:pt x="21729" y="4200"/>
                  </a:lnTo>
                  <a:lnTo>
                    <a:pt x="21729" y="0"/>
                  </a:lnTo>
                  <a:close/>
                </a:path>
              </a:pathLst>
            </a:custGeom>
            <a:solidFill>
              <a:schemeClr val="accent2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3214168" y="2678269"/>
              <a:ext cx="782567" cy="151575"/>
            </a:xfrm>
            <a:custGeom>
              <a:avLst/>
              <a:gdLst/>
              <a:ahLst/>
              <a:cxnLst/>
              <a:rect l="l" t="t" r="r" b="b"/>
              <a:pathLst>
                <a:path w="21741" h="4211" extrusionOk="0">
                  <a:moveTo>
                    <a:pt x="7161" y="0"/>
                  </a:moveTo>
                  <a:cubicBezTo>
                    <a:pt x="6868" y="0"/>
                    <a:pt x="6575" y="113"/>
                    <a:pt x="6373" y="327"/>
                  </a:cubicBezTo>
                  <a:lnTo>
                    <a:pt x="6057" y="642"/>
                  </a:lnTo>
                  <a:cubicBezTo>
                    <a:pt x="5843" y="856"/>
                    <a:pt x="5562" y="969"/>
                    <a:pt x="5258" y="969"/>
                  </a:cubicBezTo>
                  <a:lnTo>
                    <a:pt x="1138" y="969"/>
                  </a:lnTo>
                  <a:cubicBezTo>
                    <a:pt x="507" y="969"/>
                    <a:pt x="1" y="1475"/>
                    <a:pt x="1" y="2106"/>
                  </a:cubicBezTo>
                  <a:lnTo>
                    <a:pt x="1" y="3074"/>
                  </a:lnTo>
                  <a:cubicBezTo>
                    <a:pt x="1" y="3704"/>
                    <a:pt x="507" y="4211"/>
                    <a:pt x="1138" y="4211"/>
                  </a:cubicBezTo>
                  <a:lnTo>
                    <a:pt x="21740" y="4211"/>
                  </a:lnTo>
                  <a:lnTo>
                    <a:pt x="21740" y="4200"/>
                  </a:lnTo>
                  <a:lnTo>
                    <a:pt x="21740" y="0"/>
                  </a:lnTo>
                  <a:close/>
                </a:path>
              </a:pathLst>
            </a:custGeom>
            <a:solidFill>
              <a:schemeClr val="accen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3472288" y="2678269"/>
              <a:ext cx="471355" cy="36"/>
            </a:xfrm>
            <a:custGeom>
              <a:avLst/>
              <a:gdLst/>
              <a:ahLst/>
              <a:cxnLst/>
              <a:rect l="l" t="t" r="r" b="b"/>
              <a:pathLst>
                <a:path w="13095" h="1" fill="none" extrusionOk="0">
                  <a:moveTo>
                    <a:pt x="1" y="0"/>
                  </a:moveTo>
                  <a:lnTo>
                    <a:pt x="13094" y="0"/>
                  </a:lnTo>
                </a:path>
              </a:pathLst>
            </a:custGeom>
            <a:noFill/>
            <a:ln w="5075" cap="rnd" cmpd="sng">
              <a:solidFill>
                <a:srgbClr val="2928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2946725" y="2684748"/>
              <a:ext cx="209131" cy="447418"/>
            </a:xfrm>
            <a:custGeom>
              <a:avLst/>
              <a:gdLst/>
              <a:ahLst/>
              <a:cxnLst/>
              <a:rect l="l" t="t" r="r" b="b"/>
              <a:pathLst>
                <a:path w="5810" h="12430" fill="none" extrusionOk="0">
                  <a:moveTo>
                    <a:pt x="0" y="1"/>
                  </a:moveTo>
                  <a:lnTo>
                    <a:pt x="0" y="12430"/>
                  </a:lnTo>
                  <a:lnTo>
                    <a:pt x="5809" y="12430"/>
                  </a:lnTo>
                </a:path>
              </a:pathLst>
            </a:custGeom>
            <a:noFill/>
            <a:ln w="5075" cap="rnd" cmpd="sng">
              <a:solidFill>
                <a:srgbClr val="2928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3266037" y="2794964"/>
              <a:ext cx="670695" cy="36"/>
            </a:xfrm>
            <a:custGeom>
              <a:avLst/>
              <a:gdLst/>
              <a:ahLst/>
              <a:cxnLst/>
              <a:rect l="l" t="t" r="r" b="b"/>
              <a:pathLst>
                <a:path w="18633" h="1" fill="none" extrusionOk="0">
                  <a:moveTo>
                    <a:pt x="1" y="1"/>
                  </a:moveTo>
                  <a:lnTo>
                    <a:pt x="18633" y="1"/>
                  </a:lnTo>
                </a:path>
              </a:pathLst>
            </a:custGeom>
            <a:noFill/>
            <a:ln w="50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492828" y="2796188"/>
              <a:ext cx="373664" cy="36"/>
            </a:xfrm>
            <a:custGeom>
              <a:avLst/>
              <a:gdLst/>
              <a:ahLst/>
              <a:cxnLst/>
              <a:rect l="l" t="t" r="r" b="b"/>
              <a:pathLst>
                <a:path w="10381" h="1" fill="none" extrusionOk="0">
                  <a:moveTo>
                    <a:pt x="1" y="1"/>
                  </a:moveTo>
                  <a:lnTo>
                    <a:pt x="10381" y="1"/>
                  </a:lnTo>
                </a:path>
              </a:pathLst>
            </a:custGeom>
            <a:noFill/>
            <a:ln w="50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3135555" y="3770393"/>
              <a:ext cx="593702" cy="94451"/>
            </a:xfrm>
            <a:custGeom>
              <a:avLst/>
              <a:gdLst/>
              <a:ahLst/>
              <a:cxnLst/>
              <a:rect l="l" t="t" r="r" b="b"/>
              <a:pathLst>
                <a:path w="16494" h="2624" extrusionOk="0">
                  <a:moveTo>
                    <a:pt x="1318" y="0"/>
                  </a:moveTo>
                  <a:cubicBezTo>
                    <a:pt x="586" y="0"/>
                    <a:pt x="0" y="586"/>
                    <a:pt x="0" y="1318"/>
                  </a:cubicBezTo>
                  <a:cubicBezTo>
                    <a:pt x="0" y="2038"/>
                    <a:pt x="586" y="2624"/>
                    <a:pt x="1318" y="2624"/>
                  </a:cubicBezTo>
                  <a:lnTo>
                    <a:pt x="15188" y="2624"/>
                  </a:lnTo>
                  <a:cubicBezTo>
                    <a:pt x="15908" y="2624"/>
                    <a:pt x="16494" y="2038"/>
                    <a:pt x="16494" y="1318"/>
                  </a:cubicBezTo>
                  <a:cubicBezTo>
                    <a:pt x="16494" y="586"/>
                    <a:pt x="15908" y="0"/>
                    <a:pt x="15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233209" y="3770393"/>
              <a:ext cx="593702" cy="94451"/>
            </a:xfrm>
            <a:custGeom>
              <a:avLst/>
              <a:gdLst/>
              <a:ahLst/>
              <a:cxnLst/>
              <a:rect l="l" t="t" r="r" b="b"/>
              <a:pathLst>
                <a:path w="16494" h="2624" extrusionOk="0">
                  <a:moveTo>
                    <a:pt x="1318" y="0"/>
                  </a:moveTo>
                  <a:cubicBezTo>
                    <a:pt x="586" y="0"/>
                    <a:pt x="1" y="586"/>
                    <a:pt x="1" y="1318"/>
                  </a:cubicBezTo>
                  <a:cubicBezTo>
                    <a:pt x="1" y="2038"/>
                    <a:pt x="586" y="2624"/>
                    <a:pt x="1318" y="2624"/>
                  </a:cubicBezTo>
                  <a:lnTo>
                    <a:pt x="15188" y="2624"/>
                  </a:lnTo>
                  <a:cubicBezTo>
                    <a:pt x="15908" y="2624"/>
                    <a:pt x="16494" y="2038"/>
                    <a:pt x="16494" y="1318"/>
                  </a:cubicBezTo>
                  <a:cubicBezTo>
                    <a:pt x="16494" y="586"/>
                    <a:pt x="15908" y="0"/>
                    <a:pt x="15188" y="0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3316682" y="3470915"/>
              <a:ext cx="315316" cy="299514"/>
            </a:xfrm>
            <a:custGeom>
              <a:avLst/>
              <a:gdLst/>
              <a:ahLst/>
              <a:cxnLst/>
              <a:rect l="l" t="t" r="r" b="b"/>
              <a:pathLst>
                <a:path w="8760" h="8321" extrusionOk="0">
                  <a:moveTo>
                    <a:pt x="1" y="1"/>
                  </a:moveTo>
                  <a:lnTo>
                    <a:pt x="1" y="8320"/>
                  </a:lnTo>
                  <a:lnTo>
                    <a:pt x="7690" y="8320"/>
                  </a:lnTo>
                  <a:lnTo>
                    <a:pt x="8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3367758" y="3470915"/>
              <a:ext cx="315316" cy="299514"/>
            </a:xfrm>
            <a:custGeom>
              <a:avLst/>
              <a:gdLst/>
              <a:ahLst/>
              <a:cxnLst/>
              <a:rect l="l" t="t" r="r" b="b"/>
              <a:pathLst>
                <a:path w="8760" h="8321" extrusionOk="0">
                  <a:moveTo>
                    <a:pt x="0" y="1"/>
                  </a:moveTo>
                  <a:lnTo>
                    <a:pt x="0" y="8320"/>
                  </a:lnTo>
                  <a:lnTo>
                    <a:pt x="7690" y="8320"/>
                  </a:lnTo>
                  <a:lnTo>
                    <a:pt x="8759" y="1"/>
                  </a:lnTo>
                  <a:close/>
                </a:path>
              </a:pathLst>
            </a:custGeom>
            <a:solidFill>
              <a:schemeClr val="lt2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2300759" y="3770393"/>
              <a:ext cx="594133" cy="94451"/>
            </a:xfrm>
            <a:custGeom>
              <a:avLst/>
              <a:gdLst/>
              <a:ahLst/>
              <a:cxnLst/>
              <a:rect l="l" t="t" r="r" b="b"/>
              <a:pathLst>
                <a:path w="16506" h="2624" extrusionOk="0">
                  <a:moveTo>
                    <a:pt x="1318" y="0"/>
                  </a:moveTo>
                  <a:cubicBezTo>
                    <a:pt x="586" y="0"/>
                    <a:pt x="1" y="586"/>
                    <a:pt x="1" y="1318"/>
                  </a:cubicBezTo>
                  <a:cubicBezTo>
                    <a:pt x="1" y="2038"/>
                    <a:pt x="586" y="2624"/>
                    <a:pt x="1318" y="2624"/>
                  </a:cubicBezTo>
                  <a:lnTo>
                    <a:pt x="15188" y="2624"/>
                  </a:lnTo>
                  <a:cubicBezTo>
                    <a:pt x="15908" y="2624"/>
                    <a:pt x="16505" y="2038"/>
                    <a:pt x="16505" y="1318"/>
                  </a:cubicBezTo>
                  <a:cubicBezTo>
                    <a:pt x="16505" y="586"/>
                    <a:pt x="15908" y="0"/>
                    <a:pt x="15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2398413" y="3770393"/>
              <a:ext cx="594133" cy="94451"/>
            </a:xfrm>
            <a:custGeom>
              <a:avLst/>
              <a:gdLst/>
              <a:ahLst/>
              <a:cxnLst/>
              <a:rect l="l" t="t" r="r" b="b"/>
              <a:pathLst>
                <a:path w="16506" h="2624" extrusionOk="0">
                  <a:moveTo>
                    <a:pt x="1318" y="0"/>
                  </a:moveTo>
                  <a:cubicBezTo>
                    <a:pt x="586" y="0"/>
                    <a:pt x="1" y="586"/>
                    <a:pt x="1" y="1318"/>
                  </a:cubicBezTo>
                  <a:cubicBezTo>
                    <a:pt x="1" y="2038"/>
                    <a:pt x="586" y="2624"/>
                    <a:pt x="1318" y="2624"/>
                  </a:cubicBezTo>
                  <a:lnTo>
                    <a:pt x="15188" y="2624"/>
                  </a:lnTo>
                  <a:cubicBezTo>
                    <a:pt x="15909" y="2624"/>
                    <a:pt x="16505" y="2038"/>
                    <a:pt x="16505" y="1318"/>
                  </a:cubicBezTo>
                  <a:cubicBezTo>
                    <a:pt x="16505" y="586"/>
                    <a:pt x="15909" y="0"/>
                    <a:pt x="15188" y="0"/>
                  </a:cubicBezTo>
                  <a:close/>
                </a:path>
              </a:pathLst>
            </a:custGeom>
            <a:solidFill>
              <a:schemeClr val="lt1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2482317" y="3470915"/>
              <a:ext cx="314884" cy="299514"/>
            </a:xfrm>
            <a:custGeom>
              <a:avLst/>
              <a:gdLst/>
              <a:ahLst/>
              <a:cxnLst/>
              <a:rect l="l" t="t" r="r" b="b"/>
              <a:pathLst>
                <a:path w="8748" h="8321" extrusionOk="0">
                  <a:moveTo>
                    <a:pt x="0" y="1"/>
                  </a:moveTo>
                  <a:lnTo>
                    <a:pt x="0" y="8320"/>
                  </a:lnTo>
                  <a:lnTo>
                    <a:pt x="7690" y="8320"/>
                  </a:lnTo>
                  <a:lnTo>
                    <a:pt x="8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2533358" y="3470915"/>
              <a:ext cx="314920" cy="299514"/>
            </a:xfrm>
            <a:custGeom>
              <a:avLst/>
              <a:gdLst/>
              <a:ahLst/>
              <a:cxnLst/>
              <a:rect l="l" t="t" r="r" b="b"/>
              <a:pathLst>
                <a:path w="8749" h="8321" extrusionOk="0">
                  <a:moveTo>
                    <a:pt x="1" y="1"/>
                  </a:moveTo>
                  <a:lnTo>
                    <a:pt x="1" y="8320"/>
                  </a:lnTo>
                  <a:lnTo>
                    <a:pt x="7690" y="8320"/>
                  </a:lnTo>
                  <a:lnTo>
                    <a:pt x="8748" y="1"/>
                  </a:lnTo>
                  <a:close/>
                </a:path>
              </a:pathLst>
            </a:custGeom>
            <a:solidFill>
              <a:schemeClr val="lt2"/>
            </a:solidFill>
            <a:ln w="10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768DC384-AD76-2422-C7B0-D0E77568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69" y="1670111"/>
            <a:ext cx="677287" cy="789915"/>
          </a:xfrm>
          <a:prstGeom prst="rect">
            <a:avLst/>
          </a:prstGeom>
        </p:spPr>
      </p:pic>
      <p:pic>
        <p:nvPicPr>
          <p:cNvPr id="6" name="Google Shape;1554;p53">
            <a:extLst>
              <a:ext uri="{FF2B5EF4-FFF2-40B4-BE49-F238E27FC236}">
                <a16:creationId xmlns:a16="http://schemas.microsoft.com/office/drawing/2014/main" id="{1DA3CEBB-1026-C5C3-0313-3A4464F662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4837" b="14844"/>
          <a:stretch/>
        </p:blipFill>
        <p:spPr>
          <a:xfrm>
            <a:off x="5738529" y="2823061"/>
            <a:ext cx="1781995" cy="147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title"/>
          </p:nvPr>
        </p:nvSpPr>
        <p:spPr>
          <a:xfrm>
            <a:off x="3678011" y="539500"/>
            <a:ext cx="474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64" name="Google Shape;664;p33"/>
          <p:cNvSpPr txBox="1">
            <a:spLocks noGrp="1"/>
          </p:cNvSpPr>
          <p:nvPr>
            <p:ph type="body" idx="1"/>
          </p:nvPr>
        </p:nvSpPr>
        <p:spPr>
          <a:xfrm>
            <a:off x="3805225" y="1727450"/>
            <a:ext cx="4610100" cy="2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>
                <a:latin typeface="Segoe UI"/>
              </a:rPr>
              <a:t>Communication due to busy schedules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>
                <a:latin typeface="Segoe UI"/>
              </a:rPr>
              <a:t>Learning everything with such a time crunch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>
                <a:latin typeface="Segoe UI"/>
              </a:rPr>
              <a:t>Making time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>
                <a:latin typeface="Segoe UI"/>
              </a:rPr>
              <a:t>Integration issues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>
                <a:latin typeface="Segoe UI"/>
              </a:rPr>
              <a:t>Project deployment</a:t>
            </a:r>
            <a:endParaRPr sz="1600" b="1">
              <a:latin typeface="Segoe UI"/>
            </a:endParaRPr>
          </a:p>
        </p:txBody>
      </p:sp>
      <p:cxnSp>
        <p:nvCxnSpPr>
          <p:cNvPr id="665" name="Google Shape;665;p33"/>
          <p:cNvCxnSpPr/>
          <p:nvPr/>
        </p:nvCxnSpPr>
        <p:spPr>
          <a:xfrm>
            <a:off x="724325" y="534975"/>
            <a:ext cx="0" cy="479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33"/>
          <p:cNvCxnSpPr/>
          <p:nvPr/>
        </p:nvCxnSpPr>
        <p:spPr>
          <a:xfrm>
            <a:off x="722368" y="4603100"/>
            <a:ext cx="271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7" name="Google Shape;667;p33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33775" r="33775"/>
          <a:stretch/>
        </p:blipFill>
        <p:spPr>
          <a:xfrm>
            <a:off x="724325" y="539500"/>
            <a:ext cx="2706601" cy="4063500"/>
          </a:xfrm>
          <a:prstGeom prst="rect">
            <a:avLst/>
          </a:prstGeom>
        </p:spPr>
      </p:pic>
      <p:grpSp>
        <p:nvGrpSpPr>
          <p:cNvPr id="668" name="Google Shape;668;p33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669" name="Google Shape;669;p33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3"/>
          <p:cNvGrpSpPr/>
          <p:nvPr/>
        </p:nvGrpSpPr>
        <p:grpSpPr>
          <a:xfrm>
            <a:off x="113774" y="3606527"/>
            <a:ext cx="2560434" cy="561594"/>
            <a:chOff x="2871050" y="2458250"/>
            <a:chExt cx="1107550" cy="242925"/>
          </a:xfrm>
        </p:grpSpPr>
        <p:sp>
          <p:nvSpPr>
            <p:cNvPr id="680" name="Google Shape;680;p33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33"/>
          <p:cNvSpPr/>
          <p:nvPr/>
        </p:nvSpPr>
        <p:spPr>
          <a:xfrm>
            <a:off x="441586" y="699752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93AF38DF-E7C4-5242-57B8-0FA31A4ED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213" y="535903"/>
            <a:ext cx="475066" cy="570109"/>
          </a:xfrm>
          <a:prstGeom prst="rect">
            <a:avLst/>
          </a:prstGeom>
        </p:spPr>
      </p:pic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EB4EAEA-3EBB-63C9-AC77-70ABAD616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192" y="2645019"/>
            <a:ext cx="1726224" cy="17262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title"/>
          </p:nvPr>
        </p:nvSpPr>
        <p:spPr>
          <a:xfrm>
            <a:off x="3678011" y="539500"/>
            <a:ext cx="474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664" name="Google Shape;664;p33"/>
          <p:cNvSpPr txBox="1">
            <a:spLocks noGrp="1"/>
          </p:cNvSpPr>
          <p:nvPr>
            <p:ph type="body" idx="1"/>
          </p:nvPr>
        </p:nvSpPr>
        <p:spPr>
          <a:xfrm>
            <a:off x="3544386" y="1358173"/>
            <a:ext cx="5137638" cy="2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>
                <a:latin typeface="Segoe UI"/>
              </a:rPr>
              <a:t>Made front and backend GitHub repositories so they could communicate better</a:t>
            </a:r>
            <a:endParaRPr lang="en-US"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Segoe UI"/>
              </a:rPr>
              <a:t>Watched YouTube videos and shared together</a:t>
            </a:r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Segoe UI"/>
              </a:rPr>
              <a:t>Used when2meet for scheduling meetings</a:t>
            </a:r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Segoe UI"/>
              </a:rPr>
              <a:t>Used GitHub to address merge requests to fix integration issues</a:t>
            </a:r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Segoe UI"/>
              </a:rPr>
              <a:t>Followed Iterative development approach</a:t>
            </a:r>
            <a:endParaRPr>
              <a:latin typeface="Segoe UI"/>
            </a:endParaRPr>
          </a:p>
        </p:txBody>
      </p:sp>
      <p:cxnSp>
        <p:nvCxnSpPr>
          <p:cNvPr id="665" name="Google Shape;665;p33"/>
          <p:cNvCxnSpPr/>
          <p:nvPr/>
        </p:nvCxnSpPr>
        <p:spPr>
          <a:xfrm>
            <a:off x="724325" y="534975"/>
            <a:ext cx="0" cy="479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33"/>
          <p:cNvCxnSpPr/>
          <p:nvPr/>
        </p:nvCxnSpPr>
        <p:spPr>
          <a:xfrm>
            <a:off x="722368" y="4603100"/>
            <a:ext cx="271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7" name="Google Shape;667;p33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33775" r="33775"/>
          <a:stretch/>
        </p:blipFill>
        <p:spPr>
          <a:xfrm>
            <a:off x="724325" y="539500"/>
            <a:ext cx="2706601" cy="4063500"/>
          </a:xfrm>
          <a:prstGeom prst="rect">
            <a:avLst/>
          </a:prstGeom>
        </p:spPr>
      </p:pic>
      <p:grpSp>
        <p:nvGrpSpPr>
          <p:cNvPr id="668" name="Google Shape;668;p33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669" name="Google Shape;669;p33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3"/>
          <p:cNvGrpSpPr/>
          <p:nvPr/>
        </p:nvGrpSpPr>
        <p:grpSpPr>
          <a:xfrm>
            <a:off x="113774" y="3606527"/>
            <a:ext cx="2560434" cy="561594"/>
            <a:chOff x="2871050" y="2458250"/>
            <a:chExt cx="1107550" cy="242925"/>
          </a:xfrm>
        </p:grpSpPr>
        <p:sp>
          <p:nvSpPr>
            <p:cNvPr id="680" name="Google Shape;680;p33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33"/>
          <p:cNvSpPr/>
          <p:nvPr/>
        </p:nvSpPr>
        <p:spPr>
          <a:xfrm>
            <a:off x="441586" y="699752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B5955919-1BDF-CC10-DE8D-2DC1D7B0D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213" y="535903"/>
            <a:ext cx="475066" cy="570109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AD3A55B-7DD3-D820-5093-0C5E445E9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656" y="3889130"/>
            <a:ext cx="1839791" cy="12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Learned</a:t>
            </a:r>
            <a:endParaRPr/>
          </a:p>
        </p:txBody>
      </p:sp>
      <p:sp>
        <p:nvSpPr>
          <p:cNvPr id="801" name="Google Shape;801;p36"/>
          <p:cNvSpPr txBox="1">
            <a:spLocks noGrp="1"/>
          </p:cNvSpPr>
          <p:nvPr>
            <p:ph type="subTitle" idx="1"/>
          </p:nvPr>
        </p:nvSpPr>
        <p:spPr>
          <a:xfrm>
            <a:off x="722375" y="1897012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/>
              </a:rPr>
              <a:t>How a software project is executed</a:t>
            </a:r>
            <a:endParaRPr lang="en-US">
              <a:latin typeface="Segoe UI"/>
            </a:endParaRPr>
          </a:p>
        </p:txBody>
      </p:sp>
      <p:sp>
        <p:nvSpPr>
          <p:cNvPr id="802" name="Google Shape;802;p36"/>
          <p:cNvSpPr txBox="1">
            <a:spLocks noGrp="1"/>
          </p:cNvSpPr>
          <p:nvPr>
            <p:ph type="subTitle" idx="2"/>
          </p:nvPr>
        </p:nvSpPr>
        <p:spPr>
          <a:xfrm>
            <a:off x="722375" y="1560313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/>
              </a:rPr>
              <a:t>Software Project</a:t>
            </a:r>
            <a:endParaRPr lang="en-US">
              <a:latin typeface="Segoe UI"/>
            </a:endParaRPr>
          </a:p>
        </p:txBody>
      </p:sp>
      <p:sp>
        <p:nvSpPr>
          <p:cNvPr id="803" name="Google Shape;803;p36"/>
          <p:cNvSpPr txBox="1">
            <a:spLocks noGrp="1"/>
          </p:cNvSpPr>
          <p:nvPr>
            <p:ph type="subTitle" idx="3"/>
          </p:nvPr>
        </p:nvSpPr>
        <p:spPr>
          <a:xfrm>
            <a:off x="3316362" y="1897012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/>
              </a:rPr>
              <a:t>Communication and reliability</a:t>
            </a:r>
            <a:endParaRPr lang="en-US">
              <a:latin typeface="Segoe UI"/>
            </a:endParaRPr>
          </a:p>
        </p:txBody>
      </p:sp>
      <p:sp>
        <p:nvSpPr>
          <p:cNvPr id="804" name="Google Shape;804;p36"/>
          <p:cNvSpPr txBox="1">
            <a:spLocks noGrp="1"/>
          </p:cNvSpPr>
          <p:nvPr>
            <p:ph type="subTitle" idx="4"/>
          </p:nvPr>
        </p:nvSpPr>
        <p:spPr>
          <a:xfrm>
            <a:off x="3316351" y="1560313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/>
              </a:rPr>
              <a:t>Teamwork</a:t>
            </a:r>
            <a:endParaRPr lang="en-US">
              <a:latin typeface="Segoe UI"/>
            </a:endParaRPr>
          </a:p>
        </p:txBody>
      </p:sp>
      <p:sp>
        <p:nvSpPr>
          <p:cNvPr id="805" name="Google Shape;805;p36"/>
          <p:cNvSpPr txBox="1">
            <a:spLocks noGrp="1"/>
          </p:cNvSpPr>
          <p:nvPr>
            <p:ph type="subTitle" idx="5"/>
          </p:nvPr>
        </p:nvSpPr>
        <p:spPr>
          <a:xfrm>
            <a:off x="5910324" y="1897012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/>
              </a:rPr>
              <a:t>How to manage and make time</a:t>
            </a:r>
            <a:endParaRPr lang="en-US">
              <a:latin typeface="Segoe UI"/>
            </a:endParaRPr>
          </a:p>
        </p:txBody>
      </p:sp>
      <p:sp>
        <p:nvSpPr>
          <p:cNvPr id="806" name="Google Shape;806;p36"/>
          <p:cNvSpPr txBox="1">
            <a:spLocks noGrp="1"/>
          </p:cNvSpPr>
          <p:nvPr>
            <p:ph type="subTitle" idx="6"/>
          </p:nvPr>
        </p:nvSpPr>
        <p:spPr>
          <a:xfrm>
            <a:off x="5910303" y="1560313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latin typeface="Segoe UI"/>
              </a:rPr>
              <a:t>Time </a:t>
            </a:r>
            <a:endParaRPr lang="en-US">
              <a:latin typeface="Segoe UI"/>
            </a:endParaRPr>
          </a:p>
        </p:txBody>
      </p:sp>
      <p:sp>
        <p:nvSpPr>
          <p:cNvPr id="807" name="Google Shape;807;p36"/>
          <p:cNvSpPr txBox="1">
            <a:spLocks noGrp="1"/>
          </p:cNvSpPr>
          <p:nvPr>
            <p:ph type="subTitle" idx="7"/>
          </p:nvPr>
        </p:nvSpPr>
        <p:spPr>
          <a:xfrm>
            <a:off x="722375" y="3616150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/>
              </a:rPr>
              <a:t>How backend and frontend work</a:t>
            </a:r>
            <a:endParaRPr lang="en-US">
              <a:latin typeface="Segoe UI"/>
            </a:endParaRPr>
          </a:p>
        </p:txBody>
      </p:sp>
      <p:sp>
        <p:nvSpPr>
          <p:cNvPr id="808" name="Google Shape;808;p36"/>
          <p:cNvSpPr txBox="1">
            <a:spLocks noGrp="1"/>
          </p:cNvSpPr>
          <p:nvPr>
            <p:ph type="subTitle" idx="8"/>
          </p:nvPr>
        </p:nvSpPr>
        <p:spPr>
          <a:xfrm>
            <a:off x="722375" y="3279450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/>
              </a:rPr>
              <a:t>Backend &amp; Frontend</a:t>
            </a:r>
            <a:endParaRPr lang="en-US">
              <a:latin typeface="Segoe UI"/>
            </a:endParaRPr>
          </a:p>
        </p:txBody>
      </p:sp>
      <p:sp>
        <p:nvSpPr>
          <p:cNvPr id="809" name="Google Shape;809;p36"/>
          <p:cNvSpPr txBox="1">
            <a:spLocks noGrp="1"/>
          </p:cNvSpPr>
          <p:nvPr>
            <p:ph type="subTitle" idx="9"/>
          </p:nvPr>
        </p:nvSpPr>
        <p:spPr>
          <a:xfrm>
            <a:off x="3316362" y="3616150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/>
              </a:rPr>
              <a:t>How important it is to document</a:t>
            </a:r>
            <a:endParaRPr lang="en-US">
              <a:latin typeface="Segoe UI"/>
            </a:endParaRPr>
          </a:p>
        </p:txBody>
      </p:sp>
      <p:sp>
        <p:nvSpPr>
          <p:cNvPr id="810" name="Google Shape;810;p36"/>
          <p:cNvSpPr txBox="1">
            <a:spLocks noGrp="1"/>
          </p:cNvSpPr>
          <p:nvPr>
            <p:ph type="subTitle" idx="13"/>
          </p:nvPr>
        </p:nvSpPr>
        <p:spPr>
          <a:xfrm>
            <a:off x="3316351" y="3279450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/>
              </a:rPr>
              <a:t>Documentation</a:t>
            </a:r>
            <a:endParaRPr lang="en-US">
              <a:latin typeface="Segoe UI"/>
            </a:endParaRPr>
          </a:p>
        </p:txBody>
      </p:sp>
      <p:sp>
        <p:nvSpPr>
          <p:cNvPr id="811" name="Google Shape;811;p36"/>
          <p:cNvSpPr txBox="1">
            <a:spLocks noGrp="1"/>
          </p:cNvSpPr>
          <p:nvPr>
            <p:ph type="subTitle" idx="14"/>
          </p:nvPr>
        </p:nvSpPr>
        <p:spPr>
          <a:xfrm>
            <a:off x="5910324" y="3616150"/>
            <a:ext cx="2511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/>
              </a:rPr>
              <a:t>How to use GitHub and JIRA</a:t>
            </a:r>
            <a:endParaRPr lang="en-US">
              <a:latin typeface="Segoe UI"/>
            </a:endParaRPr>
          </a:p>
        </p:txBody>
      </p:sp>
      <p:sp>
        <p:nvSpPr>
          <p:cNvPr id="812" name="Google Shape;812;p36"/>
          <p:cNvSpPr txBox="1">
            <a:spLocks noGrp="1"/>
          </p:cNvSpPr>
          <p:nvPr>
            <p:ph type="subTitle" idx="15"/>
          </p:nvPr>
        </p:nvSpPr>
        <p:spPr>
          <a:xfrm>
            <a:off x="5910303" y="3279450"/>
            <a:ext cx="25113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goe UI"/>
              </a:rPr>
              <a:t>Technologies</a:t>
            </a:r>
            <a:endParaRPr>
              <a:latin typeface="Segoe UI"/>
            </a:endParaRPr>
          </a:p>
        </p:txBody>
      </p:sp>
      <p:cxnSp>
        <p:nvCxnSpPr>
          <p:cNvPr id="813" name="Google Shape;813;p36"/>
          <p:cNvCxnSpPr/>
          <p:nvPr/>
        </p:nvCxnSpPr>
        <p:spPr>
          <a:xfrm>
            <a:off x="-57150" y="1185925"/>
            <a:ext cx="925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36"/>
          <p:cNvCxnSpPr/>
          <p:nvPr/>
        </p:nvCxnSpPr>
        <p:spPr>
          <a:xfrm>
            <a:off x="-57150" y="2906800"/>
            <a:ext cx="925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36"/>
          <p:cNvSpPr/>
          <p:nvPr/>
        </p:nvSpPr>
        <p:spPr>
          <a:xfrm rot="10800000">
            <a:off x="2993245" y="4473789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8524211" y="26259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36"/>
          <p:cNvGrpSpPr/>
          <p:nvPr/>
        </p:nvGrpSpPr>
        <p:grpSpPr>
          <a:xfrm>
            <a:off x="7141411" y="4473802"/>
            <a:ext cx="2560434" cy="561594"/>
            <a:chOff x="2871050" y="2458250"/>
            <a:chExt cx="1107550" cy="242925"/>
          </a:xfrm>
        </p:grpSpPr>
        <p:sp>
          <p:nvSpPr>
            <p:cNvPr id="818" name="Google Shape;818;p36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5218B00F-FB8A-EBA5-37BE-14807A712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459" y="535903"/>
            <a:ext cx="475066" cy="5701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9"/>
          <p:cNvSpPr/>
          <p:nvPr/>
        </p:nvSpPr>
        <p:spPr>
          <a:xfrm>
            <a:off x="4843450" y="539400"/>
            <a:ext cx="3584400" cy="4064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39"/>
          <p:cNvGrpSpPr/>
          <p:nvPr/>
        </p:nvGrpSpPr>
        <p:grpSpPr>
          <a:xfrm>
            <a:off x="5146235" y="1357535"/>
            <a:ext cx="2978821" cy="2424251"/>
            <a:chOff x="5404325" y="978525"/>
            <a:chExt cx="2636825" cy="2145925"/>
          </a:xfrm>
        </p:grpSpPr>
        <p:sp>
          <p:nvSpPr>
            <p:cNvPr id="864" name="Google Shape;864;p39"/>
            <p:cNvSpPr/>
            <p:nvPr/>
          </p:nvSpPr>
          <p:spPr>
            <a:xfrm>
              <a:off x="6280663" y="2804900"/>
              <a:ext cx="884150" cy="319550"/>
            </a:xfrm>
            <a:custGeom>
              <a:avLst/>
              <a:gdLst/>
              <a:ahLst/>
              <a:cxnLst/>
              <a:rect l="l" t="t" r="r" b="b"/>
              <a:pathLst>
                <a:path w="35366" h="12782" extrusionOk="0">
                  <a:moveTo>
                    <a:pt x="1" y="12781"/>
                  </a:moveTo>
                  <a:lnTo>
                    <a:pt x="1" y="11447"/>
                  </a:lnTo>
                  <a:lnTo>
                    <a:pt x="4158" y="10951"/>
                  </a:lnTo>
                  <a:lnTo>
                    <a:pt x="7043" y="1"/>
                  </a:lnTo>
                  <a:lnTo>
                    <a:pt x="28323" y="1"/>
                  </a:lnTo>
                  <a:lnTo>
                    <a:pt x="31208" y="10951"/>
                  </a:lnTo>
                  <a:lnTo>
                    <a:pt x="35365" y="11447"/>
                  </a:lnTo>
                  <a:lnTo>
                    <a:pt x="35365" y="1278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5404325" y="978525"/>
              <a:ext cx="2636825" cy="1596850"/>
            </a:xfrm>
            <a:custGeom>
              <a:avLst/>
              <a:gdLst/>
              <a:ahLst/>
              <a:cxnLst/>
              <a:rect l="l" t="t" r="r" b="b"/>
              <a:pathLst>
                <a:path w="105473" h="63874" extrusionOk="0">
                  <a:moveTo>
                    <a:pt x="0" y="63873"/>
                  </a:moveTo>
                  <a:lnTo>
                    <a:pt x="0" y="2389"/>
                  </a:lnTo>
                  <a:cubicBezTo>
                    <a:pt x="0" y="1055"/>
                    <a:pt x="1055" y="0"/>
                    <a:pt x="2389" y="0"/>
                  </a:cubicBezTo>
                  <a:lnTo>
                    <a:pt x="103115" y="0"/>
                  </a:lnTo>
                  <a:cubicBezTo>
                    <a:pt x="104418" y="0"/>
                    <a:pt x="105473" y="1055"/>
                    <a:pt x="105473" y="2389"/>
                  </a:cubicBezTo>
                  <a:lnTo>
                    <a:pt x="105473" y="6387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404325" y="2575350"/>
              <a:ext cx="2636825" cy="238100"/>
            </a:xfrm>
            <a:custGeom>
              <a:avLst/>
              <a:gdLst/>
              <a:ahLst/>
              <a:cxnLst/>
              <a:rect l="l" t="t" r="r" b="b"/>
              <a:pathLst>
                <a:path w="105473" h="9524" extrusionOk="0">
                  <a:moveTo>
                    <a:pt x="103115" y="9524"/>
                  </a:moveTo>
                  <a:lnTo>
                    <a:pt x="2389" y="9524"/>
                  </a:lnTo>
                  <a:cubicBezTo>
                    <a:pt x="1055" y="9524"/>
                    <a:pt x="0" y="8438"/>
                    <a:pt x="0" y="7135"/>
                  </a:cubicBezTo>
                  <a:lnTo>
                    <a:pt x="0" y="0"/>
                  </a:lnTo>
                  <a:lnTo>
                    <a:pt x="105473" y="0"/>
                  </a:lnTo>
                  <a:lnTo>
                    <a:pt x="105473" y="7135"/>
                  </a:lnTo>
                  <a:cubicBezTo>
                    <a:pt x="105473" y="8438"/>
                    <a:pt x="104418" y="9524"/>
                    <a:pt x="103115" y="9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6706438" y="1016525"/>
              <a:ext cx="32600" cy="32575"/>
            </a:xfrm>
            <a:custGeom>
              <a:avLst/>
              <a:gdLst/>
              <a:ahLst/>
              <a:cxnLst/>
              <a:rect l="l" t="t" r="r" b="b"/>
              <a:pathLst>
                <a:path w="1304" h="1303" extrusionOk="0">
                  <a:moveTo>
                    <a:pt x="559" y="0"/>
                  </a:moveTo>
                  <a:cubicBezTo>
                    <a:pt x="1055" y="0"/>
                    <a:pt x="1304" y="589"/>
                    <a:pt x="931" y="931"/>
                  </a:cubicBezTo>
                  <a:cubicBezTo>
                    <a:pt x="590" y="1303"/>
                    <a:pt x="1" y="1055"/>
                    <a:pt x="1" y="558"/>
                  </a:cubicBezTo>
                  <a:cubicBezTo>
                    <a:pt x="1" y="248"/>
                    <a:pt x="249" y="0"/>
                    <a:pt x="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8" name="Google Shape;868;p39"/>
          <p:cNvPicPr preferRelativeResize="0"/>
          <p:nvPr/>
        </p:nvPicPr>
        <p:blipFill>
          <a:blip r:embed="rId3"/>
          <a:srcRect/>
          <a:stretch/>
        </p:blipFill>
        <p:spPr>
          <a:xfrm>
            <a:off x="5237569" y="1477563"/>
            <a:ext cx="2795465" cy="15724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69" name="Google Shape;869;p39"/>
          <p:cNvSpPr txBox="1">
            <a:spLocks noGrp="1"/>
          </p:cNvSpPr>
          <p:nvPr>
            <p:ph type="title"/>
          </p:nvPr>
        </p:nvSpPr>
        <p:spPr>
          <a:xfrm>
            <a:off x="1824573" y="824273"/>
            <a:ext cx="280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Future Changes</a:t>
            </a:r>
            <a:endParaRPr/>
          </a:p>
        </p:txBody>
      </p:sp>
      <p:sp>
        <p:nvSpPr>
          <p:cNvPr id="870" name="Google Shape;870;p39"/>
          <p:cNvSpPr txBox="1">
            <a:spLocks noGrp="1"/>
          </p:cNvSpPr>
          <p:nvPr>
            <p:ph type="subTitle" idx="1"/>
          </p:nvPr>
        </p:nvSpPr>
        <p:spPr>
          <a:xfrm>
            <a:off x="314973" y="1591407"/>
            <a:ext cx="3938331" cy="272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" sz="1200">
                <a:solidFill>
                  <a:srgbClr val="1A1A3E"/>
                </a:solidFill>
                <a:latin typeface="Segoe UI"/>
                <a:cs typeface="Arial"/>
              </a:rPr>
              <a:t>Some things we would change are having a group with similar schedules so communication is easier. 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" sz="1200">
              <a:solidFill>
                <a:srgbClr val="1A1A3E"/>
              </a:solidFill>
              <a:latin typeface="Segoe UI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" sz="1200">
                <a:solidFill>
                  <a:srgbClr val="1A1A3E"/>
                </a:solidFill>
                <a:latin typeface="Segoe UI"/>
                <a:cs typeface="Segoe UI"/>
              </a:rPr>
              <a:t>Not adding deliverables that couldn't be completed by the end of the sprint</a:t>
            </a:r>
          </a:p>
          <a:p>
            <a:pPr marL="285750" indent="-285750" algn="l">
              <a:buFont typeface="Arial"/>
              <a:buChar char="•"/>
            </a:pPr>
            <a:endParaRPr lang="en" sz="1200">
              <a:solidFill>
                <a:srgbClr val="1A1A3E"/>
              </a:solidFill>
              <a:latin typeface="Segoe UI"/>
              <a:cs typeface="Segoe UI"/>
            </a:endParaRPr>
          </a:p>
          <a:p>
            <a:pPr marL="285750" indent="-285750" algn="l">
              <a:buFont typeface="Arial"/>
              <a:buChar char="•"/>
            </a:pPr>
            <a:r>
              <a:rPr lang="en" sz="1200">
                <a:solidFill>
                  <a:srgbClr val="1A1A3E"/>
                </a:solidFill>
                <a:latin typeface="Segoe UI"/>
                <a:cs typeface="Segoe UI"/>
              </a:rPr>
              <a:t>Clearer communication at the beginning of each week. </a:t>
            </a:r>
          </a:p>
          <a:p>
            <a:pPr marL="285750" indent="-285750" algn="l">
              <a:buFont typeface="Arial"/>
              <a:buChar char="•"/>
            </a:pPr>
            <a:endParaRPr lang="en" sz="1200">
              <a:solidFill>
                <a:srgbClr val="1A1A3E"/>
              </a:solidFill>
              <a:latin typeface="Segoe UI"/>
              <a:cs typeface="Segoe UI"/>
            </a:endParaRPr>
          </a:p>
          <a:p>
            <a:pPr marL="285750" indent="-285750" algn="l">
              <a:buFont typeface="Arial"/>
              <a:buChar char="•"/>
            </a:pPr>
            <a:r>
              <a:rPr lang="en" sz="1200">
                <a:solidFill>
                  <a:srgbClr val="1A1A3E"/>
                </a:solidFill>
                <a:latin typeface="Segoe UI"/>
                <a:cs typeface="Segoe UI"/>
              </a:rPr>
              <a:t>Follow a burn-down chart for better tracking of progress.</a:t>
            </a:r>
          </a:p>
          <a:p>
            <a:pPr marL="285750" indent="-285750" algn="l">
              <a:buFont typeface="Arial"/>
              <a:buChar char="•"/>
            </a:pPr>
            <a:endParaRPr lang="en" sz="1200">
              <a:solidFill>
                <a:srgbClr val="1A1A3E"/>
              </a:solidFill>
              <a:latin typeface="Segoe UI"/>
              <a:cs typeface="Segoe UI"/>
            </a:endParaRPr>
          </a:p>
        </p:txBody>
      </p:sp>
      <p:cxnSp>
        <p:nvCxnSpPr>
          <p:cNvPr id="871" name="Google Shape;871;p39"/>
          <p:cNvCxnSpPr/>
          <p:nvPr/>
        </p:nvCxnSpPr>
        <p:spPr>
          <a:xfrm>
            <a:off x="4837225" y="539591"/>
            <a:ext cx="0" cy="469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" name="Google Shape;872;p39"/>
          <p:cNvCxnSpPr/>
          <p:nvPr/>
        </p:nvCxnSpPr>
        <p:spPr>
          <a:xfrm>
            <a:off x="4841800" y="4604000"/>
            <a:ext cx="358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39"/>
          <p:cNvCxnSpPr/>
          <p:nvPr/>
        </p:nvCxnSpPr>
        <p:spPr>
          <a:xfrm>
            <a:off x="8421625" y="539591"/>
            <a:ext cx="0" cy="469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4" name="Google Shape;874;p39"/>
          <p:cNvSpPr/>
          <p:nvPr/>
        </p:nvSpPr>
        <p:spPr>
          <a:xfrm rot="10800000">
            <a:off x="1546321" y="3970774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9"/>
          <p:cNvSpPr/>
          <p:nvPr/>
        </p:nvSpPr>
        <p:spPr>
          <a:xfrm>
            <a:off x="2445811" y="2586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" name="Google Shape;876;p39"/>
          <p:cNvGrpSpPr/>
          <p:nvPr/>
        </p:nvGrpSpPr>
        <p:grpSpPr>
          <a:xfrm>
            <a:off x="6908911" y="3912089"/>
            <a:ext cx="2560434" cy="561594"/>
            <a:chOff x="2871050" y="2458250"/>
            <a:chExt cx="1107550" cy="242925"/>
          </a:xfrm>
        </p:grpSpPr>
        <p:sp>
          <p:nvSpPr>
            <p:cNvPr id="877" name="Google Shape;877;p39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9"/>
          <p:cNvGrpSpPr/>
          <p:nvPr/>
        </p:nvGrpSpPr>
        <p:grpSpPr>
          <a:xfrm>
            <a:off x="201777" y="924063"/>
            <a:ext cx="1441459" cy="315279"/>
            <a:chOff x="4290125" y="2631325"/>
            <a:chExt cx="500750" cy="109525"/>
          </a:xfrm>
        </p:grpSpPr>
        <p:sp>
          <p:nvSpPr>
            <p:cNvPr id="881" name="Google Shape;881;p39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EA8F6915-6AF7-50FD-926D-9E2E7FFF7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590" y="535903"/>
            <a:ext cx="475066" cy="5701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48"/>
          <p:cNvGrpSpPr/>
          <p:nvPr/>
        </p:nvGrpSpPr>
        <p:grpSpPr>
          <a:xfrm>
            <a:off x="7155349" y="2098102"/>
            <a:ext cx="2560434" cy="561594"/>
            <a:chOff x="2871050" y="2458250"/>
            <a:chExt cx="1107550" cy="242925"/>
          </a:xfrm>
        </p:grpSpPr>
        <p:sp>
          <p:nvSpPr>
            <p:cNvPr id="1356" name="Google Shape;1356;p48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4340577" y="2851764"/>
            <a:ext cx="1222154" cy="879233"/>
            <a:chOff x="2935888" y="3742693"/>
            <a:chExt cx="343755" cy="247295"/>
          </a:xfrm>
        </p:grpSpPr>
        <p:sp>
          <p:nvSpPr>
            <p:cNvPr id="1360" name="Google Shape;1360;p48"/>
            <p:cNvSpPr/>
            <p:nvPr/>
          </p:nvSpPr>
          <p:spPr>
            <a:xfrm>
              <a:off x="2935888" y="3747564"/>
              <a:ext cx="294712" cy="238438"/>
            </a:xfrm>
            <a:custGeom>
              <a:avLst/>
              <a:gdLst/>
              <a:ahLst/>
              <a:cxnLst/>
              <a:rect l="l" t="t" r="r" b="b"/>
              <a:pathLst>
                <a:path w="31344" h="25359" extrusionOk="0">
                  <a:moveTo>
                    <a:pt x="22499" y="1"/>
                  </a:moveTo>
                  <a:lnTo>
                    <a:pt x="1" y="19011"/>
                  </a:lnTo>
                  <a:lnTo>
                    <a:pt x="3598" y="25358"/>
                  </a:lnTo>
                  <a:lnTo>
                    <a:pt x="31344" y="15523"/>
                  </a:lnTo>
                  <a:lnTo>
                    <a:pt x="2249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025559" y="3938716"/>
              <a:ext cx="81548" cy="51272"/>
            </a:xfrm>
            <a:custGeom>
              <a:avLst/>
              <a:gdLst/>
              <a:ahLst/>
              <a:cxnLst/>
              <a:rect l="l" t="t" r="r" b="b"/>
              <a:pathLst>
                <a:path w="8673" h="5453" fill="none" extrusionOk="0">
                  <a:moveTo>
                    <a:pt x="7871" y="1"/>
                  </a:moveTo>
                  <a:lnTo>
                    <a:pt x="8406" y="1477"/>
                  </a:lnTo>
                  <a:cubicBezTo>
                    <a:pt x="8673" y="2200"/>
                    <a:pt x="8296" y="3017"/>
                    <a:pt x="7557" y="3284"/>
                  </a:cubicBezTo>
                  <a:lnTo>
                    <a:pt x="2357" y="5185"/>
                  </a:lnTo>
                  <a:cubicBezTo>
                    <a:pt x="1618" y="5452"/>
                    <a:pt x="801" y="5059"/>
                    <a:pt x="550" y="4337"/>
                  </a:cubicBezTo>
                  <a:lnTo>
                    <a:pt x="0" y="2860"/>
                  </a:lnTo>
                </a:path>
              </a:pathLst>
            </a:custGeom>
            <a:noFill/>
            <a:ln w="29450" cap="flat" cmpd="sng">
              <a:solidFill>
                <a:schemeClr val="dk1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147425" y="3747564"/>
              <a:ext cx="83175" cy="145964"/>
            </a:xfrm>
            <a:custGeom>
              <a:avLst/>
              <a:gdLst/>
              <a:ahLst/>
              <a:cxnLst/>
              <a:rect l="l" t="t" r="r" b="b"/>
              <a:pathLst>
                <a:path w="8846" h="15524" fill="none" extrusionOk="0">
                  <a:moveTo>
                    <a:pt x="1" y="1"/>
                  </a:moveTo>
                  <a:lnTo>
                    <a:pt x="8846" y="15523"/>
                  </a:lnTo>
                </a:path>
              </a:pathLst>
            </a:custGeom>
            <a:solidFill>
              <a:schemeClr val="lt1"/>
            </a:solidFill>
            <a:ln w="34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935888" y="3926305"/>
              <a:ext cx="33840" cy="59546"/>
            </a:xfrm>
            <a:custGeom>
              <a:avLst/>
              <a:gdLst/>
              <a:ahLst/>
              <a:cxnLst/>
              <a:rect l="l" t="t" r="r" b="b"/>
              <a:pathLst>
                <a:path w="3599" h="6333" fill="none" extrusionOk="0">
                  <a:moveTo>
                    <a:pt x="1" y="1"/>
                  </a:moveTo>
                  <a:lnTo>
                    <a:pt x="3598" y="6332"/>
                  </a:lnTo>
                </a:path>
              </a:pathLst>
            </a:custGeom>
            <a:noFill/>
            <a:ln w="34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2962920" y="3903561"/>
              <a:ext cx="40196" cy="70622"/>
            </a:xfrm>
            <a:custGeom>
              <a:avLst/>
              <a:gdLst/>
              <a:ahLst/>
              <a:cxnLst/>
              <a:rect l="l" t="t" r="r" b="b"/>
              <a:pathLst>
                <a:path w="4275" h="7511" fill="none" extrusionOk="0">
                  <a:moveTo>
                    <a:pt x="1" y="0"/>
                  </a:moveTo>
                  <a:lnTo>
                    <a:pt x="4274" y="7510"/>
                  </a:lnTo>
                </a:path>
              </a:pathLst>
            </a:custGeom>
            <a:noFill/>
            <a:ln w="24750" cap="flat" cmpd="sng">
              <a:solidFill>
                <a:schemeClr val="dk1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950066" y="3768842"/>
              <a:ext cx="209488" cy="169884"/>
            </a:xfrm>
            <a:custGeom>
              <a:avLst/>
              <a:gdLst/>
              <a:ahLst/>
              <a:cxnLst/>
              <a:rect l="l" t="t" r="r" b="b"/>
              <a:pathLst>
                <a:path w="22280" h="18068" fill="none" extrusionOk="0">
                  <a:moveTo>
                    <a:pt x="1" y="18068"/>
                  </a:moveTo>
                  <a:lnTo>
                    <a:pt x="22279" y="0"/>
                  </a:lnTo>
                </a:path>
              </a:pathLst>
            </a:custGeom>
            <a:noFill/>
            <a:ln w="5100" cap="flat" cmpd="sng">
              <a:solidFill>
                <a:schemeClr val="dk1"/>
              </a:solidFill>
              <a:prstDash val="solid"/>
              <a:miter lim="1571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976958" y="3904858"/>
              <a:ext cx="5181" cy="4635"/>
            </a:xfrm>
            <a:custGeom>
              <a:avLst/>
              <a:gdLst/>
              <a:ahLst/>
              <a:cxnLst/>
              <a:rect l="l" t="t" r="r" b="b"/>
              <a:pathLst>
                <a:path w="551" h="493" extrusionOk="0">
                  <a:moveTo>
                    <a:pt x="270" y="1"/>
                  </a:moveTo>
                  <a:cubicBezTo>
                    <a:pt x="214" y="1"/>
                    <a:pt x="158" y="17"/>
                    <a:pt x="110" y="51"/>
                  </a:cubicBezTo>
                  <a:cubicBezTo>
                    <a:pt x="16" y="145"/>
                    <a:pt x="0" y="287"/>
                    <a:pt x="79" y="397"/>
                  </a:cubicBezTo>
                  <a:cubicBezTo>
                    <a:pt x="134" y="461"/>
                    <a:pt x="205" y="493"/>
                    <a:pt x="276" y="493"/>
                  </a:cubicBezTo>
                  <a:cubicBezTo>
                    <a:pt x="327" y="493"/>
                    <a:pt x="379" y="476"/>
                    <a:pt x="425" y="444"/>
                  </a:cubicBezTo>
                  <a:cubicBezTo>
                    <a:pt x="534" y="349"/>
                    <a:pt x="550" y="192"/>
                    <a:pt x="472" y="82"/>
                  </a:cubicBezTo>
                  <a:cubicBezTo>
                    <a:pt x="418" y="29"/>
                    <a:pt x="344" y="1"/>
                    <a:pt x="2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3000295" y="3885818"/>
              <a:ext cx="5331" cy="4626"/>
            </a:xfrm>
            <a:custGeom>
              <a:avLst/>
              <a:gdLst/>
              <a:ahLst/>
              <a:cxnLst/>
              <a:rect l="l" t="t" r="r" b="b"/>
              <a:pathLst>
                <a:path w="567" h="492" extrusionOk="0">
                  <a:moveTo>
                    <a:pt x="279" y="0"/>
                  </a:moveTo>
                  <a:cubicBezTo>
                    <a:pt x="226" y="0"/>
                    <a:pt x="172" y="17"/>
                    <a:pt x="126" y="49"/>
                  </a:cubicBezTo>
                  <a:cubicBezTo>
                    <a:pt x="16" y="144"/>
                    <a:pt x="1" y="301"/>
                    <a:pt x="95" y="395"/>
                  </a:cubicBezTo>
                  <a:cubicBezTo>
                    <a:pt x="141" y="459"/>
                    <a:pt x="213" y="491"/>
                    <a:pt x="288" y="491"/>
                  </a:cubicBezTo>
                  <a:cubicBezTo>
                    <a:pt x="341" y="491"/>
                    <a:pt x="395" y="475"/>
                    <a:pt x="441" y="442"/>
                  </a:cubicBezTo>
                  <a:cubicBezTo>
                    <a:pt x="551" y="348"/>
                    <a:pt x="566" y="206"/>
                    <a:pt x="472" y="96"/>
                  </a:cubicBezTo>
                  <a:cubicBezTo>
                    <a:pt x="426" y="32"/>
                    <a:pt x="354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023782" y="3866834"/>
              <a:ext cx="5181" cy="4673"/>
            </a:xfrm>
            <a:custGeom>
              <a:avLst/>
              <a:gdLst/>
              <a:ahLst/>
              <a:cxnLst/>
              <a:rect l="l" t="t" r="r" b="b"/>
              <a:pathLst>
                <a:path w="551" h="497" extrusionOk="0">
                  <a:moveTo>
                    <a:pt x="275" y="0"/>
                  </a:moveTo>
                  <a:cubicBezTo>
                    <a:pt x="224" y="0"/>
                    <a:pt x="172" y="18"/>
                    <a:pt x="126" y="57"/>
                  </a:cubicBezTo>
                  <a:cubicBezTo>
                    <a:pt x="16" y="136"/>
                    <a:pt x="1" y="293"/>
                    <a:pt x="79" y="403"/>
                  </a:cubicBezTo>
                  <a:cubicBezTo>
                    <a:pt x="132" y="464"/>
                    <a:pt x="204" y="496"/>
                    <a:pt x="276" y="496"/>
                  </a:cubicBezTo>
                  <a:cubicBezTo>
                    <a:pt x="334" y="496"/>
                    <a:pt x="392" y="476"/>
                    <a:pt x="441" y="434"/>
                  </a:cubicBezTo>
                  <a:cubicBezTo>
                    <a:pt x="535" y="356"/>
                    <a:pt x="551" y="199"/>
                    <a:pt x="472" y="89"/>
                  </a:cubicBezTo>
                  <a:cubicBezTo>
                    <a:pt x="417" y="34"/>
                    <a:pt x="347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3047270" y="3847851"/>
              <a:ext cx="5181" cy="4626"/>
            </a:xfrm>
            <a:custGeom>
              <a:avLst/>
              <a:gdLst/>
              <a:ahLst/>
              <a:cxnLst/>
              <a:rect l="l" t="t" r="r" b="b"/>
              <a:pathLst>
                <a:path w="551" h="492" extrusionOk="0">
                  <a:moveTo>
                    <a:pt x="268" y="0"/>
                  </a:moveTo>
                  <a:cubicBezTo>
                    <a:pt x="216" y="0"/>
                    <a:pt x="166" y="17"/>
                    <a:pt x="126" y="50"/>
                  </a:cubicBezTo>
                  <a:cubicBezTo>
                    <a:pt x="16" y="144"/>
                    <a:pt x="1" y="301"/>
                    <a:pt x="79" y="395"/>
                  </a:cubicBezTo>
                  <a:cubicBezTo>
                    <a:pt x="134" y="459"/>
                    <a:pt x="211" y="491"/>
                    <a:pt x="283" y="491"/>
                  </a:cubicBezTo>
                  <a:cubicBezTo>
                    <a:pt x="335" y="491"/>
                    <a:pt x="386" y="475"/>
                    <a:pt x="425" y="442"/>
                  </a:cubicBezTo>
                  <a:cubicBezTo>
                    <a:pt x="535" y="348"/>
                    <a:pt x="551" y="191"/>
                    <a:pt x="472" y="97"/>
                  </a:cubicBezTo>
                  <a:cubicBezTo>
                    <a:pt x="417" y="33"/>
                    <a:pt x="341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070616" y="3828820"/>
              <a:ext cx="5322" cy="4720"/>
            </a:xfrm>
            <a:custGeom>
              <a:avLst/>
              <a:gdLst/>
              <a:ahLst/>
              <a:cxnLst/>
              <a:rect l="l" t="t" r="r" b="b"/>
              <a:pathLst>
                <a:path w="566" h="502" extrusionOk="0">
                  <a:moveTo>
                    <a:pt x="289" y="1"/>
                  </a:moveTo>
                  <a:cubicBezTo>
                    <a:pt x="232" y="1"/>
                    <a:pt x="174" y="21"/>
                    <a:pt x="126" y="63"/>
                  </a:cubicBezTo>
                  <a:cubicBezTo>
                    <a:pt x="31" y="141"/>
                    <a:pt x="0" y="298"/>
                    <a:pt x="94" y="408"/>
                  </a:cubicBezTo>
                  <a:cubicBezTo>
                    <a:pt x="138" y="470"/>
                    <a:pt x="206" y="502"/>
                    <a:pt x="277" y="502"/>
                  </a:cubicBezTo>
                  <a:cubicBezTo>
                    <a:pt x="333" y="502"/>
                    <a:pt x="391" y="481"/>
                    <a:pt x="440" y="440"/>
                  </a:cubicBezTo>
                  <a:cubicBezTo>
                    <a:pt x="550" y="361"/>
                    <a:pt x="566" y="204"/>
                    <a:pt x="471" y="94"/>
                  </a:cubicBezTo>
                  <a:cubicBezTo>
                    <a:pt x="428" y="33"/>
                    <a:pt x="359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094103" y="3809883"/>
              <a:ext cx="5322" cy="4626"/>
            </a:xfrm>
            <a:custGeom>
              <a:avLst/>
              <a:gdLst/>
              <a:ahLst/>
              <a:cxnLst/>
              <a:rect l="l" t="t" r="r" b="b"/>
              <a:pathLst>
                <a:path w="566" h="492" extrusionOk="0">
                  <a:moveTo>
                    <a:pt x="279" y="1"/>
                  </a:moveTo>
                  <a:cubicBezTo>
                    <a:pt x="226" y="1"/>
                    <a:pt x="172" y="17"/>
                    <a:pt x="126" y="50"/>
                  </a:cubicBezTo>
                  <a:cubicBezTo>
                    <a:pt x="16" y="144"/>
                    <a:pt x="0" y="301"/>
                    <a:pt x="94" y="396"/>
                  </a:cubicBezTo>
                  <a:cubicBezTo>
                    <a:pt x="140" y="460"/>
                    <a:pt x="213" y="492"/>
                    <a:pt x="287" y="492"/>
                  </a:cubicBezTo>
                  <a:cubicBezTo>
                    <a:pt x="340" y="492"/>
                    <a:pt x="394" y="475"/>
                    <a:pt x="440" y="443"/>
                  </a:cubicBezTo>
                  <a:cubicBezTo>
                    <a:pt x="534" y="348"/>
                    <a:pt x="566" y="191"/>
                    <a:pt x="471" y="97"/>
                  </a:cubicBezTo>
                  <a:cubicBezTo>
                    <a:pt x="426" y="33"/>
                    <a:pt x="353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117591" y="3790862"/>
              <a:ext cx="5171" cy="4711"/>
            </a:xfrm>
            <a:custGeom>
              <a:avLst/>
              <a:gdLst/>
              <a:ahLst/>
              <a:cxnLst/>
              <a:rect l="l" t="t" r="r" b="b"/>
              <a:pathLst>
                <a:path w="550" h="501" extrusionOk="0">
                  <a:moveTo>
                    <a:pt x="277" y="0"/>
                  </a:moveTo>
                  <a:cubicBezTo>
                    <a:pt x="222" y="0"/>
                    <a:pt x="168" y="20"/>
                    <a:pt x="126" y="62"/>
                  </a:cubicBezTo>
                  <a:cubicBezTo>
                    <a:pt x="16" y="140"/>
                    <a:pt x="0" y="298"/>
                    <a:pt x="79" y="408"/>
                  </a:cubicBezTo>
                  <a:cubicBezTo>
                    <a:pt x="131" y="469"/>
                    <a:pt x="203" y="501"/>
                    <a:pt x="273" y="501"/>
                  </a:cubicBezTo>
                  <a:cubicBezTo>
                    <a:pt x="329" y="501"/>
                    <a:pt x="383" y="481"/>
                    <a:pt x="424" y="439"/>
                  </a:cubicBezTo>
                  <a:cubicBezTo>
                    <a:pt x="534" y="360"/>
                    <a:pt x="550" y="203"/>
                    <a:pt x="471" y="93"/>
                  </a:cubicBezTo>
                  <a:cubicBezTo>
                    <a:pt x="419" y="32"/>
                    <a:pt x="347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3141078" y="3771926"/>
              <a:ext cx="5181" cy="4626"/>
            </a:xfrm>
            <a:custGeom>
              <a:avLst/>
              <a:gdLst/>
              <a:ahLst/>
              <a:cxnLst/>
              <a:rect l="l" t="t" r="r" b="b"/>
              <a:pathLst>
                <a:path w="551" h="492" extrusionOk="0">
                  <a:moveTo>
                    <a:pt x="264" y="0"/>
                  </a:moveTo>
                  <a:cubicBezTo>
                    <a:pt x="210" y="0"/>
                    <a:pt x="156" y="16"/>
                    <a:pt x="110" y="49"/>
                  </a:cubicBezTo>
                  <a:cubicBezTo>
                    <a:pt x="16" y="143"/>
                    <a:pt x="0" y="285"/>
                    <a:pt x="79" y="395"/>
                  </a:cubicBezTo>
                  <a:cubicBezTo>
                    <a:pt x="134" y="459"/>
                    <a:pt x="205" y="491"/>
                    <a:pt x="276" y="491"/>
                  </a:cubicBezTo>
                  <a:cubicBezTo>
                    <a:pt x="327" y="491"/>
                    <a:pt x="379" y="475"/>
                    <a:pt x="424" y="442"/>
                  </a:cubicBezTo>
                  <a:cubicBezTo>
                    <a:pt x="534" y="348"/>
                    <a:pt x="550" y="191"/>
                    <a:pt x="471" y="96"/>
                  </a:cubicBezTo>
                  <a:cubicBezTo>
                    <a:pt x="416" y="32"/>
                    <a:pt x="340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3200455" y="3742693"/>
              <a:ext cx="25274" cy="32063"/>
            </a:xfrm>
            <a:custGeom>
              <a:avLst/>
              <a:gdLst/>
              <a:ahLst/>
              <a:cxnLst/>
              <a:rect l="l" t="t" r="r" b="b"/>
              <a:pathLst>
                <a:path w="2688" h="3410" fill="none" extrusionOk="0">
                  <a:moveTo>
                    <a:pt x="1" y="3410"/>
                  </a:moveTo>
                  <a:lnTo>
                    <a:pt x="2687" y="0"/>
                  </a:lnTo>
                </a:path>
              </a:pathLst>
            </a:custGeom>
            <a:noFill/>
            <a:ln w="196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3236062" y="3831763"/>
              <a:ext cx="43581" cy="5623"/>
            </a:xfrm>
            <a:custGeom>
              <a:avLst/>
              <a:gdLst/>
              <a:ahLst/>
              <a:cxnLst/>
              <a:rect l="l" t="t" r="r" b="b"/>
              <a:pathLst>
                <a:path w="4635" h="598" fill="none" extrusionOk="0">
                  <a:moveTo>
                    <a:pt x="0" y="598"/>
                  </a:moveTo>
                  <a:lnTo>
                    <a:pt x="4635" y="1"/>
                  </a:lnTo>
                </a:path>
              </a:pathLst>
            </a:custGeom>
            <a:noFill/>
            <a:ln w="196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3220106" y="3785381"/>
              <a:ext cx="33247" cy="18918"/>
            </a:xfrm>
            <a:custGeom>
              <a:avLst/>
              <a:gdLst/>
              <a:ahLst/>
              <a:cxnLst/>
              <a:rect l="l" t="t" r="r" b="b"/>
              <a:pathLst>
                <a:path w="3536" h="2012" fill="none" extrusionOk="0">
                  <a:moveTo>
                    <a:pt x="0" y="2012"/>
                  </a:moveTo>
                  <a:lnTo>
                    <a:pt x="3535" y="1"/>
                  </a:lnTo>
                </a:path>
              </a:pathLst>
            </a:custGeom>
            <a:noFill/>
            <a:ln w="196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48"/>
          <p:cNvGrpSpPr/>
          <p:nvPr/>
        </p:nvGrpSpPr>
        <p:grpSpPr>
          <a:xfrm>
            <a:off x="909683" y="4102292"/>
            <a:ext cx="1378690" cy="501628"/>
            <a:chOff x="2241306" y="4139761"/>
            <a:chExt cx="300466" cy="109323"/>
          </a:xfrm>
        </p:grpSpPr>
        <p:sp>
          <p:nvSpPr>
            <p:cNvPr id="1378" name="Google Shape;1378;p48"/>
            <p:cNvSpPr/>
            <p:nvPr/>
          </p:nvSpPr>
          <p:spPr>
            <a:xfrm>
              <a:off x="2241306" y="4157635"/>
              <a:ext cx="300325" cy="73434"/>
            </a:xfrm>
            <a:custGeom>
              <a:avLst/>
              <a:gdLst/>
              <a:ahLst/>
              <a:cxnLst/>
              <a:rect l="l" t="t" r="r" b="b"/>
              <a:pathLst>
                <a:path w="31941" h="7810" extrusionOk="0">
                  <a:moveTo>
                    <a:pt x="0" y="1"/>
                  </a:moveTo>
                  <a:lnTo>
                    <a:pt x="0" y="7809"/>
                  </a:lnTo>
                  <a:lnTo>
                    <a:pt x="31940" y="7809"/>
                  </a:lnTo>
                  <a:lnTo>
                    <a:pt x="3194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241306" y="4139761"/>
              <a:ext cx="300466" cy="17884"/>
            </a:xfrm>
            <a:custGeom>
              <a:avLst/>
              <a:gdLst/>
              <a:ahLst/>
              <a:cxnLst/>
              <a:rect l="l" t="t" r="r" b="b"/>
              <a:pathLst>
                <a:path w="31956" h="1902" extrusionOk="0">
                  <a:moveTo>
                    <a:pt x="1932" y="268"/>
                  </a:moveTo>
                  <a:cubicBezTo>
                    <a:pt x="2058" y="268"/>
                    <a:pt x="2168" y="378"/>
                    <a:pt x="2168" y="504"/>
                  </a:cubicBezTo>
                  <a:lnTo>
                    <a:pt x="2168" y="1352"/>
                  </a:lnTo>
                  <a:cubicBezTo>
                    <a:pt x="2168" y="1494"/>
                    <a:pt x="2058" y="1603"/>
                    <a:pt x="1932" y="1603"/>
                  </a:cubicBezTo>
                  <a:lnTo>
                    <a:pt x="1367" y="1603"/>
                  </a:lnTo>
                  <a:cubicBezTo>
                    <a:pt x="1241" y="1603"/>
                    <a:pt x="1131" y="1494"/>
                    <a:pt x="1131" y="1352"/>
                  </a:cubicBezTo>
                  <a:lnTo>
                    <a:pt x="1131" y="504"/>
                  </a:lnTo>
                  <a:cubicBezTo>
                    <a:pt x="1131" y="378"/>
                    <a:pt x="1241" y="268"/>
                    <a:pt x="1367" y="268"/>
                  </a:cubicBezTo>
                  <a:close/>
                  <a:moveTo>
                    <a:pt x="3441" y="268"/>
                  </a:moveTo>
                  <a:cubicBezTo>
                    <a:pt x="3582" y="268"/>
                    <a:pt x="3692" y="378"/>
                    <a:pt x="3692" y="504"/>
                  </a:cubicBezTo>
                  <a:lnTo>
                    <a:pt x="3692" y="1352"/>
                  </a:lnTo>
                  <a:cubicBezTo>
                    <a:pt x="3692" y="1494"/>
                    <a:pt x="3582" y="1603"/>
                    <a:pt x="3441" y="1603"/>
                  </a:cubicBezTo>
                  <a:lnTo>
                    <a:pt x="2891" y="1603"/>
                  </a:lnTo>
                  <a:cubicBezTo>
                    <a:pt x="2765" y="1603"/>
                    <a:pt x="2655" y="1494"/>
                    <a:pt x="2655" y="1352"/>
                  </a:cubicBezTo>
                  <a:lnTo>
                    <a:pt x="2655" y="504"/>
                  </a:lnTo>
                  <a:cubicBezTo>
                    <a:pt x="2655" y="378"/>
                    <a:pt x="2765" y="268"/>
                    <a:pt x="2891" y="268"/>
                  </a:cubicBezTo>
                  <a:close/>
                  <a:moveTo>
                    <a:pt x="4965" y="268"/>
                  </a:moveTo>
                  <a:cubicBezTo>
                    <a:pt x="5090" y="268"/>
                    <a:pt x="5200" y="378"/>
                    <a:pt x="5200" y="504"/>
                  </a:cubicBezTo>
                  <a:lnTo>
                    <a:pt x="5200" y="1352"/>
                  </a:lnTo>
                  <a:cubicBezTo>
                    <a:pt x="5200" y="1494"/>
                    <a:pt x="5090" y="1603"/>
                    <a:pt x="4965" y="1603"/>
                  </a:cubicBezTo>
                  <a:lnTo>
                    <a:pt x="4415" y="1603"/>
                  </a:lnTo>
                  <a:cubicBezTo>
                    <a:pt x="4273" y="1603"/>
                    <a:pt x="4163" y="1494"/>
                    <a:pt x="4163" y="1352"/>
                  </a:cubicBezTo>
                  <a:lnTo>
                    <a:pt x="4163" y="504"/>
                  </a:lnTo>
                  <a:cubicBezTo>
                    <a:pt x="4163" y="378"/>
                    <a:pt x="4273" y="268"/>
                    <a:pt x="4415" y="268"/>
                  </a:cubicBezTo>
                  <a:close/>
                  <a:moveTo>
                    <a:pt x="6489" y="268"/>
                  </a:moveTo>
                  <a:cubicBezTo>
                    <a:pt x="6614" y="268"/>
                    <a:pt x="6724" y="378"/>
                    <a:pt x="6724" y="504"/>
                  </a:cubicBezTo>
                  <a:lnTo>
                    <a:pt x="6724" y="1352"/>
                  </a:lnTo>
                  <a:cubicBezTo>
                    <a:pt x="6724" y="1494"/>
                    <a:pt x="6614" y="1603"/>
                    <a:pt x="6489" y="1603"/>
                  </a:cubicBezTo>
                  <a:lnTo>
                    <a:pt x="5923" y="1603"/>
                  </a:lnTo>
                  <a:cubicBezTo>
                    <a:pt x="5797" y="1603"/>
                    <a:pt x="5687" y="1494"/>
                    <a:pt x="5687" y="1352"/>
                  </a:cubicBezTo>
                  <a:lnTo>
                    <a:pt x="5687" y="504"/>
                  </a:lnTo>
                  <a:cubicBezTo>
                    <a:pt x="5687" y="378"/>
                    <a:pt x="5797" y="268"/>
                    <a:pt x="5923" y="268"/>
                  </a:cubicBezTo>
                  <a:close/>
                  <a:moveTo>
                    <a:pt x="7997" y="268"/>
                  </a:moveTo>
                  <a:cubicBezTo>
                    <a:pt x="8138" y="268"/>
                    <a:pt x="8248" y="378"/>
                    <a:pt x="8248" y="504"/>
                  </a:cubicBezTo>
                  <a:lnTo>
                    <a:pt x="8248" y="1352"/>
                  </a:lnTo>
                  <a:cubicBezTo>
                    <a:pt x="8248" y="1494"/>
                    <a:pt x="8138" y="1603"/>
                    <a:pt x="7997" y="1603"/>
                  </a:cubicBezTo>
                  <a:lnTo>
                    <a:pt x="7447" y="1603"/>
                  </a:lnTo>
                  <a:cubicBezTo>
                    <a:pt x="7321" y="1603"/>
                    <a:pt x="7211" y="1494"/>
                    <a:pt x="7211" y="1352"/>
                  </a:cubicBezTo>
                  <a:lnTo>
                    <a:pt x="7211" y="504"/>
                  </a:lnTo>
                  <a:cubicBezTo>
                    <a:pt x="7211" y="378"/>
                    <a:pt x="7321" y="268"/>
                    <a:pt x="7447" y="268"/>
                  </a:cubicBezTo>
                  <a:close/>
                  <a:moveTo>
                    <a:pt x="9521" y="268"/>
                  </a:moveTo>
                  <a:cubicBezTo>
                    <a:pt x="9646" y="268"/>
                    <a:pt x="9756" y="378"/>
                    <a:pt x="9756" y="504"/>
                  </a:cubicBezTo>
                  <a:lnTo>
                    <a:pt x="9756" y="1352"/>
                  </a:lnTo>
                  <a:cubicBezTo>
                    <a:pt x="9756" y="1494"/>
                    <a:pt x="9646" y="1603"/>
                    <a:pt x="9521" y="1603"/>
                  </a:cubicBezTo>
                  <a:lnTo>
                    <a:pt x="8971" y="1603"/>
                  </a:lnTo>
                  <a:cubicBezTo>
                    <a:pt x="8830" y="1603"/>
                    <a:pt x="8720" y="1494"/>
                    <a:pt x="8720" y="1352"/>
                  </a:cubicBezTo>
                  <a:lnTo>
                    <a:pt x="8720" y="504"/>
                  </a:lnTo>
                  <a:cubicBezTo>
                    <a:pt x="8720" y="378"/>
                    <a:pt x="8830" y="268"/>
                    <a:pt x="8971" y="268"/>
                  </a:cubicBezTo>
                  <a:close/>
                  <a:moveTo>
                    <a:pt x="11045" y="268"/>
                  </a:moveTo>
                  <a:cubicBezTo>
                    <a:pt x="11170" y="268"/>
                    <a:pt x="11280" y="378"/>
                    <a:pt x="11280" y="504"/>
                  </a:cubicBezTo>
                  <a:lnTo>
                    <a:pt x="11280" y="1352"/>
                  </a:lnTo>
                  <a:cubicBezTo>
                    <a:pt x="11280" y="1494"/>
                    <a:pt x="11170" y="1603"/>
                    <a:pt x="11045" y="1603"/>
                  </a:cubicBezTo>
                  <a:lnTo>
                    <a:pt x="10479" y="1603"/>
                  </a:lnTo>
                  <a:cubicBezTo>
                    <a:pt x="10353" y="1603"/>
                    <a:pt x="10244" y="1494"/>
                    <a:pt x="10244" y="1352"/>
                  </a:cubicBezTo>
                  <a:lnTo>
                    <a:pt x="10244" y="504"/>
                  </a:lnTo>
                  <a:cubicBezTo>
                    <a:pt x="10244" y="378"/>
                    <a:pt x="10353" y="268"/>
                    <a:pt x="10479" y="268"/>
                  </a:cubicBezTo>
                  <a:close/>
                  <a:moveTo>
                    <a:pt x="12553" y="268"/>
                  </a:moveTo>
                  <a:cubicBezTo>
                    <a:pt x="12694" y="268"/>
                    <a:pt x="12789" y="378"/>
                    <a:pt x="12789" y="504"/>
                  </a:cubicBezTo>
                  <a:lnTo>
                    <a:pt x="12789" y="1352"/>
                  </a:lnTo>
                  <a:cubicBezTo>
                    <a:pt x="12789" y="1494"/>
                    <a:pt x="12694" y="1603"/>
                    <a:pt x="12553" y="1603"/>
                  </a:cubicBezTo>
                  <a:lnTo>
                    <a:pt x="12003" y="1603"/>
                  </a:lnTo>
                  <a:cubicBezTo>
                    <a:pt x="11862" y="1603"/>
                    <a:pt x="11767" y="1494"/>
                    <a:pt x="11767" y="1352"/>
                  </a:cubicBezTo>
                  <a:lnTo>
                    <a:pt x="11767" y="504"/>
                  </a:lnTo>
                  <a:cubicBezTo>
                    <a:pt x="11767" y="378"/>
                    <a:pt x="11862" y="268"/>
                    <a:pt x="12003" y="268"/>
                  </a:cubicBezTo>
                  <a:close/>
                  <a:moveTo>
                    <a:pt x="14077" y="268"/>
                  </a:moveTo>
                  <a:cubicBezTo>
                    <a:pt x="14203" y="268"/>
                    <a:pt x="14313" y="378"/>
                    <a:pt x="14313" y="504"/>
                  </a:cubicBezTo>
                  <a:lnTo>
                    <a:pt x="14313" y="1352"/>
                  </a:lnTo>
                  <a:cubicBezTo>
                    <a:pt x="14313" y="1494"/>
                    <a:pt x="14203" y="1603"/>
                    <a:pt x="14077" y="1603"/>
                  </a:cubicBezTo>
                  <a:lnTo>
                    <a:pt x="13511" y="1603"/>
                  </a:lnTo>
                  <a:cubicBezTo>
                    <a:pt x="13386" y="1603"/>
                    <a:pt x="13276" y="1494"/>
                    <a:pt x="13276" y="1352"/>
                  </a:cubicBezTo>
                  <a:lnTo>
                    <a:pt x="13276" y="504"/>
                  </a:lnTo>
                  <a:cubicBezTo>
                    <a:pt x="13276" y="378"/>
                    <a:pt x="13386" y="268"/>
                    <a:pt x="13511" y="268"/>
                  </a:cubicBezTo>
                  <a:close/>
                  <a:moveTo>
                    <a:pt x="15585" y="268"/>
                  </a:moveTo>
                  <a:cubicBezTo>
                    <a:pt x="15727" y="268"/>
                    <a:pt x="15837" y="378"/>
                    <a:pt x="15837" y="504"/>
                  </a:cubicBezTo>
                  <a:lnTo>
                    <a:pt x="15837" y="1352"/>
                  </a:lnTo>
                  <a:cubicBezTo>
                    <a:pt x="15837" y="1494"/>
                    <a:pt x="15727" y="1603"/>
                    <a:pt x="15585" y="1603"/>
                  </a:cubicBezTo>
                  <a:lnTo>
                    <a:pt x="15035" y="1603"/>
                  </a:lnTo>
                  <a:cubicBezTo>
                    <a:pt x="14910" y="1603"/>
                    <a:pt x="14800" y="1494"/>
                    <a:pt x="14800" y="1352"/>
                  </a:cubicBezTo>
                  <a:lnTo>
                    <a:pt x="14800" y="504"/>
                  </a:lnTo>
                  <a:cubicBezTo>
                    <a:pt x="14800" y="378"/>
                    <a:pt x="14910" y="268"/>
                    <a:pt x="15035" y="268"/>
                  </a:cubicBezTo>
                  <a:close/>
                  <a:moveTo>
                    <a:pt x="17109" y="268"/>
                  </a:moveTo>
                  <a:cubicBezTo>
                    <a:pt x="17235" y="268"/>
                    <a:pt x="17345" y="378"/>
                    <a:pt x="17345" y="504"/>
                  </a:cubicBezTo>
                  <a:lnTo>
                    <a:pt x="17345" y="1352"/>
                  </a:lnTo>
                  <a:cubicBezTo>
                    <a:pt x="17345" y="1494"/>
                    <a:pt x="17235" y="1603"/>
                    <a:pt x="17109" y="1603"/>
                  </a:cubicBezTo>
                  <a:lnTo>
                    <a:pt x="16559" y="1603"/>
                  </a:lnTo>
                  <a:cubicBezTo>
                    <a:pt x="16418" y="1603"/>
                    <a:pt x="16308" y="1494"/>
                    <a:pt x="16308" y="1352"/>
                  </a:cubicBezTo>
                  <a:lnTo>
                    <a:pt x="16308" y="504"/>
                  </a:lnTo>
                  <a:cubicBezTo>
                    <a:pt x="16308" y="378"/>
                    <a:pt x="16418" y="268"/>
                    <a:pt x="16559" y="268"/>
                  </a:cubicBezTo>
                  <a:close/>
                  <a:moveTo>
                    <a:pt x="18633" y="268"/>
                  </a:moveTo>
                  <a:cubicBezTo>
                    <a:pt x="18759" y="268"/>
                    <a:pt x="18869" y="378"/>
                    <a:pt x="18869" y="504"/>
                  </a:cubicBezTo>
                  <a:lnTo>
                    <a:pt x="18869" y="1352"/>
                  </a:lnTo>
                  <a:cubicBezTo>
                    <a:pt x="18869" y="1494"/>
                    <a:pt x="18759" y="1603"/>
                    <a:pt x="18633" y="1603"/>
                  </a:cubicBezTo>
                  <a:lnTo>
                    <a:pt x="18068" y="1603"/>
                  </a:lnTo>
                  <a:cubicBezTo>
                    <a:pt x="17942" y="1603"/>
                    <a:pt x="17832" y="1494"/>
                    <a:pt x="17832" y="1352"/>
                  </a:cubicBezTo>
                  <a:lnTo>
                    <a:pt x="17832" y="504"/>
                  </a:lnTo>
                  <a:cubicBezTo>
                    <a:pt x="17832" y="378"/>
                    <a:pt x="17942" y="268"/>
                    <a:pt x="18068" y="268"/>
                  </a:cubicBezTo>
                  <a:close/>
                  <a:moveTo>
                    <a:pt x="20141" y="268"/>
                  </a:moveTo>
                  <a:cubicBezTo>
                    <a:pt x="20283" y="268"/>
                    <a:pt x="20393" y="378"/>
                    <a:pt x="20393" y="504"/>
                  </a:cubicBezTo>
                  <a:lnTo>
                    <a:pt x="20393" y="1352"/>
                  </a:lnTo>
                  <a:cubicBezTo>
                    <a:pt x="20393" y="1494"/>
                    <a:pt x="20283" y="1603"/>
                    <a:pt x="20141" y="1603"/>
                  </a:cubicBezTo>
                  <a:lnTo>
                    <a:pt x="19592" y="1603"/>
                  </a:lnTo>
                  <a:cubicBezTo>
                    <a:pt x="19466" y="1603"/>
                    <a:pt x="19356" y="1494"/>
                    <a:pt x="19356" y="1352"/>
                  </a:cubicBezTo>
                  <a:lnTo>
                    <a:pt x="19356" y="504"/>
                  </a:lnTo>
                  <a:cubicBezTo>
                    <a:pt x="19356" y="378"/>
                    <a:pt x="19466" y="268"/>
                    <a:pt x="19592" y="268"/>
                  </a:cubicBezTo>
                  <a:close/>
                  <a:moveTo>
                    <a:pt x="21665" y="268"/>
                  </a:moveTo>
                  <a:cubicBezTo>
                    <a:pt x="21791" y="268"/>
                    <a:pt x="21901" y="378"/>
                    <a:pt x="21901" y="504"/>
                  </a:cubicBezTo>
                  <a:lnTo>
                    <a:pt x="21901" y="1352"/>
                  </a:lnTo>
                  <a:cubicBezTo>
                    <a:pt x="21901" y="1494"/>
                    <a:pt x="21791" y="1603"/>
                    <a:pt x="21665" y="1603"/>
                  </a:cubicBezTo>
                  <a:lnTo>
                    <a:pt x="21115" y="1603"/>
                  </a:lnTo>
                  <a:cubicBezTo>
                    <a:pt x="20974" y="1603"/>
                    <a:pt x="20864" y="1494"/>
                    <a:pt x="20864" y="1352"/>
                  </a:cubicBezTo>
                  <a:lnTo>
                    <a:pt x="20864" y="504"/>
                  </a:lnTo>
                  <a:cubicBezTo>
                    <a:pt x="20864" y="378"/>
                    <a:pt x="20974" y="268"/>
                    <a:pt x="21115" y="268"/>
                  </a:cubicBezTo>
                  <a:close/>
                  <a:moveTo>
                    <a:pt x="23189" y="268"/>
                  </a:moveTo>
                  <a:cubicBezTo>
                    <a:pt x="23315" y="268"/>
                    <a:pt x="23425" y="378"/>
                    <a:pt x="23425" y="504"/>
                  </a:cubicBezTo>
                  <a:lnTo>
                    <a:pt x="23425" y="1352"/>
                  </a:lnTo>
                  <a:cubicBezTo>
                    <a:pt x="23425" y="1494"/>
                    <a:pt x="23315" y="1603"/>
                    <a:pt x="23189" y="1603"/>
                  </a:cubicBezTo>
                  <a:lnTo>
                    <a:pt x="22624" y="1603"/>
                  </a:lnTo>
                  <a:cubicBezTo>
                    <a:pt x="22498" y="1603"/>
                    <a:pt x="22388" y="1494"/>
                    <a:pt x="22388" y="1352"/>
                  </a:cubicBezTo>
                  <a:lnTo>
                    <a:pt x="22388" y="504"/>
                  </a:lnTo>
                  <a:cubicBezTo>
                    <a:pt x="22388" y="378"/>
                    <a:pt x="22498" y="268"/>
                    <a:pt x="22624" y="268"/>
                  </a:cubicBezTo>
                  <a:close/>
                  <a:moveTo>
                    <a:pt x="24698" y="268"/>
                  </a:moveTo>
                  <a:cubicBezTo>
                    <a:pt x="24839" y="268"/>
                    <a:pt x="24933" y="378"/>
                    <a:pt x="24933" y="504"/>
                  </a:cubicBezTo>
                  <a:lnTo>
                    <a:pt x="24933" y="1352"/>
                  </a:lnTo>
                  <a:cubicBezTo>
                    <a:pt x="24933" y="1494"/>
                    <a:pt x="24839" y="1603"/>
                    <a:pt x="24698" y="1603"/>
                  </a:cubicBezTo>
                  <a:lnTo>
                    <a:pt x="24148" y="1603"/>
                  </a:lnTo>
                  <a:cubicBezTo>
                    <a:pt x="24006" y="1603"/>
                    <a:pt x="23912" y="1494"/>
                    <a:pt x="23912" y="1352"/>
                  </a:cubicBezTo>
                  <a:lnTo>
                    <a:pt x="23912" y="504"/>
                  </a:lnTo>
                  <a:cubicBezTo>
                    <a:pt x="23912" y="378"/>
                    <a:pt x="24006" y="268"/>
                    <a:pt x="24148" y="268"/>
                  </a:cubicBezTo>
                  <a:close/>
                  <a:moveTo>
                    <a:pt x="26222" y="268"/>
                  </a:moveTo>
                  <a:cubicBezTo>
                    <a:pt x="26347" y="268"/>
                    <a:pt x="26457" y="378"/>
                    <a:pt x="26457" y="504"/>
                  </a:cubicBezTo>
                  <a:lnTo>
                    <a:pt x="26457" y="1352"/>
                  </a:lnTo>
                  <a:cubicBezTo>
                    <a:pt x="26457" y="1494"/>
                    <a:pt x="26347" y="1603"/>
                    <a:pt x="26222" y="1603"/>
                  </a:cubicBezTo>
                  <a:lnTo>
                    <a:pt x="25656" y="1603"/>
                  </a:lnTo>
                  <a:cubicBezTo>
                    <a:pt x="25530" y="1603"/>
                    <a:pt x="25420" y="1494"/>
                    <a:pt x="25420" y="1352"/>
                  </a:cubicBezTo>
                  <a:lnTo>
                    <a:pt x="25420" y="504"/>
                  </a:lnTo>
                  <a:cubicBezTo>
                    <a:pt x="25420" y="378"/>
                    <a:pt x="25530" y="268"/>
                    <a:pt x="25656" y="268"/>
                  </a:cubicBezTo>
                  <a:close/>
                  <a:moveTo>
                    <a:pt x="27730" y="268"/>
                  </a:moveTo>
                  <a:cubicBezTo>
                    <a:pt x="27871" y="268"/>
                    <a:pt x="27981" y="378"/>
                    <a:pt x="27981" y="504"/>
                  </a:cubicBezTo>
                  <a:lnTo>
                    <a:pt x="27981" y="1352"/>
                  </a:lnTo>
                  <a:cubicBezTo>
                    <a:pt x="27981" y="1494"/>
                    <a:pt x="27871" y="1603"/>
                    <a:pt x="27730" y="1603"/>
                  </a:cubicBezTo>
                  <a:lnTo>
                    <a:pt x="27180" y="1603"/>
                  </a:lnTo>
                  <a:cubicBezTo>
                    <a:pt x="27054" y="1603"/>
                    <a:pt x="26944" y="1494"/>
                    <a:pt x="26944" y="1352"/>
                  </a:cubicBezTo>
                  <a:lnTo>
                    <a:pt x="26944" y="504"/>
                  </a:lnTo>
                  <a:cubicBezTo>
                    <a:pt x="26944" y="378"/>
                    <a:pt x="27054" y="268"/>
                    <a:pt x="27180" y="268"/>
                  </a:cubicBezTo>
                  <a:close/>
                  <a:moveTo>
                    <a:pt x="29254" y="268"/>
                  </a:moveTo>
                  <a:cubicBezTo>
                    <a:pt x="29379" y="268"/>
                    <a:pt x="29489" y="378"/>
                    <a:pt x="29489" y="504"/>
                  </a:cubicBezTo>
                  <a:lnTo>
                    <a:pt x="29489" y="1352"/>
                  </a:lnTo>
                  <a:cubicBezTo>
                    <a:pt x="29489" y="1494"/>
                    <a:pt x="29379" y="1603"/>
                    <a:pt x="29254" y="1603"/>
                  </a:cubicBezTo>
                  <a:lnTo>
                    <a:pt x="28704" y="1603"/>
                  </a:lnTo>
                  <a:cubicBezTo>
                    <a:pt x="28562" y="1603"/>
                    <a:pt x="28452" y="1494"/>
                    <a:pt x="28452" y="1352"/>
                  </a:cubicBezTo>
                  <a:lnTo>
                    <a:pt x="28452" y="504"/>
                  </a:lnTo>
                  <a:cubicBezTo>
                    <a:pt x="28452" y="378"/>
                    <a:pt x="28562" y="268"/>
                    <a:pt x="28704" y="268"/>
                  </a:cubicBezTo>
                  <a:close/>
                  <a:moveTo>
                    <a:pt x="30778" y="268"/>
                  </a:moveTo>
                  <a:cubicBezTo>
                    <a:pt x="30903" y="268"/>
                    <a:pt x="31013" y="378"/>
                    <a:pt x="31013" y="504"/>
                  </a:cubicBezTo>
                  <a:lnTo>
                    <a:pt x="31013" y="1352"/>
                  </a:lnTo>
                  <a:cubicBezTo>
                    <a:pt x="31013" y="1494"/>
                    <a:pt x="30903" y="1603"/>
                    <a:pt x="30778" y="1603"/>
                  </a:cubicBezTo>
                  <a:lnTo>
                    <a:pt x="30212" y="1603"/>
                  </a:lnTo>
                  <a:cubicBezTo>
                    <a:pt x="30086" y="1603"/>
                    <a:pt x="29976" y="1494"/>
                    <a:pt x="29976" y="1352"/>
                  </a:cubicBezTo>
                  <a:lnTo>
                    <a:pt x="29976" y="504"/>
                  </a:lnTo>
                  <a:cubicBezTo>
                    <a:pt x="29976" y="378"/>
                    <a:pt x="30086" y="268"/>
                    <a:pt x="30212" y="268"/>
                  </a:cubicBezTo>
                  <a:close/>
                  <a:moveTo>
                    <a:pt x="0" y="1"/>
                  </a:moveTo>
                  <a:lnTo>
                    <a:pt x="0" y="1902"/>
                  </a:lnTo>
                  <a:lnTo>
                    <a:pt x="31956" y="1886"/>
                  </a:lnTo>
                  <a:lnTo>
                    <a:pt x="3195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241306" y="4231059"/>
              <a:ext cx="300466" cy="18025"/>
            </a:xfrm>
            <a:custGeom>
              <a:avLst/>
              <a:gdLst/>
              <a:ahLst/>
              <a:cxnLst/>
              <a:rect l="l" t="t" r="r" b="b"/>
              <a:pathLst>
                <a:path w="31956" h="1917" extrusionOk="0">
                  <a:moveTo>
                    <a:pt x="1932" y="283"/>
                  </a:moveTo>
                  <a:cubicBezTo>
                    <a:pt x="2058" y="283"/>
                    <a:pt x="2168" y="393"/>
                    <a:pt x="2168" y="519"/>
                  </a:cubicBezTo>
                  <a:lnTo>
                    <a:pt x="2168" y="1367"/>
                  </a:lnTo>
                  <a:cubicBezTo>
                    <a:pt x="2168" y="1493"/>
                    <a:pt x="2058" y="1603"/>
                    <a:pt x="1932" y="1603"/>
                  </a:cubicBezTo>
                  <a:lnTo>
                    <a:pt x="1383" y="1603"/>
                  </a:lnTo>
                  <a:cubicBezTo>
                    <a:pt x="1241" y="1603"/>
                    <a:pt x="1131" y="1509"/>
                    <a:pt x="1131" y="1367"/>
                  </a:cubicBezTo>
                  <a:lnTo>
                    <a:pt x="1131" y="519"/>
                  </a:lnTo>
                  <a:cubicBezTo>
                    <a:pt x="1131" y="393"/>
                    <a:pt x="1241" y="283"/>
                    <a:pt x="1383" y="283"/>
                  </a:cubicBezTo>
                  <a:close/>
                  <a:moveTo>
                    <a:pt x="3456" y="283"/>
                  </a:moveTo>
                  <a:cubicBezTo>
                    <a:pt x="3582" y="283"/>
                    <a:pt x="3692" y="393"/>
                    <a:pt x="3692" y="519"/>
                  </a:cubicBezTo>
                  <a:lnTo>
                    <a:pt x="3692" y="1367"/>
                  </a:lnTo>
                  <a:cubicBezTo>
                    <a:pt x="3692" y="1493"/>
                    <a:pt x="3582" y="1603"/>
                    <a:pt x="3456" y="1603"/>
                  </a:cubicBezTo>
                  <a:lnTo>
                    <a:pt x="2891" y="1603"/>
                  </a:lnTo>
                  <a:cubicBezTo>
                    <a:pt x="2765" y="1603"/>
                    <a:pt x="2655" y="1509"/>
                    <a:pt x="2655" y="1367"/>
                  </a:cubicBezTo>
                  <a:lnTo>
                    <a:pt x="2655" y="519"/>
                  </a:lnTo>
                  <a:cubicBezTo>
                    <a:pt x="2655" y="393"/>
                    <a:pt x="2765" y="283"/>
                    <a:pt x="2891" y="283"/>
                  </a:cubicBezTo>
                  <a:close/>
                  <a:moveTo>
                    <a:pt x="4965" y="283"/>
                  </a:moveTo>
                  <a:cubicBezTo>
                    <a:pt x="5106" y="283"/>
                    <a:pt x="5200" y="393"/>
                    <a:pt x="5200" y="519"/>
                  </a:cubicBezTo>
                  <a:lnTo>
                    <a:pt x="5200" y="1367"/>
                  </a:lnTo>
                  <a:cubicBezTo>
                    <a:pt x="5200" y="1493"/>
                    <a:pt x="5090" y="1603"/>
                    <a:pt x="4965" y="1603"/>
                  </a:cubicBezTo>
                  <a:lnTo>
                    <a:pt x="4415" y="1603"/>
                  </a:lnTo>
                  <a:cubicBezTo>
                    <a:pt x="4273" y="1603"/>
                    <a:pt x="4179" y="1509"/>
                    <a:pt x="4179" y="1367"/>
                  </a:cubicBezTo>
                  <a:lnTo>
                    <a:pt x="4179" y="519"/>
                  </a:lnTo>
                  <a:cubicBezTo>
                    <a:pt x="4179" y="393"/>
                    <a:pt x="4273" y="283"/>
                    <a:pt x="4415" y="283"/>
                  </a:cubicBezTo>
                  <a:close/>
                  <a:moveTo>
                    <a:pt x="6489" y="283"/>
                  </a:moveTo>
                  <a:cubicBezTo>
                    <a:pt x="6614" y="283"/>
                    <a:pt x="6724" y="393"/>
                    <a:pt x="6724" y="519"/>
                  </a:cubicBezTo>
                  <a:lnTo>
                    <a:pt x="6724" y="1367"/>
                  </a:lnTo>
                  <a:cubicBezTo>
                    <a:pt x="6724" y="1493"/>
                    <a:pt x="6614" y="1603"/>
                    <a:pt x="6489" y="1603"/>
                  </a:cubicBezTo>
                  <a:lnTo>
                    <a:pt x="5923" y="1603"/>
                  </a:lnTo>
                  <a:cubicBezTo>
                    <a:pt x="5797" y="1603"/>
                    <a:pt x="5687" y="1509"/>
                    <a:pt x="5687" y="1367"/>
                  </a:cubicBezTo>
                  <a:lnTo>
                    <a:pt x="5687" y="519"/>
                  </a:lnTo>
                  <a:cubicBezTo>
                    <a:pt x="5687" y="393"/>
                    <a:pt x="5797" y="283"/>
                    <a:pt x="5923" y="283"/>
                  </a:cubicBezTo>
                  <a:close/>
                  <a:moveTo>
                    <a:pt x="7997" y="283"/>
                  </a:moveTo>
                  <a:cubicBezTo>
                    <a:pt x="8138" y="283"/>
                    <a:pt x="8248" y="393"/>
                    <a:pt x="8248" y="519"/>
                  </a:cubicBezTo>
                  <a:lnTo>
                    <a:pt x="8248" y="1367"/>
                  </a:lnTo>
                  <a:cubicBezTo>
                    <a:pt x="8248" y="1493"/>
                    <a:pt x="8138" y="1603"/>
                    <a:pt x="7997" y="1603"/>
                  </a:cubicBezTo>
                  <a:lnTo>
                    <a:pt x="7447" y="1603"/>
                  </a:lnTo>
                  <a:cubicBezTo>
                    <a:pt x="7321" y="1603"/>
                    <a:pt x="7211" y="1509"/>
                    <a:pt x="7211" y="1367"/>
                  </a:cubicBezTo>
                  <a:lnTo>
                    <a:pt x="7211" y="519"/>
                  </a:lnTo>
                  <a:cubicBezTo>
                    <a:pt x="7211" y="393"/>
                    <a:pt x="7321" y="283"/>
                    <a:pt x="7447" y="283"/>
                  </a:cubicBezTo>
                  <a:close/>
                  <a:moveTo>
                    <a:pt x="9521" y="283"/>
                  </a:moveTo>
                  <a:cubicBezTo>
                    <a:pt x="9646" y="283"/>
                    <a:pt x="9756" y="393"/>
                    <a:pt x="9756" y="519"/>
                  </a:cubicBezTo>
                  <a:lnTo>
                    <a:pt x="9756" y="1367"/>
                  </a:lnTo>
                  <a:cubicBezTo>
                    <a:pt x="9756" y="1493"/>
                    <a:pt x="9646" y="1603"/>
                    <a:pt x="9521" y="1603"/>
                  </a:cubicBezTo>
                  <a:lnTo>
                    <a:pt x="8971" y="1603"/>
                  </a:lnTo>
                  <a:cubicBezTo>
                    <a:pt x="8830" y="1603"/>
                    <a:pt x="8720" y="1509"/>
                    <a:pt x="8720" y="1367"/>
                  </a:cubicBezTo>
                  <a:lnTo>
                    <a:pt x="8720" y="519"/>
                  </a:lnTo>
                  <a:cubicBezTo>
                    <a:pt x="8720" y="393"/>
                    <a:pt x="8830" y="283"/>
                    <a:pt x="8971" y="283"/>
                  </a:cubicBezTo>
                  <a:close/>
                  <a:moveTo>
                    <a:pt x="11045" y="283"/>
                  </a:moveTo>
                  <a:cubicBezTo>
                    <a:pt x="11170" y="283"/>
                    <a:pt x="11280" y="393"/>
                    <a:pt x="11280" y="519"/>
                  </a:cubicBezTo>
                  <a:lnTo>
                    <a:pt x="11280" y="1367"/>
                  </a:lnTo>
                  <a:cubicBezTo>
                    <a:pt x="11280" y="1493"/>
                    <a:pt x="11170" y="1603"/>
                    <a:pt x="11045" y="1603"/>
                  </a:cubicBezTo>
                  <a:lnTo>
                    <a:pt x="10479" y="1603"/>
                  </a:lnTo>
                  <a:cubicBezTo>
                    <a:pt x="10353" y="1603"/>
                    <a:pt x="10244" y="1509"/>
                    <a:pt x="10244" y="1367"/>
                  </a:cubicBezTo>
                  <a:lnTo>
                    <a:pt x="10244" y="519"/>
                  </a:lnTo>
                  <a:cubicBezTo>
                    <a:pt x="10244" y="393"/>
                    <a:pt x="10353" y="283"/>
                    <a:pt x="10479" y="283"/>
                  </a:cubicBezTo>
                  <a:close/>
                  <a:moveTo>
                    <a:pt x="12553" y="283"/>
                  </a:moveTo>
                  <a:cubicBezTo>
                    <a:pt x="12694" y="283"/>
                    <a:pt x="12804" y="393"/>
                    <a:pt x="12804" y="519"/>
                  </a:cubicBezTo>
                  <a:lnTo>
                    <a:pt x="12804" y="1367"/>
                  </a:lnTo>
                  <a:cubicBezTo>
                    <a:pt x="12804" y="1493"/>
                    <a:pt x="12694" y="1603"/>
                    <a:pt x="12553" y="1603"/>
                  </a:cubicBezTo>
                  <a:lnTo>
                    <a:pt x="12003" y="1603"/>
                  </a:lnTo>
                  <a:cubicBezTo>
                    <a:pt x="11877" y="1603"/>
                    <a:pt x="11767" y="1509"/>
                    <a:pt x="11767" y="1367"/>
                  </a:cubicBezTo>
                  <a:lnTo>
                    <a:pt x="11767" y="519"/>
                  </a:lnTo>
                  <a:cubicBezTo>
                    <a:pt x="11767" y="393"/>
                    <a:pt x="11877" y="283"/>
                    <a:pt x="12003" y="283"/>
                  </a:cubicBezTo>
                  <a:close/>
                  <a:moveTo>
                    <a:pt x="14077" y="283"/>
                  </a:moveTo>
                  <a:cubicBezTo>
                    <a:pt x="14203" y="283"/>
                    <a:pt x="14313" y="393"/>
                    <a:pt x="14313" y="519"/>
                  </a:cubicBezTo>
                  <a:lnTo>
                    <a:pt x="14313" y="1367"/>
                  </a:lnTo>
                  <a:cubicBezTo>
                    <a:pt x="14313" y="1493"/>
                    <a:pt x="14203" y="1603"/>
                    <a:pt x="14077" y="1603"/>
                  </a:cubicBezTo>
                  <a:lnTo>
                    <a:pt x="13527" y="1603"/>
                  </a:lnTo>
                  <a:cubicBezTo>
                    <a:pt x="13386" y="1603"/>
                    <a:pt x="13276" y="1509"/>
                    <a:pt x="13276" y="1367"/>
                  </a:cubicBezTo>
                  <a:lnTo>
                    <a:pt x="13276" y="519"/>
                  </a:lnTo>
                  <a:cubicBezTo>
                    <a:pt x="13276" y="393"/>
                    <a:pt x="13386" y="283"/>
                    <a:pt x="13527" y="283"/>
                  </a:cubicBezTo>
                  <a:close/>
                  <a:moveTo>
                    <a:pt x="15601" y="283"/>
                  </a:moveTo>
                  <a:cubicBezTo>
                    <a:pt x="15727" y="283"/>
                    <a:pt x="15837" y="393"/>
                    <a:pt x="15837" y="519"/>
                  </a:cubicBezTo>
                  <a:lnTo>
                    <a:pt x="15837" y="1367"/>
                  </a:lnTo>
                  <a:cubicBezTo>
                    <a:pt x="15837" y="1493"/>
                    <a:pt x="15727" y="1603"/>
                    <a:pt x="15601" y="1603"/>
                  </a:cubicBezTo>
                  <a:lnTo>
                    <a:pt x="15035" y="1603"/>
                  </a:lnTo>
                  <a:cubicBezTo>
                    <a:pt x="14910" y="1603"/>
                    <a:pt x="14800" y="1509"/>
                    <a:pt x="14800" y="1367"/>
                  </a:cubicBezTo>
                  <a:lnTo>
                    <a:pt x="14800" y="519"/>
                  </a:lnTo>
                  <a:cubicBezTo>
                    <a:pt x="14800" y="393"/>
                    <a:pt x="14910" y="283"/>
                    <a:pt x="15035" y="283"/>
                  </a:cubicBezTo>
                  <a:close/>
                  <a:moveTo>
                    <a:pt x="17109" y="283"/>
                  </a:moveTo>
                  <a:cubicBezTo>
                    <a:pt x="17251" y="283"/>
                    <a:pt x="17345" y="393"/>
                    <a:pt x="17345" y="519"/>
                  </a:cubicBezTo>
                  <a:lnTo>
                    <a:pt x="17345" y="1367"/>
                  </a:lnTo>
                  <a:cubicBezTo>
                    <a:pt x="17345" y="1493"/>
                    <a:pt x="17251" y="1603"/>
                    <a:pt x="17109" y="1603"/>
                  </a:cubicBezTo>
                  <a:lnTo>
                    <a:pt x="16559" y="1603"/>
                  </a:lnTo>
                  <a:cubicBezTo>
                    <a:pt x="16418" y="1603"/>
                    <a:pt x="16324" y="1509"/>
                    <a:pt x="16324" y="1367"/>
                  </a:cubicBezTo>
                  <a:lnTo>
                    <a:pt x="16324" y="519"/>
                  </a:lnTo>
                  <a:cubicBezTo>
                    <a:pt x="16324" y="393"/>
                    <a:pt x="16418" y="283"/>
                    <a:pt x="16559" y="283"/>
                  </a:cubicBezTo>
                  <a:close/>
                  <a:moveTo>
                    <a:pt x="18633" y="283"/>
                  </a:moveTo>
                  <a:cubicBezTo>
                    <a:pt x="18759" y="283"/>
                    <a:pt x="18869" y="393"/>
                    <a:pt x="18869" y="519"/>
                  </a:cubicBezTo>
                  <a:lnTo>
                    <a:pt x="18869" y="1367"/>
                  </a:lnTo>
                  <a:cubicBezTo>
                    <a:pt x="18869" y="1493"/>
                    <a:pt x="18759" y="1603"/>
                    <a:pt x="18633" y="1603"/>
                  </a:cubicBezTo>
                  <a:lnTo>
                    <a:pt x="18068" y="1603"/>
                  </a:lnTo>
                  <a:cubicBezTo>
                    <a:pt x="17942" y="1603"/>
                    <a:pt x="17832" y="1509"/>
                    <a:pt x="17832" y="1367"/>
                  </a:cubicBezTo>
                  <a:lnTo>
                    <a:pt x="17832" y="519"/>
                  </a:lnTo>
                  <a:cubicBezTo>
                    <a:pt x="17832" y="393"/>
                    <a:pt x="17942" y="283"/>
                    <a:pt x="18068" y="283"/>
                  </a:cubicBezTo>
                  <a:close/>
                  <a:moveTo>
                    <a:pt x="20141" y="283"/>
                  </a:moveTo>
                  <a:cubicBezTo>
                    <a:pt x="20283" y="283"/>
                    <a:pt x="20393" y="393"/>
                    <a:pt x="20393" y="519"/>
                  </a:cubicBezTo>
                  <a:lnTo>
                    <a:pt x="20393" y="1367"/>
                  </a:lnTo>
                  <a:cubicBezTo>
                    <a:pt x="20393" y="1493"/>
                    <a:pt x="20283" y="1603"/>
                    <a:pt x="20141" y="1603"/>
                  </a:cubicBezTo>
                  <a:lnTo>
                    <a:pt x="19592" y="1603"/>
                  </a:lnTo>
                  <a:cubicBezTo>
                    <a:pt x="19466" y="1603"/>
                    <a:pt x="19356" y="1509"/>
                    <a:pt x="19356" y="1367"/>
                  </a:cubicBezTo>
                  <a:lnTo>
                    <a:pt x="19356" y="519"/>
                  </a:lnTo>
                  <a:cubicBezTo>
                    <a:pt x="19356" y="393"/>
                    <a:pt x="19466" y="283"/>
                    <a:pt x="19592" y="283"/>
                  </a:cubicBezTo>
                  <a:close/>
                  <a:moveTo>
                    <a:pt x="21665" y="283"/>
                  </a:moveTo>
                  <a:cubicBezTo>
                    <a:pt x="21791" y="283"/>
                    <a:pt x="21901" y="393"/>
                    <a:pt x="21901" y="519"/>
                  </a:cubicBezTo>
                  <a:lnTo>
                    <a:pt x="21901" y="1367"/>
                  </a:lnTo>
                  <a:cubicBezTo>
                    <a:pt x="21901" y="1493"/>
                    <a:pt x="21791" y="1603"/>
                    <a:pt x="21665" y="1603"/>
                  </a:cubicBezTo>
                  <a:lnTo>
                    <a:pt x="21115" y="1603"/>
                  </a:lnTo>
                  <a:cubicBezTo>
                    <a:pt x="20974" y="1603"/>
                    <a:pt x="20864" y="1509"/>
                    <a:pt x="20864" y="1367"/>
                  </a:cubicBezTo>
                  <a:lnTo>
                    <a:pt x="20864" y="519"/>
                  </a:lnTo>
                  <a:cubicBezTo>
                    <a:pt x="20864" y="393"/>
                    <a:pt x="20974" y="283"/>
                    <a:pt x="21115" y="283"/>
                  </a:cubicBezTo>
                  <a:close/>
                  <a:moveTo>
                    <a:pt x="23189" y="283"/>
                  </a:moveTo>
                  <a:cubicBezTo>
                    <a:pt x="23315" y="283"/>
                    <a:pt x="23425" y="393"/>
                    <a:pt x="23425" y="519"/>
                  </a:cubicBezTo>
                  <a:lnTo>
                    <a:pt x="23425" y="1367"/>
                  </a:lnTo>
                  <a:cubicBezTo>
                    <a:pt x="23425" y="1493"/>
                    <a:pt x="23315" y="1603"/>
                    <a:pt x="23189" y="1603"/>
                  </a:cubicBezTo>
                  <a:lnTo>
                    <a:pt x="22624" y="1603"/>
                  </a:lnTo>
                  <a:cubicBezTo>
                    <a:pt x="22498" y="1603"/>
                    <a:pt x="22388" y="1509"/>
                    <a:pt x="22388" y="1367"/>
                  </a:cubicBezTo>
                  <a:lnTo>
                    <a:pt x="22388" y="519"/>
                  </a:lnTo>
                  <a:cubicBezTo>
                    <a:pt x="22388" y="393"/>
                    <a:pt x="22498" y="283"/>
                    <a:pt x="22624" y="283"/>
                  </a:cubicBezTo>
                  <a:close/>
                  <a:moveTo>
                    <a:pt x="24698" y="283"/>
                  </a:moveTo>
                  <a:cubicBezTo>
                    <a:pt x="24839" y="283"/>
                    <a:pt x="24949" y="393"/>
                    <a:pt x="24949" y="519"/>
                  </a:cubicBezTo>
                  <a:lnTo>
                    <a:pt x="24949" y="1367"/>
                  </a:lnTo>
                  <a:cubicBezTo>
                    <a:pt x="24949" y="1493"/>
                    <a:pt x="24839" y="1603"/>
                    <a:pt x="24698" y="1603"/>
                  </a:cubicBezTo>
                  <a:lnTo>
                    <a:pt x="24148" y="1603"/>
                  </a:lnTo>
                  <a:cubicBezTo>
                    <a:pt x="24022" y="1603"/>
                    <a:pt x="23912" y="1509"/>
                    <a:pt x="23912" y="1367"/>
                  </a:cubicBezTo>
                  <a:lnTo>
                    <a:pt x="23912" y="519"/>
                  </a:lnTo>
                  <a:cubicBezTo>
                    <a:pt x="23912" y="393"/>
                    <a:pt x="24022" y="283"/>
                    <a:pt x="24148" y="283"/>
                  </a:cubicBezTo>
                  <a:close/>
                  <a:moveTo>
                    <a:pt x="26222" y="283"/>
                  </a:moveTo>
                  <a:cubicBezTo>
                    <a:pt x="26347" y="283"/>
                    <a:pt x="26457" y="393"/>
                    <a:pt x="26457" y="519"/>
                  </a:cubicBezTo>
                  <a:lnTo>
                    <a:pt x="26457" y="1367"/>
                  </a:lnTo>
                  <a:cubicBezTo>
                    <a:pt x="26457" y="1493"/>
                    <a:pt x="26347" y="1603"/>
                    <a:pt x="26222" y="1603"/>
                  </a:cubicBezTo>
                  <a:lnTo>
                    <a:pt x="25672" y="1603"/>
                  </a:lnTo>
                  <a:cubicBezTo>
                    <a:pt x="25530" y="1603"/>
                    <a:pt x="25420" y="1509"/>
                    <a:pt x="25420" y="1367"/>
                  </a:cubicBezTo>
                  <a:lnTo>
                    <a:pt x="25420" y="519"/>
                  </a:lnTo>
                  <a:cubicBezTo>
                    <a:pt x="25420" y="393"/>
                    <a:pt x="25530" y="283"/>
                    <a:pt x="25672" y="283"/>
                  </a:cubicBezTo>
                  <a:close/>
                  <a:moveTo>
                    <a:pt x="27745" y="283"/>
                  </a:moveTo>
                  <a:cubicBezTo>
                    <a:pt x="27871" y="283"/>
                    <a:pt x="27981" y="393"/>
                    <a:pt x="27981" y="519"/>
                  </a:cubicBezTo>
                  <a:lnTo>
                    <a:pt x="27981" y="1367"/>
                  </a:lnTo>
                  <a:cubicBezTo>
                    <a:pt x="27981" y="1493"/>
                    <a:pt x="27871" y="1603"/>
                    <a:pt x="27745" y="1603"/>
                  </a:cubicBezTo>
                  <a:lnTo>
                    <a:pt x="27180" y="1603"/>
                  </a:lnTo>
                  <a:cubicBezTo>
                    <a:pt x="27054" y="1603"/>
                    <a:pt x="26944" y="1509"/>
                    <a:pt x="26944" y="1367"/>
                  </a:cubicBezTo>
                  <a:lnTo>
                    <a:pt x="26944" y="519"/>
                  </a:lnTo>
                  <a:cubicBezTo>
                    <a:pt x="26944" y="393"/>
                    <a:pt x="27054" y="283"/>
                    <a:pt x="27180" y="283"/>
                  </a:cubicBezTo>
                  <a:close/>
                  <a:moveTo>
                    <a:pt x="29254" y="283"/>
                  </a:moveTo>
                  <a:cubicBezTo>
                    <a:pt x="29395" y="283"/>
                    <a:pt x="29489" y="393"/>
                    <a:pt x="29489" y="519"/>
                  </a:cubicBezTo>
                  <a:lnTo>
                    <a:pt x="29489" y="1367"/>
                  </a:lnTo>
                  <a:cubicBezTo>
                    <a:pt x="29489" y="1493"/>
                    <a:pt x="29395" y="1603"/>
                    <a:pt x="29254" y="1603"/>
                  </a:cubicBezTo>
                  <a:lnTo>
                    <a:pt x="28704" y="1603"/>
                  </a:lnTo>
                  <a:cubicBezTo>
                    <a:pt x="28562" y="1603"/>
                    <a:pt x="28468" y="1509"/>
                    <a:pt x="28468" y="1367"/>
                  </a:cubicBezTo>
                  <a:lnTo>
                    <a:pt x="28468" y="519"/>
                  </a:lnTo>
                  <a:cubicBezTo>
                    <a:pt x="28468" y="393"/>
                    <a:pt x="28562" y="283"/>
                    <a:pt x="28704" y="283"/>
                  </a:cubicBezTo>
                  <a:close/>
                  <a:moveTo>
                    <a:pt x="30778" y="283"/>
                  </a:moveTo>
                  <a:cubicBezTo>
                    <a:pt x="30903" y="283"/>
                    <a:pt x="31013" y="393"/>
                    <a:pt x="31013" y="519"/>
                  </a:cubicBezTo>
                  <a:lnTo>
                    <a:pt x="31013" y="1367"/>
                  </a:lnTo>
                  <a:cubicBezTo>
                    <a:pt x="31013" y="1493"/>
                    <a:pt x="30903" y="1603"/>
                    <a:pt x="30778" y="1603"/>
                  </a:cubicBezTo>
                  <a:lnTo>
                    <a:pt x="30212" y="1603"/>
                  </a:lnTo>
                  <a:cubicBezTo>
                    <a:pt x="30086" y="1603"/>
                    <a:pt x="29976" y="1509"/>
                    <a:pt x="29976" y="1367"/>
                  </a:cubicBezTo>
                  <a:lnTo>
                    <a:pt x="29976" y="519"/>
                  </a:lnTo>
                  <a:cubicBezTo>
                    <a:pt x="29976" y="393"/>
                    <a:pt x="30086" y="283"/>
                    <a:pt x="30212" y="283"/>
                  </a:cubicBezTo>
                  <a:close/>
                  <a:moveTo>
                    <a:pt x="31956" y="0"/>
                  </a:moveTo>
                  <a:lnTo>
                    <a:pt x="0" y="16"/>
                  </a:lnTo>
                  <a:lnTo>
                    <a:pt x="0" y="1917"/>
                  </a:lnTo>
                  <a:lnTo>
                    <a:pt x="31956" y="1901"/>
                  </a:lnTo>
                  <a:lnTo>
                    <a:pt x="3195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481643" y="4161039"/>
              <a:ext cx="53040" cy="66043"/>
            </a:xfrm>
            <a:custGeom>
              <a:avLst/>
              <a:gdLst/>
              <a:ahLst/>
              <a:cxnLst/>
              <a:rect l="l" t="t" r="r" b="b"/>
              <a:pathLst>
                <a:path w="5641" h="7024" extrusionOk="0">
                  <a:moveTo>
                    <a:pt x="346" y="0"/>
                  </a:moveTo>
                  <a:cubicBezTo>
                    <a:pt x="158" y="0"/>
                    <a:pt x="1" y="157"/>
                    <a:pt x="1" y="362"/>
                  </a:cubicBezTo>
                  <a:lnTo>
                    <a:pt x="1" y="6677"/>
                  </a:lnTo>
                  <a:cubicBezTo>
                    <a:pt x="1" y="6866"/>
                    <a:pt x="158" y="7023"/>
                    <a:pt x="346" y="7023"/>
                  </a:cubicBezTo>
                  <a:lnTo>
                    <a:pt x="5295" y="7023"/>
                  </a:lnTo>
                  <a:cubicBezTo>
                    <a:pt x="5484" y="7023"/>
                    <a:pt x="5641" y="6866"/>
                    <a:pt x="5641" y="6677"/>
                  </a:cubicBezTo>
                  <a:lnTo>
                    <a:pt x="5641" y="362"/>
                  </a:lnTo>
                  <a:cubicBezTo>
                    <a:pt x="5641" y="157"/>
                    <a:pt x="5484" y="0"/>
                    <a:pt x="52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423442" y="4161039"/>
              <a:ext cx="53190" cy="66043"/>
            </a:xfrm>
            <a:custGeom>
              <a:avLst/>
              <a:gdLst/>
              <a:ahLst/>
              <a:cxnLst/>
              <a:rect l="l" t="t" r="r" b="b"/>
              <a:pathLst>
                <a:path w="5657" h="7024" extrusionOk="0">
                  <a:moveTo>
                    <a:pt x="346" y="0"/>
                  </a:moveTo>
                  <a:cubicBezTo>
                    <a:pt x="158" y="0"/>
                    <a:pt x="1" y="157"/>
                    <a:pt x="1" y="362"/>
                  </a:cubicBezTo>
                  <a:lnTo>
                    <a:pt x="1" y="6677"/>
                  </a:lnTo>
                  <a:cubicBezTo>
                    <a:pt x="1" y="6866"/>
                    <a:pt x="158" y="7023"/>
                    <a:pt x="362" y="7023"/>
                  </a:cubicBezTo>
                  <a:lnTo>
                    <a:pt x="5295" y="7023"/>
                  </a:lnTo>
                  <a:cubicBezTo>
                    <a:pt x="5499" y="7023"/>
                    <a:pt x="5656" y="6866"/>
                    <a:pt x="5656" y="6677"/>
                  </a:cubicBezTo>
                  <a:lnTo>
                    <a:pt x="5656" y="362"/>
                  </a:lnTo>
                  <a:cubicBezTo>
                    <a:pt x="5656" y="157"/>
                    <a:pt x="5499" y="0"/>
                    <a:pt x="52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364949" y="4161039"/>
              <a:ext cx="53181" cy="66184"/>
            </a:xfrm>
            <a:custGeom>
              <a:avLst/>
              <a:gdLst/>
              <a:ahLst/>
              <a:cxnLst/>
              <a:rect l="l" t="t" r="r" b="b"/>
              <a:pathLst>
                <a:path w="5656" h="7039" extrusionOk="0">
                  <a:moveTo>
                    <a:pt x="361" y="0"/>
                  </a:moveTo>
                  <a:cubicBezTo>
                    <a:pt x="157" y="0"/>
                    <a:pt x="0" y="157"/>
                    <a:pt x="0" y="362"/>
                  </a:cubicBezTo>
                  <a:lnTo>
                    <a:pt x="0" y="6677"/>
                  </a:lnTo>
                  <a:cubicBezTo>
                    <a:pt x="0" y="6882"/>
                    <a:pt x="173" y="7039"/>
                    <a:pt x="361" y="7039"/>
                  </a:cubicBezTo>
                  <a:lnTo>
                    <a:pt x="5310" y="7039"/>
                  </a:lnTo>
                  <a:cubicBezTo>
                    <a:pt x="5499" y="7039"/>
                    <a:pt x="5656" y="6866"/>
                    <a:pt x="5656" y="6677"/>
                  </a:cubicBezTo>
                  <a:lnTo>
                    <a:pt x="5656" y="362"/>
                  </a:lnTo>
                  <a:cubicBezTo>
                    <a:pt x="5656" y="157"/>
                    <a:pt x="5499" y="0"/>
                    <a:pt x="5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306888" y="4161189"/>
              <a:ext cx="53190" cy="66034"/>
            </a:xfrm>
            <a:custGeom>
              <a:avLst/>
              <a:gdLst/>
              <a:ahLst/>
              <a:cxnLst/>
              <a:rect l="l" t="t" r="r" b="b"/>
              <a:pathLst>
                <a:path w="5657" h="7023" extrusionOk="0">
                  <a:moveTo>
                    <a:pt x="346" y="0"/>
                  </a:moveTo>
                  <a:cubicBezTo>
                    <a:pt x="158" y="0"/>
                    <a:pt x="1" y="157"/>
                    <a:pt x="1" y="346"/>
                  </a:cubicBezTo>
                  <a:lnTo>
                    <a:pt x="1" y="6661"/>
                  </a:lnTo>
                  <a:cubicBezTo>
                    <a:pt x="1" y="6866"/>
                    <a:pt x="158" y="7023"/>
                    <a:pt x="362" y="7023"/>
                  </a:cubicBezTo>
                  <a:lnTo>
                    <a:pt x="5295" y="7023"/>
                  </a:lnTo>
                  <a:cubicBezTo>
                    <a:pt x="5499" y="7023"/>
                    <a:pt x="5657" y="6866"/>
                    <a:pt x="5657" y="6661"/>
                  </a:cubicBezTo>
                  <a:lnTo>
                    <a:pt x="5657" y="346"/>
                  </a:lnTo>
                  <a:cubicBezTo>
                    <a:pt x="5657" y="157"/>
                    <a:pt x="5499" y="0"/>
                    <a:pt x="52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248396" y="4161330"/>
              <a:ext cx="53040" cy="66043"/>
            </a:xfrm>
            <a:custGeom>
              <a:avLst/>
              <a:gdLst/>
              <a:ahLst/>
              <a:cxnLst/>
              <a:rect l="l" t="t" r="r" b="b"/>
              <a:pathLst>
                <a:path w="5641" h="7024" extrusionOk="0">
                  <a:moveTo>
                    <a:pt x="346" y="1"/>
                  </a:moveTo>
                  <a:cubicBezTo>
                    <a:pt x="157" y="1"/>
                    <a:pt x="0" y="158"/>
                    <a:pt x="0" y="346"/>
                  </a:cubicBezTo>
                  <a:lnTo>
                    <a:pt x="0" y="6662"/>
                  </a:lnTo>
                  <a:cubicBezTo>
                    <a:pt x="0" y="6866"/>
                    <a:pt x="157" y="7023"/>
                    <a:pt x="346" y="7023"/>
                  </a:cubicBezTo>
                  <a:lnTo>
                    <a:pt x="5295" y="7023"/>
                  </a:lnTo>
                  <a:cubicBezTo>
                    <a:pt x="5483" y="7023"/>
                    <a:pt x="5640" y="6866"/>
                    <a:pt x="5640" y="6662"/>
                  </a:cubicBezTo>
                  <a:lnTo>
                    <a:pt x="5640" y="346"/>
                  </a:lnTo>
                  <a:cubicBezTo>
                    <a:pt x="5640" y="158"/>
                    <a:pt x="5483" y="1"/>
                    <a:pt x="529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48"/>
          <p:cNvGrpSpPr/>
          <p:nvPr/>
        </p:nvGrpSpPr>
        <p:grpSpPr>
          <a:xfrm>
            <a:off x="4141214" y="4154261"/>
            <a:ext cx="1378697" cy="449751"/>
            <a:chOff x="4155335" y="4120410"/>
            <a:chExt cx="648951" cy="211697"/>
          </a:xfrm>
        </p:grpSpPr>
        <p:sp>
          <p:nvSpPr>
            <p:cNvPr id="1387" name="Google Shape;1387;p48"/>
            <p:cNvSpPr/>
            <p:nvPr/>
          </p:nvSpPr>
          <p:spPr>
            <a:xfrm>
              <a:off x="4155335" y="4120410"/>
              <a:ext cx="648951" cy="211697"/>
            </a:xfrm>
            <a:custGeom>
              <a:avLst/>
              <a:gdLst/>
              <a:ahLst/>
              <a:cxnLst/>
              <a:rect l="l" t="t" r="r" b="b"/>
              <a:pathLst>
                <a:path w="69019" h="22515" extrusionOk="0">
                  <a:moveTo>
                    <a:pt x="2121" y="1"/>
                  </a:moveTo>
                  <a:cubicBezTo>
                    <a:pt x="943" y="1"/>
                    <a:pt x="0" y="959"/>
                    <a:pt x="0" y="2122"/>
                  </a:cubicBezTo>
                  <a:lnTo>
                    <a:pt x="0" y="2577"/>
                  </a:lnTo>
                  <a:cubicBezTo>
                    <a:pt x="0" y="3756"/>
                    <a:pt x="943" y="4698"/>
                    <a:pt x="2121" y="4698"/>
                  </a:cubicBezTo>
                  <a:lnTo>
                    <a:pt x="3629" y="4698"/>
                  </a:lnTo>
                  <a:lnTo>
                    <a:pt x="3629" y="15837"/>
                  </a:lnTo>
                  <a:cubicBezTo>
                    <a:pt x="3629" y="19514"/>
                    <a:pt x="6615" y="22514"/>
                    <a:pt x="10307" y="22514"/>
                  </a:cubicBezTo>
                  <a:lnTo>
                    <a:pt x="24949" y="22514"/>
                  </a:lnTo>
                  <a:cubicBezTo>
                    <a:pt x="28641" y="22514"/>
                    <a:pt x="31626" y="19514"/>
                    <a:pt x="31626" y="15837"/>
                  </a:cubicBezTo>
                  <a:lnTo>
                    <a:pt x="31626" y="3394"/>
                  </a:lnTo>
                  <a:lnTo>
                    <a:pt x="37486" y="3394"/>
                  </a:lnTo>
                  <a:lnTo>
                    <a:pt x="37486" y="15837"/>
                  </a:lnTo>
                  <a:cubicBezTo>
                    <a:pt x="37486" y="19514"/>
                    <a:pt x="40472" y="22514"/>
                    <a:pt x="44164" y="22514"/>
                  </a:cubicBezTo>
                  <a:lnTo>
                    <a:pt x="58806" y="22514"/>
                  </a:lnTo>
                  <a:cubicBezTo>
                    <a:pt x="62483" y="22514"/>
                    <a:pt x="65483" y="19514"/>
                    <a:pt x="65483" y="15837"/>
                  </a:cubicBezTo>
                  <a:lnTo>
                    <a:pt x="65483" y="4698"/>
                  </a:lnTo>
                  <a:lnTo>
                    <a:pt x="66882" y="4698"/>
                  </a:lnTo>
                  <a:cubicBezTo>
                    <a:pt x="68060" y="4698"/>
                    <a:pt x="69018" y="3756"/>
                    <a:pt x="69018" y="2577"/>
                  </a:cubicBezTo>
                  <a:lnTo>
                    <a:pt x="69018" y="2122"/>
                  </a:lnTo>
                  <a:cubicBezTo>
                    <a:pt x="69018" y="959"/>
                    <a:pt x="68060" y="1"/>
                    <a:pt x="66882" y="1"/>
                  </a:cubicBezTo>
                  <a:lnTo>
                    <a:pt x="63205" y="1"/>
                  </a:lnTo>
                  <a:cubicBezTo>
                    <a:pt x="63142" y="1"/>
                    <a:pt x="63064" y="17"/>
                    <a:pt x="62985" y="17"/>
                  </a:cubicBezTo>
                  <a:cubicBezTo>
                    <a:pt x="62922" y="17"/>
                    <a:pt x="62844" y="1"/>
                    <a:pt x="62781" y="1"/>
                  </a:cubicBezTo>
                  <a:lnTo>
                    <a:pt x="6332" y="1"/>
                  </a:lnTo>
                  <a:cubicBezTo>
                    <a:pt x="6253" y="1"/>
                    <a:pt x="6159" y="17"/>
                    <a:pt x="6065" y="32"/>
                  </a:cubicBezTo>
                  <a:cubicBezTo>
                    <a:pt x="5986" y="17"/>
                    <a:pt x="5892" y="1"/>
                    <a:pt x="579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4218407" y="4150254"/>
              <a:ext cx="203574" cy="152010"/>
            </a:xfrm>
            <a:custGeom>
              <a:avLst/>
              <a:gdLst/>
              <a:ahLst/>
              <a:cxnLst/>
              <a:rect l="l" t="t" r="r" b="b"/>
              <a:pathLst>
                <a:path w="21651" h="16167" extrusionOk="0">
                  <a:moveTo>
                    <a:pt x="3897" y="0"/>
                  </a:moveTo>
                  <a:cubicBezTo>
                    <a:pt x="1745" y="0"/>
                    <a:pt x="1" y="1807"/>
                    <a:pt x="1" y="4038"/>
                  </a:cubicBezTo>
                  <a:lnTo>
                    <a:pt x="1" y="12129"/>
                  </a:lnTo>
                  <a:cubicBezTo>
                    <a:pt x="1" y="14360"/>
                    <a:pt x="1745" y="16167"/>
                    <a:pt x="3897" y="16167"/>
                  </a:cubicBezTo>
                  <a:lnTo>
                    <a:pt x="17770" y="16167"/>
                  </a:lnTo>
                  <a:cubicBezTo>
                    <a:pt x="19907" y="16167"/>
                    <a:pt x="21650" y="14360"/>
                    <a:pt x="21650" y="12129"/>
                  </a:cubicBezTo>
                  <a:lnTo>
                    <a:pt x="21650" y="4038"/>
                  </a:lnTo>
                  <a:cubicBezTo>
                    <a:pt x="21650" y="1807"/>
                    <a:pt x="19922" y="0"/>
                    <a:pt x="1777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4228308" y="4160004"/>
              <a:ext cx="183922" cy="132509"/>
            </a:xfrm>
            <a:custGeom>
              <a:avLst/>
              <a:gdLst/>
              <a:ahLst/>
              <a:cxnLst/>
              <a:rect l="l" t="t" r="r" b="b"/>
              <a:pathLst>
                <a:path w="19561" h="14093" extrusionOk="0">
                  <a:moveTo>
                    <a:pt x="3520" y="0"/>
                  </a:moveTo>
                  <a:cubicBezTo>
                    <a:pt x="1572" y="0"/>
                    <a:pt x="0" y="1571"/>
                    <a:pt x="0" y="3520"/>
                  </a:cubicBezTo>
                  <a:lnTo>
                    <a:pt x="0" y="10574"/>
                  </a:lnTo>
                  <a:cubicBezTo>
                    <a:pt x="0" y="12522"/>
                    <a:pt x="1572" y="14093"/>
                    <a:pt x="3520" y="14093"/>
                  </a:cubicBezTo>
                  <a:lnTo>
                    <a:pt x="16041" y="14093"/>
                  </a:lnTo>
                  <a:cubicBezTo>
                    <a:pt x="17989" y="14093"/>
                    <a:pt x="19561" y="12522"/>
                    <a:pt x="19561" y="10574"/>
                  </a:cubicBezTo>
                  <a:lnTo>
                    <a:pt x="19561" y="3520"/>
                  </a:lnTo>
                  <a:cubicBezTo>
                    <a:pt x="19561" y="1571"/>
                    <a:pt x="17989" y="0"/>
                    <a:pt x="1604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4237466" y="4167131"/>
              <a:ext cx="39895" cy="39114"/>
            </a:xfrm>
            <a:custGeom>
              <a:avLst/>
              <a:gdLst/>
              <a:ahLst/>
              <a:cxnLst/>
              <a:rect l="l" t="t" r="r" b="b"/>
              <a:pathLst>
                <a:path w="4243" h="4160" extrusionOk="0">
                  <a:moveTo>
                    <a:pt x="3810" y="0"/>
                  </a:moveTo>
                  <a:cubicBezTo>
                    <a:pt x="3712" y="0"/>
                    <a:pt x="3614" y="36"/>
                    <a:pt x="3535" y="106"/>
                  </a:cubicBezTo>
                  <a:lnTo>
                    <a:pt x="158" y="3500"/>
                  </a:lnTo>
                  <a:cubicBezTo>
                    <a:pt x="1" y="3641"/>
                    <a:pt x="1" y="3893"/>
                    <a:pt x="158" y="4034"/>
                  </a:cubicBezTo>
                  <a:cubicBezTo>
                    <a:pt x="236" y="4113"/>
                    <a:pt x="330" y="4160"/>
                    <a:pt x="425" y="4160"/>
                  </a:cubicBezTo>
                  <a:cubicBezTo>
                    <a:pt x="535" y="4160"/>
                    <a:pt x="629" y="4113"/>
                    <a:pt x="708" y="4034"/>
                  </a:cubicBezTo>
                  <a:lnTo>
                    <a:pt x="4085" y="656"/>
                  </a:lnTo>
                  <a:cubicBezTo>
                    <a:pt x="4242" y="515"/>
                    <a:pt x="4242" y="264"/>
                    <a:pt x="4085" y="106"/>
                  </a:cubicBezTo>
                  <a:cubicBezTo>
                    <a:pt x="4007" y="36"/>
                    <a:pt x="3909" y="0"/>
                    <a:pt x="3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242929" y="4172707"/>
              <a:ext cx="62498" cy="61464"/>
            </a:xfrm>
            <a:custGeom>
              <a:avLst/>
              <a:gdLst/>
              <a:ahLst/>
              <a:cxnLst/>
              <a:rect l="l" t="t" r="r" b="b"/>
              <a:pathLst>
                <a:path w="6647" h="6537" extrusionOk="0">
                  <a:moveTo>
                    <a:pt x="5987" y="0"/>
                  </a:moveTo>
                  <a:cubicBezTo>
                    <a:pt x="5833" y="0"/>
                    <a:pt x="5680" y="63"/>
                    <a:pt x="5562" y="189"/>
                  </a:cubicBezTo>
                  <a:lnTo>
                    <a:pt x="236" y="5499"/>
                  </a:lnTo>
                  <a:cubicBezTo>
                    <a:pt x="1" y="5735"/>
                    <a:pt x="1" y="6112"/>
                    <a:pt x="236" y="6363"/>
                  </a:cubicBezTo>
                  <a:cubicBezTo>
                    <a:pt x="362" y="6473"/>
                    <a:pt x="519" y="6536"/>
                    <a:pt x="661" y="6536"/>
                  </a:cubicBezTo>
                  <a:cubicBezTo>
                    <a:pt x="818" y="6536"/>
                    <a:pt x="975" y="6473"/>
                    <a:pt x="1101" y="6363"/>
                  </a:cubicBezTo>
                  <a:lnTo>
                    <a:pt x="6411" y="1037"/>
                  </a:lnTo>
                  <a:cubicBezTo>
                    <a:pt x="6647" y="802"/>
                    <a:pt x="6647" y="425"/>
                    <a:pt x="6411" y="189"/>
                  </a:cubicBezTo>
                  <a:cubicBezTo>
                    <a:pt x="6293" y="63"/>
                    <a:pt x="6140" y="0"/>
                    <a:pt x="598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4536898" y="4150254"/>
              <a:ext cx="203574" cy="152010"/>
            </a:xfrm>
            <a:custGeom>
              <a:avLst/>
              <a:gdLst/>
              <a:ahLst/>
              <a:cxnLst/>
              <a:rect l="l" t="t" r="r" b="b"/>
              <a:pathLst>
                <a:path w="21651" h="16167" extrusionOk="0">
                  <a:moveTo>
                    <a:pt x="3897" y="0"/>
                  </a:moveTo>
                  <a:cubicBezTo>
                    <a:pt x="1744" y="0"/>
                    <a:pt x="1" y="1807"/>
                    <a:pt x="1" y="4038"/>
                  </a:cubicBezTo>
                  <a:lnTo>
                    <a:pt x="1" y="12129"/>
                  </a:lnTo>
                  <a:cubicBezTo>
                    <a:pt x="1" y="14360"/>
                    <a:pt x="1744" y="16167"/>
                    <a:pt x="3897" y="16167"/>
                  </a:cubicBezTo>
                  <a:lnTo>
                    <a:pt x="17770" y="16167"/>
                  </a:lnTo>
                  <a:cubicBezTo>
                    <a:pt x="19906" y="16167"/>
                    <a:pt x="21650" y="14360"/>
                    <a:pt x="21650" y="12129"/>
                  </a:cubicBezTo>
                  <a:lnTo>
                    <a:pt x="21650" y="4038"/>
                  </a:lnTo>
                  <a:cubicBezTo>
                    <a:pt x="21650" y="1807"/>
                    <a:pt x="19906" y="0"/>
                    <a:pt x="177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4546799" y="4160004"/>
              <a:ext cx="183922" cy="132509"/>
            </a:xfrm>
            <a:custGeom>
              <a:avLst/>
              <a:gdLst/>
              <a:ahLst/>
              <a:cxnLst/>
              <a:rect l="l" t="t" r="r" b="b"/>
              <a:pathLst>
                <a:path w="19561" h="14093" extrusionOk="0">
                  <a:moveTo>
                    <a:pt x="3519" y="0"/>
                  </a:moveTo>
                  <a:cubicBezTo>
                    <a:pt x="1556" y="0"/>
                    <a:pt x="0" y="1571"/>
                    <a:pt x="0" y="3520"/>
                  </a:cubicBezTo>
                  <a:lnTo>
                    <a:pt x="0" y="10574"/>
                  </a:lnTo>
                  <a:cubicBezTo>
                    <a:pt x="0" y="12522"/>
                    <a:pt x="1556" y="14093"/>
                    <a:pt x="3519" y="14093"/>
                  </a:cubicBezTo>
                  <a:lnTo>
                    <a:pt x="16041" y="14093"/>
                  </a:lnTo>
                  <a:cubicBezTo>
                    <a:pt x="17989" y="14093"/>
                    <a:pt x="19560" y="12522"/>
                    <a:pt x="19560" y="10574"/>
                  </a:cubicBezTo>
                  <a:lnTo>
                    <a:pt x="19560" y="3520"/>
                  </a:lnTo>
                  <a:cubicBezTo>
                    <a:pt x="19560" y="1571"/>
                    <a:pt x="17989" y="0"/>
                    <a:pt x="160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4555957" y="4167131"/>
              <a:ext cx="39895" cy="39114"/>
            </a:xfrm>
            <a:custGeom>
              <a:avLst/>
              <a:gdLst/>
              <a:ahLst/>
              <a:cxnLst/>
              <a:rect l="l" t="t" r="r" b="b"/>
              <a:pathLst>
                <a:path w="4243" h="4160" extrusionOk="0">
                  <a:moveTo>
                    <a:pt x="3810" y="0"/>
                  </a:moveTo>
                  <a:cubicBezTo>
                    <a:pt x="3712" y="0"/>
                    <a:pt x="3614" y="36"/>
                    <a:pt x="3535" y="106"/>
                  </a:cubicBezTo>
                  <a:lnTo>
                    <a:pt x="157" y="3500"/>
                  </a:lnTo>
                  <a:cubicBezTo>
                    <a:pt x="0" y="3641"/>
                    <a:pt x="0" y="3893"/>
                    <a:pt x="157" y="4034"/>
                  </a:cubicBezTo>
                  <a:cubicBezTo>
                    <a:pt x="236" y="4113"/>
                    <a:pt x="330" y="4160"/>
                    <a:pt x="424" y="4160"/>
                  </a:cubicBezTo>
                  <a:cubicBezTo>
                    <a:pt x="519" y="4160"/>
                    <a:pt x="629" y="4113"/>
                    <a:pt x="707" y="4034"/>
                  </a:cubicBezTo>
                  <a:lnTo>
                    <a:pt x="4085" y="656"/>
                  </a:lnTo>
                  <a:cubicBezTo>
                    <a:pt x="4242" y="515"/>
                    <a:pt x="4242" y="264"/>
                    <a:pt x="4085" y="106"/>
                  </a:cubicBezTo>
                  <a:cubicBezTo>
                    <a:pt x="4007" y="36"/>
                    <a:pt x="3908" y="0"/>
                    <a:pt x="3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4561420" y="4172707"/>
              <a:ext cx="62498" cy="61464"/>
            </a:xfrm>
            <a:custGeom>
              <a:avLst/>
              <a:gdLst/>
              <a:ahLst/>
              <a:cxnLst/>
              <a:rect l="l" t="t" r="r" b="b"/>
              <a:pathLst>
                <a:path w="6647" h="6537" extrusionOk="0">
                  <a:moveTo>
                    <a:pt x="5979" y="0"/>
                  </a:moveTo>
                  <a:cubicBezTo>
                    <a:pt x="5821" y="0"/>
                    <a:pt x="5664" y="63"/>
                    <a:pt x="5546" y="189"/>
                  </a:cubicBezTo>
                  <a:lnTo>
                    <a:pt x="236" y="5499"/>
                  </a:lnTo>
                  <a:cubicBezTo>
                    <a:pt x="1" y="5735"/>
                    <a:pt x="1" y="6112"/>
                    <a:pt x="236" y="6363"/>
                  </a:cubicBezTo>
                  <a:cubicBezTo>
                    <a:pt x="362" y="6473"/>
                    <a:pt x="503" y="6536"/>
                    <a:pt x="660" y="6536"/>
                  </a:cubicBezTo>
                  <a:cubicBezTo>
                    <a:pt x="818" y="6536"/>
                    <a:pt x="975" y="6473"/>
                    <a:pt x="1085" y="6363"/>
                  </a:cubicBezTo>
                  <a:lnTo>
                    <a:pt x="6411" y="1037"/>
                  </a:lnTo>
                  <a:cubicBezTo>
                    <a:pt x="6646" y="802"/>
                    <a:pt x="6646" y="425"/>
                    <a:pt x="6411" y="189"/>
                  </a:cubicBezTo>
                  <a:cubicBezTo>
                    <a:pt x="6293" y="63"/>
                    <a:pt x="6136" y="0"/>
                    <a:pt x="597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48"/>
          <p:cNvGrpSpPr/>
          <p:nvPr/>
        </p:nvGrpSpPr>
        <p:grpSpPr>
          <a:xfrm>
            <a:off x="909763" y="2680558"/>
            <a:ext cx="2927452" cy="1221653"/>
            <a:chOff x="909788" y="2604358"/>
            <a:chExt cx="2927452" cy="1221653"/>
          </a:xfrm>
        </p:grpSpPr>
        <p:grpSp>
          <p:nvGrpSpPr>
            <p:cNvPr id="1397" name="Google Shape;1397;p48"/>
            <p:cNvGrpSpPr/>
            <p:nvPr/>
          </p:nvGrpSpPr>
          <p:grpSpPr>
            <a:xfrm>
              <a:off x="909788" y="2604358"/>
              <a:ext cx="2927452" cy="1221653"/>
              <a:chOff x="2270849" y="3101292"/>
              <a:chExt cx="823405" cy="343605"/>
            </a:xfrm>
          </p:grpSpPr>
          <p:sp>
            <p:nvSpPr>
              <p:cNvPr id="1398" name="Google Shape;1398;p48"/>
              <p:cNvSpPr/>
              <p:nvPr/>
            </p:nvSpPr>
            <p:spPr>
              <a:xfrm>
                <a:off x="2270849" y="3101292"/>
                <a:ext cx="823405" cy="343605"/>
              </a:xfrm>
              <a:custGeom>
                <a:avLst/>
                <a:gdLst/>
                <a:ahLst/>
                <a:cxnLst/>
                <a:rect l="l" t="t" r="r" b="b"/>
                <a:pathLst>
                  <a:path w="87573" h="36544" extrusionOk="0">
                    <a:moveTo>
                      <a:pt x="1084" y="0"/>
                    </a:moveTo>
                    <a:cubicBezTo>
                      <a:pt x="487" y="0"/>
                      <a:pt x="0" y="487"/>
                      <a:pt x="0" y="1084"/>
                    </a:cubicBezTo>
                    <a:lnTo>
                      <a:pt x="0" y="35459"/>
                    </a:lnTo>
                    <a:cubicBezTo>
                      <a:pt x="0" y="36056"/>
                      <a:pt x="487" y="36543"/>
                      <a:pt x="1084" y="36543"/>
                    </a:cubicBezTo>
                    <a:lnTo>
                      <a:pt x="86504" y="36543"/>
                    </a:lnTo>
                    <a:cubicBezTo>
                      <a:pt x="87101" y="36543"/>
                      <a:pt x="87573" y="36056"/>
                      <a:pt x="87573" y="35459"/>
                    </a:cubicBezTo>
                    <a:lnTo>
                      <a:pt x="87573" y="1084"/>
                    </a:lnTo>
                    <a:cubicBezTo>
                      <a:pt x="87573" y="487"/>
                      <a:pt x="87101" y="0"/>
                      <a:pt x="865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8"/>
              <p:cNvSpPr/>
              <p:nvPr/>
            </p:nvSpPr>
            <p:spPr>
              <a:xfrm>
                <a:off x="2300391" y="3130835"/>
                <a:ext cx="764470" cy="284520"/>
              </a:xfrm>
              <a:custGeom>
                <a:avLst/>
                <a:gdLst/>
                <a:ahLst/>
                <a:cxnLst/>
                <a:rect l="l" t="t" r="r" b="b"/>
                <a:pathLst>
                  <a:path w="81305" h="30260" extrusionOk="0">
                    <a:moveTo>
                      <a:pt x="0" y="0"/>
                    </a:moveTo>
                    <a:lnTo>
                      <a:pt x="0" y="30259"/>
                    </a:lnTo>
                    <a:lnTo>
                      <a:pt x="81304" y="30259"/>
                    </a:lnTo>
                    <a:lnTo>
                      <a:pt x="81304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8"/>
              <p:cNvSpPr/>
              <p:nvPr/>
            </p:nvSpPr>
            <p:spPr>
              <a:xfrm>
                <a:off x="2300391" y="3162446"/>
                <a:ext cx="764470" cy="9"/>
              </a:xfrm>
              <a:custGeom>
                <a:avLst/>
                <a:gdLst/>
                <a:ahLst/>
                <a:cxnLst/>
                <a:rect l="l" t="t" r="r" b="b"/>
                <a:pathLst>
                  <a:path w="81305" h="1" fill="none" extrusionOk="0">
                    <a:moveTo>
                      <a:pt x="0" y="0"/>
                    </a:moveTo>
                    <a:lnTo>
                      <a:pt x="81304" y="0"/>
                    </a:lnTo>
                  </a:path>
                </a:pathLst>
              </a:custGeom>
              <a:noFill/>
              <a:ln w="5100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8"/>
              <p:cNvSpPr/>
              <p:nvPr/>
            </p:nvSpPr>
            <p:spPr>
              <a:xfrm>
                <a:off x="2300391" y="3194057"/>
                <a:ext cx="764470" cy="9"/>
              </a:xfrm>
              <a:custGeom>
                <a:avLst/>
                <a:gdLst/>
                <a:ahLst/>
                <a:cxnLst/>
                <a:rect l="l" t="t" r="r" b="b"/>
                <a:pathLst>
                  <a:path w="81305" h="1" fill="none" extrusionOk="0">
                    <a:moveTo>
                      <a:pt x="0" y="0"/>
                    </a:moveTo>
                    <a:lnTo>
                      <a:pt x="81304" y="0"/>
                    </a:lnTo>
                  </a:path>
                </a:pathLst>
              </a:custGeom>
              <a:noFill/>
              <a:ln w="5100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8"/>
              <p:cNvSpPr/>
              <p:nvPr/>
            </p:nvSpPr>
            <p:spPr>
              <a:xfrm>
                <a:off x="2300391" y="3225668"/>
                <a:ext cx="764470" cy="9"/>
              </a:xfrm>
              <a:custGeom>
                <a:avLst/>
                <a:gdLst/>
                <a:ahLst/>
                <a:cxnLst/>
                <a:rect l="l" t="t" r="r" b="b"/>
                <a:pathLst>
                  <a:path w="81305" h="1" fill="none" extrusionOk="0">
                    <a:moveTo>
                      <a:pt x="0" y="1"/>
                    </a:moveTo>
                    <a:lnTo>
                      <a:pt x="81304" y="1"/>
                    </a:lnTo>
                  </a:path>
                </a:pathLst>
              </a:custGeom>
              <a:noFill/>
              <a:ln w="5100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8"/>
              <p:cNvSpPr/>
              <p:nvPr/>
            </p:nvSpPr>
            <p:spPr>
              <a:xfrm>
                <a:off x="2300391" y="3257280"/>
                <a:ext cx="764470" cy="9"/>
              </a:xfrm>
              <a:custGeom>
                <a:avLst/>
                <a:gdLst/>
                <a:ahLst/>
                <a:cxnLst/>
                <a:rect l="l" t="t" r="r" b="b"/>
                <a:pathLst>
                  <a:path w="81305" h="1" fill="none" extrusionOk="0">
                    <a:moveTo>
                      <a:pt x="0" y="1"/>
                    </a:moveTo>
                    <a:lnTo>
                      <a:pt x="81304" y="1"/>
                    </a:lnTo>
                  </a:path>
                </a:pathLst>
              </a:custGeom>
              <a:noFill/>
              <a:ln w="5100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8"/>
              <p:cNvSpPr/>
              <p:nvPr/>
            </p:nvSpPr>
            <p:spPr>
              <a:xfrm>
                <a:off x="2300391" y="3288891"/>
                <a:ext cx="764470" cy="9"/>
              </a:xfrm>
              <a:custGeom>
                <a:avLst/>
                <a:gdLst/>
                <a:ahLst/>
                <a:cxnLst/>
                <a:rect l="l" t="t" r="r" b="b"/>
                <a:pathLst>
                  <a:path w="81305" h="1" fill="none" extrusionOk="0">
                    <a:moveTo>
                      <a:pt x="0" y="1"/>
                    </a:moveTo>
                    <a:lnTo>
                      <a:pt x="81304" y="1"/>
                    </a:lnTo>
                  </a:path>
                </a:pathLst>
              </a:custGeom>
              <a:noFill/>
              <a:ln w="5100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8"/>
              <p:cNvSpPr/>
              <p:nvPr/>
            </p:nvSpPr>
            <p:spPr>
              <a:xfrm>
                <a:off x="2300391" y="3320502"/>
                <a:ext cx="764470" cy="9"/>
              </a:xfrm>
              <a:custGeom>
                <a:avLst/>
                <a:gdLst/>
                <a:ahLst/>
                <a:cxnLst/>
                <a:rect l="l" t="t" r="r" b="b"/>
                <a:pathLst>
                  <a:path w="81305" h="1" fill="none" extrusionOk="0">
                    <a:moveTo>
                      <a:pt x="0" y="1"/>
                    </a:moveTo>
                    <a:lnTo>
                      <a:pt x="81304" y="1"/>
                    </a:lnTo>
                  </a:path>
                </a:pathLst>
              </a:custGeom>
              <a:noFill/>
              <a:ln w="5100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8"/>
              <p:cNvSpPr/>
              <p:nvPr/>
            </p:nvSpPr>
            <p:spPr>
              <a:xfrm>
                <a:off x="2300391" y="3352113"/>
                <a:ext cx="764470" cy="9"/>
              </a:xfrm>
              <a:custGeom>
                <a:avLst/>
                <a:gdLst/>
                <a:ahLst/>
                <a:cxnLst/>
                <a:rect l="l" t="t" r="r" b="b"/>
                <a:pathLst>
                  <a:path w="81305" h="1" fill="none" extrusionOk="0">
                    <a:moveTo>
                      <a:pt x="0" y="1"/>
                    </a:moveTo>
                    <a:lnTo>
                      <a:pt x="81304" y="1"/>
                    </a:lnTo>
                  </a:path>
                </a:pathLst>
              </a:custGeom>
              <a:noFill/>
              <a:ln w="5100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8"/>
              <p:cNvSpPr/>
              <p:nvPr/>
            </p:nvSpPr>
            <p:spPr>
              <a:xfrm>
                <a:off x="2300391" y="3383734"/>
                <a:ext cx="764470" cy="9"/>
              </a:xfrm>
              <a:custGeom>
                <a:avLst/>
                <a:gdLst/>
                <a:ahLst/>
                <a:cxnLst/>
                <a:rect l="l" t="t" r="r" b="b"/>
                <a:pathLst>
                  <a:path w="81305" h="1" fill="none" extrusionOk="0">
                    <a:moveTo>
                      <a:pt x="0" y="0"/>
                    </a:moveTo>
                    <a:lnTo>
                      <a:pt x="81304" y="0"/>
                    </a:lnTo>
                  </a:path>
                </a:pathLst>
              </a:custGeom>
              <a:noFill/>
              <a:ln w="5100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8"/>
              <p:cNvSpPr/>
              <p:nvPr/>
            </p:nvSpPr>
            <p:spPr>
              <a:xfrm>
                <a:off x="2278531" y="3161261"/>
                <a:ext cx="13887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462" extrusionOk="0">
                    <a:moveTo>
                      <a:pt x="739" y="1"/>
                    </a:moveTo>
                    <a:cubicBezTo>
                      <a:pt x="330" y="1"/>
                      <a:pt x="0" y="331"/>
                      <a:pt x="0" y="739"/>
                    </a:cubicBezTo>
                    <a:cubicBezTo>
                      <a:pt x="0" y="1147"/>
                      <a:pt x="330" y="1462"/>
                      <a:pt x="739" y="1462"/>
                    </a:cubicBezTo>
                    <a:cubicBezTo>
                      <a:pt x="1147" y="1462"/>
                      <a:pt x="1477" y="1147"/>
                      <a:pt x="1477" y="739"/>
                    </a:cubicBezTo>
                    <a:cubicBezTo>
                      <a:pt x="1477" y="331"/>
                      <a:pt x="1147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8"/>
              <p:cNvSpPr/>
              <p:nvPr/>
            </p:nvSpPr>
            <p:spPr>
              <a:xfrm>
                <a:off x="2278531" y="3213408"/>
                <a:ext cx="13887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462" extrusionOk="0">
                    <a:moveTo>
                      <a:pt x="739" y="1"/>
                    </a:moveTo>
                    <a:cubicBezTo>
                      <a:pt x="330" y="1"/>
                      <a:pt x="0" y="315"/>
                      <a:pt x="0" y="723"/>
                    </a:cubicBezTo>
                    <a:cubicBezTo>
                      <a:pt x="0" y="1132"/>
                      <a:pt x="330" y="1462"/>
                      <a:pt x="739" y="1462"/>
                    </a:cubicBezTo>
                    <a:cubicBezTo>
                      <a:pt x="1147" y="1462"/>
                      <a:pt x="1477" y="1132"/>
                      <a:pt x="1477" y="723"/>
                    </a:cubicBezTo>
                    <a:cubicBezTo>
                      <a:pt x="1477" y="315"/>
                      <a:pt x="1147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8"/>
              <p:cNvSpPr/>
              <p:nvPr/>
            </p:nvSpPr>
            <p:spPr>
              <a:xfrm>
                <a:off x="2278531" y="3265403"/>
                <a:ext cx="13887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462" extrusionOk="0">
                    <a:moveTo>
                      <a:pt x="739" y="1"/>
                    </a:moveTo>
                    <a:cubicBezTo>
                      <a:pt x="330" y="1"/>
                      <a:pt x="0" y="331"/>
                      <a:pt x="0" y="723"/>
                    </a:cubicBezTo>
                    <a:cubicBezTo>
                      <a:pt x="0" y="1132"/>
                      <a:pt x="330" y="1462"/>
                      <a:pt x="739" y="1462"/>
                    </a:cubicBezTo>
                    <a:cubicBezTo>
                      <a:pt x="1147" y="1462"/>
                      <a:pt x="1477" y="1132"/>
                      <a:pt x="1477" y="723"/>
                    </a:cubicBezTo>
                    <a:cubicBezTo>
                      <a:pt x="1477" y="331"/>
                      <a:pt x="1147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8"/>
              <p:cNvSpPr/>
              <p:nvPr/>
            </p:nvSpPr>
            <p:spPr>
              <a:xfrm>
                <a:off x="2278531" y="3317399"/>
                <a:ext cx="13887" cy="13756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463" extrusionOk="0">
                    <a:moveTo>
                      <a:pt x="739" y="1"/>
                    </a:moveTo>
                    <a:cubicBezTo>
                      <a:pt x="330" y="1"/>
                      <a:pt x="0" y="331"/>
                      <a:pt x="0" y="739"/>
                    </a:cubicBezTo>
                    <a:cubicBezTo>
                      <a:pt x="0" y="1132"/>
                      <a:pt x="330" y="1462"/>
                      <a:pt x="739" y="1462"/>
                    </a:cubicBezTo>
                    <a:cubicBezTo>
                      <a:pt x="1147" y="1462"/>
                      <a:pt x="1477" y="1132"/>
                      <a:pt x="1477" y="739"/>
                    </a:cubicBezTo>
                    <a:cubicBezTo>
                      <a:pt x="1477" y="331"/>
                      <a:pt x="1147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8"/>
              <p:cNvSpPr/>
              <p:nvPr/>
            </p:nvSpPr>
            <p:spPr>
              <a:xfrm>
                <a:off x="2278531" y="3369405"/>
                <a:ext cx="13887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462" extrusionOk="0">
                    <a:moveTo>
                      <a:pt x="739" y="0"/>
                    </a:moveTo>
                    <a:cubicBezTo>
                      <a:pt x="330" y="0"/>
                      <a:pt x="0" y="330"/>
                      <a:pt x="0" y="739"/>
                    </a:cubicBezTo>
                    <a:cubicBezTo>
                      <a:pt x="0" y="1147"/>
                      <a:pt x="330" y="1461"/>
                      <a:pt x="739" y="1461"/>
                    </a:cubicBezTo>
                    <a:cubicBezTo>
                      <a:pt x="1147" y="1461"/>
                      <a:pt x="1477" y="1147"/>
                      <a:pt x="1477" y="739"/>
                    </a:cubicBezTo>
                    <a:cubicBezTo>
                      <a:pt x="1477" y="330"/>
                      <a:pt x="1147" y="0"/>
                      <a:pt x="7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8"/>
              <p:cNvSpPr/>
              <p:nvPr/>
            </p:nvSpPr>
            <p:spPr>
              <a:xfrm>
                <a:off x="3072384" y="3161261"/>
                <a:ext cx="1374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9" y="1"/>
                    </a:moveTo>
                    <a:cubicBezTo>
                      <a:pt x="331" y="1"/>
                      <a:pt x="1" y="331"/>
                      <a:pt x="1" y="739"/>
                    </a:cubicBezTo>
                    <a:cubicBezTo>
                      <a:pt x="1" y="1147"/>
                      <a:pt x="331" y="1462"/>
                      <a:pt x="739" y="1462"/>
                    </a:cubicBezTo>
                    <a:cubicBezTo>
                      <a:pt x="1132" y="1462"/>
                      <a:pt x="1462" y="1147"/>
                      <a:pt x="1462" y="739"/>
                    </a:cubicBezTo>
                    <a:cubicBezTo>
                      <a:pt x="1462" y="331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8"/>
              <p:cNvSpPr/>
              <p:nvPr/>
            </p:nvSpPr>
            <p:spPr>
              <a:xfrm>
                <a:off x="3072384" y="3213408"/>
                <a:ext cx="1374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9" y="1"/>
                    </a:moveTo>
                    <a:cubicBezTo>
                      <a:pt x="331" y="1"/>
                      <a:pt x="1" y="315"/>
                      <a:pt x="1" y="723"/>
                    </a:cubicBezTo>
                    <a:cubicBezTo>
                      <a:pt x="1" y="1132"/>
                      <a:pt x="331" y="1462"/>
                      <a:pt x="739" y="1462"/>
                    </a:cubicBezTo>
                    <a:cubicBezTo>
                      <a:pt x="1132" y="1462"/>
                      <a:pt x="1462" y="1132"/>
                      <a:pt x="1462" y="723"/>
                    </a:cubicBezTo>
                    <a:cubicBezTo>
                      <a:pt x="1462" y="315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8"/>
              <p:cNvSpPr/>
              <p:nvPr/>
            </p:nvSpPr>
            <p:spPr>
              <a:xfrm>
                <a:off x="3072384" y="3265403"/>
                <a:ext cx="1374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9" y="1"/>
                    </a:moveTo>
                    <a:cubicBezTo>
                      <a:pt x="331" y="1"/>
                      <a:pt x="1" y="331"/>
                      <a:pt x="1" y="723"/>
                    </a:cubicBezTo>
                    <a:cubicBezTo>
                      <a:pt x="1" y="1132"/>
                      <a:pt x="331" y="1462"/>
                      <a:pt x="739" y="1462"/>
                    </a:cubicBezTo>
                    <a:cubicBezTo>
                      <a:pt x="1132" y="1462"/>
                      <a:pt x="1462" y="1132"/>
                      <a:pt x="1462" y="723"/>
                    </a:cubicBezTo>
                    <a:cubicBezTo>
                      <a:pt x="1462" y="331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8"/>
              <p:cNvSpPr/>
              <p:nvPr/>
            </p:nvSpPr>
            <p:spPr>
              <a:xfrm>
                <a:off x="3072384" y="3317399"/>
                <a:ext cx="13746" cy="1375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9" y="1"/>
                    </a:moveTo>
                    <a:cubicBezTo>
                      <a:pt x="331" y="1"/>
                      <a:pt x="1" y="331"/>
                      <a:pt x="1" y="739"/>
                    </a:cubicBezTo>
                    <a:cubicBezTo>
                      <a:pt x="1" y="1132"/>
                      <a:pt x="331" y="1462"/>
                      <a:pt x="739" y="1462"/>
                    </a:cubicBezTo>
                    <a:cubicBezTo>
                      <a:pt x="1132" y="1462"/>
                      <a:pt x="1462" y="1132"/>
                      <a:pt x="1462" y="739"/>
                    </a:cubicBezTo>
                    <a:cubicBezTo>
                      <a:pt x="1462" y="331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8"/>
              <p:cNvSpPr/>
              <p:nvPr/>
            </p:nvSpPr>
            <p:spPr>
              <a:xfrm>
                <a:off x="3072384" y="3369405"/>
                <a:ext cx="1374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9" y="0"/>
                    </a:moveTo>
                    <a:cubicBezTo>
                      <a:pt x="331" y="0"/>
                      <a:pt x="1" y="330"/>
                      <a:pt x="1" y="739"/>
                    </a:cubicBezTo>
                    <a:cubicBezTo>
                      <a:pt x="1" y="1147"/>
                      <a:pt x="331" y="1461"/>
                      <a:pt x="739" y="1461"/>
                    </a:cubicBezTo>
                    <a:cubicBezTo>
                      <a:pt x="1132" y="1461"/>
                      <a:pt x="1462" y="1147"/>
                      <a:pt x="1462" y="739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8"/>
              <p:cNvSpPr/>
              <p:nvPr/>
            </p:nvSpPr>
            <p:spPr>
              <a:xfrm>
                <a:off x="2278531" y="3109266"/>
                <a:ext cx="13887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462" extrusionOk="0">
                    <a:moveTo>
                      <a:pt x="739" y="0"/>
                    </a:moveTo>
                    <a:cubicBezTo>
                      <a:pt x="330" y="0"/>
                      <a:pt x="0" y="330"/>
                      <a:pt x="0" y="739"/>
                    </a:cubicBezTo>
                    <a:cubicBezTo>
                      <a:pt x="0" y="1147"/>
                      <a:pt x="330" y="1461"/>
                      <a:pt x="739" y="1461"/>
                    </a:cubicBezTo>
                    <a:cubicBezTo>
                      <a:pt x="1147" y="1461"/>
                      <a:pt x="1477" y="1147"/>
                      <a:pt x="1477" y="739"/>
                    </a:cubicBezTo>
                    <a:cubicBezTo>
                      <a:pt x="1477" y="330"/>
                      <a:pt x="1147" y="0"/>
                      <a:pt x="7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8"/>
              <p:cNvSpPr/>
              <p:nvPr/>
            </p:nvSpPr>
            <p:spPr>
              <a:xfrm>
                <a:off x="2339684" y="3109266"/>
                <a:ext cx="1374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23" y="0"/>
                    </a:moveTo>
                    <a:cubicBezTo>
                      <a:pt x="330" y="0"/>
                      <a:pt x="0" y="330"/>
                      <a:pt x="0" y="739"/>
                    </a:cubicBezTo>
                    <a:cubicBezTo>
                      <a:pt x="0" y="1147"/>
                      <a:pt x="330" y="1461"/>
                      <a:pt x="723" y="1461"/>
                    </a:cubicBezTo>
                    <a:cubicBezTo>
                      <a:pt x="1132" y="1461"/>
                      <a:pt x="1462" y="1147"/>
                      <a:pt x="1462" y="739"/>
                    </a:cubicBezTo>
                    <a:cubicBezTo>
                      <a:pt x="1462" y="330"/>
                      <a:pt x="1132" y="0"/>
                      <a:pt x="7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8"/>
              <p:cNvSpPr/>
              <p:nvPr/>
            </p:nvSpPr>
            <p:spPr>
              <a:xfrm>
                <a:off x="2400697" y="3109266"/>
                <a:ext cx="1374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8" y="0"/>
                    </a:moveTo>
                    <a:cubicBezTo>
                      <a:pt x="330" y="0"/>
                      <a:pt x="0" y="330"/>
                      <a:pt x="0" y="739"/>
                    </a:cubicBezTo>
                    <a:cubicBezTo>
                      <a:pt x="0" y="1147"/>
                      <a:pt x="330" y="1461"/>
                      <a:pt x="738" y="1461"/>
                    </a:cubicBezTo>
                    <a:cubicBezTo>
                      <a:pt x="1147" y="1461"/>
                      <a:pt x="1461" y="1147"/>
                      <a:pt x="1461" y="739"/>
                    </a:cubicBezTo>
                    <a:cubicBezTo>
                      <a:pt x="1461" y="330"/>
                      <a:pt x="1147" y="0"/>
                      <a:pt x="7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8"/>
              <p:cNvSpPr/>
              <p:nvPr/>
            </p:nvSpPr>
            <p:spPr>
              <a:xfrm>
                <a:off x="2461701" y="3109266"/>
                <a:ext cx="13897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62" extrusionOk="0">
                    <a:moveTo>
                      <a:pt x="739" y="0"/>
                    </a:moveTo>
                    <a:cubicBezTo>
                      <a:pt x="331" y="0"/>
                      <a:pt x="1" y="330"/>
                      <a:pt x="1" y="739"/>
                    </a:cubicBezTo>
                    <a:cubicBezTo>
                      <a:pt x="1" y="1147"/>
                      <a:pt x="331" y="1461"/>
                      <a:pt x="739" y="1461"/>
                    </a:cubicBezTo>
                    <a:cubicBezTo>
                      <a:pt x="1148" y="1461"/>
                      <a:pt x="1478" y="1147"/>
                      <a:pt x="1478" y="739"/>
                    </a:cubicBezTo>
                    <a:cubicBezTo>
                      <a:pt x="1478" y="330"/>
                      <a:pt x="1148" y="0"/>
                      <a:pt x="7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8"/>
              <p:cNvSpPr/>
              <p:nvPr/>
            </p:nvSpPr>
            <p:spPr>
              <a:xfrm>
                <a:off x="2522855" y="3109266"/>
                <a:ext cx="1375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24" y="0"/>
                    </a:moveTo>
                    <a:cubicBezTo>
                      <a:pt x="331" y="0"/>
                      <a:pt x="1" y="330"/>
                      <a:pt x="1" y="739"/>
                    </a:cubicBezTo>
                    <a:cubicBezTo>
                      <a:pt x="1" y="1147"/>
                      <a:pt x="331" y="1461"/>
                      <a:pt x="724" y="1461"/>
                    </a:cubicBezTo>
                    <a:cubicBezTo>
                      <a:pt x="1132" y="1461"/>
                      <a:pt x="1462" y="1147"/>
                      <a:pt x="1462" y="739"/>
                    </a:cubicBezTo>
                    <a:cubicBezTo>
                      <a:pt x="1462" y="330"/>
                      <a:pt x="1132" y="0"/>
                      <a:pt x="7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8"/>
              <p:cNvSpPr/>
              <p:nvPr/>
            </p:nvSpPr>
            <p:spPr>
              <a:xfrm>
                <a:off x="2583867" y="3109266"/>
                <a:ext cx="1374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9" y="0"/>
                    </a:moveTo>
                    <a:cubicBezTo>
                      <a:pt x="331" y="0"/>
                      <a:pt x="1" y="330"/>
                      <a:pt x="1" y="739"/>
                    </a:cubicBezTo>
                    <a:cubicBezTo>
                      <a:pt x="1" y="1147"/>
                      <a:pt x="331" y="1461"/>
                      <a:pt x="739" y="1461"/>
                    </a:cubicBezTo>
                    <a:cubicBezTo>
                      <a:pt x="1147" y="1461"/>
                      <a:pt x="1462" y="1147"/>
                      <a:pt x="1462" y="739"/>
                    </a:cubicBezTo>
                    <a:cubicBezTo>
                      <a:pt x="1462" y="330"/>
                      <a:pt x="1147" y="0"/>
                      <a:pt x="7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8"/>
              <p:cNvSpPr/>
              <p:nvPr/>
            </p:nvSpPr>
            <p:spPr>
              <a:xfrm>
                <a:off x="2645021" y="3109266"/>
                <a:ext cx="1375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24" y="0"/>
                    </a:moveTo>
                    <a:cubicBezTo>
                      <a:pt x="315" y="0"/>
                      <a:pt x="1" y="330"/>
                      <a:pt x="1" y="739"/>
                    </a:cubicBezTo>
                    <a:cubicBezTo>
                      <a:pt x="1" y="1147"/>
                      <a:pt x="315" y="1461"/>
                      <a:pt x="724" y="1461"/>
                    </a:cubicBezTo>
                    <a:cubicBezTo>
                      <a:pt x="1132" y="1461"/>
                      <a:pt x="1462" y="1147"/>
                      <a:pt x="1462" y="739"/>
                    </a:cubicBezTo>
                    <a:cubicBezTo>
                      <a:pt x="1462" y="330"/>
                      <a:pt x="1132" y="0"/>
                      <a:pt x="7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8"/>
              <p:cNvSpPr/>
              <p:nvPr/>
            </p:nvSpPr>
            <p:spPr>
              <a:xfrm>
                <a:off x="2706034" y="3109266"/>
                <a:ext cx="1374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23" y="0"/>
                    </a:moveTo>
                    <a:cubicBezTo>
                      <a:pt x="330" y="0"/>
                      <a:pt x="1" y="330"/>
                      <a:pt x="1" y="739"/>
                    </a:cubicBezTo>
                    <a:cubicBezTo>
                      <a:pt x="1" y="1147"/>
                      <a:pt x="330" y="1461"/>
                      <a:pt x="723" y="1461"/>
                    </a:cubicBezTo>
                    <a:cubicBezTo>
                      <a:pt x="1132" y="1461"/>
                      <a:pt x="1462" y="1147"/>
                      <a:pt x="1462" y="739"/>
                    </a:cubicBezTo>
                    <a:cubicBezTo>
                      <a:pt x="1462" y="330"/>
                      <a:pt x="1132" y="0"/>
                      <a:pt x="7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8"/>
              <p:cNvSpPr/>
              <p:nvPr/>
            </p:nvSpPr>
            <p:spPr>
              <a:xfrm>
                <a:off x="2767047" y="3109266"/>
                <a:ext cx="13887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462" extrusionOk="0">
                    <a:moveTo>
                      <a:pt x="739" y="0"/>
                    </a:moveTo>
                    <a:cubicBezTo>
                      <a:pt x="330" y="0"/>
                      <a:pt x="0" y="330"/>
                      <a:pt x="0" y="739"/>
                    </a:cubicBezTo>
                    <a:cubicBezTo>
                      <a:pt x="0" y="1147"/>
                      <a:pt x="330" y="1461"/>
                      <a:pt x="739" y="1461"/>
                    </a:cubicBezTo>
                    <a:cubicBezTo>
                      <a:pt x="1147" y="1461"/>
                      <a:pt x="1477" y="1147"/>
                      <a:pt x="1477" y="739"/>
                    </a:cubicBezTo>
                    <a:cubicBezTo>
                      <a:pt x="1477" y="330"/>
                      <a:pt x="1147" y="0"/>
                      <a:pt x="7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8"/>
              <p:cNvSpPr/>
              <p:nvPr/>
            </p:nvSpPr>
            <p:spPr>
              <a:xfrm>
                <a:off x="2828050" y="3109266"/>
                <a:ext cx="13897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62" extrusionOk="0">
                    <a:moveTo>
                      <a:pt x="739" y="0"/>
                    </a:moveTo>
                    <a:cubicBezTo>
                      <a:pt x="331" y="0"/>
                      <a:pt x="1" y="330"/>
                      <a:pt x="1" y="739"/>
                    </a:cubicBezTo>
                    <a:cubicBezTo>
                      <a:pt x="1" y="1147"/>
                      <a:pt x="331" y="1461"/>
                      <a:pt x="739" y="1461"/>
                    </a:cubicBezTo>
                    <a:cubicBezTo>
                      <a:pt x="1148" y="1461"/>
                      <a:pt x="1478" y="1147"/>
                      <a:pt x="1478" y="739"/>
                    </a:cubicBezTo>
                    <a:cubicBezTo>
                      <a:pt x="1478" y="330"/>
                      <a:pt x="1148" y="0"/>
                      <a:pt x="7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8"/>
              <p:cNvSpPr/>
              <p:nvPr/>
            </p:nvSpPr>
            <p:spPr>
              <a:xfrm>
                <a:off x="2889214" y="3109266"/>
                <a:ext cx="1374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8" y="0"/>
                    </a:moveTo>
                    <a:cubicBezTo>
                      <a:pt x="330" y="0"/>
                      <a:pt x="0" y="330"/>
                      <a:pt x="0" y="739"/>
                    </a:cubicBezTo>
                    <a:cubicBezTo>
                      <a:pt x="0" y="1147"/>
                      <a:pt x="330" y="1461"/>
                      <a:pt x="738" y="1461"/>
                    </a:cubicBezTo>
                    <a:cubicBezTo>
                      <a:pt x="1131" y="1461"/>
                      <a:pt x="1461" y="1147"/>
                      <a:pt x="1461" y="739"/>
                    </a:cubicBezTo>
                    <a:cubicBezTo>
                      <a:pt x="1461" y="330"/>
                      <a:pt x="1131" y="0"/>
                      <a:pt x="7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8"/>
              <p:cNvSpPr/>
              <p:nvPr/>
            </p:nvSpPr>
            <p:spPr>
              <a:xfrm>
                <a:off x="2950217" y="3109266"/>
                <a:ext cx="13897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62" extrusionOk="0">
                    <a:moveTo>
                      <a:pt x="739" y="0"/>
                    </a:moveTo>
                    <a:cubicBezTo>
                      <a:pt x="331" y="0"/>
                      <a:pt x="1" y="330"/>
                      <a:pt x="1" y="739"/>
                    </a:cubicBezTo>
                    <a:cubicBezTo>
                      <a:pt x="1" y="1147"/>
                      <a:pt x="331" y="1461"/>
                      <a:pt x="739" y="1461"/>
                    </a:cubicBezTo>
                    <a:cubicBezTo>
                      <a:pt x="1148" y="1461"/>
                      <a:pt x="1477" y="1147"/>
                      <a:pt x="1477" y="739"/>
                    </a:cubicBezTo>
                    <a:cubicBezTo>
                      <a:pt x="1477" y="330"/>
                      <a:pt x="1148" y="0"/>
                      <a:pt x="7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8"/>
              <p:cNvSpPr/>
              <p:nvPr/>
            </p:nvSpPr>
            <p:spPr>
              <a:xfrm>
                <a:off x="3011371" y="3109266"/>
                <a:ext cx="1375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24" y="0"/>
                    </a:moveTo>
                    <a:cubicBezTo>
                      <a:pt x="315" y="0"/>
                      <a:pt x="1" y="330"/>
                      <a:pt x="1" y="739"/>
                    </a:cubicBezTo>
                    <a:cubicBezTo>
                      <a:pt x="1" y="1147"/>
                      <a:pt x="315" y="1461"/>
                      <a:pt x="724" y="1461"/>
                    </a:cubicBezTo>
                    <a:cubicBezTo>
                      <a:pt x="1132" y="1461"/>
                      <a:pt x="1462" y="1147"/>
                      <a:pt x="1462" y="739"/>
                    </a:cubicBezTo>
                    <a:cubicBezTo>
                      <a:pt x="1462" y="330"/>
                      <a:pt x="1132" y="0"/>
                      <a:pt x="7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8"/>
              <p:cNvSpPr/>
              <p:nvPr/>
            </p:nvSpPr>
            <p:spPr>
              <a:xfrm>
                <a:off x="3072384" y="3109266"/>
                <a:ext cx="1374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9" y="0"/>
                    </a:moveTo>
                    <a:cubicBezTo>
                      <a:pt x="331" y="0"/>
                      <a:pt x="1" y="330"/>
                      <a:pt x="1" y="739"/>
                    </a:cubicBezTo>
                    <a:cubicBezTo>
                      <a:pt x="1" y="1147"/>
                      <a:pt x="331" y="1461"/>
                      <a:pt x="739" y="1461"/>
                    </a:cubicBezTo>
                    <a:cubicBezTo>
                      <a:pt x="1132" y="1461"/>
                      <a:pt x="1462" y="1147"/>
                      <a:pt x="1462" y="739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8"/>
              <p:cNvSpPr/>
              <p:nvPr/>
            </p:nvSpPr>
            <p:spPr>
              <a:xfrm>
                <a:off x="2278531" y="3423318"/>
                <a:ext cx="13887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462" extrusionOk="0">
                    <a:moveTo>
                      <a:pt x="739" y="1"/>
                    </a:moveTo>
                    <a:cubicBezTo>
                      <a:pt x="330" y="1"/>
                      <a:pt x="0" y="315"/>
                      <a:pt x="0" y="723"/>
                    </a:cubicBezTo>
                    <a:cubicBezTo>
                      <a:pt x="0" y="1132"/>
                      <a:pt x="330" y="1462"/>
                      <a:pt x="739" y="1462"/>
                    </a:cubicBezTo>
                    <a:cubicBezTo>
                      <a:pt x="1147" y="1462"/>
                      <a:pt x="1477" y="1132"/>
                      <a:pt x="1477" y="723"/>
                    </a:cubicBezTo>
                    <a:cubicBezTo>
                      <a:pt x="1477" y="315"/>
                      <a:pt x="1147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8"/>
              <p:cNvSpPr/>
              <p:nvPr/>
            </p:nvSpPr>
            <p:spPr>
              <a:xfrm>
                <a:off x="2339684" y="3423168"/>
                <a:ext cx="13746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78" extrusionOk="0">
                    <a:moveTo>
                      <a:pt x="723" y="1"/>
                    </a:moveTo>
                    <a:cubicBezTo>
                      <a:pt x="330" y="1"/>
                      <a:pt x="0" y="331"/>
                      <a:pt x="0" y="739"/>
                    </a:cubicBezTo>
                    <a:cubicBezTo>
                      <a:pt x="0" y="1148"/>
                      <a:pt x="330" y="1478"/>
                      <a:pt x="723" y="1478"/>
                    </a:cubicBezTo>
                    <a:cubicBezTo>
                      <a:pt x="1132" y="1478"/>
                      <a:pt x="1462" y="1148"/>
                      <a:pt x="1462" y="739"/>
                    </a:cubicBezTo>
                    <a:cubicBezTo>
                      <a:pt x="1462" y="331"/>
                      <a:pt x="1132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8"/>
              <p:cNvSpPr/>
              <p:nvPr/>
            </p:nvSpPr>
            <p:spPr>
              <a:xfrm>
                <a:off x="2400697" y="3423168"/>
                <a:ext cx="13746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78" extrusionOk="0">
                    <a:moveTo>
                      <a:pt x="738" y="1"/>
                    </a:moveTo>
                    <a:cubicBezTo>
                      <a:pt x="330" y="1"/>
                      <a:pt x="0" y="331"/>
                      <a:pt x="0" y="739"/>
                    </a:cubicBezTo>
                    <a:cubicBezTo>
                      <a:pt x="0" y="1148"/>
                      <a:pt x="330" y="1478"/>
                      <a:pt x="738" y="1478"/>
                    </a:cubicBezTo>
                    <a:cubicBezTo>
                      <a:pt x="1147" y="1478"/>
                      <a:pt x="1461" y="1148"/>
                      <a:pt x="1461" y="739"/>
                    </a:cubicBezTo>
                    <a:cubicBezTo>
                      <a:pt x="1461" y="331"/>
                      <a:pt x="1147" y="1"/>
                      <a:pt x="7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8"/>
              <p:cNvSpPr/>
              <p:nvPr/>
            </p:nvSpPr>
            <p:spPr>
              <a:xfrm>
                <a:off x="2461701" y="3423168"/>
                <a:ext cx="13897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78" extrusionOk="0">
                    <a:moveTo>
                      <a:pt x="739" y="1"/>
                    </a:moveTo>
                    <a:cubicBezTo>
                      <a:pt x="331" y="1"/>
                      <a:pt x="1" y="331"/>
                      <a:pt x="1" y="739"/>
                    </a:cubicBezTo>
                    <a:cubicBezTo>
                      <a:pt x="1" y="1148"/>
                      <a:pt x="331" y="1478"/>
                      <a:pt x="739" y="1478"/>
                    </a:cubicBezTo>
                    <a:cubicBezTo>
                      <a:pt x="1148" y="1478"/>
                      <a:pt x="1478" y="1148"/>
                      <a:pt x="1478" y="739"/>
                    </a:cubicBezTo>
                    <a:cubicBezTo>
                      <a:pt x="1478" y="331"/>
                      <a:pt x="1148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8"/>
              <p:cNvSpPr/>
              <p:nvPr/>
            </p:nvSpPr>
            <p:spPr>
              <a:xfrm>
                <a:off x="2522855" y="3423168"/>
                <a:ext cx="13756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78" extrusionOk="0">
                    <a:moveTo>
                      <a:pt x="724" y="1"/>
                    </a:moveTo>
                    <a:cubicBezTo>
                      <a:pt x="331" y="1"/>
                      <a:pt x="1" y="331"/>
                      <a:pt x="1" y="739"/>
                    </a:cubicBezTo>
                    <a:cubicBezTo>
                      <a:pt x="1" y="1148"/>
                      <a:pt x="331" y="1478"/>
                      <a:pt x="724" y="1478"/>
                    </a:cubicBezTo>
                    <a:cubicBezTo>
                      <a:pt x="1132" y="1478"/>
                      <a:pt x="1462" y="1148"/>
                      <a:pt x="1462" y="739"/>
                    </a:cubicBezTo>
                    <a:cubicBezTo>
                      <a:pt x="1462" y="331"/>
                      <a:pt x="1132" y="1"/>
                      <a:pt x="7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8"/>
              <p:cNvSpPr/>
              <p:nvPr/>
            </p:nvSpPr>
            <p:spPr>
              <a:xfrm>
                <a:off x="2583867" y="3423168"/>
                <a:ext cx="13746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78" extrusionOk="0">
                    <a:moveTo>
                      <a:pt x="739" y="1"/>
                    </a:moveTo>
                    <a:cubicBezTo>
                      <a:pt x="331" y="1"/>
                      <a:pt x="1" y="331"/>
                      <a:pt x="1" y="739"/>
                    </a:cubicBezTo>
                    <a:cubicBezTo>
                      <a:pt x="1" y="1148"/>
                      <a:pt x="331" y="1478"/>
                      <a:pt x="739" y="1478"/>
                    </a:cubicBezTo>
                    <a:cubicBezTo>
                      <a:pt x="1147" y="1478"/>
                      <a:pt x="1462" y="1148"/>
                      <a:pt x="1462" y="739"/>
                    </a:cubicBezTo>
                    <a:cubicBezTo>
                      <a:pt x="1462" y="331"/>
                      <a:pt x="1147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8"/>
              <p:cNvSpPr/>
              <p:nvPr/>
            </p:nvSpPr>
            <p:spPr>
              <a:xfrm>
                <a:off x="2645021" y="3423168"/>
                <a:ext cx="13756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78" extrusionOk="0">
                    <a:moveTo>
                      <a:pt x="724" y="1"/>
                    </a:moveTo>
                    <a:cubicBezTo>
                      <a:pt x="315" y="1"/>
                      <a:pt x="1" y="331"/>
                      <a:pt x="1" y="739"/>
                    </a:cubicBezTo>
                    <a:cubicBezTo>
                      <a:pt x="1" y="1148"/>
                      <a:pt x="315" y="1478"/>
                      <a:pt x="724" y="1478"/>
                    </a:cubicBezTo>
                    <a:cubicBezTo>
                      <a:pt x="1132" y="1478"/>
                      <a:pt x="1462" y="1148"/>
                      <a:pt x="1462" y="739"/>
                    </a:cubicBezTo>
                    <a:cubicBezTo>
                      <a:pt x="1462" y="331"/>
                      <a:pt x="1132" y="1"/>
                      <a:pt x="7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8"/>
              <p:cNvSpPr/>
              <p:nvPr/>
            </p:nvSpPr>
            <p:spPr>
              <a:xfrm>
                <a:off x="2706034" y="3423168"/>
                <a:ext cx="13746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78" extrusionOk="0">
                    <a:moveTo>
                      <a:pt x="723" y="1"/>
                    </a:moveTo>
                    <a:cubicBezTo>
                      <a:pt x="330" y="1"/>
                      <a:pt x="1" y="331"/>
                      <a:pt x="1" y="739"/>
                    </a:cubicBezTo>
                    <a:cubicBezTo>
                      <a:pt x="1" y="1148"/>
                      <a:pt x="330" y="1478"/>
                      <a:pt x="723" y="1478"/>
                    </a:cubicBezTo>
                    <a:cubicBezTo>
                      <a:pt x="1132" y="1478"/>
                      <a:pt x="1462" y="1148"/>
                      <a:pt x="1462" y="739"/>
                    </a:cubicBezTo>
                    <a:cubicBezTo>
                      <a:pt x="1462" y="331"/>
                      <a:pt x="1132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8"/>
              <p:cNvSpPr/>
              <p:nvPr/>
            </p:nvSpPr>
            <p:spPr>
              <a:xfrm>
                <a:off x="2767047" y="3423168"/>
                <a:ext cx="13887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478" extrusionOk="0">
                    <a:moveTo>
                      <a:pt x="739" y="1"/>
                    </a:moveTo>
                    <a:cubicBezTo>
                      <a:pt x="330" y="1"/>
                      <a:pt x="0" y="331"/>
                      <a:pt x="0" y="739"/>
                    </a:cubicBezTo>
                    <a:cubicBezTo>
                      <a:pt x="0" y="1148"/>
                      <a:pt x="330" y="1478"/>
                      <a:pt x="739" y="1478"/>
                    </a:cubicBezTo>
                    <a:cubicBezTo>
                      <a:pt x="1147" y="1478"/>
                      <a:pt x="1477" y="1148"/>
                      <a:pt x="1477" y="739"/>
                    </a:cubicBezTo>
                    <a:cubicBezTo>
                      <a:pt x="1477" y="331"/>
                      <a:pt x="1147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8"/>
              <p:cNvSpPr/>
              <p:nvPr/>
            </p:nvSpPr>
            <p:spPr>
              <a:xfrm>
                <a:off x="2828050" y="3423168"/>
                <a:ext cx="13897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78" extrusionOk="0">
                    <a:moveTo>
                      <a:pt x="739" y="1"/>
                    </a:moveTo>
                    <a:cubicBezTo>
                      <a:pt x="331" y="1"/>
                      <a:pt x="1" y="331"/>
                      <a:pt x="1" y="739"/>
                    </a:cubicBezTo>
                    <a:cubicBezTo>
                      <a:pt x="1" y="1148"/>
                      <a:pt x="331" y="1478"/>
                      <a:pt x="739" y="1478"/>
                    </a:cubicBezTo>
                    <a:cubicBezTo>
                      <a:pt x="1148" y="1478"/>
                      <a:pt x="1478" y="1148"/>
                      <a:pt x="1478" y="739"/>
                    </a:cubicBezTo>
                    <a:cubicBezTo>
                      <a:pt x="1478" y="331"/>
                      <a:pt x="1148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8"/>
              <p:cNvSpPr/>
              <p:nvPr/>
            </p:nvSpPr>
            <p:spPr>
              <a:xfrm>
                <a:off x="2889214" y="3423318"/>
                <a:ext cx="13746" cy="137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8" y="1"/>
                    </a:moveTo>
                    <a:cubicBezTo>
                      <a:pt x="330" y="1"/>
                      <a:pt x="0" y="315"/>
                      <a:pt x="0" y="723"/>
                    </a:cubicBezTo>
                    <a:cubicBezTo>
                      <a:pt x="0" y="1132"/>
                      <a:pt x="330" y="1462"/>
                      <a:pt x="738" y="1462"/>
                    </a:cubicBezTo>
                    <a:cubicBezTo>
                      <a:pt x="1131" y="1462"/>
                      <a:pt x="1461" y="1132"/>
                      <a:pt x="1461" y="723"/>
                    </a:cubicBezTo>
                    <a:cubicBezTo>
                      <a:pt x="1461" y="315"/>
                      <a:pt x="1131" y="1"/>
                      <a:pt x="7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8"/>
              <p:cNvSpPr/>
              <p:nvPr/>
            </p:nvSpPr>
            <p:spPr>
              <a:xfrm>
                <a:off x="2950217" y="3423168"/>
                <a:ext cx="13897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78" extrusionOk="0">
                    <a:moveTo>
                      <a:pt x="739" y="1"/>
                    </a:moveTo>
                    <a:cubicBezTo>
                      <a:pt x="331" y="1"/>
                      <a:pt x="1" y="331"/>
                      <a:pt x="1" y="739"/>
                    </a:cubicBezTo>
                    <a:cubicBezTo>
                      <a:pt x="1" y="1148"/>
                      <a:pt x="331" y="1478"/>
                      <a:pt x="739" y="1478"/>
                    </a:cubicBezTo>
                    <a:cubicBezTo>
                      <a:pt x="1148" y="1478"/>
                      <a:pt x="1477" y="1148"/>
                      <a:pt x="1477" y="739"/>
                    </a:cubicBezTo>
                    <a:cubicBezTo>
                      <a:pt x="1477" y="331"/>
                      <a:pt x="1148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8"/>
              <p:cNvSpPr/>
              <p:nvPr/>
            </p:nvSpPr>
            <p:spPr>
              <a:xfrm>
                <a:off x="3011371" y="3423168"/>
                <a:ext cx="13756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78" extrusionOk="0">
                    <a:moveTo>
                      <a:pt x="724" y="1"/>
                    </a:moveTo>
                    <a:cubicBezTo>
                      <a:pt x="315" y="1"/>
                      <a:pt x="1" y="331"/>
                      <a:pt x="1" y="739"/>
                    </a:cubicBezTo>
                    <a:cubicBezTo>
                      <a:pt x="1" y="1148"/>
                      <a:pt x="315" y="1478"/>
                      <a:pt x="724" y="1478"/>
                    </a:cubicBezTo>
                    <a:cubicBezTo>
                      <a:pt x="1132" y="1478"/>
                      <a:pt x="1462" y="1148"/>
                      <a:pt x="1462" y="739"/>
                    </a:cubicBezTo>
                    <a:cubicBezTo>
                      <a:pt x="1462" y="331"/>
                      <a:pt x="1132" y="1"/>
                      <a:pt x="7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8"/>
              <p:cNvSpPr/>
              <p:nvPr/>
            </p:nvSpPr>
            <p:spPr>
              <a:xfrm>
                <a:off x="3072384" y="3423168"/>
                <a:ext cx="13746" cy="13897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78" extrusionOk="0">
                    <a:moveTo>
                      <a:pt x="739" y="1"/>
                    </a:moveTo>
                    <a:cubicBezTo>
                      <a:pt x="331" y="1"/>
                      <a:pt x="1" y="331"/>
                      <a:pt x="1" y="739"/>
                    </a:cubicBezTo>
                    <a:cubicBezTo>
                      <a:pt x="1" y="1148"/>
                      <a:pt x="331" y="1478"/>
                      <a:pt x="739" y="1478"/>
                    </a:cubicBezTo>
                    <a:cubicBezTo>
                      <a:pt x="1132" y="1478"/>
                      <a:pt x="1462" y="1148"/>
                      <a:pt x="1462" y="739"/>
                    </a:cubicBezTo>
                    <a:cubicBezTo>
                      <a:pt x="1462" y="331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6" name="Google Shape;1446;p48"/>
            <p:cNvSpPr txBox="1"/>
            <p:nvPr/>
          </p:nvSpPr>
          <p:spPr>
            <a:xfrm>
              <a:off x="1435211" y="2836224"/>
              <a:ext cx="1773300" cy="8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FILMS INSPIRING HOPE</a:t>
              </a:r>
              <a:endParaRPr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447" name="Google Shape;1447;p48"/>
          <p:cNvGrpSpPr/>
          <p:nvPr/>
        </p:nvGrpSpPr>
        <p:grpSpPr>
          <a:xfrm>
            <a:off x="2795168" y="4038348"/>
            <a:ext cx="1042040" cy="565663"/>
            <a:chOff x="2878706" y="3962148"/>
            <a:chExt cx="1042040" cy="565663"/>
          </a:xfrm>
        </p:grpSpPr>
        <p:grpSp>
          <p:nvGrpSpPr>
            <p:cNvPr id="1448" name="Google Shape;1448;p48"/>
            <p:cNvGrpSpPr/>
            <p:nvPr/>
          </p:nvGrpSpPr>
          <p:grpSpPr>
            <a:xfrm>
              <a:off x="2878706" y="3962148"/>
              <a:ext cx="1042040" cy="565663"/>
              <a:chOff x="2954796" y="4195903"/>
              <a:chExt cx="293095" cy="159100"/>
            </a:xfrm>
          </p:grpSpPr>
          <p:sp>
            <p:nvSpPr>
              <p:cNvPr id="1449" name="Google Shape;1449;p48"/>
              <p:cNvSpPr/>
              <p:nvPr/>
            </p:nvSpPr>
            <p:spPr>
              <a:xfrm>
                <a:off x="2954796" y="4195903"/>
                <a:ext cx="293095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31172" h="16921" extrusionOk="0">
                    <a:moveTo>
                      <a:pt x="28610" y="0"/>
                    </a:moveTo>
                    <a:lnTo>
                      <a:pt x="2514" y="79"/>
                    </a:lnTo>
                    <a:cubicBezTo>
                      <a:pt x="2514" y="1461"/>
                      <a:pt x="1383" y="2592"/>
                      <a:pt x="1" y="2592"/>
                    </a:cubicBezTo>
                    <a:lnTo>
                      <a:pt x="16" y="14407"/>
                    </a:lnTo>
                    <a:cubicBezTo>
                      <a:pt x="26" y="14407"/>
                      <a:pt x="36" y="14407"/>
                      <a:pt x="45" y="14407"/>
                    </a:cubicBezTo>
                    <a:cubicBezTo>
                      <a:pt x="1430" y="14407"/>
                      <a:pt x="2546" y="15532"/>
                      <a:pt x="2546" y="16921"/>
                    </a:cubicBezTo>
                    <a:lnTo>
                      <a:pt x="28657" y="16858"/>
                    </a:lnTo>
                    <a:cubicBezTo>
                      <a:pt x="28657" y="15460"/>
                      <a:pt x="29773" y="14328"/>
                      <a:pt x="31171" y="14328"/>
                    </a:cubicBezTo>
                    <a:lnTo>
                      <a:pt x="31140" y="2514"/>
                    </a:lnTo>
                    <a:cubicBezTo>
                      <a:pt x="31130" y="2514"/>
                      <a:pt x="31121" y="2514"/>
                      <a:pt x="31111" y="2514"/>
                    </a:cubicBezTo>
                    <a:cubicBezTo>
                      <a:pt x="29726" y="2514"/>
                      <a:pt x="28610" y="1389"/>
                      <a:pt x="286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8"/>
              <p:cNvSpPr/>
              <p:nvPr/>
            </p:nvSpPr>
            <p:spPr>
              <a:xfrm>
                <a:off x="2970310" y="4211558"/>
                <a:ext cx="261916" cy="127789"/>
              </a:xfrm>
              <a:custGeom>
                <a:avLst/>
                <a:gdLst/>
                <a:ahLst/>
                <a:cxnLst/>
                <a:rect l="l" t="t" r="r" b="b"/>
                <a:pathLst>
                  <a:path w="27856" h="13591" fill="none" extrusionOk="0">
                    <a:moveTo>
                      <a:pt x="2216" y="13590"/>
                    </a:moveTo>
                    <a:cubicBezTo>
                      <a:pt x="1791" y="12616"/>
                      <a:pt x="1006" y="11831"/>
                      <a:pt x="32" y="11422"/>
                    </a:cubicBezTo>
                    <a:lnTo>
                      <a:pt x="0" y="2247"/>
                    </a:lnTo>
                    <a:cubicBezTo>
                      <a:pt x="974" y="1823"/>
                      <a:pt x="1760" y="1037"/>
                      <a:pt x="2184" y="63"/>
                    </a:cubicBezTo>
                    <a:lnTo>
                      <a:pt x="25656" y="0"/>
                    </a:lnTo>
                    <a:cubicBezTo>
                      <a:pt x="26080" y="975"/>
                      <a:pt x="26850" y="1760"/>
                      <a:pt x="27840" y="2184"/>
                    </a:cubicBezTo>
                    <a:lnTo>
                      <a:pt x="27856" y="11344"/>
                    </a:lnTo>
                    <a:cubicBezTo>
                      <a:pt x="26882" y="11768"/>
                      <a:pt x="26112" y="12553"/>
                      <a:pt x="25688" y="13527"/>
                    </a:cubicBezTo>
                    <a:lnTo>
                      <a:pt x="2216" y="13590"/>
                    </a:lnTo>
                    <a:close/>
                  </a:path>
                </a:pathLst>
              </a:custGeom>
              <a:solidFill>
                <a:schemeClr val="lt2"/>
              </a:solidFill>
              <a:ln w="9825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8"/>
              <p:cNvSpPr/>
              <p:nvPr/>
            </p:nvSpPr>
            <p:spPr>
              <a:xfrm>
                <a:off x="3186276" y="4211709"/>
                <a:ext cx="310" cy="127197"/>
              </a:xfrm>
              <a:custGeom>
                <a:avLst/>
                <a:gdLst/>
                <a:ahLst/>
                <a:cxnLst/>
                <a:rect l="l" t="t" r="r" b="b"/>
                <a:pathLst>
                  <a:path w="33" h="13528" fill="none" extrusionOk="0">
                    <a:moveTo>
                      <a:pt x="1" y="0"/>
                    </a:moveTo>
                    <a:lnTo>
                      <a:pt x="32" y="13527"/>
                    </a:lnTo>
                  </a:path>
                </a:pathLst>
              </a:custGeom>
              <a:solidFill>
                <a:schemeClr val="lt2"/>
              </a:solidFill>
              <a:ln w="9825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3005024" y="4305217"/>
                <a:ext cx="20394" cy="2009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37" extrusionOk="0">
                    <a:moveTo>
                      <a:pt x="1069" y="0"/>
                    </a:moveTo>
                    <a:lnTo>
                      <a:pt x="739" y="707"/>
                    </a:lnTo>
                    <a:lnTo>
                      <a:pt x="0" y="817"/>
                    </a:lnTo>
                    <a:lnTo>
                      <a:pt x="535" y="1367"/>
                    </a:lnTo>
                    <a:lnTo>
                      <a:pt x="409" y="2137"/>
                    </a:lnTo>
                    <a:lnTo>
                      <a:pt x="409" y="2137"/>
                    </a:lnTo>
                    <a:lnTo>
                      <a:pt x="1084" y="1760"/>
                    </a:lnTo>
                    <a:lnTo>
                      <a:pt x="1744" y="2121"/>
                    </a:lnTo>
                    <a:lnTo>
                      <a:pt x="1744" y="2121"/>
                    </a:lnTo>
                    <a:lnTo>
                      <a:pt x="1619" y="1367"/>
                    </a:lnTo>
                    <a:lnTo>
                      <a:pt x="2169" y="817"/>
                    </a:lnTo>
                    <a:lnTo>
                      <a:pt x="1414" y="707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3037670" y="4305217"/>
                <a:ext cx="20394" cy="19952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22" extrusionOk="0">
                    <a:moveTo>
                      <a:pt x="1085" y="0"/>
                    </a:moveTo>
                    <a:lnTo>
                      <a:pt x="755" y="691"/>
                    </a:lnTo>
                    <a:lnTo>
                      <a:pt x="1" y="817"/>
                    </a:lnTo>
                    <a:lnTo>
                      <a:pt x="550" y="1351"/>
                    </a:lnTo>
                    <a:lnTo>
                      <a:pt x="425" y="2121"/>
                    </a:lnTo>
                    <a:lnTo>
                      <a:pt x="1085" y="1760"/>
                    </a:lnTo>
                    <a:lnTo>
                      <a:pt x="1760" y="2121"/>
                    </a:lnTo>
                    <a:lnTo>
                      <a:pt x="1634" y="1351"/>
                    </a:lnTo>
                    <a:lnTo>
                      <a:pt x="2169" y="801"/>
                    </a:lnTo>
                    <a:lnTo>
                      <a:pt x="1430" y="691"/>
                    </a:lnTo>
                    <a:lnTo>
                      <a:pt x="10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8"/>
              <p:cNvSpPr/>
              <p:nvPr/>
            </p:nvSpPr>
            <p:spPr>
              <a:xfrm>
                <a:off x="3070466" y="4305066"/>
                <a:ext cx="20394" cy="19952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22" extrusionOk="0">
                    <a:moveTo>
                      <a:pt x="1084" y="0"/>
                    </a:moveTo>
                    <a:lnTo>
                      <a:pt x="754" y="707"/>
                    </a:lnTo>
                    <a:lnTo>
                      <a:pt x="0" y="817"/>
                    </a:lnTo>
                    <a:lnTo>
                      <a:pt x="550" y="1367"/>
                    </a:lnTo>
                    <a:lnTo>
                      <a:pt x="409" y="2121"/>
                    </a:lnTo>
                    <a:lnTo>
                      <a:pt x="1084" y="1760"/>
                    </a:lnTo>
                    <a:lnTo>
                      <a:pt x="1760" y="2121"/>
                    </a:lnTo>
                    <a:lnTo>
                      <a:pt x="1634" y="1352"/>
                    </a:lnTo>
                    <a:lnTo>
                      <a:pt x="2168" y="817"/>
                    </a:lnTo>
                    <a:lnTo>
                      <a:pt x="1414" y="707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8"/>
              <p:cNvSpPr/>
              <p:nvPr/>
            </p:nvSpPr>
            <p:spPr>
              <a:xfrm>
                <a:off x="3104145" y="4305066"/>
                <a:ext cx="20394" cy="19952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22" extrusionOk="0">
                    <a:moveTo>
                      <a:pt x="1084" y="0"/>
                    </a:moveTo>
                    <a:lnTo>
                      <a:pt x="755" y="692"/>
                    </a:lnTo>
                    <a:lnTo>
                      <a:pt x="0" y="802"/>
                    </a:lnTo>
                    <a:lnTo>
                      <a:pt x="550" y="1352"/>
                    </a:lnTo>
                    <a:lnTo>
                      <a:pt x="425" y="2121"/>
                    </a:lnTo>
                    <a:lnTo>
                      <a:pt x="1084" y="1760"/>
                    </a:lnTo>
                    <a:lnTo>
                      <a:pt x="1760" y="2121"/>
                    </a:lnTo>
                    <a:lnTo>
                      <a:pt x="1634" y="1352"/>
                    </a:lnTo>
                    <a:lnTo>
                      <a:pt x="2169" y="802"/>
                    </a:lnTo>
                    <a:lnTo>
                      <a:pt x="1414" y="692"/>
                    </a:ln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3137825" y="4304916"/>
                <a:ext cx="20394" cy="19952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22" extrusionOk="0">
                    <a:moveTo>
                      <a:pt x="1085" y="1"/>
                    </a:moveTo>
                    <a:lnTo>
                      <a:pt x="755" y="708"/>
                    </a:lnTo>
                    <a:lnTo>
                      <a:pt x="1" y="818"/>
                    </a:lnTo>
                    <a:lnTo>
                      <a:pt x="550" y="1352"/>
                    </a:lnTo>
                    <a:lnTo>
                      <a:pt x="425" y="2122"/>
                    </a:lnTo>
                    <a:lnTo>
                      <a:pt x="1085" y="1760"/>
                    </a:lnTo>
                    <a:lnTo>
                      <a:pt x="1760" y="2122"/>
                    </a:lnTo>
                    <a:lnTo>
                      <a:pt x="1634" y="1352"/>
                    </a:lnTo>
                    <a:lnTo>
                      <a:pt x="2169" y="818"/>
                    </a:lnTo>
                    <a:lnTo>
                      <a:pt x="1414" y="708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3004874" y="4291921"/>
                <a:ext cx="150092" cy="301"/>
              </a:xfrm>
              <a:custGeom>
                <a:avLst/>
                <a:gdLst/>
                <a:ahLst/>
                <a:cxnLst/>
                <a:rect l="l" t="t" r="r" b="b"/>
                <a:pathLst>
                  <a:path w="15963" h="32" fill="none" extrusionOk="0">
                    <a:moveTo>
                      <a:pt x="1" y="32"/>
                    </a:moveTo>
                    <a:lnTo>
                      <a:pt x="15963" y="0"/>
                    </a:lnTo>
                  </a:path>
                </a:pathLst>
              </a:custGeom>
              <a:solidFill>
                <a:schemeClr val="lt2"/>
              </a:solidFill>
              <a:ln w="9825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8"/>
              <p:cNvSpPr/>
              <p:nvPr/>
            </p:nvSpPr>
            <p:spPr>
              <a:xfrm>
                <a:off x="3124821" y="4240367"/>
                <a:ext cx="30144" cy="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1" fill="none" extrusionOk="0">
                    <a:moveTo>
                      <a:pt x="1" y="0"/>
                    </a:moveTo>
                    <a:lnTo>
                      <a:pt x="3206" y="0"/>
                    </a:lnTo>
                  </a:path>
                </a:pathLst>
              </a:custGeom>
              <a:solidFill>
                <a:schemeClr val="lt2"/>
              </a:solidFill>
              <a:ln w="9825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8"/>
              <p:cNvSpPr/>
              <p:nvPr/>
            </p:nvSpPr>
            <p:spPr>
              <a:xfrm>
                <a:off x="3004723" y="4240659"/>
                <a:ext cx="28377" cy="16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7" fill="none" extrusionOk="0">
                    <a:moveTo>
                      <a:pt x="1" y="16"/>
                    </a:moveTo>
                    <a:lnTo>
                      <a:pt x="3017" y="0"/>
                    </a:lnTo>
                  </a:path>
                </a:pathLst>
              </a:custGeom>
              <a:solidFill>
                <a:schemeClr val="lt2"/>
              </a:solidFill>
              <a:ln w="9825" cap="flat" cmpd="sng">
                <a:solidFill>
                  <a:schemeClr val="dk1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0" name="Google Shape;1460;p48"/>
            <p:cNvSpPr txBox="1"/>
            <p:nvPr/>
          </p:nvSpPr>
          <p:spPr>
            <a:xfrm>
              <a:off x="3022125" y="4047725"/>
              <a:ext cx="5919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RETRO CINEMA</a:t>
              </a:r>
              <a:endParaRPr sz="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61" name="Google Shape;1461;p48"/>
            <p:cNvSpPr txBox="1"/>
            <p:nvPr/>
          </p:nvSpPr>
          <p:spPr>
            <a:xfrm rot="-5400000">
              <a:off x="3525475" y="4178525"/>
              <a:ext cx="487200" cy="1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18543</a:t>
              </a:r>
              <a:endParaRPr sz="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462" name="Google Shape;1462;p48"/>
          <p:cNvGrpSpPr/>
          <p:nvPr/>
        </p:nvGrpSpPr>
        <p:grpSpPr>
          <a:xfrm>
            <a:off x="5939551" y="3097591"/>
            <a:ext cx="715864" cy="1506420"/>
            <a:chOff x="6023089" y="3021391"/>
            <a:chExt cx="715864" cy="1506420"/>
          </a:xfrm>
        </p:grpSpPr>
        <p:sp>
          <p:nvSpPr>
            <p:cNvPr id="1463" name="Google Shape;1463;p48"/>
            <p:cNvSpPr/>
            <p:nvPr/>
          </p:nvSpPr>
          <p:spPr>
            <a:xfrm>
              <a:off x="6344777" y="3021391"/>
              <a:ext cx="72509" cy="632049"/>
            </a:xfrm>
            <a:custGeom>
              <a:avLst/>
              <a:gdLst/>
              <a:ahLst/>
              <a:cxnLst/>
              <a:rect l="l" t="t" r="r" b="b"/>
              <a:pathLst>
                <a:path w="3630" h="31642" extrusionOk="0">
                  <a:moveTo>
                    <a:pt x="0" y="0"/>
                  </a:moveTo>
                  <a:lnTo>
                    <a:pt x="0" y="31642"/>
                  </a:lnTo>
                  <a:lnTo>
                    <a:pt x="3629" y="31642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6082097" y="3560552"/>
              <a:ext cx="597852" cy="113618"/>
            </a:xfrm>
            <a:custGeom>
              <a:avLst/>
              <a:gdLst/>
              <a:ahLst/>
              <a:cxnLst/>
              <a:rect l="l" t="t" r="r" b="b"/>
              <a:pathLst>
                <a:path w="29930" h="5688" extrusionOk="0">
                  <a:moveTo>
                    <a:pt x="1587" y="0"/>
                  </a:moveTo>
                  <a:cubicBezTo>
                    <a:pt x="707" y="0"/>
                    <a:pt x="0" y="707"/>
                    <a:pt x="0" y="1603"/>
                  </a:cubicBezTo>
                  <a:lnTo>
                    <a:pt x="0" y="4101"/>
                  </a:lnTo>
                  <a:cubicBezTo>
                    <a:pt x="0" y="4981"/>
                    <a:pt x="707" y="5688"/>
                    <a:pt x="1587" y="5688"/>
                  </a:cubicBezTo>
                  <a:lnTo>
                    <a:pt x="28343" y="5688"/>
                  </a:lnTo>
                  <a:cubicBezTo>
                    <a:pt x="29223" y="5688"/>
                    <a:pt x="29930" y="4981"/>
                    <a:pt x="29930" y="4101"/>
                  </a:cubicBezTo>
                  <a:lnTo>
                    <a:pt x="29930" y="1603"/>
                  </a:lnTo>
                  <a:cubicBezTo>
                    <a:pt x="29930" y="707"/>
                    <a:pt x="29223" y="0"/>
                    <a:pt x="2834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060743" y="3652500"/>
              <a:ext cx="640538" cy="861462"/>
            </a:xfrm>
            <a:custGeom>
              <a:avLst/>
              <a:gdLst/>
              <a:ahLst/>
              <a:cxnLst/>
              <a:rect l="l" t="t" r="r" b="b"/>
              <a:pathLst>
                <a:path w="32067" h="43127" extrusionOk="0">
                  <a:moveTo>
                    <a:pt x="1" y="1"/>
                  </a:moveTo>
                  <a:lnTo>
                    <a:pt x="5374" y="43127"/>
                  </a:lnTo>
                  <a:lnTo>
                    <a:pt x="26694" y="43127"/>
                  </a:lnTo>
                  <a:lnTo>
                    <a:pt x="3206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6023089" y="3605737"/>
              <a:ext cx="715864" cy="93543"/>
            </a:xfrm>
            <a:custGeom>
              <a:avLst/>
              <a:gdLst/>
              <a:ahLst/>
              <a:cxnLst/>
              <a:rect l="l" t="t" r="r" b="b"/>
              <a:pathLst>
                <a:path w="35838" h="4683" extrusionOk="0">
                  <a:moveTo>
                    <a:pt x="1603" y="1"/>
                  </a:moveTo>
                  <a:cubicBezTo>
                    <a:pt x="708" y="1"/>
                    <a:pt x="1" y="708"/>
                    <a:pt x="1" y="1588"/>
                  </a:cubicBezTo>
                  <a:lnTo>
                    <a:pt x="1" y="3080"/>
                  </a:lnTo>
                  <a:cubicBezTo>
                    <a:pt x="1" y="3960"/>
                    <a:pt x="708" y="4683"/>
                    <a:pt x="1603" y="4683"/>
                  </a:cubicBezTo>
                  <a:lnTo>
                    <a:pt x="34250" y="4683"/>
                  </a:lnTo>
                  <a:cubicBezTo>
                    <a:pt x="35130" y="4683"/>
                    <a:pt x="35837" y="3960"/>
                    <a:pt x="35837" y="3080"/>
                  </a:cubicBezTo>
                  <a:lnTo>
                    <a:pt x="35837" y="1588"/>
                  </a:lnTo>
                  <a:cubicBezTo>
                    <a:pt x="35837" y="708"/>
                    <a:pt x="35130" y="1"/>
                    <a:pt x="342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6213896" y="3896043"/>
              <a:ext cx="334242" cy="334541"/>
            </a:xfrm>
            <a:custGeom>
              <a:avLst/>
              <a:gdLst/>
              <a:ahLst/>
              <a:cxnLst/>
              <a:rect l="l" t="t" r="r" b="b"/>
              <a:pathLst>
                <a:path w="16733" h="16748" extrusionOk="0">
                  <a:moveTo>
                    <a:pt x="8359" y="0"/>
                  </a:moveTo>
                  <a:cubicBezTo>
                    <a:pt x="3740" y="0"/>
                    <a:pt x="1" y="3755"/>
                    <a:pt x="1" y="8374"/>
                  </a:cubicBezTo>
                  <a:cubicBezTo>
                    <a:pt x="1" y="12993"/>
                    <a:pt x="3740" y="16748"/>
                    <a:pt x="8359" y="16748"/>
                  </a:cubicBezTo>
                  <a:cubicBezTo>
                    <a:pt x="12994" y="16748"/>
                    <a:pt x="16733" y="12993"/>
                    <a:pt x="16733" y="8374"/>
                  </a:cubicBezTo>
                  <a:cubicBezTo>
                    <a:pt x="16733" y="3755"/>
                    <a:pt x="12994" y="0"/>
                    <a:pt x="835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6153011" y="4487620"/>
              <a:ext cx="456009" cy="40190"/>
            </a:xfrm>
            <a:custGeom>
              <a:avLst/>
              <a:gdLst/>
              <a:ahLst/>
              <a:cxnLst/>
              <a:rect l="l" t="t" r="r" b="b"/>
              <a:pathLst>
                <a:path w="22829" h="2012" extrusionOk="0">
                  <a:moveTo>
                    <a:pt x="1022" y="0"/>
                  </a:moveTo>
                  <a:cubicBezTo>
                    <a:pt x="457" y="0"/>
                    <a:pt x="1" y="440"/>
                    <a:pt x="1" y="1006"/>
                  </a:cubicBezTo>
                  <a:cubicBezTo>
                    <a:pt x="1" y="1555"/>
                    <a:pt x="457" y="2011"/>
                    <a:pt x="1022" y="2011"/>
                  </a:cubicBezTo>
                  <a:lnTo>
                    <a:pt x="21823" y="2011"/>
                  </a:lnTo>
                  <a:cubicBezTo>
                    <a:pt x="22373" y="2011"/>
                    <a:pt x="22829" y="1555"/>
                    <a:pt x="22829" y="1006"/>
                  </a:cubicBezTo>
                  <a:cubicBezTo>
                    <a:pt x="22829" y="440"/>
                    <a:pt x="22373" y="0"/>
                    <a:pt x="21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48"/>
          <p:cNvGrpSpPr/>
          <p:nvPr/>
        </p:nvGrpSpPr>
        <p:grpSpPr>
          <a:xfrm>
            <a:off x="7032258" y="3082066"/>
            <a:ext cx="991110" cy="1537483"/>
            <a:chOff x="3694293" y="3129801"/>
            <a:chExt cx="466514" cy="723692"/>
          </a:xfrm>
        </p:grpSpPr>
        <p:sp>
          <p:nvSpPr>
            <p:cNvPr id="1470" name="Google Shape;1470;p48"/>
            <p:cNvSpPr/>
            <p:nvPr/>
          </p:nvSpPr>
          <p:spPr>
            <a:xfrm>
              <a:off x="3704485" y="3129801"/>
              <a:ext cx="453069" cy="278464"/>
            </a:xfrm>
            <a:custGeom>
              <a:avLst/>
              <a:gdLst/>
              <a:ahLst/>
              <a:cxnLst/>
              <a:rect l="l" t="t" r="r" b="b"/>
              <a:pathLst>
                <a:path w="48186" h="29616" extrusionOk="0">
                  <a:moveTo>
                    <a:pt x="21399" y="0"/>
                  </a:moveTo>
                  <a:cubicBezTo>
                    <a:pt x="17911" y="0"/>
                    <a:pt x="15067" y="2797"/>
                    <a:pt x="14957" y="6269"/>
                  </a:cubicBezTo>
                  <a:cubicBezTo>
                    <a:pt x="14722" y="6237"/>
                    <a:pt x="14502" y="6190"/>
                    <a:pt x="14266" y="6190"/>
                  </a:cubicBezTo>
                  <a:cubicBezTo>
                    <a:pt x="11595" y="6190"/>
                    <a:pt x="9427" y="8358"/>
                    <a:pt x="9427" y="11045"/>
                  </a:cubicBezTo>
                  <a:cubicBezTo>
                    <a:pt x="9427" y="11233"/>
                    <a:pt x="9459" y="11406"/>
                    <a:pt x="9474" y="11595"/>
                  </a:cubicBezTo>
                  <a:cubicBezTo>
                    <a:pt x="7165" y="11626"/>
                    <a:pt x="5279" y="13511"/>
                    <a:pt x="5264" y="15837"/>
                  </a:cubicBezTo>
                  <a:cubicBezTo>
                    <a:pt x="2279" y="16277"/>
                    <a:pt x="1" y="18853"/>
                    <a:pt x="1" y="21948"/>
                  </a:cubicBezTo>
                  <a:cubicBezTo>
                    <a:pt x="1" y="25373"/>
                    <a:pt x="2781" y="28138"/>
                    <a:pt x="6191" y="28138"/>
                  </a:cubicBezTo>
                  <a:lnTo>
                    <a:pt x="41870" y="29615"/>
                  </a:lnTo>
                  <a:cubicBezTo>
                    <a:pt x="45358" y="29615"/>
                    <a:pt x="48186" y="26787"/>
                    <a:pt x="48186" y="23299"/>
                  </a:cubicBezTo>
                  <a:cubicBezTo>
                    <a:pt x="48186" y="20267"/>
                    <a:pt x="46049" y="17738"/>
                    <a:pt x="43206" y="17125"/>
                  </a:cubicBezTo>
                  <a:cubicBezTo>
                    <a:pt x="43206" y="17125"/>
                    <a:pt x="43206" y="17109"/>
                    <a:pt x="43206" y="17094"/>
                  </a:cubicBezTo>
                  <a:cubicBezTo>
                    <a:pt x="43206" y="15208"/>
                    <a:pt x="41713" y="13684"/>
                    <a:pt x="39828" y="13606"/>
                  </a:cubicBezTo>
                  <a:cubicBezTo>
                    <a:pt x="39922" y="13213"/>
                    <a:pt x="39985" y="12804"/>
                    <a:pt x="39985" y="12396"/>
                  </a:cubicBezTo>
                  <a:cubicBezTo>
                    <a:pt x="39985" y="9348"/>
                    <a:pt x="37502" y="6866"/>
                    <a:pt x="34455" y="6866"/>
                  </a:cubicBezTo>
                  <a:cubicBezTo>
                    <a:pt x="33528" y="6866"/>
                    <a:pt x="32679" y="7117"/>
                    <a:pt x="31909" y="7526"/>
                  </a:cubicBezTo>
                  <a:cubicBezTo>
                    <a:pt x="31360" y="6112"/>
                    <a:pt x="30008" y="5122"/>
                    <a:pt x="28406" y="5122"/>
                  </a:cubicBezTo>
                  <a:cubicBezTo>
                    <a:pt x="28170" y="5122"/>
                    <a:pt x="27950" y="5153"/>
                    <a:pt x="27746" y="5185"/>
                  </a:cubicBezTo>
                  <a:cubicBezTo>
                    <a:pt x="27149" y="2231"/>
                    <a:pt x="24541" y="0"/>
                    <a:pt x="213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3694293" y="3376193"/>
              <a:ext cx="361930" cy="477299"/>
            </a:xfrm>
            <a:custGeom>
              <a:avLst/>
              <a:gdLst/>
              <a:ahLst/>
              <a:cxnLst/>
              <a:rect l="l" t="t" r="r" b="b"/>
              <a:pathLst>
                <a:path w="38493" h="50763" extrusionOk="0">
                  <a:moveTo>
                    <a:pt x="1" y="1"/>
                  </a:moveTo>
                  <a:lnTo>
                    <a:pt x="7228" y="50762"/>
                  </a:lnTo>
                  <a:lnTo>
                    <a:pt x="33952" y="50762"/>
                  </a:lnTo>
                  <a:lnTo>
                    <a:pt x="3849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3694293" y="3346058"/>
              <a:ext cx="60279" cy="30144"/>
            </a:xfrm>
            <a:custGeom>
              <a:avLst/>
              <a:gdLst/>
              <a:ahLst/>
              <a:cxnLst/>
              <a:rect l="l" t="t" r="r" b="b"/>
              <a:pathLst>
                <a:path w="6411" h="3206" extrusionOk="0">
                  <a:moveTo>
                    <a:pt x="3206" y="1"/>
                  </a:moveTo>
                  <a:cubicBezTo>
                    <a:pt x="1446" y="1"/>
                    <a:pt x="1" y="1430"/>
                    <a:pt x="1" y="3206"/>
                  </a:cubicBezTo>
                  <a:lnTo>
                    <a:pt x="6411" y="3206"/>
                  </a:lnTo>
                  <a:cubicBezTo>
                    <a:pt x="6411" y="1430"/>
                    <a:pt x="4981" y="1"/>
                    <a:pt x="320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3754714" y="3346058"/>
              <a:ext cx="60279" cy="30144"/>
            </a:xfrm>
            <a:custGeom>
              <a:avLst/>
              <a:gdLst/>
              <a:ahLst/>
              <a:cxnLst/>
              <a:rect l="l" t="t" r="r" b="b"/>
              <a:pathLst>
                <a:path w="6411" h="3206" extrusionOk="0">
                  <a:moveTo>
                    <a:pt x="3205" y="1"/>
                  </a:moveTo>
                  <a:cubicBezTo>
                    <a:pt x="1430" y="1"/>
                    <a:pt x="0" y="1430"/>
                    <a:pt x="0" y="3206"/>
                  </a:cubicBezTo>
                  <a:lnTo>
                    <a:pt x="6410" y="3206"/>
                  </a:lnTo>
                  <a:cubicBezTo>
                    <a:pt x="6410" y="1430"/>
                    <a:pt x="4965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814984" y="3346058"/>
              <a:ext cx="60279" cy="30144"/>
            </a:xfrm>
            <a:custGeom>
              <a:avLst/>
              <a:gdLst/>
              <a:ahLst/>
              <a:cxnLst/>
              <a:rect l="l" t="t" r="r" b="b"/>
              <a:pathLst>
                <a:path w="6411" h="3206" extrusionOk="0">
                  <a:moveTo>
                    <a:pt x="3205" y="1"/>
                  </a:moveTo>
                  <a:cubicBezTo>
                    <a:pt x="1430" y="1"/>
                    <a:pt x="0" y="1430"/>
                    <a:pt x="0" y="3206"/>
                  </a:cubicBezTo>
                  <a:lnTo>
                    <a:pt x="6410" y="3206"/>
                  </a:lnTo>
                  <a:cubicBezTo>
                    <a:pt x="6410" y="1430"/>
                    <a:pt x="4981" y="1"/>
                    <a:pt x="320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875254" y="3346058"/>
              <a:ext cx="60279" cy="30144"/>
            </a:xfrm>
            <a:custGeom>
              <a:avLst/>
              <a:gdLst/>
              <a:ahLst/>
              <a:cxnLst/>
              <a:rect l="l" t="t" r="r" b="b"/>
              <a:pathLst>
                <a:path w="6411" h="3206" extrusionOk="0">
                  <a:moveTo>
                    <a:pt x="3205" y="1"/>
                  </a:moveTo>
                  <a:cubicBezTo>
                    <a:pt x="1430" y="1"/>
                    <a:pt x="0" y="1430"/>
                    <a:pt x="0" y="3206"/>
                  </a:cubicBezTo>
                  <a:lnTo>
                    <a:pt x="6410" y="3206"/>
                  </a:lnTo>
                  <a:cubicBezTo>
                    <a:pt x="6410" y="1430"/>
                    <a:pt x="4981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935524" y="3346058"/>
              <a:ext cx="60430" cy="30144"/>
            </a:xfrm>
            <a:custGeom>
              <a:avLst/>
              <a:gdLst/>
              <a:ahLst/>
              <a:cxnLst/>
              <a:rect l="l" t="t" r="r" b="b"/>
              <a:pathLst>
                <a:path w="6427" h="3206" extrusionOk="0">
                  <a:moveTo>
                    <a:pt x="3221" y="1"/>
                  </a:moveTo>
                  <a:cubicBezTo>
                    <a:pt x="1446" y="1"/>
                    <a:pt x="0" y="1430"/>
                    <a:pt x="0" y="3206"/>
                  </a:cubicBezTo>
                  <a:lnTo>
                    <a:pt x="6426" y="3206"/>
                  </a:lnTo>
                  <a:cubicBezTo>
                    <a:pt x="6426" y="1430"/>
                    <a:pt x="4981" y="1"/>
                    <a:pt x="322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3995944" y="3346058"/>
              <a:ext cx="60279" cy="30144"/>
            </a:xfrm>
            <a:custGeom>
              <a:avLst/>
              <a:gdLst/>
              <a:ahLst/>
              <a:cxnLst/>
              <a:rect l="l" t="t" r="r" b="b"/>
              <a:pathLst>
                <a:path w="6411" h="3206" extrusionOk="0">
                  <a:moveTo>
                    <a:pt x="3205" y="1"/>
                  </a:moveTo>
                  <a:cubicBezTo>
                    <a:pt x="1430" y="1"/>
                    <a:pt x="0" y="1430"/>
                    <a:pt x="0" y="3206"/>
                  </a:cubicBezTo>
                  <a:lnTo>
                    <a:pt x="6410" y="3206"/>
                  </a:lnTo>
                  <a:cubicBezTo>
                    <a:pt x="6410" y="1430"/>
                    <a:pt x="4981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056214" y="3352941"/>
              <a:ext cx="58803" cy="33605"/>
            </a:xfrm>
            <a:custGeom>
              <a:avLst/>
              <a:gdLst/>
              <a:ahLst/>
              <a:cxnLst/>
              <a:rect l="l" t="t" r="r" b="b"/>
              <a:pathLst>
                <a:path w="6254" h="3574" extrusionOk="0">
                  <a:moveTo>
                    <a:pt x="3088" y="1"/>
                  </a:moveTo>
                  <a:cubicBezTo>
                    <a:pt x="1487" y="1"/>
                    <a:pt x="0" y="849"/>
                    <a:pt x="0" y="2474"/>
                  </a:cubicBezTo>
                  <a:lnTo>
                    <a:pt x="6253" y="3574"/>
                  </a:lnTo>
                  <a:cubicBezTo>
                    <a:pt x="6253" y="1798"/>
                    <a:pt x="5436" y="211"/>
                    <a:pt x="3535" y="23"/>
                  </a:cubicBezTo>
                  <a:cubicBezTo>
                    <a:pt x="3386" y="8"/>
                    <a:pt x="3236" y="1"/>
                    <a:pt x="30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115008" y="3365173"/>
              <a:ext cx="45800" cy="29496"/>
            </a:xfrm>
            <a:custGeom>
              <a:avLst/>
              <a:gdLst/>
              <a:ahLst/>
              <a:cxnLst/>
              <a:rect l="l" t="t" r="r" b="b"/>
              <a:pathLst>
                <a:path w="4871" h="3137" extrusionOk="0">
                  <a:moveTo>
                    <a:pt x="2346" y="1"/>
                  </a:moveTo>
                  <a:cubicBezTo>
                    <a:pt x="1096" y="1"/>
                    <a:pt x="427" y="702"/>
                    <a:pt x="0" y="2273"/>
                  </a:cubicBezTo>
                  <a:lnTo>
                    <a:pt x="4871" y="3137"/>
                  </a:lnTo>
                  <a:cubicBezTo>
                    <a:pt x="4871" y="1361"/>
                    <a:pt x="4666" y="293"/>
                    <a:pt x="2907" y="42"/>
                  </a:cubicBezTo>
                  <a:cubicBezTo>
                    <a:pt x="2708" y="15"/>
                    <a:pt x="2521" y="1"/>
                    <a:pt x="234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3754714" y="3376193"/>
              <a:ext cx="90414" cy="477299"/>
            </a:xfrm>
            <a:custGeom>
              <a:avLst/>
              <a:gdLst/>
              <a:ahLst/>
              <a:cxnLst/>
              <a:rect l="l" t="t" r="r" b="b"/>
              <a:pathLst>
                <a:path w="9616" h="50763" extrusionOk="0">
                  <a:moveTo>
                    <a:pt x="0" y="1"/>
                  </a:moveTo>
                  <a:lnTo>
                    <a:pt x="5405" y="50762"/>
                  </a:lnTo>
                  <a:lnTo>
                    <a:pt x="9615" y="50762"/>
                  </a:lnTo>
                  <a:lnTo>
                    <a:pt x="641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3875254" y="3376193"/>
              <a:ext cx="65300" cy="477299"/>
            </a:xfrm>
            <a:custGeom>
              <a:avLst/>
              <a:gdLst/>
              <a:ahLst/>
              <a:cxnLst/>
              <a:rect l="l" t="t" r="r" b="b"/>
              <a:pathLst>
                <a:path w="6945" h="50763" extrusionOk="0">
                  <a:moveTo>
                    <a:pt x="0" y="1"/>
                  </a:moveTo>
                  <a:lnTo>
                    <a:pt x="2373" y="50762"/>
                  </a:lnTo>
                  <a:lnTo>
                    <a:pt x="6945" y="50762"/>
                  </a:lnTo>
                  <a:lnTo>
                    <a:pt x="641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3979396" y="3376193"/>
              <a:ext cx="76828" cy="477299"/>
            </a:xfrm>
            <a:custGeom>
              <a:avLst/>
              <a:gdLst/>
              <a:ahLst/>
              <a:cxnLst/>
              <a:rect l="l" t="t" r="r" b="b"/>
              <a:pathLst>
                <a:path w="8171" h="50763" extrusionOk="0">
                  <a:moveTo>
                    <a:pt x="1760" y="1"/>
                  </a:moveTo>
                  <a:lnTo>
                    <a:pt x="1" y="50762"/>
                  </a:lnTo>
                  <a:lnTo>
                    <a:pt x="3630" y="50762"/>
                  </a:lnTo>
                  <a:lnTo>
                    <a:pt x="817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4013517" y="3376193"/>
              <a:ext cx="147290" cy="477299"/>
            </a:xfrm>
            <a:custGeom>
              <a:avLst/>
              <a:gdLst/>
              <a:ahLst/>
              <a:cxnLst/>
              <a:rect l="l" t="t" r="r" b="b"/>
              <a:pathLst>
                <a:path w="15665" h="50763" extrusionOk="0">
                  <a:moveTo>
                    <a:pt x="4541" y="1"/>
                  </a:moveTo>
                  <a:lnTo>
                    <a:pt x="1" y="50762"/>
                  </a:lnTo>
                  <a:lnTo>
                    <a:pt x="6411" y="49490"/>
                  </a:lnTo>
                  <a:lnTo>
                    <a:pt x="15665" y="1965"/>
                  </a:lnTo>
                  <a:lnTo>
                    <a:pt x="45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4048382" y="3386536"/>
              <a:ext cx="112426" cy="460017"/>
            </a:xfrm>
            <a:custGeom>
              <a:avLst/>
              <a:gdLst/>
              <a:ahLst/>
              <a:cxnLst/>
              <a:rect l="l" t="t" r="r" b="b"/>
              <a:pathLst>
                <a:path w="11957" h="48925" extrusionOk="0">
                  <a:moveTo>
                    <a:pt x="7086" y="1"/>
                  </a:moveTo>
                  <a:lnTo>
                    <a:pt x="1" y="48924"/>
                  </a:lnTo>
                  <a:lnTo>
                    <a:pt x="2703" y="48390"/>
                  </a:lnTo>
                  <a:lnTo>
                    <a:pt x="11957" y="865"/>
                  </a:lnTo>
                  <a:lnTo>
                    <a:pt x="708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3816309" y="3193568"/>
              <a:ext cx="73875" cy="51366"/>
            </a:xfrm>
            <a:custGeom>
              <a:avLst/>
              <a:gdLst/>
              <a:ahLst/>
              <a:cxnLst/>
              <a:rect l="l" t="t" r="r" b="b"/>
              <a:pathLst>
                <a:path w="7857" h="5463" extrusionOk="0">
                  <a:moveTo>
                    <a:pt x="6893" y="1"/>
                  </a:moveTo>
                  <a:cubicBezTo>
                    <a:pt x="6858" y="1"/>
                    <a:pt x="6824" y="2"/>
                    <a:pt x="6788" y="5"/>
                  </a:cubicBezTo>
                  <a:cubicBezTo>
                    <a:pt x="6521" y="21"/>
                    <a:pt x="6269" y="84"/>
                    <a:pt x="6018" y="178"/>
                  </a:cubicBezTo>
                  <a:cubicBezTo>
                    <a:pt x="5531" y="382"/>
                    <a:pt x="5138" y="728"/>
                    <a:pt x="4824" y="1152"/>
                  </a:cubicBezTo>
                  <a:cubicBezTo>
                    <a:pt x="4793" y="1199"/>
                    <a:pt x="4777" y="1262"/>
                    <a:pt x="4745" y="1325"/>
                  </a:cubicBezTo>
                  <a:cubicBezTo>
                    <a:pt x="4683" y="1294"/>
                    <a:pt x="4651" y="1262"/>
                    <a:pt x="4588" y="1246"/>
                  </a:cubicBezTo>
                  <a:cubicBezTo>
                    <a:pt x="4415" y="1215"/>
                    <a:pt x="4243" y="1184"/>
                    <a:pt x="4054" y="1168"/>
                  </a:cubicBezTo>
                  <a:cubicBezTo>
                    <a:pt x="3975" y="1159"/>
                    <a:pt x="3896" y="1155"/>
                    <a:pt x="3817" y="1155"/>
                  </a:cubicBezTo>
                  <a:cubicBezTo>
                    <a:pt x="3612" y="1155"/>
                    <a:pt x="3405" y="1181"/>
                    <a:pt x="3190" y="1215"/>
                  </a:cubicBezTo>
                  <a:cubicBezTo>
                    <a:pt x="2593" y="1325"/>
                    <a:pt x="2012" y="1592"/>
                    <a:pt x="1540" y="1969"/>
                  </a:cubicBezTo>
                  <a:cubicBezTo>
                    <a:pt x="692" y="2660"/>
                    <a:pt x="1" y="3949"/>
                    <a:pt x="409" y="5048"/>
                  </a:cubicBezTo>
                  <a:cubicBezTo>
                    <a:pt x="488" y="5268"/>
                    <a:pt x="645" y="5425"/>
                    <a:pt x="896" y="5457"/>
                  </a:cubicBezTo>
                  <a:cubicBezTo>
                    <a:pt x="922" y="5461"/>
                    <a:pt x="949" y="5463"/>
                    <a:pt x="976" y="5463"/>
                  </a:cubicBezTo>
                  <a:cubicBezTo>
                    <a:pt x="1165" y="5463"/>
                    <a:pt x="1379" y="5368"/>
                    <a:pt x="1462" y="5190"/>
                  </a:cubicBezTo>
                  <a:cubicBezTo>
                    <a:pt x="1509" y="5096"/>
                    <a:pt x="1556" y="5017"/>
                    <a:pt x="1603" y="4923"/>
                  </a:cubicBezTo>
                  <a:cubicBezTo>
                    <a:pt x="1650" y="4844"/>
                    <a:pt x="1682" y="4750"/>
                    <a:pt x="1713" y="4656"/>
                  </a:cubicBezTo>
                  <a:cubicBezTo>
                    <a:pt x="1713" y="4625"/>
                    <a:pt x="1729" y="4593"/>
                    <a:pt x="1744" y="4578"/>
                  </a:cubicBezTo>
                  <a:lnTo>
                    <a:pt x="1744" y="4578"/>
                  </a:lnTo>
                  <a:cubicBezTo>
                    <a:pt x="1729" y="4593"/>
                    <a:pt x="1713" y="4624"/>
                    <a:pt x="1713" y="4640"/>
                  </a:cubicBezTo>
                  <a:cubicBezTo>
                    <a:pt x="1713" y="4561"/>
                    <a:pt x="1807" y="4436"/>
                    <a:pt x="1855" y="4373"/>
                  </a:cubicBezTo>
                  <a:cubicBezTo>
                    <a:pt x="1881" y="4307"/>
                    <a:pt x="1907" y="4252"/>
                    <a:pt x="1934" y="4189"/>
                  </a:cubicBezTo>
                  <a:lnTo>
                    <a:pt x="1934" y="4189"/>
                  </a:lnTo>
                  <a:cubicBezTo>
                    <a:pt x="1956" y="4150"/>
                    <a:pt x="1980" y="4094"/>
                    <a:pt x="1980" y="4074"/>
                  </a:cubicBezTo>
                  <a:cubicBezTo>
                    <a:pt x="2027" y="3980"/>
                    <a:pt x="2090" y="3902"/>
                    <a:pt x="2137" y="3807"/>
                  </a:cubicBezTo>
                  <a:cubicBezTo>
                    <a:pt x="2153" y="3792"/>
                    <a:pt x="2169" y="3776"/>
                    <a:pt x="2169" y="3760"/>
                  </a:cubicBezTo>
                  <a:lnTo>
                    <a:pt x="2185" y="3744"/>
                  </a:lnTo>
                  <a:cubicBezTo>
                    <a:pt x="2200" y="3729"/>
                    <a:pt x="2216" y="3697"/>
                    <a:pt x="2232" y="3682"/>
                  </a:cubicBezTo>
                  <a:cubicBezTo>
                    <a:pt x="2310" y="3603"/>
                    <a:pt x="2373" y="3524"/>
                    <a:pt x="2452" y="3446"/>
                  </a:cubicBezTo>
                  <a:cubicBezTo>
                    <a:pt x="2499" y="3415"/>
                    <a:pt x="2530" y="3383"/>
                    <a:pt x="2562" y="3352"/>
                  </a:cubicBezTo>
                  <a:lnTo>
                    <a:pt x="2577" y="3352"/>
                  </a:lnTo>
                  <a:cubicBezTo>
                    <a:pt x="2750" y="3226"/>
                    <a:pt x="2939" y="3116"/>
                    <a:pt x="3127" y="3006"/>
                  </a:cubicBezTo>
                  <a:cubicBezTo>
                    <a:pt x="3174" y="2990"/>
                    <a:pt x="3206" y="2975"/>
                    <a:pt x="3253" y="2959"/>
                  </a:cubicBezTo>
                  <a:cubicBezTo>
                    <a:pt x="3363" y="2927"/>
                    <a:pt x="3473" y="2896"/>
                    <a:pt x="3583" y="2865"/>
                  </a:cubicBezTo>
                  <a:cubicBezTo>
                    <a:pt x="3630" y="2865"/>
                    <a:pt x="3677" y="2849"/>
                    <a:pt x="3724" y="2849"/>
                  </a:cubicBezTo>
                  <a:cubicBezTo>
                    <a:pt x="3834" y="2833"/>
                    <a:pt x="3928" y="2817"/>
                    <a:pt x="4038" y="2817"/>
                  </a:cubicBezTo>
                  <a:cubicBezTo>
                    <a:pt x="4117" y="2802"/>
                    <a:pt x="4211" y="2802"/>
                    <a:pt x="4290" y="2802"/>
                  </a:cubicBezTo>
                  <a:cubicBezTo>
                    <a:pt x="4258" y="3037"/>
                    <a:pt x="4258" y="3257"/>
                    <a:pt x="4290" y="3493"/>
                  </a:cubicBezTo>
                  <a:cubicBezTo>
                    <a:pt x="4306" y="3650"/>
                    <a:pt x="4321" y="3807"/>
                    <a:pt x="4400" y="3933"/>
                  </a:cubicBezTo>
                  <a:cubicBezTo>
                    <a:pt x="4447" y="4043"/>
                    <a:pt x="4510" y="4121"/>
                    <a:pt x="4573" y="4216"/>
                  </a:cubicBezTo>
                  <a:cubicBezTo>
                    <a:pt x="4660" y="4335"/>
                    <a:pt x="4789" y="4398"/>
                    <a:pt x="4914" y="4398"/>
                  </a:cubicBezTo>
                  <a:cubicBezTo>
                    <a:pt x="5036" y="4398"/>
                    <a:pt x="5155" y="4339"/>
                    <a:pt x="5232" y="4216"/>
                  </a:cubicBezTo>
                  <a:cubicBezTo>
                    <a:pt x="5358" y="4027"/>
                    <a:pt x="5452" y="3854"/>
                    <a:pt x="5515" y="3619"/>
                  </a:cubicBezTo>
                  <a:cubicBezTo>
                    <a:pt x="5547" y="3477"/>
                    <a:pt x="5578" y="3352"/>
                    <a:pt x="5594" y="3195"/>
                  </a:cubicBezTo>
                  <a:cubicBezTo>
                    <a:pt x="5610" y="3179"/>
                    <a:pt x="5610" y="3163"/>
                    <a:pt x="5610" y="3163"/>
                  </a:cubicBezTo>
                  <a:cubicBezTo>
                    <a:pt x="5610" y="3100"/>
                    <a:pt x="5625" y="3053"/>
                    <a:pt x="5625" y="3006"/>
                  </a:cubicBezTo>
                  <a:cubicBezTo>
                    <a:pt x="5672" y="2817"/>
                    <a:pt x="5719" y="2613"/>
                    <a:pt x="5782" y="2425"/>
                  </a:cubicBezTo>
                  <a:cubicBezTo>
                    <a:pt x="5798" y="2409"/>
                    <a:pt x="5798" y="2378"/>
                    <a:pt x="5814" y="2362"/>
                  </a:cubicBezTo>
                  <a:cubicBezTo>
                    <a:pt x="5829" y="2330"/>
                    <a:pt x="5845" y="2299"/>
                    <a:pt x="5861" y="2268"/>
                  </a:cubicBezTo>
                  <a:cubicBezTo>
                    <a:pt x="5892" y="2189"/>
                    <a:pt x="5939" y="2111"/>
                    <a:pt x="5987" y="2048"/>
                  </a:cubicBezTo>
                  <a:cubicBezTo>
                    <a:pt x="6002" y="2016"/>
                    <a:pt x="6081" y="1922"/>
                    <a:pt x="6112" y="1875"/>
                  </a:cubicBezTo>
                  <a:cubicBezTo>
                    <a:pt x="6112" y="1875"/>
                    <a:pt x="6112" y="1859"/>
                    <a:pt x="6128" y="1859"/>
                  </a:cubicBezTo>
                  <a:cubicBezTo>
                    <a:pt x="6159" y="1828"/>
                    <a:pt x="6191" y="1796"/>
                    <a:pt x="6222" y="1765"/>
                  </a:cubicBezTo>
                  <a:cubicBezTo>
                    <a:pt x="6254" y="1733"/>
                    <a:pt x="6285" y="1702"/>
                    <a:pt x="6316" y="1671"/>
                  </a:cubicBezTo>
                  <a:cubicBezTo>
                    <a:pt x="6332" y="1655"/>
                    <a:pt x="6332" y="1655"/>
                    <a:pt x="6332" y="1639"/>
                  </a:cubicBezTo>
                  <a:cubicBezTo>
                    <a:pt x="6395" y="1592"/>
                    <a:pt x="6474" y="1561"/>
                    <a:pt x="6521" y="1529"/>
                  </a:cubicBezTo>
                  <a:cubicBezTo>
                    <a:pt x="6552" y="1513"/>
                    <a:pt x="6584" y="1498"/>
                    <a:pt x="6631" y="1482"/>
                  </a:cubicBezTo>
                  <a:cubicBezTo>
                    <a:pt x="6631" y="1482"/>
                    <a:pt x="6631" y="1482"/>
                    <a:pt x="6631" y="1466"/>
                  </a:cubicBezTo>
                  <a:cubicBezTo>
                    <a:pt x="6678" y="1451"/>
                    <a:pt x="6772" y="1451"/>
                    <a:pt x="6819" y="1435"/>
                  </a:cubicBezTo>
                  <a:cubicBezTo>
                    <a:pt x="6914" y="1466"/>
                    <a:pt x="7023" y="1482"/>
                    <a:pt x="7118" y="1498"/>
                  </a:cubicBezTo>
                  <a:cubicBezTo>
                    <a:pt x="7129" y="1499"/>
                    <a:pt x="7140" y="1499"/>
                    <a:pt x="7150" y="1499"/>
                  </a:cubicBezTo>
                  <a:cubicBezTo>
                    <a:pt x="7375" y="1499"/>
                    <a:pt x="7594" y="1347"/>
                    <a:pt x="7699" y="1152"/>
                  </a:cubicBezTo>
                  <a:lnTo>
                    <a:pt x="7715" y="1152"/>
                  </a:lnTo>
                  <a:cubicBezTo>
                    <a:pt x="7840" y="948"/>
                    <a:pt x="7856" y="634"/>
                    <a:pt x="7715" y="429"/>
                  </a:cubicBezTo>
                  <a:cubicBezTo>
                    <a:pt x="7501" y="144"/>
                    <a:pt x="7234" y="1"/>
                    <a:pt x="68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4058132" y="3286822"/>
              <a:ext cx="301" cy="9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2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D09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4016639" y="3265394"/>
              <a:ext cx="67350" cy="51751"/>
            </a:xfrm>
            <a:custGeom>
              <a:avLst/>
              <a:gdLst/>
              <a:ahLst/>
              <a:cxnLst/>
              <a:rect l="l" t="t" r="r" b="b"/>
              <a:pathLst>
                <a:path w="7163" h="5504" extrusionOk="0">
                  <a:moveTo>
                    <a:pt x="1479" y="1729"/>
                  </a:moveTo>
                  <a:lnTo>
                    <a:pt x="1479" y="1729"/>
                  </a:lnTo>
                  <a:cubicBezTo>
                    <a:pt x="1478" y="1729"/>
                    <a:pt x="1493" y="1742"/>
                    <a:pt x="1528" y="1771"/>
                  </a:cubicBezTo>
                  <a:lnTo>
                    <a:pt x="1528" y="1771"/>
                  </a:lnTo>
                  <a:cubicBezTo>
                    <a:pt x="1526" y="1768"/>
                    <a:pt x="1524" y="1765"/>
                    <a:pt x="1523" y="1761"/>
                  </a:cubicBezTo>
                  <a:cubicBezTo>
                    <a:pt x="1495" y="1741"/>
                    <a:pt x="1480" y="1729"/>
                    <a:pt x="1479" y="1729"/>
                  </a:cubicBezTo>
                  <a:close/>
                  <a:moveTo>
                    <a:pt x="2514" y="4118"/>
                  </a:moveTo>
                  <a:cubicBezTo>
                    <a:pt x="2512" y="4122"/>
                    <a:pt x="2512" y="4126"/>
                    <a:pt x="2512" y="4134"/>
                  </a:cubicBezTo>
                  <a:cubicBezTo>
                    <a:pt x="2513" y="4128"/>
                    <a:pt x="2514" y="4123"/>
                    <a:pt x="2514" y="4118"/>
                  </a:cubicBezTo>
                  <a:close/>
                  <a:moveTo>
                    <a:pt x="1057" y="0"/>
                  </a:moveTo>
                  <a:cubicBezTo>
                    <a:pt x="1035" y="0"/>
                    <a:pt x="1012" y="1"/>
                    <a:pt x="988" y="2"/>
                  </a:cubicBezTo>
                  <a:cubicBezTo>
                    <a:pt x="721" y="17"/>
                    <a:pt x="517" y="80"/>
                    <a:pt x="313" y="253"/>
                  </a:cubicBezTo>
                  <a:cubicBezTo>
                    <a:pt x="172" y="379"/>
                    <a:pt x="93" y="520"/>
                    <a:pt x="93" y="693"/>
                  </a:cubicBezTo>
                  <a:cubicBezTo>
                    <a:pt x="77" y="709"/>
                    <a:pt x="62" y="724"/>
                    <a:pt x="46" y="740"/>
                  </a:cubicBezTo>
                  <a:cubicBezTo>
                    <a:pt x="1" y="800"/>
                    <a:pt x="27" y="945"/>
                    <a:pt x="125" y="945"/>
                  </a:cubicBezTo>
                  <a:cubicBezTo>
                    <a:pt x="130" y="945"/>
                    <a:pt x="135" y="945"/>
                    <a:pt x="140" y="944"/>
                  </a:cubicBezTo>
                  <a:lnTo>
                    <a:pt x="156" y="944"/>
                  </a:lnTo>
                  <a:cubicBezTo>
                    <a:pt x="172" y="991"/>
                    <a:pt x="219" y="1039"/>
                    <a:pt x="266" y="1070"/>
                  </a:cubicBezTo>
                  <a:cubicBezTo>
                    <a:pt x="282" y="1086"/>
                    <a:pt x="313" y="1117"/>
                    <a:pt x="344" y="1133"/>
                  </a:cubicBezTo>
                  <a:cubicBezTo>
                    <a:pt x="501" y="1274"/>
                    <a:pt x="674" y="1321"/>
                    <a:pt x="863" y="1400"/>
                  </a:cubicBezTo>
                  <a:cubicBezTo>
                    <a:pt x="824" y="1385"/>
                    <a:pt x="808" y="1379"/>
                    <a:pt x="805" y="1379"/>
                  </a:cubicBezTo>
                  <a:lnTo>
                    <a:pt x="805" y="1379"/>
                  </a:lnTo>
                  <a:cubicBezTo>
                    <a:pt x="795" y="1379"/>
                    <a:pt x="918" y="1435"/>
                    <a:pt x="941" y="1447"/>
                  </a:cubicBezTo>
                  <a:cubicBezTo>
                    <a:pt x="1004" y="1479"/>
                    <a:pt x="1083" y="1494"/>
                    <a:pt x="1146" y="1541"/>
                  </a:cubicBezTo>
                  <a:cubicBezTo>
                    <a:pt x="1240" y="1589"/>
                    <a:pt x="1334" y="1636"/>
                    <a:pt x="1428" y="1698"/>
                  </a:cubicBezTo>
                  <a:cubicBezTo>
                    <a:pt x="1460" y="1714"/>
                    <a:pt x="1538" y="1761"/>
                    <a:pt x="1554" y="1793"/>
                  </a:cubicBezTo>
                  <a:cubicBezTo>
                    <a:pt x="1544" y="1785"/>
                    <a:pt x="1535" y="1777"/>
                    <a:pt x="1528" y="1771"/>
                  </a:cubicBezTo>
                  <a:lnTo>
                    <a:pt x="1528" y="1771"/>
                  </a:lnTo>
                  <a:cubicBezTo>
                    <a:pt x="1542" y="1796"/>
                    <a:pt x="1557" y="1810"/>
                    <a:pt x="1586" y="1824"/>
                  </a:cubicBezTo>
                  <a:cubicBezTo>
                    <a:pt x="1664" y="1903"/>
                    <a:pt x="1743" y="1981"/>
                    <a:pt x="1821" y="2060"/>
                  </a:cubicBezTo>
                  <a:cubicBezTo>
                    <a:pt x="1868" y="2107"/>
                    <a:pt x="1900" y="2138"/>
                    <a:pt x="1931" y="2186"/>
                  </a:cubicBezTo>
                  <a:cubicBezTo>
                    <a:pt x="1947" y="2186"/>
                    <a:pt x="1947" y="2201"/>
                    <a:pt x="1963" y="2201"/>
                  </a:cubicBezTo>
                  <a:cubicBezTo>
                    <a:pt x="2025" y="2295"/>
                    <a:pt x="2088" y="2390"/>
                    <a:pt x="2135" y="2484"/>
                  </a:cubicBezTo>
                  <a:cubicBezTo>
                    <a:pt x="2198" y="2578"/>
                    <a:pt x="2245" y="2673"/>
                    <a:pt x="2292" y="2767"/>
                  </a:cubicBezTo>
                  <a:cubicBezTo>
                    <a:pt x="2292" y="2783"/>
                    <a:pt x="2292" y="2783"/>
                    <a:pt x="2292" y="2798"/>
                  </a:cubicBezTo>
                  <a:cubicBezTo>
                    <a:pt x="2324" y="2845"/>
                    <a:pt x="2340" y="2908"/>
                    <a:pt x="2355" y="2955"/>
                  </a:cubicBezTo>
                  <a:cubicBezTo>
                    <a:pt x="2387" y="3065"/>
                    <a:pt x="2418" y="3160"/>
                    <a:pt x="2450" y="3270"/>
                  </a:cubicBezTo>
                  <a:cubicBezTo>
                    <a:pt x="2481" y="3364"/>
                    <a:pt x="2481" y="3490"/>
                    <a:pt x="2512" y="3584"/>
                  </a:cubicBezTo>
                  <a:lnTo>
                    <a:pt x="2512" y="3599"/>
                  </a:lnTo>
                  <a:cubicBezTo>
                    <a:pt x="2512" y="3647"/>
                    <a:pt x="2528" y="3709"/>
                    <a:pt x="2528" y="3757"/>
                  </a:cubicBezTo>
                  <a:cubicBezTo>
                    <a:pt x="2528" y="3877"/>
                    <a:pt x="2528" y="3998"/>
                    <a:pt x="2514" y="4118"/>
                  </a:cubicBezTo>
                  <a:lnTo>
                    <a:pt x="2514" y="4118"/>
                  </a:lnTo>
                  <a:cubicBezTo>
                    <a:pt x="2516" y="4114"/>
                    <a:pt x="2520" y="4110"/>
                    <a:pt x="2528" y="4102"/>
                  </a:cubicBezTo>
                  <a:lnTo>
                    <a:pt x="2528" y="4102"/>
                  </a:lnTo>
                  <a:cubicBezTo>
                    <a:pt x="2512" y="4134"/>
                    <a:pt x="2512" y="4165"/>
                    <a:pt x="2512" y="4196"/>
                  </a:cubicBezTo>
                  <a:cubicBezTo>
                    <a:pt x="2497" y="4212"/>
                    <a:pt x="2497" y="4228"/>
                    <a:pt x="2497" y="4259"/>
                  </a:cubicBezTo>
                  <a:cubicBezTo>
                    <a:pt x="2434" y="4636"/>
                    <a:pt x="2512" y="4951"/>
                    <a:pt x="2780" y="5249"/>
                  </a:cubicBezTo>
                  <a:cubicBezTo>
                    <a:pt x="2910" y="5403"/>
                    <a:pt x="3155" y="5503"/>
                    <a:pt x="3383" y="5503"/>
                  </a:cubicBezTo>
                  <a:cubicBezTo>
                    <a:pt x="3458" y="5503"/>
                    <a:pt x="3530" y="5492"/>
                    <a:pt x="3597" y="5469"/>
                  </a:cubicBezTo>
                  <a:cubicBezTo>
                    <a:pt x="3958" y="5312"/>
                    <a:pt x="4209" y="5108"/>
                    <a:pt x="4319" y="4699"/>
                  </a:cubicBezTo>
                  <a:cubicBezTo>
                    <a:pt x="4366" y="4526"/>
                    <a:pt x="4382" y="4322"/>
                    <a:pt x="4382" y="4134"/>
                  </a:cubicBezTo>
                  <a:cubicBezTo>
                    <a:pt x="4398" y="3804"/>
                    <a:pt x="4366" y="3474"/>
                    <a:pt x="4303" y="3144"/>
                  </a:cubicBezTo>
                  <a:cubicBezTo>
                    <a:pt x="4256" y="2845"/>
                    <a:pt x="4162" y="2563"/>
                    <a:pt x="4036" y="2295"/>
                  </a:cubicBezTo>
                  <a:cubicBezTo>
                    <a:pt x="4068" y="2280"/>
                    <a:pt x="4099" y="2280"/>
                    <a:pt x="4131" y="2264"/>
                  </a:cubicBezTo>
                  <a:lnTo>
                    <a:pt x="4241" y="2264"/>
                  </a:lnTo>
                  <a:cubicBezTo>
                    <a:pt x="4288" y="2264"/>
                    <a:pt x="4351" y="2280"/>
                    <a:pt x="4413" y="2280"/>
                  </a:cubicBezTo>
                  <a:cubicBezTo>
                    <a:pt x="4382" y="2280"/>
                    <a:pt x="4365" y="2273"/>
                    <a:pt x="4380" y="2273"/>
                  </a:cubicBezTo>
                  <a:cubicBezTo>
                    <a:pt x="4387" y="2273"/>
                    <a:pt x="4403" y="2275"/>
                    <a:pt x="4429" y="2280"/>
                  </a:cubicBezTo>
                  <a:lnTo>
                    <a:pt x="4445" y="2280"/>
                  </a:lnTo>
                  <a:cubicBezTo>
                    <a:pt x="4476" y="2280"/>
                    <a:pt x="4508" y="2295"/>
                    <a:pt x="4539" y="2295"/>
                  </a:cubicBezTo>
                  <a:cubicBezTo>
                    <a:pt x="4618" y="2327"/>
                    <a:pt x="4696" y="2343"/>
                    <a:pt x="4759" y="2374"/>
                  </a:cubicBezTo>
                  <a:cubicBezTo>
                    <a:pt x="4806" y="2390"/>
                    <a:pt x="4838" y="2405"/>
                    <a:pt x="4869" y="2437"/>
                  </a:cubicBezTo>
                  <a:cubicBezTo>
                    <a:pt x="4948" y="2468"/>
                    <a:pt x="5010" y="2515"/>
                    <a:pt x="5073" y="2547"/>
                  </a:cubicBezTo>
                  <a:cubicBezTo>
                    <a:pt x="5105" y="2578"/>
                    <a:pt x="5136" y="2594"/>
                    <a:pt x="5168" y="2625"/>
                  </a:cubicBezTo>
                  <a:cubicBezTo>
                    <a:pt x="5183" y="2625"/>
                    <a:pt x="5199" y="2625"/>
                    <a:pt x="5199" y="2641"/>
                  </a:cubicBezTo>
                  <a:cubicBezTo>
                    <a:pt x="5230" y="2673"/>
                    <a:pt x="5340" y="2751"/>
                    <a:pt x="5356" y="2767"/>
                  </a:cubicBezTo>
                  <a:cubicBezTo>
                    <a:pt x="5419" y="2830"/>
                    <a:pt x="5466" y="2877"/>
                    <a:pt x="5513" y="2940"/>
                  </a:cubicBezTo>
                  <a:cubicBezTo>
                    <a:pt x="5513" y="2940"/>
                    <a:pt x="5529" y="2955"/>
                    <a:pt x="5529" y="2955"/>
                  </a:cubicBezTo>
                  <a:cubicBezTo>
                    <a:pt x="5545" y="2987"/>
                    <a:pt x="5576" y="3002"/>
                    <a:pt x="5576" y="3018"/>
                  </a:cubicBezTo>
                  <a:cubicBezTo>
                    <a:pt x="5623" y="3097"/>
                    <a:pt x="5670" y="3175"/>
                    <a:pt x="5717" y="3238"/>
                  </a:cubicBezTo>
                  <a:cubicBezTo>
                    <a:pt x="5812" y="3411"/>
                    <a:pt x="5937" y="3505"/>
                    <a:pt x="6079" y="3615"/>
                  </a:cubicBezTo>
                  <a:cubicBezTo>
                    <a:pt x="6167" y="3682"/>
                    <a:pt x="6283" y="3710"/>
                    <a:pt x="6401" y="3710"/>
                  </a:cubicBezTo>
                  <a:cubicBezTo>
                    <a:pt x="6535" y="3710"/>
                    <a:pt x="6670" y="3674"/>
                    <a:pt x="6770" y="3615"/>
                  </a:cubicBezTo>
                  <a:cubicBezTo>
                    <a:pt x="6990" y="3490"/>
                    <a:pt x="7084" y="3270"/>
                    <a:pt x="7116" y="3018"/>
                  </a:cubicBezTo>
                  <a:cubicBezTo>
                    <a:pt x="7163" y="2531"/>
                    <a:pt x="6707" y="1981"/>
                    <a:pt x="6362" y="1667"/>
                  </a:cubicBezTo>
                  <a:lnTo>
                    <a:pt x="6377" y="1667"/>
                  </a:lnTo>
                  <a:cubicBezTo>
                    <a:pt x="6016" y="1321"/>
                    <a:pt x="5592" y="1070"/>
                    <a:pt x="5120" y="944"/>
                  </a:cubicBezTo>
                  <a:cubicBezTo>
                    <a:pt x="4881" y="867"/>
                    <a:pt x="4628" y="828"/>
                    <a:pt x="4373" y="828"/>
                  </a:cubicBezTo>
                  <a:cubicBezTo>
                    <a:pt x="4160" y="828"/>
                    <a:pt x="3946" y="856"/>
                    <a:pt x="3738" y="913"/>
                  </a:cubicBezTo>
                  <a:cubicBezTo>
                    <a:pt x="3565" y="960"/>
                    <a:pt x="3408" y="1039"/>
                    <a:pt x="3251" y="1133"/>
                  </a:cubicBezTo>
                  <a:cubicBezTo>
                    <a:pt x="2937" y="787"/>
                    <a:pt x="2560" y="489"/>
                    <a:pt x="2135" y="285"/>
                  </a:cubicBezTo>
                  <a:cubicBezTo>
                    <a:pt x="1780" y="121"/>
                    <a:pt x="143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4040145" y="3304405"/>
              <a:ext cx="122" cy="903"/>
            </a:xfrm>
            <a:custGeom>
              <a:avLst/>
              <a:gdLst/>
              <a:ahLst/>
              <a:cxnLst/>
              <a:rect l="l" t="t" r="r" b="b"/>
              <a:pathLst>
                <a:path w="13" h="96" extrusionOk="0">
                  <a:moveTo>
                    <a:pt x="12" y="0"/>
                  </a:moveTo>
                  <a:cubicBezTo>
                    <a:pt x="4" y="69"/>
                    <a:pt x="0" y="95"/>
                    <a:pt x="1" y="95"/>
                  </a:cubicBezTo>
                  <a:cubicBezTo>
                    <a:pt x="1" y="95"/>
                    <a:pt x="5" y="76"/>
                    <a:pt x="12" y="47"/>
                  </a:cubicBezTo>
                  <a:cubicBezTo>
                    <a:pt x="12" y="32"/>
                    <a:pt x="12" y="16"/>
                    <a:pt x="12" y="0"/>
                  </a:cubicBezTo>
                  <a:close/>
                </a:path>
              </a:pathLst>
            </a:custGeom>
            <a:solidFill>
              <a:srgbClr val="FFD09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3992099" y="3223891"/>
              <a:ext cx="451" cy="160"/>
            </a:xfrm>
            <a:custGeom>
              <a:avLst/>
              <a:gdLst/>
              <a:ahLst/>
              <a:cxnLst/>
              <a:rect l="l" t="t" r="r" b="b"/>
              <a:pathLst>
                <a:path w="48" h="17" extrusionOk="0">
                  <a:moveTo>
                    <a:pt x="1" y="1"/>
                  </a:moveTo>
                  <a:cubicBezTo>
                    <a:pt x="16" y="1"/>
                    <a:pt x="32" y="1"/>
                    <a:pt x="48" y="17"/>
                  </a:cubicBezTo>
                  <a:cubicBezTo>
                    <a:pt x="48" y="17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FFD09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3977628" y="3209177"/>
              <a:ext cx="38560" cy="31743"/>
            </a:xfrm>
            <a:custGeom>
              <a:avLst/>
              <a:gdLst/>
              <a:ahLst/>
              <a:cxnLst/>
              <a:rect l="l" t="t" r="r" b="b"/>
              <a:pathLst>
                <a:path w="4101" h="3376" extrusionOk="0">
                  <a:moveTo>
                    <a:pt x="1519" y="1550"/>
                  </a:moveTo>
                  <a:cubicBezTo>
                    <a:pt x="1520" y="1554"/>
                    <a:pt x="1527" y="1560"/>
                    <a:pt x="1540" y="1566"/>
                  </a:cubicBezTo>
                  <a:cubicBezTo>
                    <a:pt x="1534" y="1561"/>
                    <a:pt x="1527" y="1555"/>
                    <a:pt x="1519" y="1550"/>
                  </a:cubicBezTo>
                  <a:close/>
                  <a:moveTo>
                    <a:pt x="1324" y="1"/>
                  </a:moveTo>
                  <a:cubicBezTo>
                    <a:pt x="1144" y="1"/>
                    <a:pt x="970" y="40"/>
                    <a:pt x="786" y="89"/>
                  </a:cubicBezTo>
                  <a:cubicBezTo>
                    <a:pt x="518" y="168"/>
                    <a:pt x="251" y="278"/>
                    <a:pt x="126" y="545"/>
                  </a:cubicBezTo>
                  <a:cubicBezTo>
                    <a:pt x="0" y="796"/>
                    <a:pt x="79" y="1032"/>
                    <a:pt x="299" y="1189"/>
                  </a:cubicBezTo>
                  <a:cubicBezTo>
                    <a:pt x="346" y="1236"/>
                    <a:pt x="393" y="1267"/>
                    <a:pt x="377" y="1267"/>
                  </a:cubicBezTo>
                  <a:cubicBezTo>
                    <a:pt x="487" y="1315"/>
                    <a:pt x="581" y="1330"/>
                    <a:pt x="691" y="1346"/>
                  </a:cubicBezTo>
                  <a:lnTo>
                    <a:pt x="723" y="1346"/>
                  </a:lnTo>
                  <a:cubicBezTo>
                    <a:pt x="738" y="1346"/>
                    <a:pt x="770" y="1362"/>
                    <a:pt x="786" y="1362"/>
                  </a:cubicBezTo>
                  <a:cubicBezTo>
                    <a:pt x="943" y="1393"/>
                    <a:pt x="1100" y="1440"/>
                    <a:pt x="1257" y="1472"/>
                  </a:cubicBezTo>
                  <a:cubicBezTo>
                    <a:pt x="1335" y="1487"/>
                    <a:pt x="1398" y="1503"/>
                    <a:pt x="1477" y="1535"/>
                  </a:cubicBezTo>
                  <a:cubicBezTo>
                    <a:pt x="1487" y="1535"/>
                    <a:pt x="1504" y="1541"/>
                    <a:pt x="1519" y="1550"/>
                  </a:cubicBezTo>
                  <a:lnTo>
                    <a:pt x="1519" y="1550"/>
                  </a:lnTo>
                  <a:cubicBezTo>
                    <a:pt x="1519" y="1549"/>
                    <a:pt x="1520" y="1548"/>
                    <a:pt x="1523" y="1548"/>
                  </a:cubicBezTo>
                  <a:cubicBezTo>
                    <a:pt x="1529" y="1548"/>
                    <a:pt x="1545" y="1553"/>
                    <a:pt x="1571" y="1566"/>
                  </a:cubicBezTo>
                  <a:cubicBezTo>
                    <a:pt x="1587" y="1582"/>
                    <a:pt x="1603" y="1582"/>
                    <a:pt x="1603" y="1582"/>
                  </a:cubicBezTo>
                  <a:lnTo>
                    <a:pt x="1571" y="1582"/>
                  </a:lnTo>
                  <a:cubicBezTo>
                    <a:pt x="1650" y="1613"/>
                    <a:pt x="1713" y="1645"/>
                    <a:pt x="1775" y="1676"/>
                  </a:cubicBezTo>
                  <a:cubicBezTo>
                    <a:pt x="1807" y="1707"/>
                    <a:pt x="1838" y="1723"/>
                    <a:pt x="1870" y="1739"/>
                  </a:cubicBezTo>
                  <a:cubicBezTo>
                    <a:pt x="1964" y="1833"/>
                    <a:pt x="2042" y="1927"/>
                    <a:pt x="2137" y="2022"/>
                  </a:cubicBezTo>
                  <a:cubicBezTo>
                    <a:pt x="2152" y="2037"/>
                    <a:pt x="2168" y="2069"/>
                    <a:pt x="2184" y="2100"/>
                  </a:cubicBezTo>
                  <a:cubicBezTo>
                    <a:pt x="2231" y="2147"/>
                    <a:pt x="2262" y="2210"/>
                    <a:pt x="2310" y="2273"/>
                  </a:cubicBezTo>
                  <a:cubicBezTo>
                    <a:pt x="2310" y="2289"/>
                    <a:pt x="2341" y="2336"/>
                    <a:pt x="2372" y="2399"/>
                  </a:cubicBezTo>
                  <a:cubicBezTo>
                    <a:pt x="2372" y="2399"/>
                    <a:pt x="2372" y="2399"/>
                    <a:pt x="2372" y="2430"/>
                  </a:cubicBezTo>
                  <a:cubicBezTo>
                    <a:pt x="2388" y="2461"/>
                    <a:pt x="2404" y="2493"/>
                    <a:pt x="2404" y="2540"/>
                  </a:cubicBezTo>
                  <a:cubicBezTo>
                    <a:pt x="2435" y="2603"/>
                    <a:pt x="2451" y="2666"/>
                    <a:pt x="2467" y="2744"/>
                  </a:cubicBezTo>
                  <a:cubicBezTo>
                    <a:pt x="2529" y="2964"/>
                    <a:pt x="2702" y="3184"/>
                    <a:pt x="2907" y="3278"/>
                  </a:cubicBezTo>
                  <a:cubicBezTo>
                    <a:pt x="3035" y="3343"/>
                    <a:pt x="3167" y="3376"/>
                    <a:pt x="3294" y="3376"/>
                  </a:cubicBezTo>
                  <a:cubicBezTo>
                    <a:pt x="3478" y="3376"/>
                    <a:pt x="3654" y="3308"/>
                    <a:pt x="3802" y="3168"/>
                  </a:cubicBezTo>
                  <a:cubicBezTo>
                    <a:pt x="3975" y="2996"/>
                    <a:pt x="4069" y="2776"/>
                    <a:pt x="4085" y="2524"/>
                  </a:cubicBezTo>
                  <a:cubicBezTo>
                    <a:pt x="4101" y="2399"/>
                    <a:pt x="4038" y="2226"/>
                    <a:pt x="4006" y="2100"/>
                  </a:cubicBezTo>
                  <a:cubicBezTo>
                    <a:pt x="3943" y="1880"/>
                    <a:pt x="3849" y="1660"/>
                    <a:pt x="3739" y="1456"/>
                  </a:cubicBezTo>
                  <a:cubicBezTo>
                    <a:pt x="3519" y="1048"/>
                    <a:pt x="3174" y="718"/>
                    <a:pt x="2797" y="466"/>
                  </a:cubicBezTo>
                  <a:cubicBezTo>
                    <a:pt x="2404" y="199"/>
                    <a:pt x="1948" y="73"/>
                    <a:pt x="1477" y="11"/>
                  </a:cubicBezTo>
                  <a:cubicBezTo>
                    <a:pt x="1425" y="4"/>
                    <a:pt x="1374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3979866" y="3220036"/>
              <a:ext cx="574" cy="470"/>
            </a:xfrm>
            <a:custGeom>
              <a:avLst/>
              <a:gdLst/>
              <a:ahLst/>
              <a:cxnLst/>
              <a:rect l="l" t="t" r="r" b="b"/>
              <a:pathLst>
                <a:path w="61" h="50" extrusionOk="0">
                  <a:moveTo>
                    <a:pt x="1" y="0"/>
                  </a:moveTo>
                  <a:cubicBezTo>
                    <a:pt x="0" y="0"/>
                    <a:pt x="17" y="13"/>
                    <a:pt x="61" y="50"/>
                  </a:cubicBezTo>
                  <a:lnTo>
                    <a:pt x="61" y="34"/>
                  </a:lnTo>
                  <a:cubicBezTo>
                    <a:pt x="27" y="17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D09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3736981" y="3295059"/>
              <a:ext cx="28969" cy="23864"/>
            </a:xfrm>
            <a:custGeom>
              <a:avLst/>
              <a:gdLst/>
              <a:ahLst/>
              <a:cxnLst/>
              <a:rect l="l" t="t" r="r" b="b"/>
              <a:pathLst>
                <a:path w="3081" h="2538" extrusionOk="0">
                  <a:moveTo>
                    <a:pt x="2609" y="1340"/>
                  </a:moveTo>
                  <a:lnTo>
                    <a:pt x="2609" y="1340"/>
                  </a:lnTo>
                  <a:cubicBezTo>
                    <a:pt x="2587" y="1344"/>
                    <a:pt x="2565" y="1348"/>
                    <a:pt x="2544" y="1353"/>
                  </a:cubicBezTo>
                  <a:lnTo>
                    <a:pt x="2544" y="1353"/>
                  </a:lnTo>
                  <a:cubicBezTo>
                    <a:pt x="2565" y="1351"/>
                    <a:pt x="2587" y="1347"/>
                    <a:pt x="2609" y="1340"/>
                  </a:cubicBezTo>
                  <a:close/>
                  <a:moveTo>
                    <a:pt x="2169" y="1406"/>
                  </a:moveTo>
                  <a:lnTo>
                    <a:pt x="2169" y="1406"/>
                  </a:lnTo>
                  <a:cubicBezTo>
                    <a:pt x="2134" y="1408"/>
                    <a:pt x="2098" y="1413"/>
                    <a:pt x="2063" y="1415"/>
                  </a:cubicBezTo>
                  <a:lnTo>
                    <a:pt x="2063" y="1415"/>
                  </a:lnTo>
                  <a:cubicBezTo>
                    <a:pt x="2098" y="1410"/>
                    <a:pt x="2133" y="1407"/>
                    <a:pt x="2169" y="1406"/>
                  </a:cubicBezTo>
                  <a:close/>
                  <a:moveTo>
                    <a:pt x="1938" y="1"/>
                  </a:moveTo>
                  <a:cubicBezTo>
                    <a:pt x="1910" y="1"/>
                    <a:pt x="1882" y="2"/>
                    <a:pt x="1855" y="5"/>
                  </a:cubicBezTo>
                  <a:cubicBezTo>
                    <a:pt x="1509" y="36"/>
                    <a:pt x="1164" y="130"/>
                    <a:pt x="865" y="335"/>
                  </a:cubicBezTo>
                  <a:cubicBezTo>
                    <a:pt x="598" y="523"/>
                    <a:pt x="362" y="759"/>
                    <a:pt x="205" y="1041"/>
                  </a:cubicBezTo>
                  <a:cubicBezTo>
                    <a:pt x="111" y="1230"/>
                    <a:pt x="1" y="1466"/>
                    <a:pt x="1" y="1670"/>
                  </a:cubicBezTo>
                  <a:cubicBezTo>
                    <a:pt x="17" y="1906"/>
                    <a:pt x="48" y="2204"/>
                    <a:pt x="237" y="2361"/>
                  </a:cubicBezTo>
                  <a:cubicBezTo>
                    <a:pt x="360" y="2475"/>
                    <a:pt x="513" y="2538"/>
                    <a:pt x="670" y="2538"/>
                  </a:cubicBezTo>
                  <a:cubicBezTo>
                    <a:pt x="772" y="2538"/>
                    <a:pt x="876" y="2511"/>
                    <a:pt x="975" y="2455"/>
                  </a:cubicBezTo>
                  <a:cubicBezTo>
                    <a:pt x="1164" y="2345"/>
                    <a:pt x="1289" y="2126"/>
                    <a:pt x="1384" y="1906"/>
                  </a:cubicBezTo>
                  <a:cubicBezTo>
                    <a:pt x="1415" y="1811"/>
                    <a:pt x="1462" y="1748"/>
                    <a:pt x="1509" y="1670"/>
                  </a:cubicBezTo>
                  <a:cubicBezTo>
                    <a:pt x="1541" y="1639"/>
                    <a:pt x="1588" y="1591"/>
                    <a:pt x="1619" y="1560"/>
                  </a:cubicBezTo>
                  <a:cubicBezTo>
                    <a:pt x="1666" y="1544"/>
                    <a:pt x="1698" y="1513"/>
                    <a:pt x="1745" y="1497"/>
                  </a:cubicBezTo>
                  <a:cubicBezTo>
                    <a:pt x="1823" y="1466"/>
                    <a:pt x="1902" y="1434"/>
                    <a:pt x="1996" y="1419"/>
                  </a:cubicBezTo>
                  <a:cubicBezTo>
                    <a:pt x="2019" y="1419"/>
                    <a:pt x="2041" y="1417"/>
                    <a:pt x="2063" y="1415"/>
                  </a:cubicBezTo>
                  <a:lnTo>
                    <a:pt x="2063" y="1415"/>
                  </a:lnTo>
                  <a:cubicBezTo>
                    <a:pt x="2057" y="1416"/>
                    <a:pt x="2050" y="1417"/>
                    <a:pt x="2043" y="1419"/>
                  </a:cubicBezTo>
                  <a:cubicBezTo>
                    <a:pt x="2093" y="1419"/>
                    <a:pt x="2143" y="1409"/>
                    <a:pt x="2193" y="1405"/>
                  </a:cubicBezTo>
                  <a:lnTo>
                    <a:pt x="2193" y="1405"/>
                  </a:lnTo>
                  <a:cubicBezTo>
                    <a:pt x="2185" y="1405"/>
                    <a:pt x="2177" y="1405"/>
                    <a:pt x="2169" y="1406"/>
                  </a:cubicBezTo>
                  <a:lnTo>
                    <a:pt x="2169" y="1406"/>
                  </a:lnTo>
                  <a:cubicBezTo>
                    <a:pt x="2190" y="1404"/>
                    <a:pt x="2211" y="1403"/>
                    <a:pt x="2232" y="1403"/>
                  </a:cubicBezTo>
                  <a:cubicBezTo>
                    <a:pt x="2219" y="1403"/>
                    <a:pt x="2206" y="1404"/>
                    <a:pt x="2193" y="1405"/>
                  </a:cubicBezTo>
                  <a:lnTo>
                    <a:pt x="2193" y="1405"/>
                  </a:lnTo>
                  <a:cubicBezTo>
                    <a:pt x="2240" y="1403"/>
                    <a:pt x="2289" y="1403"/>
                    <a:pt x="2342" y="1403"/>
                  </a:cubicBezTo>
                  <a:cubicBezTo>
                    <a:pt x="2414" y="1391"/>
                    <a:pt x="2477" y="1370"/>
                    <a:pt x="2544" y="1353"/>
                  </a:cubicBezTo>
                  <a:lnTo>
                    <a:pt x="2544" y="1353"/>
                  </a:lnTo>
                  <a:cubicBezTo>
                    <a:pt x="2521" y="1356"/>
                    <a:pt x="2500" y="1356"/>
                    <a:pt x="2483" y="1356"/>
                  </a:cubicBezTo>
                  <a:cubicBezTo>
                    <a:pt x="2578" y="1340"/>
                    <a:pt x="2672" y="1340"/>
                    <a:pt x="2766" y="1277"/>
                  </a:cubicBezTo>
                  <a:cubicBezTo>
                    <a:pt x="2860" y="1230"/>
                    <a:pt x="2939" y="1120"/>
                    <a:pt x="2986" y="1010"/>
                  </a:cubicBezTo>
                  <a:cubicBezTo>
                    <a:pt x="3080" y="806"/>
                    <a:pt x="3033" y="570"/>
                    <a:pt x="2876" y="413"/>
                  </a:cubicBezTo>
                  <a:lnTo>
                    <a:pt x="2860" y="413"/>
                  </a:lnTo>
                  <a:cubicBezTo>
                    <a:pt x="2719" y="256"/>
                    <a:pt x="2562" y="146"/>
                    <a:pt x="2358" y="83"/>
                  </a:cubicBezTo>
                  <a:cubicBezTo>
                    <a:pt x="2227" y="31"/>
                    <a:pt x="2076" y="1"/>
                    <a:pt x="19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861808" y="3149772"/>
              <a:ext cx="26158" cy="25236"/>
            </a:xfrm>
            <a:custGeom>
              <a:avLst/>
              <a:gdLst/>
              <a:ahLst/>
              <a:cxnLst/>
              <a:rect l="l" t="t" r="r" b="b"/>
              <a:pathLst>
                <a:path w="2782" h="2684" extrusionOk="0">
                  <a:moveTo>
                    <a:pt x="2088" y="2438"/>
                  </a:moveTo>
                  <a:lnTo>
                    <a:pt x="2075" y="2448"/>
                  </a:lnTo>
                  <a:lnTo>
                    <a:pt x="2075" y="2448"/>
                  </a:lnTo>
                  <a:cubicBezTo>
                    <a:pt x="2075" y="2448"/>
                    <a:pt x="2080" y="2442"/>
                    <a:pt x="2088" y="2438"/>
                  </a:cubicBezTo>
                  <a:close/>
                  <a:moveTo>
                    <a:pt x="1490" y="0"/>
                  </a:moveTo>
                  <a:cubicBezTo>
                    <a:pt x="1418" y="0"/>
                    <a:pt x="1346" y="9"/>
                    <a:pt x="1273" y="29"/>
                  </a:cubicBezTo>
                  <a:cubicBezTo>
                    <a:pt x="1210" y="29"/>
                    <a:pt x="1163" y="44"/>
                    <a:pt x="1100" y="44"/>
                  </a:cubicBezTo>
                  <a:cubicBezTo>
                    <a:pt x="1085" y="44"/>
                    <a:pt x="1069" y="44"/>
                    <a:pt x="1069" y="60"/>
                  </a:cubicBezTo>
                  <a:cubicBezTo>
                    <a:pt x="1038" y="60"/>
                    <a:pt x="1022" y="60"/>
                    <a:pt x="990" y="76"/>
                  </a:cubicBezTo>
                  <a:cubicBezTo>
                    <a:pt x="880" y="123"/>
                    <a:pt x="771" y="154"/>
                    <a:pt x="676" y="217"/>
                  </a:cubicBezTo>
                  <a:cubicBezTo>
                    <a:pt x="519" y="296"/>
                    <a:pt x="393" y="406"/>
                    <a:pt x="299" y="563"/>
                  </a:cubicBezTo>
                  <a:cubicBezTo>
                    <a:pt x="252" y="594"/>
                    <a:pt x="221" y="641"/>
                    <a:pt x="189" y="688"/>
                  </a:cubicBezTo>
                  <a:cubicBezTo>
                    <a:pt x="142" y="798"/>
                    <a:pt x="111" y="908"/>
                    <a:pt x="64" y="1018"/>
                  </a:cubicBezTo>
                  <a:cubicBezTo>
                    <a:pt x="64" y="1018"/>
                    <a:pt x="48" y="1034"/>
                    <a:pt x="48" y="1034"/>
                  </a:cubicBezTo>
                  <a:cubicBezTo>
                    <a:pt x="16" y="1160"/>
                    <a:pt x="16" y="1285"/>
                    <a:pt x="1" y="1427"/>
                  </a:cubicBezTo>
                  <a:cubicBezTo>
                    <a:pt x="1" y="1600"/>
                    <a:pt x="32" y="1757"/>
                    <a:pt x="111" y="1898"/>
                  </a:cubicBezTo>
                  <a:cubicBezTo>
                    <a:pt x="158" y="2055"/>
                    <a:pt x="252" y="2197"/>
                    <a:pt x="362" y="2307"/>
                  </a:cubicBezTo>
                  <a:cubicBezTo>
                    <a:pt x="456" y="2369"/>
                    <a:pt x="535" y="2432"/>
                    <a:pt x="613" y="2495"/>
                  </a:cubicBezTo>
                  <a:cubicBezTo>
                    <a:pt x="818" y="2621"/>
                    <a:pt x="1022" y="2668"/>
                    <a:pt x="1258" y="2668"/>
                  </a:cubicBezTo>
                  <a:cubicBezTo>
                    <a:pt x="1273" y="2668"/>
                    <a:pt x="1289" y="2668"/>
                    <a:pt x="1320" y="2684"/>
                  </a:cubicBezTo>
                  <a:lnTo>
                    <a:pt x="1336" y="2684"/>
                  </a:lnTo>
                  <a:cubicBezTo>
                    <a:pt x="1399" y="2668"/>
                    <a:pt x="1446" y="2668"/>
                    <a:pt x="1509" y="2652"/>
                  </a:cubicBezTo>
                  <a:cubicBezTo>
                    <a:pt x="1635" y="2652"/>
                    <a:pt x="1745" y="2621"/>
                    <a:pt x="1839" y="2558"/>
                  </a:cubicBezTo>
                  <a:cubicBezTo>
                    <a:pt x="1905" y="2541"/>
                    <a:pt x="1963" y="2520"/>
                    <a:pt x="2014" y="2493"/>
                  </a:cubicBezTo>
                  <a:lnTo>
                    <a:pt x="2014" y="2493"/>
                  </a:lnTo>
                  <a:cubicBezTo>
                    <a:pt x="2013" y="2494"/>
                    <a:pt x="2012" y="2494"/>
                    <a:pt x="2012" y="2495"/>
                  </a:cubicBezTo>
                  <a:lnTo>
                    <a:pt x="2017" y="2491"/>
                  </a:lnTo>
                  <a:lnTo>
                    <a:pt x="2017" y="2491"/>
                  </a:lnTo>
                  <a:cubicBezTo>
                    <a:pt x="2016" y="2492"/>
                    <a:pt x="2015" y="2492"/>
                    <a:pt x="2014" y="2493"/>
                  </a:cubicBezTo>
                  <a:lnTo>
                    <a:pt x="2014" y="2493"/>
                  </a:lnTo>
                  <a:cubicBezTo>
                    <a:pt x="2029" y="2478"/>
                    <a:pt x="2045" y="2463"/>
                    <a:pt x="2075" y="2448"/>
                  </a:cubicBezTo>
                  <a:lnTo>
                    <a:pt x="2075" y="2448"/>
                  </a:lnTo>
                  <a:lnTo>
                    <a:pt x="2017" y="2491"/>
                  </a:lnTo>
                  <a:lnTo>
                    <a:pt x="2017" y="2491"/>
                  </a:lnTo>
                  <a:cubicBezTo>
                    <a:pt x="2048" y="2474"/>
                    <a:pt x="2076" y="2455"/>
                    <a:pt x="2103" y="2433"/>
                  </a:cubicBezTo>
                  <a:lnTo>
                    <a:pt x="2103" y="2433"/>
                  </a:lnTo>
                  <a:cubicBezTo>
                    <a:pt x="2104" y="2432"/>
                    <a:pt x="2105" y="2432"/>
                    <a:pt x="2106" y="2432"/>
                  </a:cubicBezTo>
                  <a:cubicBezTo>
                    <a:pt x="2200" y="2354"/>
                    <a:pt x="2279" y="2291"/>
                    <a:pt x="2373" y="2228"/>
                  </a:cubicBezTo>
                  <a:cubicBezTo>
                    <a:pt x="2436" y="2134"/>
                    <a:pt x="2514" y="2055"/>
                    <a:pt x="2577" y="1961"/>
                  </a:cubicBezTo>
                  <a:cubicBezTo>
                    <a:pt x="2640" y="1851"/>
                    <a:pt x="2672" y="1757"/>
                    <a:pt x="2719" y="1647"/>
                  </a:cubicBezTo>
                  <a:cubicBezTo>
                    <a:pt x="2782" y="1411"/>
                    <a:pt x="2782" y="1175"/>
                    <a:pt x="2719" y="956"/>
                  </a:cubicBezTo>
                  <a:cubicBezTo>
                    <a:pt x="2656" y="736"/>
                    <a:pt x="2546" y="547"/>
                    <a:pt x="2373" y="390"/>
                  </a:cubicBezTo>
                  <a:cubicBezTo>
                    <a:pt x="2326" y="343"/>
                    <a:pt x="2294" y="311"/>
                    <a:pt x="2247" y="280"/>
                  </a:cubicBezTo>
                  <a:cubicBezTo>
                    <a:pt x="2122" y="170"/>
                    <a:pt x="1965" y="91"/>
                    <a:pt x="1792" y="44"/>
                  </a:cubicBezTo>
                  <a:cubicBezTo>
                    <a:pt x="1691" y="17"/>
                    <a:pt x="1591" y="0"/>
                    <a:pt x="149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3891351" y="3145653"/>
              <a:ext cx="10503" cy="10597"/>
            </a:xfrm>
            <a:custGeom>
              <a:avLst/>
              <a:gdLst/>
              <a:ahLst/>
              <a:cxnLst/>
              <a:rect l="l" t="t" r="r" b="b"/>
              <a:pathLst>
                <a:path w="1117" h="1127" extrusionOk="0">
                  <a:moveTo>
                    <a:pt x="580" y="1"/>
                  </a:moveTo>
                  <a:cubicBezTo>
                    <a:pt x="550" y="1"/>
                    <a:pt x="520" y="4"/>
                    <a:pt x="488" y="11"/>
                  </a:cubicBezTo>
                  <a:cubicBezTo>
                    <a:pt x="409" y="27"/>
                    <a:pt x="346" y="42"/>
                    <a:pt x="284" y="90"/>
                  </a:cubicBezTo>
                  <a:cubicBezTo>
                    <a:pt x="189" y="137"/>
                    <a:pt x="127" y="199"/>
                    <a:pt x="79" y="278"/>
                  </a:cubicBezTo>
                  <a:cubicBezTo>
                    <a:pt x="64" y="325"/>
                    <a:pt x="48" y="372"/>
                    <a:pt x="17" y="419"/>
                  </a:cubicBezTo>
                  <a:cubicBezTo>
                    <a:pt x="1" y="514"/>
                    <a:pt x="1" y="608"/>
                    <a:pt x="17" y="718"/>
                  </a:cubicBezTo>
                  <a:cubicBezTo>
                    <a:pt x="32" y="781"/>
                    <a:pt x="79" y="844"/>
                    <a:pt x="127" y="906"/>
                  </a:cubicBezTo>
                  <a:cubicBezTo>
                    <a:pt x="158" y="969"/>
                    <a:pt x="221" y="1016"/>
                    <a:pt x="284" y="1048"/>
                  </a:cubicBezTo>
                  <a:cubicBezTo>
                    <a:pt x="362" y="1095"/>
                    <a:pt x="456" y="1126"/>
                    <a:pt x="566" y="1126"/>
                  </a:cubicBezTo>
                  <a:cubicBezTo>
                    <a:pt x="614" y="1111"/>
                    <a:pt x="661" y="1111"/>
                    <a:pt x="708" y="1095"/>
                  </a:cubicBezTo>
                  <a:cubicBezTo>
                    <a:pt x="802" y="1079"/>
                    <a:pt x="881" y="1032"/>
                    <a:pt x="959" y="954"/>
                  </a:cubicBezTo>
                  <a:cubicBezTo>
                    <a:pt x="1022" y="891"/>
                    <a:pt x="1069" y="812"/>
                    <a:pt x="1101" y="718"/>
                  </a:cubicBezTo>
                  <a:cubicBezTo>
                    <a:pt x="1101" y="702"/>
                    <a:pt x="1101" y="702"/>
                    <a:pt x="1101" y="702"/>
                  </a:cubicBezTo>
                  <a:cubicBezTo>
                    <a:pt x="1101" y="655"/>
                    <a:pt x="1116" y="608"/>
                    <a:pt x="1116" y="561"/>
                  </a:cubicBezTo>
                  <a:lnTo>
                    <a:pt x="1101" y="435"/>
                  </a:lnTo>
                  <a:lnTo>
                    <a:pt x="1101" y="419"/>
                  </a:lnTo>
                  <a:cubicBezTo>
                    <a:pt x="1085" y="372"/>
                    <a:pt x="1069" y="325"/>
                    <a:pt x="1038" y="278"/>
                  </a:cubicBezTo>
                  <a:cubicBezTo>
                    <a:pt x="1006" y="247"/>
                    <a:pt x="975" y="199"/>
                    <a:pt x="959" y="168"/>
                  </a:cubicBezTo>
                  <a:cubicBezTo>
                    <a:pt x="881" y="105"/>
                    <a:pt x="802" y="58"/>
                    <a:pt x="708" y="27"/>
                  </a:cubicBezTo>
                  <a:cubicBezTo>
                    <a:pt x="662" y="8"/>
                    <a:pt x="621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3779085" y="3253697"/>
              <a:ext cx="13897" cy="13935"/>
            </a:xfrm>
            <a:custGeom>
              <a:avLst/>
              <a:gdLst/>
              <a:ahLst/>
              <a:cxnLst/>
              <a:rect l="l" t="t" r="r" b="b"/>
              <a:pathLst>
                <a:path w="1478" h="1482" extrusionOk="0">
                  <a:moveTo>
                    <a:pt x="689" y="0"/>
                  </a:moveTo>
                  <a:cubicBezTo>
                    <a:pt x="611" y="0"/>
                    <a:pt x="534" y="29"/>
                    <a:pt x="456" y="67"/>
                  </a:cubicBezTo>
                  <a:cubicBezTo>
                    <a:pt x="362" y="99"/>
                    <a:pt x="283" y="146"/>
                    <a:pt x="221" y="209"/>
                  </a:cubicBezTo>
                  <a:cubicBezTo>
                    <a:pt x="142" y="287"/>
                    <a:pt x="95" y="366"/>
                    <a:pt x="63" y="444"/>
                  </a:cubicBezTo>
                  <a:cubicBezTo>
                    <a:pt x="16" y="539"/>
                    <a:pt x="1" y="633"/>
                    <a:pt x="1" y="743"/>
                  </a:cubicBezTo>
                  <a:cubicBezTo>
                    <a:pt x="1" y="806"/>
                    <a:pt x="16" y="869"/>
                    <a:pt x="32" y="931"/>
                  </a:cubicBezTo>
                  <a:cubicBezTo>
                    <a:pt x="63" y="1057"/>
                    <a:pt x="126" y="1167"/>
                    <a:pt x="221" y="1261"/>
                  </a:cubicBezTo>
                  <a:lnTo>
                    <a:pt x="362" y="1371"/>
                  </a:lnTo>
                  <a:cubicBezTo>
                    <a:pt x="488" y="1450"/>
                    <a:pt x="613" y="1481"/>
                    <a:pt x="739" y="1481"/>
                  </a:cubicBezTo>
                  <a:cubicBezTo>
                    <a:pt x="849" y="1481"/>
                    <a:pt x="943" y="1466"/>
                    <a:pt x="1022" y="1419"/>
                  </a:cubicBezTo>
                  <a:cubicBezTo>
                    <a:pt x="1116" y="1387"/>
                    <a:pt x="1195" y="1340"/>
                    <a:pt x="1257" y="1261"/>
                  </a:cubicBezTo>
                  <a:cubicBezTo>
                    <a:pt x="1336" y="1199"/>
                    <a:pt x="1383" y="1120"/>
                    <a:pt x="1415" y="1026"/>
                  </a:cubicBezTo>
                  <a:cubicBezTo>
                    <a:pt x="1462" y="931"/>
                    <a:pt x="1477" y="837"/>
                    <a:pt x="1477" y="743"/>
                  </a:cubicBezTo>
                  <a:cubicBezTo>
                    <a:pt x="1477" y="680"/>
                    <a:pt x="1462" y="602"/>
                    <a:pt x="1446" y="539"/>
                  </a:cubicBezTo>
                  <a:cubicBezTo>
                    <a:pt x="1415" y="413"/>
                    <a:pt x="1352" y="303"/>
                    <a:pt x="1257" y="209"/>
                  </a:cubicBezTo>
                  <a:lnTo>
                    <a:pt x="1116" y="99"/>
                  </a:lnTo>
                  <a:cubicBezTo>
                    <a:pt x="990" y="36"/>
                    <a:pt x="880" y="5"/>
                    <a:pt x="739" y="5"/>
                  </a:cubicBezTo>
                  <a:cubicBezTo>
                    <a:pt x="722" y="2"/>
                    <a:pt x="706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3911735" y="3223450"/>
              <a:ext cx="23647" cy="23647"/>
            </a:xfrm>
            <a:custGeom>
              <a:avLst/>
              <a:gdLst/>
              <a:ahLst/>
              <a:cxnLst/>
              <a:rect l="l" t="t" r="r" b="b"/>
              <a:pathLst>
                <a:path w="2515" h="2515" extrusionOk="0">
                  <a:moveTo>
                    <a:pt x="1258" y="1"/>
                  </a:moveTo>
                  <a:cubicBezTo>
                    <a:pt x="1085" y="1"/>
                    <a:pt x="928" y="32"/>
                    <a:pt x="771" y="111"/>
                  </a:cubicBezTo>
                  <a:cubicBezTo>
                    <a:pt x="629" y="174"/>
                    <a:pt x="488" y="252"/>
                    <a:pt x="378" y="378"/>
                  </a:cubicBezTo>
                  <a:cubicBezTo>
                    <a:pt x="252" y="488"/>
                    <a:pt x="174" y="614"/>
                    <a:pt x="111" y="771"/>
                  </a:cubicBezTo>
                  <a:cubicBezTo>
                    <a:pt x="32" y="928"/>
                    <a:pt x="1" y="1085"/>
                    <a:pt x="1" y="1258"/>
                  </a:cubicBezTo>
                  <a:cubicBezTo>
                    <a:pt x="17" y="1368"/>
                    <a:pt x="32" y="1478"/>
                    <a:pt x="48" y="1588"/>
                  </a:cubicBezTo>
                  <a:cubicBezTo>
                    <a:pt x="111" y="1808"/>
                    <a:pt x="221" y="1996"/>
                    <a:pt x="378" y="2153"/>
                  </a:cubicBezTo>
                  <a:cubicBezTo>
                    <a:pt x="457" y="2216"/>
                    <a:pt x="551" y="2279"/>
                    <a:pt x="629" y="2342"/>
                  </a:cubicBezTo>
                  <a:cubicBezTo>
                    <a:pt x="818" y="2452"/>
                    <a:pt x="1038" y="2515"/>
                    <a:pt x="1258" y="2515"/>
                  </a:cubicBezTo>
                  <a:cubicBezTo>
                    <a:pt x="1431" y="2515"/>
                    <a:pt x="1588" y="2483"/>
                    <a:pt x="1745" y="2405"/>
                  </a:cubicBezTo>
                  <a:cubicBezTo>
                    <a:pt x="1902" y="2357"/>
                    <a:pt x="2028" y="2263"/>
                    <a:pt x="2153" y="2153"/>
                  </a:cubicBezTo>
                  <a:cubicBezTo>
                    <a:pt x="2263" y="2028"/>
                    <a:pt x="2358" y="1902"/>
                    <a:pt x="2405" y="1745"/>
                  </a:cubicBezTo>
                  <a:cubicBezTo>
                    <a:pt x="2483" y="1588"/>
                    <a:pt x="2515" y="1431"/>
                    <a:pt x="2515" y="1258"/>
                  </a:cubicBezTo>
                  <a:cubicBezTo>
                    <a:pt x="2499" y="1148"/>
                    <a:pt x="2483" y="1038"/>
                    <a:pt x="2468" y="928"/>
                  </a:cubicBezTo>
                  <a:cubicBezTo>
                    <a:pt x="2405" y="724"/>
                    <a:pt x="2295" y="535"/>
                    <a:pt x="2153" y="378"/>
                  </a:cubicBezTo>
                  <a:cubicBezTo>
                    <a:pt x="2059" y="315"/>
                    <a:pt x="1981" y="237"/>
                    <a:pt x="1886" y="174"/>
                  </a:cubicBezTo>
                  <a:cubicBezTo>
                    <a:pt x="1698" y="64"/>
                    <a:pt x="1493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3894012" y="3247934"/>
              <a:ext cx="13605" cy="13643"/>
            </a:xfrm>
            <a:custGeom>
              <a:avLst/>
              <a:gdLst/>
              <a:ahLst/>
              <a:cxnLst/>
              <a:rect l="l" t="t" r="r" b="b"/>
              <a:pathLst>
                <a:path w="1447" h="1451" extrusionOk="0">
                  <a:moveTo>
                    <a:pt x="666" y="1"/>
                  </a:moveTo>
                  <a:cubicBezTo>
                    <a:pt x="580" y="1"/>
                    <a:pt x="505" y="29"/>
                    <a:pt x="441" y="68"/>
                  </a:cubicBezTo>
                  <a:cubicBezTo>
                    <a:pt x="346" y="99"/>
                    <a:pt x="268" y="146"/>
                    <a:pt x="205" y="209"/>
                  </a:cubicBezTo>
                  <a:cubicBezTo>
                    <a:pt x="142" y="272"/>
                    <a:pt x="95" y="350"/>
                    <a:pt x="63" y="445"/>
                  </a:cubicBezTo>
                  <a:cubicBezTo>
                    <a:pt x="16" y="523"/>
                    <a:pt x="1" y="618"/>
                    <a:pt x="1" y="728"/>
                  </a:cubicBezTo>
                  <a:cubicBezTo>
                    <a:pt x="1" y="790"/>
                    <a:pt x="16" y="853"/>
                    <a:pt x="16" y="916"/>
                  </a:cubicBezTo>
                  <a:cubicBezTo>
                    <a:pt x="63" y="1042"/>
                    <a:pt x="126" y="1136"/>
                    <a:pt x="205" y="1230"/>
                  </a:cubicBezTo>
                  <a:cubicBezTo>
                    <a:pt x="252" y="1277"/>
                    <a:pt x="315" y="1309"/>
                    <a:pt x="362" y="1340"/>
                  </a:cubicBezTo>
                  <a:cubicBezTo>
                    <a:pt x="472" y="1419"/>
                    <a:pt x="582" y="1450"/>
                    <a:pt x="723" y="1450"/>
                  </a:cubicBezTo>
                  <a:cubicBezTo>
                    <a:pt x="818" y="1450"/>
                    <a:pt x="912" y="1435"/>
                    <a:pt x="1006" y="1387"/>
                  </a:cubicBezTo>
                  <a:cubicBezTo>
                    <a:pt x="1085" y="1356"/>
                    <a:pt x="1163" y="1309"/>
                    <a:pt x="1226" y="1230"/>
                  </a:cubicBezTo>
                  <a:cubicBezTo>
                    <a:pt x="1305" y="1167"/>
                    <a:pt x="1352" y="1089"/>
                    <a:pt x="1383" y="995"/>
                  </a:cubicBezTo>
                  <a:cubicBezTo>
                    <a:pt x="1430" y="916"/>
                    <a:pt x="1446" y="822"/>
                    <a:pt x="1446" y="728"/>
                  </a:cubicBezTo>
                  <a:cubicBezTo>
                    <a:pt x="1430" y="665"/>
                    <a:pt x="1430" y="602"/>
                    <a:pt x="1415" y="523"/>
                  </a:cubicBezTo>
                  <a:cubicBezTo>
                    <a:pt x="1383" y="413"/>
                    <a:pt x="1320" y="303"/>
                    <a:pt x="1226" y="209"/>
                  </a:cubicBezTo>
                  <a:cubicBezTo>
                    <a:pt x="1179" y="178"/>
                    <a:pt x="1132" y="131"/>
                    <a:pt x="1085" y="99"/>
                  </a:cubicBezTo>
                  <a:cubicBezTo>
                    <a:pt x="975" y="36"/>
                    <a:pt x="849" y="5"/>
                    <a:pt x="723" y="5"/>
                  </a:cubicBezTo>
                  <a:cubicBezTo>
                    <a:pt x="704" y="2"/>
                    <a:pt x="685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3979104" y="3309426"/>
              <a:ext cx="12120" cy="12120"/>
            </a:xfrm>
            <a:custGeom>
              <a:avLst/>
              <a:gdLst/>
              <a:ahLst/>
              <a:cxnLst/>
              <a:rect l="l" t="t" r="r" b="b"/>
              <a:pathLst>
                <a:path w="1289" h="1289" extrusionOk="0">
                  <a:moveTo>
                    <a:pt x="644" y="1"/>
                  </a:moveTo>
                  <a:cubicBezTo>
                    <a:pt x="566" y="1"/>
                    <a:pt x="471" y="16"/>
                    <a:pt x="393" y="48"/>
                  </a:cubicBezTo>
                  <a:cubicBezTo>
                    <a:pt x="314" y="79"/>
                    <a:pt x="252" y="126"/>
                    <a:pt x="189" y="189"/>
                  </a:cubicBezTo>
                  <a:cubicBezTo>
                    <a:pt x="126" y="252"/>
                    <a:pt x="79" y="315"/>
                    <a:pt x="63" y="393"/>
                  </a:cubicBezTo>
                  <a:cubicBezTo>
                    <a:pt x="16" y="472"/>
                    <a:pt x="0" y="550"/>
                    <a:pt x="0" y="645"/>
                  </a:cubicBezTo>
                  <a:lnTo>
                    <a:pt x="32" y="817"/>
                  </a:lnTo>
                  <a:cubicBezTo>
                    <a:pt x="63" y="927"/>
                    <a:pt x="110" y="1022"/>
                    <a:pt x="189" y="1100"/>
                  </a:cubicBezTo>
                  <a:lnTo>
                    <a:pt x="314" y="1195"/>
                  </a:lnTo>
                  <a:cubicBezTo>
                    <a:pt x="424" y="1257"/>
                    <a:pt x="534" y="1289"/>
                    <a:pt x="644" y="1289"/>
                  </a:cubicBezTo>
                  <a:cubicBezTo>
                    <a:pt x="739" y="1289"/>
                    <a:pt x="817" y="1273"/>
                    <a:pt x="896" y="1226"/>
                  </a:cubicBezTo>
                  <a:cubicBezTo>
                    <a:pt x="974" y="1210"/>
                    <a:pt x="1037" y="1163"/>
                    <a:pt x="1100" y="1100"/>
                  </a:cubicBezTo>
                  <a:cubicBezTo>
                    <a:pt x="1163" y="1037"/>
                    <a:pt x="1210" y="975"/>
                    <a:pt x="1241" y="896"/>
                  </a:cubicBezTo>
                  <a:cubicBezTo>
                    <a:pt x="1273" y="817"/>
                    <a:pt x="1288" y="739"/>
                    <a:pt x="1288" y="645"/>
                  </a:cubicBezTo>
                  <a:lnTo>
                    <a:pt x="1273" y="472"/>
                  </a:lnTo>
                  <a:cubicBezTo>
                    <a:pt x="1241" y="362"/>
                    <a:pt x="1178" y="268"/>
                    <a:pt x="1100" y="189"/>
                  </a:cubicBezTo>
                  <a:lnTo>
                    <a:pt x="974" y="95"/>
                  </a:lnTo>
                  <a:cubicBezTo>
                    <a:pt x="880" y="32"/>
                    <a:pt x="770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4037005" y="3227295"/>
              <a:ext cx="17743" cy="17733"/>
            </a:xfrm>
            <a:custGeom>
              <a:avLst/>
              <a:gdLst/>
              <a:ahLst/>
              <a:cxnLst/>
              <a:rect l="l" t="t" r="r" b="b"/>
              <a:pathLst>
                <a:path w="1887" h="1886" extrusionOk="0">
                  <a:moveTo>
                    <a:pt x="943" y="0"/>
                  </a:moveTo>
                  <a:cubicBezTo>
                    <a:pt x="818" y="0"/>
                    <a:pt x="692" y="32"/>
                    <a:pt x="582" y="79"/>
                  </a:cubicBezTo>
                  <a:cubicBezTo>
                    <a:pt x="456" y="126"/>
                    <a:pt x="362" y="189"/>
                    <a:pt x="284" y="283"/>
                  </a:cubicBezTo>
                  <a:cubicBezTo>
                    <a:pt x="189" y="362"/>
                    <a:pt x="126" y="456"/>
                    <a:pt x="79" y="582"/>
                  </a:cubicBezTo>
                  <a:cubicBezTo>
                    <a:pt x="17" y="692"/>
                    <a:pt x="1" y="817"/>
                    <a:pt x="1" y="943"/>
                  </a:cubicBezTo>
                  <a:lnTo>
                    <a:pt x="32" y="1194"/>
                  </a:lnTo>
                  <a:cubicBezTo>
                    <a:pt x="79" y="1351"/>
                    <a:pt x="158" y="1493"/>
                    <a:pt x="284" y="1603"/>
                  </a:cubicBezTo>
                  <a:cubicBezTo>
                    <a:pt x="346" y="1650"/>
                    <a:pt x="409" y="1697"/>
                    <a:pt x="472" y="1760"/>
                  </a:cubicBezTo>
                  <a:cubicBezTo>
                    <a:pt x="614" y="1838"/>
                    <a:pt x="771" y="1886"/>
                    <a:pt x="943" y="1886"/>
                  </a:cubicBezTo>
                  <a:cubicBezTo>
                    <a:pt x="1069" y="1886"/>
                    <a:pt x="1195" y="1854"/>
                    <a:pt x="1305" y="1807"/>
                  </a:cubicBezTo>
                  <a:cubicBezTo>
                    <a:pt x="1415" y="1760"/>
                    <a:pt x="1525" y="1697"/>
                    <a:pt x="1603" y="1603"/>
                  </a:cubicBezTo>
                  <a:cubicBezTo>
                    <a:pt x="1698" y="1524"/>
                    <a:pt x="1760" y="1430"/>
                    <a:pt x="1792" y="1304"/>
                  </a:cubicBezTo>
                  <a:cubicBezTo>
                    <a:pt x="1855" y="1194"/>
                    <a:pt x="1886" y="1069"/>
                    <a:pt x="1886" y="943"/>
                  </a:cubicBezTo>
                  <a:cubicBezTo>
                    <a:pt x="1870" y="864"/>
                    <a:pt x="1855" y="770"/>
                    <a:pt x="1839" y="692"/>
                  </a:cubicBezTo>
                  <a:cubicBezTo>
                    <a:pt x="1808" y="534"/>
                    <a:pt x="1713" y="393"/>
                    <a:pt x="1603" y="283"/>
                  </a:cubicBezTo>
                  <a:cubicBezTo>
                    <a:pt x="1540" y="236"/>
                    <a:pt x="1478" y="189"/>
                    <a:pt x="1415" y="126"/>
                  </a:cubicBezTo>
                  <a:cubicBezTo>
                    <a:pt x="1273" y="47"/>
                    <a:pt x="1116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4059167" y="3251074"/>
              <a:ext cx="7249" cy="5623"/>
            </a:xfrm>
            <a:custGeom>
              <a:avLst/>
              <a:gdLst/>
              <a:ahLst/>
              <a:cxnLst/>
              <a:rect l="l" t="t" r="r" b="b"/>
              <a:pathLst>
                <a:path w="771" h="598" extrusionOk="0">
                  <a:moveTo>
                    <a:pt x="393" y="1"/>
                  </a:moveTo>
                  <a:cubicBezTo>
                    <a:pt x="0" y="1"/>
                    <a:pt x="0" y="598"/>
                    <a:pt x="393" y="598"/>
                  </a:cubicBezTo>
                  <a:cubicBezTo>
                    <a:pt x="770" y="598"/>
                    <a:pt x="770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4109837" y="3332171"/>
              <a:ext cx="10644" cy="10503"/>
            </a:xfrm>
            <a:custGeom>
              <a:avLst/>
              <a:gdLst/>
              <a:ahLst/>
              <a:cxnLst/>
              <a:rect l="l" t="t" r="r" b="b"/>
              <a:pathLst>
                <a:path w="1132" h="1117" extrusionOk="0">
                  <a:moveTo>
                    <a:pt x="566" y="1"/>
                  </a:moveTo>
                  <a:cubicBezTo>
                    <a:pt x="487" y="1"/>
                    <a:pt x="409" y="17"/>
                    <a:pt x="346" y="48"/>
                  </a:cubicBezTo>
                  <a:cubicBezTo>
                    <a:pt x="267" y="80"/>
                    <a:pt x="220" y="111"/>
                    <a:pt x="157" y="158"/>
                  </a:cubicBezTo>
                  <a:cubicBezTo>
                    <a:pt x="110" y="221"/>
                    <a:pt x="63" y="268"/>
                    <a:pt x="47" y="347"/>
                  </a:cubicBezTo>
                  <a:cubicBezTo>
                    <a:pt x="16" y="409"/>
                    <a:pt x="0" y="488"/>
                    <a:pt x="0" y="567"/>
                  </a:cubicBezTo>
                  <a:cubicBezTo>
                    <a:pt x="0" y="614"/>
                    <a:pt x="16" y="661"/>
                    <a:pt x="16" y="708"/>
                  </a:cubicBezTo>
                  <a:cubicBezTo>
                    <a:pt x="47" y="802"/>
                    <a:pt x="95" y="881"/>
                    <a:pt x="157" y="959"/>
                  </a:cubicBezTo>
                  <a:cubicBezTo>
                    <a:pt x="205" y="991"/>
                    <a:pt x="236" y="1022"/>
                    <a:pt x="283" y="1038"/>
                  </a:cubicBezTo>
                  <a:cubicBezTo>
                    <a:pt x="362" y="1101"/>
                    <a:pt x="456" y="1116"/>
                    <a:pt x="566" y="1116"/>
                  </a:cubicBezTo>
                  <a:cubicBezTo>
                    <a:pt x="644" y="1116"/>
                    <a:pt x="707" y="1101"/>
                    <a:pt x="770" y="1069"/>
                  </a:cubicBezTo>
                  <a:cubicBezTo>
                    <a:pt x="849" y="1054"/>
                    <a:pt x="912" y="1006"/>
                    <a:pt x="959" y="959"/>
                  </a:cubicBezTo>
                  <a:cubicBezTo>
                    <a:pt x="1006" y="912"/>
                    <a:pt x="1053" y="849"/>
                    <a:pt x="1069" y="771"/>
                  </a:cubicBezTo>
                  <a:cubicBezTo>
                    <a:pt x="1116" y="708"/>
                    <a:pt x="1131" y="629"/>
                    <a:pt x="1116" y="567"/>
                  </a:cubicBezTo>
                  <a:cubicBezTo>
                    <a:pt x="1116" y="504"/>
                    <a:pt x="1116" y="457"/>
                    <a:pt x="1100" y="409"/>
                  </a:cubicBezTo>
                  <a:cubicBezTo>
                    <a:pt x="1069" y="315"/>
                    <a:pt x="1021" y="237"/>
                    <a:pt x="959" y="158"/>
                  </a:cubicBezTo>
                  <a:cubicBezTo>
                    <a:pt x="912" y="127"/>
                    <a:pt x="880" y="111"/>
                    <a:pt x="849" y="80"/>
                  </a:cubicBezTo>
                  <a:cubicBezTo>
                    <a:pt x="754" y="17"/>
                    <a:pt x="660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69;p47">
            <a:extLst>
              <a:ext uri="{FF2B5EF4-FFF2-40B4-BE49-F238E27FC236}">
                <a16:creationId xmlns:a16="http://schemas.microsoft.com/office/drawing/2014/main" id="{9B0714D5-1B37-C51F-2E32-CBE81D7558EE}"/>
              </a:ext>
            </a:extLst>
          </p:cNvPr>
          <p:cNvSpPr txBox="1">
            <a:spLocks/>
          </p:cNvSpPr>
          <p:nvPr/>
        </p:nvSpPr>
        <p:spPr>
          <a:xfrm>
            <a:off x="-777790" y="415975"/>
            <a:ext cx="3491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9pPr>
          </a:lstStyle>
          <a:p>
            <a:pPr algn="r"/>
            <a:r>
              <a:rPr lang="en-US" sz="3200">
                <a:solidFill>
                  <a:srgbClr val="8641DF"/>
                </a:solidFill>
              </a:rPr>
              <a:t>Thanks!</a:t>
            </a:r>
          </a:p>
        </p:txBody>
      </p:sp>
      <p:sp>
        <p:nvSpPr>
          <p:cNvPr id="3" name="Google Shape;1269;p47">
            <a:extLst>
              <a:ext uri="{FF2B5EF4-FFF2-40B4-BE49-F238E27FC236}">
                <a16:creationId xmlns:a16="http://schemas.microsoft.com/office/drawing/2014/main" id="{5746B18C-365E-685E-455C-287FE3E70916}"/>
              </a:ext>
            </a:extLst>
          </p:cNvPr>
          <p:cNvSpPr txBox="1">
            <a:spLocks/>
          </p:cNvSpPr>
          <p:nvPr/>
        </p:nvSpPr>
        <p:spPr>
          <a:xfrm>
            <a:off x="4532765" y="301674"/>
            <a:ext cx="3491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9pPr>
          </a:lstStyle>
          <a:p>
            <a:pPr algn="r"/>
            <a:r>
              <a:rPr lang="en-US" sz="1100">
                <a:solidFill>
                  <a:srgbClr val="8641DF"/>
                </a:solidFill>
              </a:rPr>
              <a:t>Do you have any questions?</a:t>
            </a:r>
            <a:endParaRPr lang="en-US" sz="1100"/>
          </a:p>
          <a:p>
            <a:pPr algn="r"/>
            <a:r>
              <a:rPr lang="en-US" sz="1100">
                <a:solidFill>
                  <a:srgbClr val="8641DF"/>
                </a:solidFill>
              </a:rPr>
              <a:t>Reach us out?</a:t>
            </a:r>
            <a:endParaRPr lang="en-US" sz="1100"/>
          </a:p>
        </p:txBody>
      </p:sp>
      <p:sp>
        <p:nvSpPr>
          <p:cNvPr id="4" name="Google Shape;1269;p47">
            <a:extLst>
              <a:ext uri="{FF2B5EF4-FFF2-40B4-BE49-F238E27FC236}">
                <a16:creationId xmlns:a16="http://schemas.microsoft.com/office/drawing/2014/main" id="{954603B1-2537-3FC0-6B9C-3EFCCAA664CA}"/>
              </a:ext>
            </a:extLst>
          </p:cNvPr>
          <p:cNvSpPr txBox="1">
            <a:spLocks/>
          </p:cNvSpPr>
          <p:nvPr/>
        </p:nvSpPr>
        <p:spPr>
          <a:xfrm>
            <a:off x="1780772" y="1479844"/>
            <a:ext cx="5047638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28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9pPr>
          </a:lstStyle>
          <a:p>
            <a:pPr algn="r"/>
            <a:r>
              <a:rPr lang="en-US" sz="3200" b="1">
                <a:solidFill>
                  <a:schemeClr val="tx1"/>
                </a:solidFill>
              </a:rPr>
              <a:t>Watchaflicks@gmail.com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7244024" y="897552"/>
            <a:ext cx="2560434" cy="561594"/>
            <a:chOff x="2871050" y="2458250"/>
            <a:chExt cx="1107550" cy="242925"/>
          </a:xfrm>
        </p:grpSpPr>
        <p:sp>
          <p:nvSpPr>
            <p:cNvPr id="511" name="Google Shape;511;p29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19;p30">
            <a:extLst>
              <a:ext uri="{FF2B5EF4-FFF2-40B4-BE49-F238E27FC236}">
                <a16:creationId xmlns:a16="http://schemas.microsoft.com/office/drawing/2014/main" id="{03BBBED3-0F1C-A8CF-79EE-D7F312D85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571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WatchaFlick Team</a:t>
            </a:r>
            <a:endParaRPr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8C513706-5F63-04BA-7B74-81FB9929B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82" y="535903"/>
            <a:ext cx="475066" cy="570109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9B8C8AC1-3A08-9DFE-9FC0-D603CB621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08" y="1886316"/>
            <a:ext cx="533400" cy="561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6E6889-DCF0-DDE9-1B00-7BE41B8B0615}"/>
              </a:ext>
            </a:extLst>
          </p:cNvPr>
          <p:cNvSpPr txBox="1"/>
          <p:nvPr/>
        </p:nvSpPr>
        <p:spPr>
          <a:xfrm>
            <a:off x="1033096" y="1885949"/>
            <a:ext cx="2123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Diksha Singh</a:t>
            </a:r>
            <a:endParaRPr lang="en-US"/>
          </a:p>
          <a:p>
            <a:pPr algn="ctr"/>
            <a:r>
              <a:rPr lang="en-US" b="1"/>
              <a:t>Back-End Developer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E7E2F1DA-7A91-F0A5-CE44-8BEE37DF1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96" y="2888640"/>
            <a:ext cx="428625" cy="561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EAE6F2-5D45-7068-B158-784A9E08CD96}"/>
              </a:ext>
            </a:extLst>
          </p:cNvPr>
          <p:cNvSpPr txBox="1"/>
          <p:nvPr/>
        </p:nvSpPr>
        <p:spPr>
          <a:xfrm>
            <a:off x="936380" y="2958610"/>
            <a:ext cx="2123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Sreshta Reddy N</a:t>
            </a:r>
            <a:endParaRPr lang="en-US"/>
          </a:p>
          <a:p>
            <a:pPr algn="ctr"/>
            <a:r>
              <a:rPr lang="en-US" b="1"/>
              <a:t>Front-End Developer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288B02CD-FCD8-BB0C-C47A-6D58B5216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511" y="1784838"/>
            <a:ext cx="428625" cy="571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F8E6FF-2E31-BC59-6D29-9F97FEF7171E}"/>
              </a:ext>
            </a:extLst>
          </p:cNvPr>
          <p:cNvSpPr txBox="1"/>
          <p:nvPr/>
        </p:nvSpPr>
        <p:spPr>
          <a:xfrm>
            <a:off x="7020657" y="1727687"/>
            <a:ext cx="2123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Sreyas Anil Sawant</a:t>
            </a:r>
            <a:endParaRPr lang="en-US"/>
          </a:p>
          <a:p>
            <a:pPr algn="ctr"/>
            <a:r>
              <a:rPr lang="en-US" b="1"/>
              <a:t>Front-End 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F49A7-0EBB-D95E-19AB-ACB6B599BBAC}"/>
              </a:ext>
            </a:extLst>
          </p:cNvPr>
          <p:cNvSpPr txBox="1"/>
          <p:nvPr/>
        </p:nvSpPr>
        <p:spPr>
          <a:xfrm>
            <a:off x="3925765" y="3873010"/>
            <a:ext cx="236073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Chirantana Krishnappa</a:t>
            </a:r>
            <a:endParaRPr lang="en-US"/>
          </a:p>
          <a:p>
            <a:pPr algn="ctr"/>
            <a:r>
              <a:rPr lang="en-US" b="1"/>
              <a:t>Front-End Developer</a:t>
            </a:r>
          </a:p>
          <a:p>
            <a:pPr algn="ctr"/>
            <a:r>
              <a:rPr lang="en-US" b="1"/>
              <a:t>(Team Lead)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393EA-403A-38A5-9F4A-2EDBA8BE9130}"/>
              </a:ext>
            </a:extLst>
          </p:cNvPr>
          <p:cNvSpPr txBox="1"/>
          <p:nvPr/>
        </p:nvSpPr>
        <p:spPr>
          <a:xfrm>
            <a:off x="4163157" y="1789233"/>
            <a:ext cx="2123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Kiran Gurunath Naik</a:t>
            </a:r>
            <a:endParaRPr lang="en-US" err="1"/>
          </a:p>
          <a:p>
            <a:pPr algn="ctr"/>
            <a:r>
              <a:rPr lang="en-US" b="1"/>
              <a:t>Back-End Developer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5CDF48E0-3735-388E-4FF8-02F80AD84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2486" y="3921369"/>
            <a:ext cx="438150" cy="571500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9DB85488-FFE5-70FB-C623-0DD5D76537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4779" y="2809509"/>
            <a:ext cx="447675" cy="5619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6F6209E-10F5-7542-06C5-9F89676834E4}"/>
              </a:ext>
            </a:extLst>
          </p:cNvPr>
          <p:cNvSpPr txBox="1"/>
          <p:nvPr/>
        </p:nvSpPr>
        <p:spPr>
          <a:xfrm>
            <a:off x="4163157" y="2826726"/>
            <a:ext cx="2123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Onkar Subodh Jadhav</a:t>
            </a:r>
            <a:endParaRPr lang="en-US" err="1"/>
          </a:p>
          <a:p>
            <a:pPr algn="ctr"/>
            <a:r>
              <a:rPr lang="en-US" b="1"/>
              <a:t>Front-End Developer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FC949732-A92E-65AE-F02B-C63F017859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2210" y="1679331"/>
            <a:ext cx="438150" cy="571500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35B35F67-A0C3-90F5-CBD6-240D39768B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9727" y="2795954"/>
            <a:ext cx="428625" cy="571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735C60-3981-B54E-EC95-A48FA7EB3AB6}"/>
              </a:ext>
            </a:extLst>
          </p:cNvPr>
          <p:cNvSpPr txBox="1"/>
          <p:nvPr/>
        </p:nvSpPr>
        <p:spPr>
          <a:xfrm>
            <a:off x="7073409" y="2888272"/>
            <a:ext cx="21233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Jarrin Kolbe Smith</a:t>
            </a:r>
            <a:endParaRPr lang="en-US"/>
          </a:p>
          <a:p>
            <a:pPr algn="ctr"/>
            <a:r>
              <a:rPr lang="en-US" b="1"/>
              <a:t>Back-End Developer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/>
          <p:nvPr/>
        </p:nvSpPr>
        <p:spPr>
          <a:xfrm>
            <a:off x="6440225" y="539500"/>
            <a:ext cx="2703900" cy="406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571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520" name="Google Shape;520;p30"/>
          <p:cNvSpPr txBox="1">
            <a:spLocks noGrp="1"/>
          </p:cNvSpPr>
          <p:nvPr>
            <p:ph type="subTitle" idx="1"/>
          </p:nvPr>
        </p:nvSpPr>
        <p:spPr>
          <a:xfrm>
            <a:off x="616855" y="2071381"/>
            <a:ext cx="25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Save customers time and money. </a:t>
            </a:r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title" idx="2"/>
          </p:nvPr>
        </p:nvSpPr>
        <p:spPr>
          <a:xfrm>
            <a:off x="555339" y="1330788"/>
            <a:ext cx="885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2" name="Google Shape;522;p30"/>
          <p:cNvSpPr txBox="1">
            <a:spLocks noGrp="1"/>
          </p:cNvSpPr>
          <p:nvPr>
            <p:ph type="subTitle" idx="3"/>
          </p:nvPr>
        </p:nvSpPr>
        <p:spPr>
          <a:xfrm>
            <a:off x="3488738" y="2071381"/>
            <a:ext cx="25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a safe and faster platform.</a:t>
            </a:r>
            <a:endParaRPr/>
          </a:p>
        </p:txBody>
      </p:sp>
      <p:sp>
        <p:nvSpPr>
          <p:cNvPr id="523" name="Google Shape;523;p30"/>
          <p:cNvSpPr txBox="1">
            <a:spLocks noGrp="1"/>
          </p:cNvSpPr>
          <p:nvPr>
            <p:ph type="title" idx="4"/>
          </p:nvPr>
        </p:nvSpPr>
        <p:spPr>
          <a:xfrm>
            <a:off x="3488799" y="1330788"/>
            <a:ext cx="885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subTitle" idx="5"/>
          </p:nvPr>
        </p:nvSpPr>
        <p:spPr>
          <a:xfrm>
            <a:off x="616881" y="3688594"/>
            <a:ext cx="25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 for business use.</a:t>
            </a:r>
            <a:endParaRPr/>
          </a:p>
        </p:txBody>
      </p:sp>
      <p:sp>
        <p:nvSpPr>
          <p:cNvPr id="525" name="Google Shape;525;p30"/>
          <p:cNvSpPr txBox="1">
            <a:spLocks noGrp="1"/>
          </p:cNvSpPr>
          <p:nvPr>
            <p:ph type="title" idx="6"/>
          </p:nvPr>
        </p:nvSpPr>
        <p:spPr>
          <a:xfrm>
            <a:off x="616895" y="2948000"/>
            <a:ext cx="885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6" name="Google Shape;526;p30"/>
          <p:cNvSpPr txBox="1">
            <a:spLocks noGrp="1"/>
          </p:cNvSpPr>
          <p:nvPr>
            <p:ph type="subTitle" idx="7"/>
          </p:nvPr>
        </p:nvSpPr>
        <p:spPr>
          <a:xfrm>
            <a:off x="3488764" y="3688594"/>
            <a:ext cx="25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help make booking easy!</a:t>
            </a:r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title" idx="8"/>
          </p:nvPr>
        </p:nvSpPr>
        <p:spPr>
          <a:xfrm>
            <a:off x="3488808" y="2948000"/>
            <a:ext cx="885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8" name="Google Shape;528;p30"/>
          <p:cNvSpPr txBox="1">
            <a:spLocks noGrp="1"/>
          </p:cNvSpPr>
          <p:nvPr>
            <p:ph type="subTitle" idx="9"/>
          </p:nvPr>
        </p:nvSpPr>
        <p:spPr>
          <a:xfrm>
            <a:off x="555310" y="1734652"/>
            <a:ext cx="2932453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/>
              <a:t>Booking Management </a:t>
            </a:r>
            <a:endParaRPr lang="en-US" sz="1400"/>
          </a:p>
        </p:txBody>
      </p:sp>
      <p:sp>
        <p:nvSpPr>
          <p:cNvPr id="529" name="Google Shape;529;p30"/>
          <p:cNvSpPr txBox="1">
            <a:spLocks noGrp="1"/>
          </p:cNvSpPr>
          <p:nvPr>
            <p:ph type="subTitle" idx="13"/>
          </p:nvPr>
        </p:nvSpPr>
        <p:spPr>
          <a:xfrm>
            <a:off x="3488738" y="1734652"/>
            <a:ext cx="25368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</a:t>
            </a:r>
            <a:endParaRPr/>
          </a:p>
        </p:txBody>
      </p:sp>
      <p:sp>
        <p:nvSpPr>
          <p:cNvPr id="530" name="Google Shape;530;p30"/>
          <p:cNvSpPr txBox="1">
            <a:spLocks noGrp="1"/>
          </p:cNvSpPr>
          <p:nvPr>
            <p:ph type="subTitle" idx="14"/>
          </p:nvPr>
        </p:nvSpPr>
        <p:spPr>
          <a:xfrm>
            <a:off x="616878" y="3351815"/>
            <a:ext cx="25368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Features</a:t>
            </a:r>
            <a:endParaRPr/>
          </a:p>
        </p:txBody>
      </p:sp>
      <p:sp>
        <p:nvSpPr>
          <p:cNvPr id="531" name="Google Shape;531;p30"/>
          <p:cNvSpPr txBox="1">
            <a:spLocks noGrp="1"/>
          </p:cNvSpPr>
          <p:nvPr>
            <p:ph type="subTitle" idx="15"/>
          </p:nvPr>
        </p:nvSpPr>
        <p:spPr>
          <a:xfrm>
            <a:off x="3488762" y="3351815"/>
            <a:ext cx="2536800" cy="4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endParaRPr/>
          </a:p>
        </p:txBody>
      </p:sp>
      <p:cxnSp>
        <p:nvCxnSpPr>
          <p:cNvPr id="532" name="Google Shape;532;p30"/>
          <p:cNvCxnSpPr/>
          <p:nvPr/>
        </p:nvCxnSpPr>
        <p:spPr>
          <a:xfrm>
            <a:off x="6440225" y="-105375"/>
            <a:ext cx="0" cy="539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Google Shape;533;p30"/>
          <p:cNvSpPr/>
          <p:nvPr/>
        </p:nvSpPr>
        <p:spPr>
          <a:xfrm rot="10800000">
            <a:off x="8381252" y="740377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0"/>
          <p:cNvSpPr/>
          <p:nvPr/>
        </p:nvSpPr>
        <p:spPr>
          <a:xfrm rot="10800000">
            <a:off x="6159420" y="2577289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30"/>
          <p:cNvGrpSpPr/>
          <p:nvPr/>
        </p:nvGrpSpPr>
        <p:grpSpPr>
          <a:xfrm>
            <a:off x="7381836" y="3926727"/>
            <a:ext cx="2560434" cy="561594"/>
            <a:chOff x="2871050" y="2458250"/>
            <a:chExt cx="1107550" cy="242925"/>
          </a:xfrm>
        </p:grpSpPr>
        <p:sp>
          <p:nvSpPr>
            <p:cNvPr id="536" name="Google Shape;536;p30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0"/>
          <p:cNvGrpSpPr/>
          <p:nvPr/>
        </p:nvGrpSpPr>
        <p:grpSpPr>
          <a:xfrm>
            <a:off x="6990058" y="1332448"/>
            <a:ext cx="1604218" cy="2478604"/>
            <a:chOff x="6990058" y="1332448"/>
            <a:chExt cx="1604218" cy="2478604"/>
          </a:xfrm>
        </p:grpSpPr>
        <p:sp>
          <p:nvSpPr>
            <p:cNvPr id="540" name="Google Shape;540;p30"/>
            <p:cNvSpPr/>
            <p:nvPr/>
          </p:nvSpPr>
          <p:spPr>
            <a:xfrm>
              <a:off x="7240500" y="1822874"/>
              <a:ext cx="212103" cy="276664"/>
            </a:xfrm>
            <a:custGeom>
              <a:avLst/>
              <a:gdLst/>
              <a:ahLst/>
              <a:cxnLst/>
              <a:rect l="l" t="t" r="r" b="b"/>
              <a:pathLst>
                <a:path w="2556" h="3334" extrusionOk="0">
                  <a:moveTo>
                    <a:pt x="0" y="1"/>
                  </a:moveTo>
                  <a:lnTo>
                    <a:pt x="0" y="3333"/>
                  </a:lnTo>
                  <a:lnTo>
                    <a:pt x="2556" y="3333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6990058" y="1735079"/>
              <a:ext cx="138415" cy="452255"/>
            </a:xfrm>
            <a:custGeom>
              <a:avLst/>
              <a:gdLst/>
              <a:ahLst/>
              <a:cxnLst/>
              <a:rect l="l" t="t" r="r" b="b"/>
              <a:pathLst>
                <a:path w="1668" h="5450" extrusionOk="0">
                  <a:moveTo>
                    <a:pt x="1" y="1"/>
                  </a:moveTo>
                  <a:lnTo>
                    <a:pt x="1" y="5450"/>
                  </a:lnTo>
                  <a:lnTo>
                    <a:pt x="1667" y="5450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7128390" y="1735079"/>
              <a:ext cx="112192" cy="452255"/>
            </a:xfrm>
            <a:custGeom>
              <a:avLst/>
              <a:gdLst/>
              <a:ahLst/>
              <a:cxnLst/>
              <a:rect l="l" t="t" r="r" b="b"/>
              <a:pathLst>
                <a:path w="1352" h="5450" extrusionOk="0">
                  <a:moveTo>
                    <a:pt x="0" y="1"/>
                  </a:moveTo>
                  <a:lnTo>
                    <a:pt x="0" y="5450"/>
                  </a:lnTo>
                  <a:lnTo>
                    <a:pt x="1351" y="4391"/>
                  </a:lnTo>
                  <a:lnTo>
                    <a:pt x="1351" y="10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8528803" y="1833164"/>
              <a:ext cx="37425" cy="94434"/>
            </a:xfrm>
            <a:custGeom>
              <a:avLst/>
              <a:gdLst/>
              <a:ahLst/>
              <a:cxnLst/>
              <a:rect l="l" t="t" r="r" b="b"/>
              <a:pathLst>
                <a:path w="451" h="1138" extrusionOk="0">
                  <a:moveTo>
                    <a:pt x="0" y="1"/>
                  </a:moveTo>
                  <a:lnTo>
                    <a:pt x="0" y="1138"/>
                  </a:lnTo>
                  <a:lnTo>
                    <a:pt x="450" y="113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BFCF1"/>
            </a:solidFill>
            <a:ln w="6475" cap="rnd" cmpd="sng">
              <a:solidFill>
                <a:srgbClr val="1A1A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7383395" y="1611767"/>
              <a:ext cx="950233" cy="698879"/>
            </a:xfrm>
            <a:custGeom>
              <a:avLst/>
              <a:gdLst/>
              <a:ahLst/>
              <a:cxnLst/>
              <a:rect l="l" t="t" r="r" b="b"/>
              <a:pathLst>
                <a:path w="11451" h="8422" extrusionOk="0">
                  <a:moveTo>
                    <a:pt x="935" y="1"/>
                  </a:moveTo>
                  <a:cubicBezTo>
                    <a:pt x="417" y="1"/>
                    <a:pt x="1" y="417"/>
                    <a:pt x="1" y="935"/>
                  </a:cubicBezTo>
                  <a:lnTo>
                    <a:pt x="1" y="7487"/>
                  </a:lnTo>
                  <a:cubicBezTo>
                    <a:pt x="1" y="8005"/>
                    <a:pt x="417" y="8422"/>
                    <a:pt x="935" y="8422"/>
                  </a:cubicBezTo>
                  <a:lnTo>
                    <a:pt x="10516" y="8422"/>
                  </a:lnTo>
                  <a:cubicBezTo>
                    <a:pt x="11034" y="8422"/>
                    <a:pt x="11450" y="8005"/>
                    <a:pt x="11450" y="7487"/>
                  </a:cubicBezTo>
                  <a:lnTo>
                    <a:pt x="11450" y="935"/>
                  </a:lnTo>
                  <a:cubicBezTo>
                    <a:pt x="11450" y="417"/>
                    <a:pt x="11034" y="1"/>
                    <a:pt x="10516" y="1"/>
                  </a:cubicBezTo>
                  <a:close/>
                </a:path>
              </a:pathLst>
            </a:custGeom>
            <a:solidFill>
              <a:schemeClr val="dk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8388645" y="1858391"/>
              <a:ext cx="121486" cy="95430"/>
            </a:xfrm>
            <a:custGeom>
              <a:avLst/>
              <a:gdLst/>
              <a:ahLst/>
              <a:cxnLst/>
              <a:rect l="l" t="t" r="r" b="b"/>
              <a:pathLst>
                <a:path w="1464" h="1150" extrusionOk="0">
                  <a:moveTo>
                    <a:pt x="0" y="1"/>
                  </a:moveTo>
                  <a:lnTo>
                    <a:pt x="0" y="1149"/>
                  </a:lnTo>
                  <a:lnTo>
                    <a:pt x="1464" y="1149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8510049" y="1835073"/>
              <a:ext cx="69290" cy="141153"/>
            </a:xfrm>
            <a:custGeom>
              <a:avLst/>
              <a:gdLst/>
              <a:ahLst/>
              <a:cxnLst/>
              <a:rect l="l" t="t" r="r" b="b"/>
              <a:pathLst>
                <a:path w="835" h="1701" extrusionOk="0">
                  <a:moveTo>
                    <a:pt x="1" y="0"/>
                  </a:moveTo>
                  <a:lnTo>
                    <a:pt x="1" y="1700"/>
                  </a:lnTo>
                  <a:lnTo>
                    <a:pt x="834" y="1700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7493679" y="1611767"/>
              <a:ext cx="950150" cy="698879"/>
            </a:xfrm>
            <a:custGeom>
              <a:avLst/>
              <a:gdLst/>
              <a:ahLst/>
              <a:cxnLst/>
              <a:rect l="l" t="t" r="r" b="b"/>
              <a:pathLst>
                <a:path w="11450" h="8422" extrusionOk="0">
                  <a:moveTo>
                    <a:pt x="934" y="1"/>
                  </a:moveTo>
                  <a:cubicBezTo>
                    <a:pt x="417" y="1"/>
                    <a:pt x="0" y="417"/>
                    <a:pt x="0" y="935"/>
                  </a:cubicBezTo>
                  <a:lnTo>
                    <a:pt x="0" y="7487"/>
                  </a:lnTo>
                  <a:cubicBezTo>
                    <a:pt x="0" y="8005"/>
                    <a:pt x="417" y="8422"/>
                    <a:pt x="934" y="8422"/>
                  </a:cubicBezTo>
                  <a:lnTo>
                    <a:pt x="10515" y="8422"/>
                  </a:lnTo>
                  <a:cubicBezTo>
                    <a:pt x="11033" y="8422"/>
                    <a:pt x="11450" y="8005"/>
                    <a:pt x="11450" y="7487"/>
                  </a:cubicBezTo>
                  <a:lnTo>
                    <a:pt x="11450" y="935"/>
                  </a:lnTo>
                  <a:cubicBezTo>
                    <a:pt x="11450" y="417"/>
                    <a:pt x="11033" y="1"/>
                    <a:pt x="10515" y="1"/>
                  </a:cubicBez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8154137" y="1611767"/>
              <a:ext cx="289692" cy="698879"/>
            </a:xfrm>
            <a:custGeom>
              <a:avLst/>
              <a:gdLst/>
              <a:ahLst/>
              <a:cxnLst/>
              <a:rect l="l" t="t" r="r" b="b"/>
              <a:pathLst>
                <a:path w="3491" h="8422" extrusionOk="0">
                  <a:moveTo>
                    <a:pt x="1" y="1"/>
                  </a:moveTo>
                  <a:lnTo>
                    <a:pt x="1" y="8422"/>
                  </a:lnTo>
                  <a:lnTo>
                    <a:pt x="2556" y="8422"/>
                  </a:lnTo>
                  <a:cubicBezTo>
                    <a:pt x="3074" y="8422"/>
                    <a:pt x="3491" y="8005"/>
                    <a:pt x="3491" y="7487"/>
                  </a:cubicBezTo>
                  <a:lnTo>
                    <a:pt x="3491" y="935"/>
                  </a:lnTo>
                  <a:cubicBezTo>
                    <a:pt x="3491" y="417"/>
                    <a:pt x="3074" y="1"/>
                    <a:pt x="2556" y="1"/>
                  </a:cubicBez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8092481" y="1382901"/>
              <a:ext cx="461632" cy="462544"/>
            </a:xfrm>
            <a:custGeom>
              <a:avLst/>
              <a:gdLst/>
              <a:ahLst/>
              <a:cxnLst/>
              <a:rect l="l" t="t" r="r" b="b"/>
              <a:pathLst>
                <a:path w="5563" h="5574" extrusionOk="0">
                  <a:moveTo>
                    <a:pt x="2781" y="0"/>
                  </a:moveTo>
                  <a:cubicBezTo>
                    <a:pt x="1239" y="0"/>
                    <a:pt x="1" y="1250"/>
                    <a:pt x="1" y="2781"/>
                  </a:cubicBezTo>
                  <a:cubicBezTo>
                    <a:pt x="1" y="4324"/>
                    <a:pt x="1239" y="5573"/>
                    <a:pt x="2781" y="5573"/>
                  </a:cubicBezTo>
                  <a:cubicBezTo>
                    <a:pt x="4324" y="5573"/>
                    <a:pt x="5562" y="4324"/>
                    <a:pt x="5562" y="2781"/>
                  </a:cubicBezTo>
                  <a:cubicBezTo>
                    <a:pt x="5562" y="1250"/>
                    <a:pt x="4324" y="0"/>
                    <a:pt x="2781" y="0"/>
                  </a:cubicBezTo>
                  <a:close/>
                </a:path>
              </a:pathLst>
            </a:custGeom>
            <a:solidFill>
              <a:schemeClr val="dk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8132644" y="1382901"/>
              <a:ext cx="461632" cy="462544"/>
            </a:xfrm>
            <a:custGeom>
              <a:avLst/>
              <a:gdLst/>
              <a:ahLst/>
              <a:cxnLst/>
              <a:rect l="l" t="t" r="r" b="b"/>
              <a:pathLst>
                <a:path w="5563" h="5574" extrusionOk="0">
                  <a:moveTo>
                    <a:pt x="2781" y="439"/>
                  </a:moveTo>
                  <a:cubicBezTo>
                    <a:pt x="3198" y="439"/>
                    <a:pt x="3536" y="777"/>
                    <a:pt x="3536" y="1194"/>
                  </a:cubicBezTo>
                  <a:cubicBezTo>
                    <a:pt x="3536" y="1610"/>
                    <a:pt x="3198" y="1948"/>
                    <a:pt x="2781" y="1948"/>
                  </a:cubicBezTo>
                  <a:cubicBezTo>
                    <a:pt x="2365" y="1948"/>
                    <a:pt x="2027" y="1610"/>
                    <a:pt x="2027" y="1194"/>
                  </a:cubicBezTo>
                  <a:cubicBezTo>
                    <a:pt x="2027" y="777"/>
                    <a:pt x="2365" y="439"/>
                    <a:pt x="2781" y="439"/>
                  </a:cubicBezTo>
                  <a:close/>
                  <a:moveTo>
                    <a:pt x="1263" y="1537"/>
                  </a:moveTo>
                  <a:cubicBezTo>
                    <a:pt x="1341" y="1537"/>
                    <a:pt x="1420" y="1550"/>
                    <a:pt x="1498" y="1576"/>
                  </a:cubicBezTo>
                  <a:cubicBezTo>
                    <a:pt x="1903" y="1700"/>
                    <a:pt x="2117" y="2128"/>
                    <a:pt x="1982" y="2522"/>
                  </a:cubicBezTo>
                  <a:cubicBezTo>
                    <a:pt x="1883" y="2838"/>
                    <a:pt x="1588" y="3046"/>
                    <a:pt x="1272" y="3046"/>
                  </a:cubicBezTo>
                  <a:cubicBezTo>
                    <a:pt x="1194" y="3046"/>
                    <a:pt x="1114" y="3033"/>
                    <a:pt x="1036" y="3006"/>
                  </a:cubicBezTo>
                  <a:cubicBezTo>
                    <a:pt x="642" y="2882"/>
                    <a:pt x="417" y="2455"/>
                    <a:pt x="552" y="2061"/>
                  </a:cubicBezTo>
                  <a:cubicBezTo>
                    <a:pt x="652" y="1745"/>
                    <a:pt x="947" y="1537"/>
                    <a:pt x="1263" y="1537"/>
                  </a:cubicBezTo>
                  <a:close/>
                  <a:moveTo>
                    <a:pt x="4300" y="1537"/>
                  </a:moveTo>
                  <a:cubicBezTo>
                    <a:pt x="4616" y="1537"/>
                    <a:pt x="4911" y="1745"/>
                    <a:pt x="5011" y="2061"/>
                  </a:cubicBezTo>
                  <a:cubicBezTo>
                    <a:pt x="5146" y="2455"/>
                    <a:pt x="4920" y="2882"/>
                    <a:pt x="4526" y="3006"/>
                  </a:cubicBezTo>
                  <a:cubicBezTo>
                    <a:pt x="4448" y="3033"/>
                    <a:pt x="4369" y="3046"/>
                    <a:pt x="4291" y="3046"/>
                  </a:cubicBezTo>
                  <a:cubicBezTo>
                    <a:pt x="3975" y="3046"/>
                    <a:pt x="3678" y="2838"/>
                    <a:pt x="3569" y="2522"/>
                  </a:cubicBezTo>
                  <a:cubicBezTo>
                    <a:pt x="3446" y="2128"/>
                    <a:pt x="3660" y="1700"/>
                    <a:pt x="4065" y="1576"/>
                  </a:cubicBezTo>
                  <a:cubicBezTo>
                    <a:pt x="4143" y="1550"/>
                    <a:pt x="4222" y="1537"/>
                    <a:pt x="4300" y="1537"/>
                  </a:cubicBezTo>
                  <a:close/>
                  <a:moveTo>
                    <a:pt x="1845" y="3312"/>
                  </a:moveTo>
                  <a:cubicBezTo>
                    <a:pt x="1998" y="3312"/>
                    <a:pt x="2152" y="3359"/>
                    <a:pt x="2286" y="3457"/>
                  </a:cubicBezTo>
                  <a:cubicBezTo>
                    <a:pt x="2624" y="3704"/>
                    <a:pt x="2703" y="4177"/>
                    <a:pt x="2455" y="4515"/>
                  </a:cubicBezTo>
                  <a:cubicBezTo>
                    <a:pt x="2305" y="4719"/>
                    <a:pt x="2077" y="4829"/>
                    <a:pt x="1843" y="4829"/>
                  </a:cubicBezTo>
                  <a:cubicBezTo>
                    <a:pt x="1690" y="4829"/>
                    <a:pt x="1535" y="4782"/>
                    <a:pt x="1397" y="4684"/>
                  </a:cubicBezTo>
                  <a:cubicBezTo>
                    <a:pt x="1059" y="4436"/>
                    <a:pt x="991" y="3963"/>
                    <a:pt x="1239" y="3625"/>
                  </a:cubicBezTo>
                  <a:cubicBezTo>
                    <a:pt x="1382" y="3421"/>
                    <a:pt x="1611" y="3312"/>
                    <a:pt x="1845" y="3312"/>
                  </a:cubicBezTo>
                  <a:close/>
                  <a:moveTo>
                    <a:pt x="3720" y="3317"/>
                  </a:moveTo>
                  <a:cubicBezTo>
                    <a:pt x="3953" y="3317"/>
                    <a:pt x="4181" y="3422"/>
                    <a:pt x="4324" y="3625"/>
                  </a:cubicBezTo>
                  <a:cubicBezTo>
                    <a:pt x="4571" y="3963"/>
                    <a:pt x="4504" y="4436"/>
                    <a:pt x="4166" y="4684"/>
                  </a:cubicBezTo>
                  <a:cubicBezTo>
                    <a:pt x="4033" y="4782"/>
                    <a:pt x="3878" y="4829"/>
                    <a:pt x="3724" y="4829"/>
                  </a:cubicBezTo>
                  <a:cubicBezTo>
                    <a:pt x="3490" y="4829"/>
                    <a:pt x="3258" y="4719"/>
                    <a:pt x="3108" y="4515"/>
                  </a:cubicBezTo>
                  <a:cubicBezTo>
                    <a:pt x="2860" y="4177"/>
                    <a:pt x="2939" y="3704"/>
                    <a:pt x="3277" y="3457"/>
                  </a:cubicBezTo>
                  <a:cubicBezTo>
                    <a:pt x="3411" y="3363"/>
                    <a:pt x="3567" y="3317"/>
                    <a:pt x="3720" y="3317"/>
                  </a:cubicBezTo>
                  <a:close/>
                  <a:moveTo>
                    <a:pt x="2781" y="0"/>
                  </a:moveTo>
                  <a:cubicBezTo>
                    <a:pt x="1239" y="0"/>
                    <a:pt x="1" y="1250"/>
                    <a:pt x="1" y="2781"/>
                  </a:cubicBezTo>
                  <a:cubicBezTo>
                    <a:pt x="1" y="4324"/>
                    <a:pt x="1239" y="5573"/>
                    <a:pt x="2781" y="5573"/>
                  </a:cubicBezTo>
                  <a:cubicBezTo>
                    <a:pt x="4324" y="5573"/>
                    <a:pt x="5562" y="4324"/>
                    <a:pt x="5562" y="2781"/>
                  </a:cubicBezTo>
                  <a:cubicBezTo>
                    <a:pt x="5562" y="1250"/>
                    <a:pt x="4324" y="0"/>
                    <a:pt x="2781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8332549" y="1582806"/>
              <a:ext cx="61739" cy="61739"/>
            </a:xfrm>
            <a:custGeom>
              <a:avLst/>
              <a:gdLst/>
              <a:ahLst/>
              <a:cxnLst/>
              <a:rect l="l" t="t" r="r" b="b"/>
              <a:pathLst>
                <a:path w="744" h="744" extrusionOk="0">
                  <a:moveTo>
                    <a:pt x="372" y="1"/>
                  </a:moveTo>
                  <a:cubicBezTo>
                    <a:pt x="170" y="1"/>
                    <a:pt x="1" y="169"/>
                    <a:pt x="1" y="372"/>
                  </a:cubicBezTo>
                  <a:cubicBezTo>
                    <a:pt x="1" y="586"/>
                    <a:pt x="170" y="744"/>
                    <a:pt x="372" y="744"/>
                  </a:cubicBezTo>
                  <a:cubicBezTo>
                    <a:pt x="575" y="744"/>
                    <a:pt x="744" y="586"/>
                    <a:pt x="744" y="372"/>
                  </a:cubicBezTo>
                  <a:cubicBezTo>
                    <a:pt x="744" y="169"/>
                    <a:pt x="575" y="1"/>
                    <a:pt x="372" y="1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7461897" y="1332448"/>
              <a:ext cx="554074" cy="554074"/>
            </a:xfrm>
            <a:custGeom>
              <a:avLst/>
              <a:gdLst/>
              <a:ahLst/>
              <a:cxnLst/>
              <a:rect l="l" t="t" r="r" b="b"/>
              <a:pathLst>
                <a:path w="6677" h="6677" extrusionOk="0">
                  <a:moveTo>
                    <a:pt x="3344" y="0"/>
                  </a:moveTo>
                  <a:cubicBezTo>
                    <a:pt x="1498" y="0"/>
                    <a:pt x="0" y="1486"/>
                    <a:pt x="0" y="3333"/>
                  </a:cubicBezTo>
                  <a:cubicBezTo>
                    <a:pt x="0" y="5179"/>
                    <a:pt x="1498" y="6677"/>
                    <a:pt x="3344" y="6677"/>
                  </a:cubicBezTo>
                  <a:cubicBezTo>
                    <a:pt x="5190" y="6677"/>
                    <a:pt x="6676" y="5179"/>
                    <a:pt x="6676" y="3333"/>
                  </a:cubicBezTo>
                  <a:cubicBezTo>
                    <a:pt x="6676" y="1486"/>
                    <a:pt x="5190" y="0"/>
                    <a:pt x="3344" y="0"/>
                  </a:cubicBezTo>
                  <a:close/>
                </a:path>
              </a:pathLst>
            </a:custGeom>
            <a:solidFill>
              <a:schemeClr val="dk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7510442" y="1332448"/>
              <a:ext cx="554074" cy="554074"/>
            </a:xfrm>
            <a:custGeom>
              <a:avLst/>
              <a:gdLst/>
              <a:ahLst/>
              <a:cxnLst/>
              <a:rect l="l" t="t" r="r" b="b"/>
              <a:pathLst>
                <a:path w="6677" h="6677" extrusionOk="0">
                  <a:moveTo>
                    <a:pt x="3333" y="518"/>
                  </a:moveTo>
                  <a:cubicBezTo>
                    <a:pt x="3840" y="518"/>
                    <a:pt x="4245" y="924"/>
                    <a:pt x="4245" y="1430"/>
                  </a:cubicBezTo>
                  <a:cubicBezTo>
                    <a:pt x="4245" y="1926"/>
                    <a:pt x="3840" y="2331"/>
                    <a:pt x="3333" y="2331"/>
                  </a:cubicBezTo>
                  <a:cubicBezTo>
                    <a:pt x="2838" y="2331"/>
                    <a:pt x="2432" y="1926"/>
                    <a:pt x="2432" y="1430"/>
                  </a:cubicBezTo>
                  <a:cubicBezTo>
                    <a:pt x="2432" y="924"/>
                    <a:pt x="2838" y="518"/>
                    <a:pt x="3333" y="518"/>
                  </a:cubicBezTo>
                  <a:close/>
                  <a:moveTo>
                    <a:pt x="1532" y="1840"/>
                  </a:moveTo>
                  <a:cubicBezTo>
                    <a:pt x="1622" y="1840"/>
                    <a:pt x="1713" y="1853"/>
                    <a:pt x="1802" y="1881"/>
                  </a:cubicBezTo>
                  <a:cubicBezTo>
                    <a:pt x="2275" y="2038"/>
                    <a:pt x="2545" y="2556"/>
                    <a:pt x="2387" y="3029"/>
                  </a:cubicBezTo>
                  <a:cubicBezTo>
                    <a:pt x="2260" y="3412"/>
                    <a:pt x="1902" y="3655"/>
                    <a:pt x="1513" y="3655"/>
                  </a:cubicBezTo>
                  <a:cubicBezTo>
                    <a:pt x="1423" y="3655"/>
                    <a:pt x="1331" y="3642"/>
                    <a:pt x="1239" y="3614"/>
                  </a:cubicBezTo>
                  <a:cubicBezTo>
                    <a:pt x="766" y="3457"/>
                    <a:pt x="507" y="2939"/>
                    <a:pt x="665" y="2466"/>
                  </a:cubicBezTo>
                  <a:cubicBezTo>
                    <a:pt x="784" y="2082"/>
                    <a:pt x="1147" y="1840"/>
                    <a:pt x="1532" y="1840"/>
                  </a:cubicBezTo>
                  <a:close/>
                  <a:moveTo>
                    <a:pt x="5158" y="1846"/>
                  </a:moveTo>
                  <a:cubicBezTo>
                    <a:pt x="5536" y="1846"/>
                    <a:pt x="5886" y="2087"/>
                    <a:pt x="6013" y="2466"/>
                  </a:cubicBezTo>
                  <a:cubicBezTo>
                    <a:pt x="6170" y="2939"/>
                    <a:pt x="5911" y="3457"/>
                    <a:pt x="5427" y="3614"/>
                  </a:cubicBezTo>
                  <a:cubicBezTo>
                    <a:pt x="5338" y="3642"/>
                    <a:pt x="5247" y="3655"/>
                    <a:pt x="5158" y="3655"/>
                  </a:cubicBezTo>
                  <a:cubicBezTo>
                    <a:pt x="4775" y="3655"/>
                    <a:pt x="4418" y="3412"/>
                    <a:pt x="4290" y="3029"/>
                  </a:cubicBezTo>
                  <a:cubicBezTo>
                    <a:pt x="4132" y="2556"/>
                    <a:pt x="4391" y="2038"/>
                    <a:pt x="4875" y="1892"/>
                  </a:cubicBezTo>
                  <a:cubicBezTo>
                    <a:pt x="4969" y="1860"/>
                    <a:pt x="5065" y="1846"/>
                    <a:pt x="5158" y="1846"/>
                  </a:cubicBezTo>
                  <a:close/>
                  <a:moveTo>
                    <a:pt x="2218" y="3972"/>
                  </a:moveTo>
                  <a:cubicBezTo>
                    <a:pt x="2402" y="3972"/>
                    <a:pt x="2587" y="4027"/>
                    <a:pt x="2748" y="4143"/>
                  </a:cubicBezTo>
                  <a:cubicBezTo>
                    <a:pt x="3153" y="4436"/>
                    <a:pt x="3243" y="5010"/>
                    <a:pt x="2950" y="5416"/>
                  </a:cubicBezTo>
                  <a:cubicBezTo>
                    <a:pt x="2774" y="5660"/>
                    <a:pt x="2494" y="5790"/>
                    <a:pt x="2211" y="5790"/>
                  </a:cubicBezTo>
                  <a:cubicBezTo>
                    <a:pt x="2026" y="5790"/>
                    <a:pt x="1839" y="5734"/>
                    <a:pt x="1678" y="5618"/>
                  </a:cubicBezTo>
                  <a:cubicBezTo>
                    <a:pt x="1273" y="5314"/>
                    <a:pt x="1183" y="4751"/>
                    <a:pt x="1487" y="4346"/>
                  </a:cubicBezTo>
                  <a:cubicBezTo>
                    <a:pt x="1664" y="4101"/>
                    <a:pt x="1939" y="3972"/>
                    <a:pt x="2218" y="3972"/>
                  </a:cubicBezTo>
                  <a:close/>
                  <a:moveTo>
                    <a:pt x="4459" y="3972"/>
                  </a:moveTo>
                  <a:cubicBezTo>
                    <a:pt x="4739" y="3972"/>
                    <a:pt x="5014" y="4101"/>
                    <a:pt x="5191" y="4346"/>
                  </a:cubicBezTo>
                  <a:cubicBezTo>
                    <a:pt x="5483" y="4751"/>
                    <a:pt x="5393" y="5326"/>
                    <a:pt x="4988" y="5618"/>
                  </a:cubicBezTo>
                  <a:cubicBezTo>
                    <a:pt x="4827" y="5734"/>
                    <a:pt x="4642" y="5790"/>
                    <a:pt x="4459" y="5790"/>
                  </a:cubicBezTo>
                  <a:cubicBezTo>
                    <a:pt x="4179" y="5790"/>
                    <a:pt x="3904" y="5660"/>
                    <a:pt x="3727" y="5416"/>
                  </a:cubicBezTo>
                  <a:cubicBezTo>
                    <a:pt x="3434" y="5010"/>
                    <a:pt x="3524" y="4436"/>
                    <a:pt x="3930" y="4143"/>
                  </a:cubicBezTo>
                  <a:cubicBezTo>
                    <a:pt x="4090" y="4027"/>
                    <a:pt x="4276" y="3972"/>
                    <a:pt x="4459" y="3972"/>
                  </a:cubicBezTo>
                  <a:close/>
                  <a:moveTo>
                    <a:pt x="3333" y="0"/>
                  </a:moveTo>
                  <a:cubicBezTo>
                    <a:pt x="1498" y="0"/>
                    <a:pt x="1" y="1486"/>
                    <a:pt x="1" y="3333"/>
                  </a:cubicBezTo>
                  <a:cubicBezTo>
                    <a:pt x="1" y="5179"/>
                    <a:pt x="1498" y="6677"/>
                    <a:pt x="3333" y="6677"/>
                  </a:cubicBezTo>
                  <a:cubicBezTo>
                    <a:pt x="5179" y="6677"/>
                    <a:pt x="6677" y="5179"/>
                    <a:pt x="6677" y="3333"/>
                  </a:cubicBezTo>
                  <a:cubicBezTo>
                    <a:pt x="6677" y="1486"/>
                    <a:pt x="5179" y="0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7750593" y="1572516"/>
              <a:ext cx="73854" cy="73937"/>
            </a:xfrm>
            <a:custGeom>
              <a:avLst/>
              <a:gdLst/>
              <a:ahLst/>
              <a:cxnLst/>
              <a:rect l="l" t="t" r="r" b="b"/>
              <a:pathLst>
                <a:path w="890" h="891" extrusionOk="0">
                  <a:moveTo>
                    <a:pt x="439" y="1"/>
                  </a:moveTo>
                  <a:cubicBezTo>
                    <a:pt x="203" y="1"/>
                    <a:pt x="0" y="203"/>
                    <a:pt x="0" y="440"/>
                  </a:cubicBezTo>
                  <a:cubicBezTo>
                    <a:pt x="0" y="688"/>
                    <a:pt x="203" y="890"/>
                    <a:pt x="439" y="890"/>
                  </a:cubicBezTo>
                  <a:cubicBezTo>
                    <a:pt x="687" y="890"/>
                    <a:pt x="889" y="688"/>
                    <a:pt x="889" y="440"/>
                  </a:cubicBezTo>
                  <a:cubicBezTo>
                    <a:pt x="889" y="203"/>
                    <a:pt x="687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8047670" y="2054644"/>
              <a:ext cx="315831" cy="176587"/>
            </a:xfrm>
            <a:custGeom>
              <a:avLst/>
              <a:gdLst/>
              <a:ahLst/>
              <a:cxnLst/>
              <a:rect l="l" t="t" r="r" b="b"/>
              <a:pathLst>
                <a:path w="3806" h="2128" extrusionOk="0">
                  <a:moveTo>
                    <a:pt x="203" y="0"/>
                  </a:moveTo>
                  <a:cubicBezTo>
                    <a:pt x="90" y="0"/>
                    <a:pt x="0" y="79"/>
                    <a:pt x="0" y="191"/>
                  </a:cubicBezTo>
                  <a:lnTo>
                    <a:pt x="0" y="1936"/>
                  </a:lnTo>
                  <a:cubicBezTo>
                    <a:pt x="0" y="2049"/>
                    <a:pt x="90" y="2128"/>
                    <a:pt x="203" y="2128"/>
                  </a:cubicBezTo>
                  <a:lnTo>
                    <a:pt x="3614" y="2128"/>
                  </a:lnTo>
                  <a:cubicBezTo>
                    <a:pt x="3715" y="2128"/>
                    <a:pt x="3805" y="2049"/>
                    <a:pt x="3805" y="1936"/>
                  </a:cubicBezTo>
                  <a:lnTo>
                    <a:pt x="3805" y="191"/>
                  </a:lnTo>
                  <a:cubicBezTo>
                    <a:pt x="3805" y="79"/>
                    <a:pt x="3715" y="0"/>
                    <a:pt x="3614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7589856" y="1947182"/>
              <a:ext cx="24397" cy="284049"/>
            </a:xfrm>
            <a:custGeom>
              <a:avLst/>
              <a:gdLst/>
              <a:ahLst/>
              <a:cxnLst/>
              <a:rect l="l" t="t" r="r" b="b"/>
              <a:pathLst>
                <a:path w="294" h="3423" extrusionOk="0">
                  <a:moveTo>
                    <a:pt x="147" y="0"/>
                  </a:moveTo>
                  <a:cubicBezTo>
                    <a:pt x="68" y="0"/>
                    <a:pt x="1" y="68"/>
                    <a:pt x="1" y="147"/>
                  </a:cubicBezTo>
                  <a:lnTo>
                    <a:pt x="1" y="3288"/>
                  </a:lnTo>
                  <a:cubicBezTo>
                    <a:pt x="1" y="3367"/>
                    <a:pt x="68" y="3423"/>
                    <a:pt x="147" y="3423"/>
                  </a:cubicBezTo>
                  <a:cubicBezTo>
                    <a:pt x="226" y="3423"/>
                    <a:pt x="293" y="3367"/>
                    <a:pt x="293" y="3288"/>
                  </a:cubicBezTo>
                  <a:lnTo>
                    <a:pt x="293" y="147"/>
                  </a:lnTo>
                  <a:cubicBezTo>
                    <a:pt x="293" y="68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7644956" y="1993901"/>
              <a:ext cx="24397" cy="237330"/>
            </a:xfrm>
            <a:custGeom>
              <a:avLst/>
              <a:gdLst/>
              <a:ahLst/>
              <a:cxnLst/>
              <a:rect l="l" t="t" r="r" b="b"/>
              <a:pathLst>
                <a:path w="294" h="2860" extrusionOk="0">
                  <a:moveTo>
                    <a:pt x="147" y="0"/>
                  </a:moveTo>
                  <a:cubicBezTo>
                    <a:pt x="68" y="0"/>
                    <a:pt x="1" y="68"/>
                    <a:pt x="1" y="147"/>
                  </a:cubicBezTo>
                  <a:lnTo>
                    <a:pt x="1" y="2725"/>
                  </a:lnTo>
                  <a:cubicBezTo>
                    <a:pt x="1" y="2804"/>
                    <a:pt x="68" y="2860"/>
                    <a:pt x="147" y="2860"/>
                  </a:cubicBezTo>
                  <a:cubicBezTo>
                    <a:pt x="226" y="2860"/>
                    <a:pt x="294" y="2804"/>
                    <a:pt x="294" y="2725"/>
                  </a:cubicBezTo>
                  <a:lnTo>
                    <a:pt x="294" y="147"/>
                  </a:lnTo>
                  <a:cubicBezTo>
                    <a:pt x="294" y="68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7701052" y="2036886"/>
              <a:ext cx="23401" cy="194345"/>
            </a:xfrm>
            <a:custGeom>
              <a:avLst/>
              <a:gdLst/>
              <a:ahLst/>
              <a:cxnLst/>
              <a:rect l="l" t="t" r="r" b="b"/>
              <a:pathLst>
                <a:path w="282" h="2342" extrusionOk="0">
                  <a:moveTo>
                    <a:pt x="135" y="0"/>
                  </a:moveTo>
                  <a:cubicBezTo>
                    <a:pt x="57" y="0"/>
                    <a:pt x="0" y="68"/>
                    <a:pt x="0" y="146"/>
                  </a:cubicBezTo>
                  <a:lnTo>
                    <a:pt x="0" y="2207"/>
                  </a:lnTo>
                  <a:cubicBezTo>
                    <a:pt x="0" y="2286"/>
                    <a:pt x="57" y="2342"/>
                    <a:pt x="135" y="2342"/>
                  </a:cubicBezTo>
                  <a:cubicBezTo>
                    <a:pt x="226" y="2342"/>
                    <a:pt x="282" y="2286"/>
                    <a:pt x="282" y="2207"/>
                  </a:cubicBezTo>
                  <a:lnTo>
                    <a:pt x="282" y="146"/>
                  </a:lnTo>
                  <a:cubicBezTo>
                    <a:pt x="282" y="68"/>
                    <a:pt x="226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7756153" y="2088252"/>
              <a:ext cx="24397" cy="142979"/>
            </a:xfrm>
            <a:custGeom>
              <a:avLst/>
              <a:gdLst/>
              <a:ahLst/>
              <a:cxnLst/>
              <a:rect l="l" t="t" r="r" b="b"/>
              <a:pathLst>
                <a:path w="294" h="1723" extrusionOk="0">
                  <a:moveTo>
                    <a:pt x="147" y="0"/>
                  </a:moveTo>
                  <a:cubicBezTo>
                    <a:pt x="57" y="0"/>
                    <a:pt x="1" y="68"/>
                    <a:pt x="1" y="147"/>
                  </a:cubicBezTo>
                  <a:lnTo>
                    <a:pt x="1" y="1588"/>
                  </a:lnTo>
                  <a:cubicBezTo>
                    <a:pt x="1" y="1667"/>
                    <a:pt x="68" y="1723"/>
                    <a:pt x="147" y="1723"/>
                  </a:cubicBezTo>
                  <a:cubicBezTo>
                    <a:pt x="226" y="1723"/>
                    <a:pt x="293" y="1667"/>
                    <a:pt x="293" y="1588"/>
                  </a:cubicBezTo>
                  <a:lnTo>
                    <a:pt x="293" y="147"/>
                  </a:lnTo>
                  <a:cubicBezTo>
                    <a:pt x="293" y="68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7731839" y="2930027"/>
              <a:ext cx="441965" cy="61739"/>
            </a:xfrm>
            <a:custGeom>
              <a:avLst/>
              <a:gdLst/>
              <a:ahLst/>
              <a:cxnLst/>
              <a:rect l="l" t="t" r="r" b="b"/>
              <a:pathLst>
                <a:path w="5326" h="744" fill="none" extrusionOk="0">
                  <a:moveTo>
                    <a:pt x="2534" y="743"/>
                  </a:moveTo>
                  <a:lnTo>
                    <a:pt x="2545" y="743"/>
                  </a:lnTo>
                  <a:lnTo>
                    <a:pt x="5326" y="68"/>
                  </a:lnTo>
                  <a:lnTo>
                    <a:pt x="5303" y="0"/>
                  </a:lnTo>
                  <a:lnTo>
                    <a:pt x="2534" y="676"/>
                  </a:lnTo>
                  <a:lnTo>
                    <a:pt x="12" y="0"/>
                  </a:lnTo>
                  <a:lnTo>
                    <a:pt x="1" y="68"/>
                  </a:lnTo>
                  <a:close/>
                </a:path>
              </a:pathLst>
            </a:custGeom>
            <a:noFill/>
            <a:ln w="64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7491771" y="2351722"/>
              <a:ext cx="921272" cy="1458417"/>
            </a:xfrm>
            <a:custGeom>
              <a:avLst/>
              <a:gdLst/>
              <a:ahLst/>
              <a:cxnLst/>
              <a:rect l="l" t="t" r="r" b="b"/>
              <a:pathLst>
                <a:path w="11102" h="17575" extrusionOk="0">
                  <a:moveTo>
                    <a:pt x="4470" y="0"/>
                  </a:moveTo>
                  <a:lnTo>
                    <a:pt x="1" y="17462"/>
                  </a:lnTo>
                  <a:lnTo>
                    <a:pt x="451" y="17574"/>
                  </a:lnTo>
                  <a:lnTo>
                    <a:pt x="4830" y="462"/>
                  </a:lnTo>
                  <a:lnTo>
                    <a:pt x="6350" y="462"/>
                  </a:lnTo>
                  <a:lnTo>
                    <a:pt x="10651" y="17574"/>
                  </a:lnTo>
                  <a:lnTo>
                    <a:pt x="11101" y="17462"/>
                  </a:lnTo>
                  <a:lnTo>
                    <a:pt x="6710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7897223" y="2351722"/>
              <a:ext cx="90700" cy="1459330"/>
            </a:xfrm>
            <a:custGeom>
              <a:avLst/>
              <a:gdLst/>
              <a:ahLst/>
              <a:cxnLst/>
              <a:rect l="l" t="t" r="r" b="b"/>
              <a:pathLst>
                <a:path w="1093" h="17586" extrusionOk="0">
                  <a:moveTo>
                    <a:pt x="631" y="0"/>
                  </a:moveTo>
                  <a:lnTo>
                    <a:pt x="1" y="17574"/>
                  </a:lnTo>
                  <a:lnTo>
                    <a:pt x="451" y="17586"/>
                  </a:lnTo>
                  <a:lnTo>
                    <a:pt x="1093" y="23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7801959" y="2310563"/>
              <a:ext cx="300895" cy="80410"/>
            </a:xfrm>
            <a:custGeom>
              <a:avLst/>
              <a:gdLst/>
              <a:ahLst/>
              <a:cxnLst/>
              <a:rect l="l" t="t" r="r" b="b"/>
              <a:pathLst>
                <a:path w="3626" h="969" extrusionOk="0">
                  <a:moveTo>
                    <a:pt x="0" y="1"/>
                  </a:moveTo>
                  <a:lnTo>
                    <a:pt x="0" y="541"/>
                  </a:lnTo>
                  <a:cubicBezTo>
                    <a:pt x="0" y="778"/>
                    <a:pt x="192" y="969"/>
                    <a:pt x="428" y="969"/>
                  </a:cubicBezTo>
                  <a:lnTo>
                    <a:pt x="3198" y="969"/>
                  </a:lnTo>
                  <a:cubicBezTo>
                    <a:pt x="3434" y="969"/>
                    <a:pt x="3625" y="778"/>
                    <a:pt x="3625" y="541"/>
                  </a:cubicBezTo>
                  <a:lnTo>
                    <a:pt x="3625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8338192" y="3775453"/>
              <a:ext cx="109371" cy="35599"/>
            </a:xfrm>
            <a:custGeom>
              <a:avLst/>
              <a:gdLst/>
              <a:ahLst/>
              <a:cxnLst/>
              <a:rect l="l" t="t" r="r" b="b"/>
              <a:pathLst>
                <a:path w="1318" h="429" extrusionOk="0">
                  <a:moveTo>
                    <a:pt x="181" y="1"/>
                  </a:moveTo>
                  <a:cubicBezTo>
                    <a:pt x="79" y="1"/>
                    <a:pt x="0" y="80"/>
                    <a:pt x="0" y="181"/>
                  </a:cubicBezTo>
                  <a:lnTo>
                    <a:pt x="0" y="248"/>
                  </a:lnTo>
                  <a:cubicBezTo>
                    <a:pt x="0" y="350"/>
                    <a:pt x="79" y="429"/>
                    <a:pt x="181" y="429"/>
                  </a:cubicBezTo>
                  <a:lnTo>
                    <a:pt x="1138" y="429"/>
                  </a:lnTo>
                  <a:cubicBezTo>
                    <a:pt x="1239" y="429"/>
                    <a:pt x="1318" y="350"/>
                    <a:pt x="1318" y="248"/>
                  </a:cubicBezTo>
                  <a:lnTo>
                    <a:pt x="1318" y="181"/>
                  </a:lnTo>
                  <a:cubicBezTo>
                    <a:pt x="1318" y="80"/>
                    <a:pt x="1239" y="1"/>
                    <a:pt x="1138" y="1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7868262" y="3775453"/>
              <a:ext cx="108458" cy="35599"/>
            </a:xfrm>
            <a:custGeom>
              <a:avLst/>
              <a:gdLst/>
              <a:ahLst/>
              <a:cxnLst/>
              <a:rect l="l" t="t" r="r" b="b"/>
              <a:pathLst>
                <a:path w="1307" h="429" extrusionOk="0">
                  <a:moveTo>
                    <a:pt x="181" y="1"/>
                  </a:moveTo>
                  <a:cubicBezTo>
                    <a:pt x="79" y="1"/>
                    <a:pt x="1" y="80"/>
                    <a:pt x="1" y="181"/>
                  </a:cubicBezTo>
                  <a:lnTo>
                    <a:pt x="1" y="248"/>
                  </a:lnTo>
                  <a:cubicBezTo>
                    <a:pt x="1" y="350"/>
                    <a:pt x="79" y="429"/>
                    <a:pt x="181" y="429"/>
                  </a:cubicBezTo>
                  <a:lnTo>
                    <a:pt x="1126" y="429"/>
                  </a:lnTo>
                  <a:cubicBezTo>
                    <a:pt x="1228" y="429"/>
                    <a:pt x="1307" y="350"/>
                    <a:pt x="1307" y="248"/>
                  </a:cubicBezTo>
                  <a:lnTo>
                    <a:pt x="1307" y="181"/>
                  </a:lnTo>
                  <a:cubicBezTo>
                    <a:pt x="1307" y="80"/>
                    <a:pt x="1228" y="1"/>
                    <a:pt x="1126" y="1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7459988" y="3775453"/>
              <a:ext cx="108458" cy="35599"/>
            </a:xfrm>
            <a:custGeom>
              <a:avLst/>
              <a:gdLst/>
              <a:ahLst/>
              <a:cxnLst/>
              <a:rect l="l" t="t" r="r" b="b"/>
              <a:pathLst>
                <a:path w="1307" h="429" extrusionOk="0">
                  <a:moveTo>
                    <a:pt x="181" y="1"/>
                  </a:moveTo>
                  <a:cubicBezTo>
                    <a:pt x="80" y="1"/>
                    <a:pt x="1" y="80"/>
                    <a:pt x="1" y="181"/>
                  </a:cubicBezTo>
                  <a:lnTo>
                    <a:pt x="1" y="248"/>
                  </a:lnTo>
                  <a:cubicBezTo>
                    <a:pt x="1" y="350"/>
                    <a:pt x="80" y="429"/>
                    <a:pt x="181" y="429"/>
                  </a:cubicBezTo>
                  <a:lnTo>
                    <a:pt x="1127" y="429"/>
                  </a:lnTo>
                  <a:cubicBezTo>
                    <a:pt x="1228" y="429"/>
                    <a:pt x="1307" y="350"/>
                    <a:pt x="1307" y="248"/>
                  </a:cubicBezTo>
                  <a:lnTo>
                    <a:pt x="1307" y="181"/>
                  </a:lnTo>
                  <a:cubicBezTo>
                    <a:pt x="1307" y="80"/>
                    <a:pt x="1228" y="1"/>
                    <a:pt x="1127" y="1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BFB93383-3E0B-B8BB-8245-77192AC1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021" y="588656"/>
            <a:ext cx="475066" cy="570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2"/>
          <p:cNvSpPr txBox="1">
            <a:spLocks noGrp="1"/>
          </p:cNvSpPr>
          <p:nvPr>
            <p:ph type="title"/>
          </p:nvPr>
        </p:nvSpPr>
        <p:spPr>
          <a:xfrm>
            <a:off x="904031" y="-157086"/>
            <a:ext cx="3343500" cy="15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cxnSp>
        <p:nvCxnSpPr>
          <p:cNvPr id="617" name="Google Shape;617;p32"/>
          <p:cNvCxnSpPr/>
          <p:nvPr/>
        </p:nvCxnSpPr>
        <p:spPr>
          <a:xfrm>
            <a:off x="4830175" y="534975"/>
            <a:ext cx="0" cy="479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2"/>
          <p:cNvCxnSpPr/>
          <p:nvPr/>
        </p:nvCxnSpPr>
        <p:spPr>
          <a:xfrm>
            <a:off x="8421625" y="534975"/>
            <a:ext cx="0" cy="482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32"/>
          <p:cNvSpPr/>
          <p:nvPr/>
        </p:nvSpPr>
        <p:spPr>
          <a:xfrm>
            <a:off x="7703377" y="467677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2"/>
          <p:cNvSpPr/>
          <p:nvPr/>
        </p:nvSpPr>
        <p:spPr>
          <a:xfrm rot="10800000">
            <a:off x="4506320" y="3765714"/>
            <a:ext cx="561600" cy="561600"/>
          </a:xfrm>
          <a:prstGeom prst="blockArc">
            <a:avLst>
              <a:gd name="adj1" fmla="val 10800000"/>
              <a:gd name="adj2" fmla="val 7526"/>
              <a:gd name="adj3" fmla="val 150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2"/>
          <p:cNvGrpSpPr/>
          <p:nvPr/>
        </p:nvGrpSpPr>
        <p:grpSpPr>
          <a:xfrm>
            <a:off x="6460469" y="2472959"/>
            <a:ext cx="2560434" cy="561594"/>
            <a:chOff x="2871050" y="2458250"/>
            <a:chExt cx="1107550" cy="242925"/>
          </a:xfrm>
        </p:grpSpPr>
        <p:sp>
          <p:nvSpPr>
            <p:cNvPr id="622" name="Google Shape;622;p32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2"/>
          <p:cNvGrpSpPr/>
          <p:nvPr/>
        </p:nvGrpSpPr>
        <p:grpSpPr>
          <a:xfrm>
            <a:off x="4295994" y="3496357"/>
            <a:ext cx="1441459" cy="315279"/>
            <a:chOff x="4290125" y="2631325"/>
            <a:chExt cx="500750" cy="109525"/>
          </a:xfrm>
        </p:grpSpPr>
        <p:sp>
          <p:nvSpPr>
            <p:cNvPr id="626" name="Google Shape;626;p32"/>
            <p:cNvSpPr/>
            <p:nvPr/>
          </p:nvSpPr>
          <p:spPr>
            <a:xfrm>
              <a:off x="4290125" y="2631325"/>
              <a:ext cx="500750" cy="29875"/>
            </a:xfrm>
            <a:custGeom>
              <a:avLst/>
              <a:gdLst/>
              <a:ahLst/>
              <a:cxnLst/>
              <a:rect l="l" t="t" r="r" b="b"/>
              <a:pathLst>
                <a:path w="20030" h="1195" extrusionOk="0">
                  <a:moveTo>
                    <a:pt x="1" y="1"/>
                  </a:moveTo>
                  <a:lnTo>
                    <a:pt x="1" y="395"/>
                  </a:lnTo>
                  <a:cubicBezTo>
                    <a:pt x="575" y="395"/>
                    <a:pt x="834" y="564"/>
                    <a:pt x="1149" y="767"/>
                  </a:cubicBezTo>
                  <a:cubicBezTo>
                    <a:pt x="1465" y="969"/>
                    <a:pt x="1825" y="1194"/>
                    <a:pt x="2500" y="1194"/>
                  </a:cubicBezTo>
                  <a:cubicBezTo>
                    <a:pt x="3187" y="1194"/>
                    <a:pt x="3547" y="969"/>
                    <a:pt x="3863" y="767"/>
                  </a:cubicBezTo>
                  <a:cubicBezTo>
                    <a:pt x="4178" y="564"/>
                    <a:pt x="4437" y="395"/>
                    <a:pt x="5011" y="395"/>
                  </a:cubicBezTo>
                  <a:cubicBezTo>
                    <a:pt x="5574" y="395"/>
                    <a:pt x="5844" y="564"/>
                    <a:pt x="6148" y="767"/>
                  </a:cubicBezTo>
                  <a:cubicBezTo>
                    <a:pt x="6463" y="969"/>
                    <a:pt x="6823" y="1194"/>
                    <a:pt x="7510" y="1194"/>
                  </a:cubicBezTo>
                  <a:cubicBezTo>
                    <a:pt x="8197" y="1194"/>
                    <a:pt x="8557" y="969"/>
                    <a:pt x="8872" y="767"/>
                  </a:cubicBezTo>
                  <a:cubicBezTo>
                    <a:pt x="9176" y="564"/>
                    <a:pt x="9447" y="395"/>
                    <a:pt x="10009" y="395"/>
                  </a:cubicBezTo>
                  <a:cubicBezTo>
                    <a:pt x="10584" y="395"/>
                    <a:pt x="10843" y="564"/>
                    <a:pt x="11158" y="767"/>
                  </a:cubicBezTo>
                  <a:cubicBezTo>
                    <a:pt x="11473" y="969"/>
                    <a:pt x="11833" y="1194"/>
                    <a:pt x="12520" y="1194"/>
                  </a:cubicBezTo>
                  <a:cubicBezTo>
                    <a:pt x="13196" y="1194"/>
                    <a:pt x="13556" y="969"/>
                    <a:pt x="13871" y="767"/>
                  </a:cubicBezTo>
                  <a:cubicBezTo>
                    <a:pt x="14186" y="564"/>
                    <a:pt x="14456" y="395"/>
                    <a:pt x="15019" y="395"/>
                  </a:cubicBezTo>
                  <a:cubicBezTo>
                    <a:pt x="15582" y="395"/>
                    <a:pt x="15852" y="564"/>
                    <a:pt x="16168" y="767"/>
                  </a:cubicBezTo>
                  <a:cubicBezTo>
                    <a:pt x="16483" y="969"/>
                    <a:pt x="16843" y="1194"/>
                    <a:pt x="17519" y="1194"/>
                  </a:cubicBezTo>
                  <a:cubicBezTo>
                    <a:pt x="18205" y="1194"/>
                    <a:pt x="18566" y="969"/>
                    <a:pt x="18881" y="767"/>
                  </a:cubicBezTo>
                  <a:cubicBezTo>
                    <a:pt x="19196" y="564"/>
                    <a:pt x="19455" y="395"/>
                    <a:pt x="20029" y="395"/>
                  </a:cubicBezTo>
                  <a:lnTo>
                    <a:pt x="20029" y="1"/>
                  </a:lnTo>
                  <a:cubicBezTo>
                    <a:pt x="19342" y="1"/>
                    <a:pt x="18982" y="226"/>
                    <a:pt x="18667" y="429"/>
                  </a:cubicBezTo>
                  <a:cubicBezTo>
                    <a:pt x="18352" y="620"/>
                    <a:pt x="18093" y="789"/>
                    <a:pt x="17519" y="789"/>
                  </a:cubicBezTo>
                  <a:cubicBezTo>
                    <a:pt x="16956" y="789"/>
                    <a:pt x="16686" y="620"/>
                    <a:pt x="16382" y="429"/>
                  </a:cubicBezTo>
                  <a:cubicBezTo>
                    <a:pt x="16066" y="226"/>
                    <a:pt x="15706" y="1"/>
                    <a:pt x="15019" y="1"/>
                  </a:cubicBezTo>
                  <a:cubicBezTo>
                    <a:pt x="14333" y="1"/>
                    <a:pt x="13972" y="226"/>
                    <a:pt x="13657" y="429"/>
                  </a:cubicBezTo>
                  <a:cubicBezTo>
                    <a:pt x="13353" y="620"/>
                    <a:pt x="13083" y="789"/>
                    <a:pt x="12520" y="789"/>
                  </a:cubicBezTo>
                  <a:cubicBezTo>
                    <a:pt x="11946" y="789"/>
                    <a:pt x="11687" y="620"/>
                    <a:pt x="11372" y="429"/>
                  </a:cubicBezTo>
                  <a:cubicBezTo>
                    <a:pt x="11056" y="226"/>
                    <a:pt x="10696" y="1"/>
                    <a:pt x="10009" y="1"/>
                  </a:cubicBezTo>
                  <a:cubicBezTo>
                    <a:pt x="9334" y="1"/>
                    <a:pt x="8974" y="226"/>
                    <a:pt x="8658" y="429"/>
                  </a:cubicBezTo>
                  <a:cubicBezTo>
                    <a:pt x="8343" y="620"/>
                    <a:pt x="8073" y="789"/>
                    <a:pt x="7510" y="789"/>
                  </a:cubicBezTo>
                  <a:cubicBezTo>
                    <a:pt x="6947" y="789"/>
                    <a:pt x="6677" y="620"/>
                    <a:pt x="6362" y="429"/>
                  </a:cubicBezTo>
                  <a:cubicBezTo>
                    <a:pt x="6047" y="226"/>
                    <a:pt x="5686" y="1"/>
                    <a:pt x="5011" y="1"/>
                  </a:cubicBezTo>
                  <a:cubicBezTo>
                    <a:pt x="4324" y="1"/>
                    <a:pt x="3964" y="226"/>
                    <a:pt x="3649" y="429"/>
                  </a:cubicBezTo>
                  <a:cubicBezTo>
                    <a:pt x="3345" y="620"/>
                    <a:pt x="3074" y="789"/>
                    <a:pt x="2500" y="789"/>
                  </a:cubicBezTo>
                  <a:cubicBezTo>
                    <a:pt x="1937" y="789"/>
                    <a:pt x="1667" y="620"/>
                    <a:pt x="1363" y="429"/>
                  </a:cubicBezTo>
                  <a:cubicBezTo>
                    <a:pt x="1048" y="226"/>
                    <a:pt x="68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290125" y="2671025"/>
              <a:ext cx="500750" cy="30150"/>
            </a:xfrm>
            <a:custGeom>
              <a:avLst/>
              <a:gdLst/>
              <a:ahLst/>
              <a:cxnLst/>
              <a:rect l="l" t="t" r="r" b="b"/>
              <a:pathLst>
                <a:path w="20030" h="1206" extrusionOk="0">
                  <a:moveTo>
                    <a:pt x="1" y="0"/>
                  </a:moveTo>
                  <a:lnTo>
                    <a:pt x="1" y="406"/>
                  </a:lnTo>
                  <a:cubicBezTo>
                    <a:pt x="575" y="406"/>
                    <a:pt x="834" y="575"/>
                    <a:pt x="1149" y="766"/>
                  </a:cubicBezTo>
                  <a:cubicBezTo>
                    <a:pt x="1465" y="969"/>
                    <a:pt x="1825" y="1205"/>
                    <a:pt x="2500" y="1205"/>
                  </a:cubicBezTo>
                  <a:cubicBezTo>
                    <a:pt x="3187" y="1205"/>
                    <a:pt x="3547" y="969"/>
                    <a:pt x="3863" y="766"/>
                  </a:cubicBezTo>
                  <a:cubicBezTo>
                    <a:pt x="4178" y="575"/>
                    <a:pt x="4437" y="406"/>
                    <a:pt x="5011" y="406"/>
                  </a:cubicBezTo>
                  <a:cubicBezTo>
                    <a:pt x="5574" y="406"/>
                    <a:pt x="5844" y="575"/>
                    <a:pt x="6148" y="766"/>
                  </a:cubicBezTo>
                  <a:cubicBezTo>
                    <a:pt x="6463" y="969"/>
                    <a:pt x="6823" y="1205"/>
                    <a:pt x="7510" y="1205"/>
                  </a:cubicBezTo>
                  <a:cubicBezTo>
                    <a:pt x="8197" y="1205"/>
                    <a:pt x="8557" y="969"/>
                    <a:pt x="8872" y="766"/>
                  </a:cubicBezTo>
                  <a:cubicBezTo>
                    <a:pt x="9176" y="575"/>
                    <a:pt x="9447" y="406"/>
                    <a:pt x="10009" y="406"/>
                  </a:cubicBezTo>
                  <a:cubicBezTo>
                    <a:pt x="10584" y="406"/>
                    <a:pt x="10843" y="575"/>
                    <a:pt x="11158" y="766"/>
                  </a:cubicBezTo>
                  <a:cubicBezTo>
                    <a:pt x="11473" y="969"/>
                    <a:pt x="11833" y="1205"/>
                    <a:pt x="12520" y="1205"/>
                  </a:cubicBezTo>
                  <a:cubicBezTo>
                    <a:pt x="13196" y="1205"/>
                    <a:pt x="13556" y="969"/>
                    <a:pt x="13871" y="766"/>
                  </a:cubicBezTo>
                  <a:cubicBezTo>
                    <a:pt x="14186" y="575"/>
                    <a:pt x="14456" y="406"/>
                    <a:pt x="15019" y="406"/>
                  </a:cubicBezTo>
                  <a:cubicBezTo>
                    <a:pt x="15582" y="406"/>
                    <a:pt x="15852" y="575"/>
                    <a:pt x="16168" y="766"/>
                  </a:cubicBezTo>
                  <a:cubicBezTo>
                    <a:pt x="16483" y="969"/>
                    <a:pt x="16843" y="1205"/>
                    <a:pt x="17519" y="1205"/>
                  </a:cubicBezTo>
                  <a:cubicBezTo>
                    <a:pt x="18205" y="1205"/>
                    <a:pt x="18566" y="969"/>
                    <a:pt x="18881" y="766"/>
                  </a:cubicBezTo>
                  <a:cubicBezTo>
                    <a:pt x="19196" y="575"/>
                    <a:pt x="19455" y="406"/>
                    <a:pt x="20029" y="406"/>
                  </a:cubicBezTo>
                  <a:lnTo>
                    <a:pt x="20029" y="0"/>
                  </a:lnTo>
                  <a:cubicBezTo>
                    <a:pt x="19342" y="0"/>
                    <a:pt x="18982" y="237"/>
                    <a:pt x="18667" y="428"/>
                  </a:cubicBezTo>
                  <a:cubicBezTo>
                    <a:pt x="18352" y="631"/>
                    <a:pt x="18093" y="800"/>
                    <a:pt x="17519" y="800"/>
                  </a:cubicBezTo>
                  <a:cubicBezTo>
                    <a:pt x="16956" y="800"/>
                    <a:pt x="16686" y="631"/>
                    <a:pt x="16382" y="428"/>
                  </a:cubicBezTo>
                  <a:cubicBezTo>
                    <a:pt x="16066" y="237"/>
                    <a:pt x="15706" y="0"/>
                    <a:pt x="15019" y="0"/>
                  </a:cubicBezTo>
                  <a:cubicBezTo>
                    <a:pt x="14333" y="0"/>
                    <a:pt x="13972" y="237"/>
                    <a:pt x="13657" y="428"/>
                  </a:cubicBezTo>
                  <a:cubicBezTo>
                    <a:pt x="13353" y="631"/>
                    <a:pt x="13083" y="800"/>
                    <a:pt x="12520" y="800"/>
                  </a:cubicBezTo>
                  <a:cubicBezTo>
                    <a:pt x="11946" y="800"/>
                    <a:pt x="11687" y="631"/>
                    <a:pt x="11372" y="428"/>
                  </a:cubicBezTo>
                  <a:cubicBezTo>
                    <a:pt x="11056" y="237"/>
                    <a:pt x="10696" y="0"/>
                    <a:pt x="10009" y="0"/>
                  </a:cubicBezTo>
                  <a:cubicBezTo>
                    <a:pt x="9334" y="0"/>
                    <a:pt x="8974" y="237"/>
                    <a:pt x="8658" y="428"/>
                  </a:cubicBezTo>
                  <a:cubicBezTo>
                    <a:pt x="8343" y="631"/>
                    <a:pt x="8073" y="800"/>
                    <a:pt x="7510" y="800"/>
                  </a:cubicBezTo>
                  <a:cubicBezTo>
                    <a:pt x="6947" y="800"/>
                    <a:pt x="6677" y="631"/>
                    <a:pt x="6362" y="428"/>
                  </a:cubicBezTo>
                  <a:cubicBezTo>
                    <a:pt x="6047" y="237"/>
                    <a:pt x="5686" y="0"/>
                    <a:pt x="5011" y="0"/>
                  </a:cubicBezTo>
                  <a:cubicBezTo>
                    <a:pt x="4324" y="0"/>
                    <a:pt x="3964" y="237"/>
                    <a:pt x="3649" y="428"/>
                  </a:cubicBezTo>
                  <a:cubicBezTo>
                    <a:pt x="3345" y="631"/>
                    <a:pt x="3074" y="800"/>
                    <a:pt x="2500" y="800"/>
                  </a:cubicBezTo>
                  <a:cubicBezTo>
                    <a:pt x="1937" y="800"/>
                    <a:pt x="1667" y="631"/>
                    <a:pt x="1363" y="428"/>
                  </a:cubicBezTo>
                  <a:cubicBezTo>
                    <a:pt x="1048" y="237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290125" y="2711000"/>
              <a:ext cx="500750" cy="29850"/>
            </a:xfrm>
            <a:custGeom>
              <a:avLst/>
              <a:gdLst/>
              <a:ahLst/>
              <a:cxnLst/>
              <a:rect l="l" t="t" r="r" b="b"/>
              <a:pathLst>
                <a:path w="20030" h="1194" extrusionOk="0">
                  <a:moveTo>
                    <a:pt x="1" y="0"/>
                  </a:moveTo>
                  <a:lnTo>
                    <a:pt x="1" y="394"/>
                  </a:lnTo>
                  <a:cubicBezTo>
                    <a:pt x="575" y="394"/>
                    <a:pt x="834" y="574"/>
                    <a:pt x="1149" y="766"/>
                  </a:cubicBezTo>
                  <a:cubicBezTo>
                    <a:pt x="1465" y="968"/>
                    <a:pt x="1825" y="1193"/>
                    <a:pt x="2500" y="1193"/>
                  </a:cubicBezTo>
                  <a:cubicBezTo>
                    <a:pt x="3187" y="1193"/>
                    <a:pt x="3547" y="968"/>
                    <a:pt x="3863" y="766"/>
                  </a:cubicBezTo>
                  <a:cubicBezTo>
                    <a:pt x="4178" y="574"/>
                    <a:pt x="4437" y="394"/>
                    <a:pt x="5011" y="394"/>
                  </a:cubicBezTo>
                  <a:cubicBezTo>
                    <a:pt x="5574" y="394"/>
                    <a:pt x="5844" y="574"/>
                    <a:pt x="6148" y="766"/>
                  </a:cubicBezTo>
                  <a:cubicBezTo>
                    <a:pt x="6463" y="968"/>
                    <a:pt x="6823" y="1193"/>
                    <a:pt x="7510" y="1193"/>
                  </a:cubicBezTo>
                  <a:cubicBezTo>
                    <a:pt x="8197" y="1193"/>
                    <a:pt x="8557" y="968"/>
                    <a:pt x="8872" y="766"/>
                  </a:cubicBezTo>
                  <a:cubicBezTo>
                    <a:pt x="9176" y="574"/>
                    <a:pt x="9447" y="394"/>
                    <a:pt x="10009" y="394"/>
                  </a:cubicBezTo>
                  <a:cubicBezTo>
                    <a:pt x="10584" y="394"/>
                    <a:pt x="10843" y="574"/>
                    <a:pt x="11158" y="766"/>
                  </a:cubicBezTo>
                  <a:cubicBezTo>
                    <a:pt x="11473" y="968"/>
                    <a:pt x="11833" y="1193"/>
                    <a:pt x="12520" y="1193"/>
                  </a:cubicBezTo>
                  <a:cubicBezTo>
                    <a:pt x="13196" y="1193"/>
                    <a:pt x="13556" y="968"/>
                    <a:pt x="13871" y="766"/>
                  </a:cubicBezTo>
                  <a:cubicBezTo>
                    <a:pt x="14186" y="574"/>
                    <a:pt x="14456" y="394"/>
                    <a:pt x="15019" y="394"/>
                  </a:cubicBezTo>
                  <a:cubicBezTo>
                    <a:pt x="15582" y="394"/>
                    <a:pt x="15852" y="574"/>
                    <a:pt x="16168" y="766"/>
                  </a:cubicBezTo>
                  <a:cubicBezTo>
                    <a:pt x="16483" y="968"/>
                    <a:pt x="16843" y="1193"/>
                    <a:pt x="17519" y="1193"/>
                  </a:cubicBezTo>
                  <a:cubicBezTo>
                    <a:pt x="18205" y="1193"/>
                    <a:pt x="18566" y="968"/>
                    <a:pt x="18881" y="766"/>
                  </a:cubicBezTo>
                  <a:cubicBezTo>
                    <a:pt x="19196" y="574"/>
                    <a:pt x="19455" y="394"/>
                    <a:pt x="20029" y="394"/>
                  </a:cubicBezTo>
                  <a:lnTo>
                    <a:pt x="20029" y="0"/>
                  </a:lnTo>
                  <a:cubicBezTo>
                    <a:pt x="19342" y="0"/>
                    <a:pt x="18982" y="225"/>
                    <a:pt x="18667" y="428"/>
                  </a:cubicBezTo>
                  <a:cubicBezTo>
                    <a:pt x="18352" y="631"/>
                    <a:pt x="18093" y="799"/>
                    <a:pt x="17519" y="799"/>
                  </a:cubicBezTo>
                  <a:cubicBezTo>
                    <a:pt x="16956" y="799"/>
                    <a:pt x="16686" y="631"/>
                    <a:pt x="16382" y="428"/>
                  </a:cubicBezTo>
                  <a:cubicBezTo>
                    <a:pt x="16066" y="225"/>
                    <a:pt x="15706" y="0"/>
                    <a:pt x="15019" y="0"/>
                  </a:cubicBezTo>
                  <a:cubicBezTo>
                    <a:pt x="14333" y="0"/>
                    <a:pt x="13972" y="225"/>
                    <a:pt x="13657" y="428"/>
                  </a:cubicBezTo>
                  <a:cubicBezTo>
                    <a:pt x="13353" y="631"/>
                    <a:pt x="13083" y="799"/>
                    <a:pt x="12520" y="799"/>
                  </a:cubicBezTo>
                  <a:cubicBezTo>
                    <a:pt x="11946" y="799"/>
                    <a:pt x="11687" y="631"/>
                    <a:pt x="11372" y="428"/>
                  </a:cubicBezTo>
                  <a:cubicBezTo>
                    <a:pt x="11056" y="225"/>
                    <a:pt x="10696" y="0"/>
                    <a:pt x="10009" y="0"/>
                  </a:cubicBezTo>
                  <a:cubicBezTo>
                    <a:pt x="9334" y="0"/>
                    <a:pt x="8974" y="225"/>
                    <a:pt x="8658" y="428"/>
                  </a:cubicBezTo>
                  <a:cubicBezTo>
                    <a:pt x="8343" y="631"/>
                    <a:pt x="8073" y="799"/>
                    <a:pt x="7510" y="799"/>
                  </a:cubicBezTo>
                  <a:cubicBezTo>
                    <a:pt x="6947" y="799"/>
                    <a:pt x="6677" y="631"/>
                    <a:pt x="6362" y="428"/>
                  </a:cubicBezTo>
                  <a:cubicBezTo>
                    <a:pt x="6047" y="225"/>
                    <a:pt x="5686" y="0"/>
                    <a:pt x="5011" y="0"/>
                  </a:cubicBezTo>
                  <a:cubicBezTo>
                    <a:pt x="4324" y="0"/>
                    <a:pt x="3964" y="225"/>
                    <a:pt x="3649" y="428"/>
                  </a:cubicBezTo>
                  <a:cubicBezTo>
                    <a:pt x="3345" y="631"/>
                    <a:pt x="3074" y="799"/>
                    <a:pt x="2500" y="799"/>
                  </a:cubicBezTo>
                  <a:cubicBezTo>
                    <a:pt x="1937" y="799"/>
                    <a:pt x="1667" y="631"/>
                    <a:pt x="1363" y="428"/>
                  </a:cubicBezTo>
                  <a:cubicBezTo>
                    <a:pt x="1048" y="225"/>
                    <a:pt x="68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>
            <a:off x="6292049" y="845844"/>
            <a:ext cx="1203039" cy="1147701"/>
            <a:chOff x="2894400" y="3965450"/>
            <a:chExt cx="361425" cy="344800"/>
          </a:xfrm>
        </p:grpSpPr>
        <p:sp>
          <p:nvSpPr>
            <p:cNvPr id="630" name="Google Shape;630;p32"/>
            <p:cNvSpPr/>
            <p:nvPr/>
          </p:nvSpPr>
          <p:spPr>
            <a:xfrm>
              <a:off x="2923400" y="3965450"/>
              <a:ext cx="332425" cy="332125"/>
            </a:xfrm>
            <a:custGeom>
              <a:avLst/>
              <a:gdLst/>
              <a:ahLst/>
              <a:cxnLst/>
              <a:rect l="l" t="t" r="r" b="b"/>
              <a:pathLst>
                <a:path w="13297" h="13285" extrusionOk="0">
                  <a:moveTo>
                    <a:pt x="6643" y="0"/>
                  </a:moveTo>
                  <a:cubicBezTo>
                    <a:pt x="2972" y="0"/>
                    <a:pt x="0" y="2972"/>
                    <a:pt x="0" y="6643"/>
                  </a:cubicBezTo>
                  <a:cubicBezTo>
                    <a:pt x="0" y="10313"/>
                    <a:pt x="2972" y="13285"/>
                    <a:pt x="6643" y="13285"/>
                  </a:cubicBezTo>
                  <a:cubicBezTo>
                    <a:pt x="10313" y="13285"/>
                    <a:pt x="13296" y="10313"/>
                    <a:pt x="13296" y="6643"/>
                  </a:cubicBezTo>
                  <a:cubicBezTo>
                    <a:pt x="13296" y="2972"/>
                    <a:pt x="10313" y="0"/>
                    <a:pt x="6643" y="0"/>
                  </a:cubicBezTo>
                  <a:close/>
                </a:path>
              </a:pathLst>
            </a:custGeom>
            <a:solidFill>
              <a:schemeClr val="dk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2920025" y="4003300"/>
              <a:ext cx="281200" cy="256425"/>
            </a:xfrm>
            <a:custGeom>
              <a:avLst/>
              <a:gdLst/>
              <a:ahLst/>
              <a:cxnLst/>
              <a:rect l="l" t="t" r="r" b="b"/>
              <a:pathLst>
                <a:path w="11248" h="10257" extrusionOk="0">
                  <a:moveTo>
                    <a:pt x="5625" y="0"/>
                  </a:moveTo>
                  <a:cubicBezTo>
                    <a:pt x="4312" y="0"/>
                    <a:pt x="3000" y="501"/>
                    <a:pt x="2004" y="1503"/>
                  </a:cubicBezTo>
                  <a:cubicBezTo>
                    <a:pt x="0" y="3507"/>
                    <a:pt x="0" y="6750"/>
                    <a:pt x="2004" y="8754"/>
                  </a:cubicBezTo>
                  <a:cubicBezTo>
                    <a:pt x="3000" y="9756"/>
                    <a:pt x="4312" y="10257"/>
                    <a:pt x="5625" y="10257"/>
                  </a:cubicBezTo>
                  <a:cubicBezTo>
                    <a:pt x="6938" y="10257"/>
                    <a:pt x="8252" y="9756"/>
                    <a:pt x="9254" y="8754"/>
                  </a:cubicBezTo>
                  <a:cubicBezTo>
                    <a:pt x="11247" y="6750"/>
                    <a:pt x="11247" y="3507"/>
                    <a:pt x="9254" y="1503"/>
                  </a:cubicBezTo>
                  <a:cubicBezTo>
                    <a:pt x="8252" y="501"/>
                    <a:pt x="6938" y="0"/>
                    <a:pt x="5625" y="0"/>
                  </a:cubicBez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2932400" y="4287475"/>
              <a:ext cx="114300" cy="22775"/>
            </a:xfrm>
            <a:custGeom>
              <a:avLst/>
              <a:gdLst/>
              <a:ahLst/>
              <a:cxnLst/>
              <a:rect l="l" t="t" r="r" b="b"/>
              <a:pathLst>
                <a:path w="4572" h="911" extrusionOk="0">
                  <a:moveTo>
                    <a:pt x="2527" y="1"/>
                  </a:moveTo>
                  <a:cubicBezTo>
                    <a:pt x="1491" y="1"/>
                    <a:pt x="254" y="164"/>
                    <a:pt x="1" y="911"/>
                  </a:cubicBezTo>
                  <a:lnTo>
                    <a:pt x="1138" y="911"/>
                  </a:lnTo>
                  <a:cubicBezTo>
                    <a:pt x="1390" y="319"/>
                    <a:pt x="2976" y="230"/>
                    <a:pt x="3901" y="230"/>
                  </a:cubicBezTo>
                  <a:cubicBezTo>
                    <a:pt x="4296" y="230"/>
                    <a:pt x="4571" y="246"/>
                    <a:pt x="4571" y="246"/>
                  </a:cubicBezTo>
                  <a:lnTo>
                    <a:pt x="4020" y="100"/>
                  </a:lnTo>
                  <a:cubicBezTo>
                    <a:pt x="4020" y="100"/>
                    <a:pt x="3335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2894400" y="3965450"/>
              <a:ext cx="332425" cy="332125"/>
            </a:xfrm>
            <a:custGeom>
              <a:avLst/>
              <a:gdLst/>
              <a:ahLst/>
              <a:cxnLst/>
              <a:rect l="l" t="t" r="r" b="b"/>
              <a:pathLst>
                <a:path w="13297" h="13285" extrusionOk="0">
                  <a:moveTo>
                    <a:pt x="6654" y="1036"/>
                  </a:moveTo>
                  <a:cubicBezTo>
                    <a:pt x="7645" y="1036"/>
                    <a:pt x="8456" y="1847"/>
                    <a:pt x="8456" y="2848"/>
                  </a:cubicBezTo>
                  <a:cubicBezTo>
                    <a:pt x="8456" y="3839"/>
                    <a:pt x="7645" y="4650"/>
                    <a:pt x="6654" y="4650"/>
                  </a:cubicBezTo>
                  <a:cubicBezTo>
                    <a:pt x="5652" y="4650"/>
                    <a:pt x="4842" y="3839"/>
                    <a:pt x="4842" y="2848"/>
                  </a:cubicBezTo>
                  <a:cubicBezTo>
                    <a:pt x="4842" y="1847"/>
                    <a:pt x="5652" y="1036"/>
                    <a:pt x="6654" y="1036"/>
                  </a:cubicBezTo>
                  <a:close/>
                  <a:moveTo>
                    <a:pt x="3040" y="3662"/>
                  </a:moveTo>
                  <a:cubicBezTo>
                    <a:pt x="3223" y="3662"/>
                    <a:pt x="3409" y="3690"/>
                    <a:pt x="3592" y="3749"/>
                  </a:cubicBezTo>
                  <a:cubicBezTo>
                    <a:pt x="4538" y="4064"/>
                    <a:pt x="5056" y="5078"/>
                    <a:pt x="4752" y="6023"/>
                  </a:cubicBezTo>
                  <a:cubicBezTo>
                    <a:pt x="4507" y="6786"/>
                    <a:pt x="3793" y="7270"/>
                    <a:pt x="3031" y="7270"/>
                  </a:cubicBezTo>
                  <a:cubicBezTo>
                    <a:pt x="2847" y="7270"/>
                    <a:pt x="2661" y="7242"/>
                    <a:pt x="2477" y="7183"/>
                  </a:cubicBezTo>
                  <a:cubicBezTo>
                    <a:pt x="1532" y="6879"/>
                    <a:pt x="1014" y="5854"/>
                    <a:pt x="1318" y="4909"/>
                  </a:cubicBezTo>
                  <a:cubicBezTo>
                    <a:pt x="1572" y="4146"/>
                    <a:pt x="2280" y="3662"/>
                    <a:pt x="3040" y="3662"/>
                  </a:cubicBezTo>
                  <a:close/>
                  <a:moveTo>
                    <a:pt x="10259" y="3662"/>
                  </a:moveTo>
                  <a:cubicBezTo>
                    <a:pt x="11021" y="3662"/>
                    <a:pt x="11734" y="4146"/>
                    <a:pt x="11979" y="4909"/>
                  </a:cubicBezTo>
                  <a:cubicBezTo>
                    <a:pt x="12283" y="5854"/>
                    <a:pt x="11765" y="6879"/>
                    <a:pt x="10820" y="7183"/>
                  </a:cubicBezTo>
                  <a:cubicBezTo>
                    <a:pt x="10636" y="7242"/>
                    <a:pt x="10450" y="7270"/>
                    <a:pt x="10266" y="7270"/>
                  </a:cubicBezTo>
                  <a:cubicBezTo>
                    <a:pt x="9504" y="7270"/>
                    <a:pt x="8791" y="6786"/>
                    <a:pt x="8546" y="6023"/>
                  </a:cubicBezTo>
                  <a:cubicBezTo>
                    <a:pt x="8242" y="5078"/>
                    <a:pt x="8760" y="4064"/>
                    <a:pt x="9705" y="3749"/>
                  </a:cubicBezTo>
                  <a:cubicBezTo>
                    <a:pt x="9889" y="3690"/>
                    <a:pt x="10075" y="3662"/>
                    <a:pt x="10259" y="3662"/>
                  </a:cubicBezTo>
                  <a:close/>
                  <a:moveTo>
                    <a:pt x="8876" y="7909"/>
                  </a:moveTo>
                  <a:cubicBezTo>
                    <a:pt x="9433" y="7909"/>
                    <a:pt x="9987" y="8168"/>
                    <a:pt x="10347" y="8658"/>
                  </a:cubicBezTo>
                  <a:cubicBezTo>
                    <a:pt x="10932" y="9457"/>
                    <a:pt x="10752" y="10583"/>
                    <a:pt x="9942" y="11168"/>
                  </a:cubicBezTo>
                  <a:cubicBezTo>
                    <a:pt x="9617" y="11403"/>
                    <a:pt x="9243" y="11516"/>
                    <a:pt x="8872" y="11516"/>
                  </a:cubicBezTo>
                  <a:cubicBezTo>
                    <a:pt x="8317" y="11516"/>
                    <a:pt x="7771" y="11261"/>
                    <a:pt x="7420" y="10774"/>
                  </a:cubicBezTo>
                  <a:cubicBezTo>
                    <a:pt x="6834" y="9964"/>
                    <a:pt x="7015" y="8838"/>
                    <a:pt x="7825" y="8252"/>
                  </a:cubicBezTo>
                  <a:cubicBezTo>
                    <a:pt x="8142" y="8021"/>
                    <a:pt x="8510" y="7909"/>
                    <a:pt x="8876" y="7909"/>
                  </a:cubicBezTo>
                  <a:close/>
                  <a:moveTo>
                    <a:pt x="4422" y="7909"/>
                  </a:moveTo>
                  <a:cubicBezTo>
                    <a:pt x="4787" y="7909"/>
                    <a:pt x="5155" y="8021"/>
                    <a:pt x="5472" y="8252"/>
                  </a:cubicBezTo>
                  <a:cubicBezTo>
                    <a:pt x="6283" y="8838"/>
                    <a:pt x="6463" y="9964"/>
                    <a:pt x="5877" y="10774"/>
                  </a:cubicBezTo>
                  <a:cubicBezTo>
                    <a:pt x="5524" y="11264"/>
                    <a:pt x="4973" y="11523"/>
                    <a:pt x="4414" y="11523"/>
                  </a:cubicBezTo>
                  <a:cubicBezTo>
                    <a:pt x="4047" y="11523"/>
                    <a:pt x="3677" y="11412"/>
                    <a:pt x="3356" y="11180"/>
                  </a:cubicBezTo>
                  <a:cubicBezTo>
                    <a:pt x="2545" y="10594"/>
                    <a:pt x="2376" y="9457"/>
                    <a:pt x="2962" y="8658"/>
                  </a:cubicBezTo>
                  <a:cubicBezTo>
                    <a:pt x="3315" y="8168"/>
                    <a:pt x="3866" y="7909"/>
                    <a:pt x="4422" y="7909"/>
                  </a:cubicBezTo>
                  <a:close/>
                  <a:moveTo>
                    <a:pt x="6654" y="0"/>
                  </a:moveTo>
                  <a:cubicBezTo>
                    <a:pt x="2984" y="0"/>
                    <a:pt x="1" y="2972"/>
                    <a:pt x="1" y="6643"/>
                  </a:cubicBezTo>
                  <a:cubicBezTo>
                    <a:pt x="1" y="10313"/>
                    <a:pt x="2984" y="13285"/>
                    <a:pt x="6654" y="13285"/>
                  </a:cubicBezTo>
                  <a:cubicBezTo>
                    <a:pt x="10324" y="13285"/>
                    <a:pt x="13297" y="10313"/>
                    <a:pt x="13297" y="6643"/>
                  </a:cubicBezTo>
                  <a:cubicBezTo>
                    <a:pt x="13297" y="2972"/>
                    <a:pt x="10324" y="0"/>
                    <a:pt x="6654" y="0"/>
                  </a:cubicBezTo>
                  <a:close/>
                </a:path>
              </a:pathLst>
            </a:custGeom>
            <a:solidFill>
              <a:schemeClr val="l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038500" y="4109275"/>
              <a:ext cx="44225" cy="44200"/>
            </a:xfrm>
            <a:custGeom>
              <a:avLst/>
              <a:gdLst/>
              <a:ahLst/>
              <a:cxnLst/>
              <a:rect l="l" t="t" r="r" b="b"/>
              <a:pathLst>
                <a:path w="1769" h="1768" extrusionOk="0">
                  <a:moveTo>
                    <a:pt x="890" y="0"/>
                  </a:moveTo>
                  <a:cubicBezTo>
                    <a:pt x="395" y="0"/>
                    <a:pt x="1" y="394"/>
                    <a:pt x="1" y="890"/>
                  </a:cubicBezTo>
                  <a:cubicBezTo>
                    <a:pt x="1" y="1374"/>
                    <a:pt x="395" y="1768"/>
                    <a:pt x="890" y="1768"/>
                  </a:cubicBezTo>
                  <a:cubicBezTo>
                    <a:pt x="1374" y="1768"/>
                    <a:pt x="1768" y="1374"/>
                    <a:pt x="1768" y="890"/>
                  </a:cubicBezTo>
                  <a:cubicBezTo>
                    <a:pt x="1768" y="394"/>
                    <a:pt x="1374" y="0"/>
                    <a:pt x="890" y="0"/>
                  </a:cubicBez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053700" y="4124175"/>
              <a:ext cx="14100" cy="14375"/>
            </a:xfrm>
            <a:custGeom>
              <a:avLst/>
              <a:gdLst/>
              <a:ahLst/>
              <a:cxnLst/>
              <a:rect l="l" t="t" r="r" b="b"/>
              <a:pathLst>
                <a:path w="564" h="575" extrusionOk="0">
                  <a:moveTo>
                    <a:pt x="282" y="1"/>
                  </a:moveTo>
                  <a:cubicBezTo>
                    <a:pt x="125" y="1"/>
                    <a:pt x="1" y="136"/>
                    <a:pt x="1" y="294"/>
                  </a:cubicBezTo>
                  <a:cubicBezTo>
                    <a:pt x="1" y="451"/>
                    <a:pt x="125" y="575"/>
                    <a:pt x="282" y="575"/>
                  </a:cubicBezTo>
                  <a:cubicBezTo>
                    <a:pt x="440" y="575"/>
                    <a:pt x="564" y="451"/>
                    <a:pt x="564" y="294"/>
                  </a:cubicBezTo>
                  <a:cubicBezTo>
                    <a:pt x="564" y="136"/>
                    <a:pt x="440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2"/>
          <p:cNvGrpSpPr/>
          <p:nvPr/>
        </p:nvGrpSpPr>
        <p:grpSpPr>
          <a:xfrm>
            <a:off x="371288" y="3494777"/>
            <a:ext cx="1449237" cy="1262575"/>
            <a:chOff x="2762400" y="3264900"/>
            <a:chExt cx="482725" cy="420550"/>
          </a:xfrm>
        </p:grpSpPr>
        <p:sp>
          <p:nvSpPr>
            <p:cNvPr id="638" name="Google Shape;638;p32"/>
            <p:cNvSpPr/>
            <p:nvPr/>
          </p:nvSpPr>
          <p:spPr>
            <a:xfrm>
              <a:off x="2788300" y="3384525"/>
              <a:ext cx="456825" cy="300925"/>
            </a:xfrm>
            <a:custGeom>
              <a:avLst/>
              <a:gdLst/>
              <a:ahLst/>
              <a:cxnLst/>
              <a:rect l="l" t="t" r="r" b="b"/>
              <a:pathLst>
                <a:path w="18273" h="12037" extrusionOk="0">
                  <a:moveTo>
                    <a:pt x="17653" y="0"/>
                  </a:moveTo>
                  <a:lnTo>
                    <a:pt x="0" y="1013"/>
                  </a:lnTo>
                  <a:lnTo>
                    <a:pt x="608" y="11506"/>
                  </a:lnTo>
                  <a:cubicBezTo>
                    <a:pt x="619" y="11807"/>
                    <a:pt x="866" y="12037"/>
                    <a:pt x="1154" y="12037"/>
                  </a:cubicBezTo>
                  <a:cubicBezTo>
                    <a:pt x="1167" y="12037"/>
                    <a:pt x="1180" y="12036"/>
                    <a:pt x="1194" y="12035"/>
                  </a:cubicBezTo>
                  <a:lnTo>
                    <a:pt x="17721" y="11089"/>
                  </a:lnTo>
                  <a:cubicBezTo>
                    <a:pt x="18036" y="11078"/>
                    <a:pt x="18272" y="10808"/>
                    <a:pt x="18250" y="10504"/>
                  </a:cubicBezTo>
                  <a:lnTo>
                    <a:pt x="17653" y="0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2771125" y="3264900"/>
              <a:ext cx="459650" cy="122725"/>
            </a:xfrm>
            <a:custGeom>
              <a:avLst/>
              <a:gdLst/>
              <a:ahLst/>
              <a:cxnLst/>
              <a:rect l="l" t="t" r="r" b="b"/>
              <a:pathLst>
                <a:path w="18386" h="4909" extrusionOk="0">
                  <a:moveTo>
                    <a:pt x="18081" y="0"/>
                  </a:moveTo>
                  <a:lnTo>
                    <a:pt x="1" y="3130"/>
                  </a:lnTo>
                  <a:lnTo>
                    <a:pt x="316" y="4909"/>
                  </a:lnTo>
                  <a:lnTo>
                    <a:pt x="18385" y="1779"/>
                  </a:lnTo>
                  <a:lnTo>
                    <a:pt x="18081" y="0"/>
                  </a:ln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2824600" y="3329625"/>
              <a:ext cx="43650" cy="47025"/>
            </a:xfrm>
            <a:custGeom>
              <a:avLst/>
              <a:gdLst/>
              <a:ahLst/>
              <a:cxnLst/>
              <a:rect l="l" t="t" r="r" b="b"/>
              <a:pathLst>
                <a:path w="1746" h="1881" extrusionOk="0">
                  <a:moveTo>
                    <a:pt x="1003" y="1"/>
                  </a:moveTo>
                  <a:lnTo>
                    <a:pt x="1" y="170"/>
                  </a:lnTo>
                  <a:lnTo>
                    <a:pt x="744" y="1881"/>
                  </a:lnTo>
                  <a:lnTo>
                    <a:pt x="1746" y="1701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2891875" y="3317800"/>
              <a:ext cx="43375" cy="47050"/>
            </a:xfrm>
            <a:custGeom>
              <a:avLst/>
              <a:gdLst/>
              <a:ahLst/>
              <a:cxnLst/>
              <a:rect l="l" t="t" r="r" b="b"/>
              <a:pathLst>
                <a:path w="1735" h="1882" extrusionOk="0">
                  <a:moveTo>
                    <a:pt x="1002" y="1"/>
                  </a:moveTo>
                  <a:lnTo>
                    <a:pt x="0" y="181"/>
                  </a:lnTo>
                  <a:lnTo>
                    <a:pt x="732" y="1881"/>
                  </a:lnTo>
                  <a:lnTo>
                    <a:pt x="1734" y="171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958850" y="3306275"/>
              <a:ext cx="43650" cy="47025"/>
            </a:xfrm>
            <a:custGeom>
              <a:avLst/>
              <a:gdLst/>
              <a:ahLst/>
              <a:cxnLst/>
              <a:rect l="l" t="t" r="r" b="b"/>
              <a:pathLst>
                <a:path w="1746" h="1881" extrusionOk="0">
                  <a:moveTo>
                    <a:pt x="1003" y="0"/>
                  </a:moveTo>
                  <a:lnTo>
                    <a:pt x="1" y="169"/>
                  </a:lnTo>
                  <a:lnTo>
                    <a:pt x="744" y="1880"/>
                  </a:lnTo>
                  <a:lnTo>
                    <a:pt x="1746" y="1712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026125" y="3294725"/>
              <a:ext cx="43375" cy="47025"/>
            </a:xfrm>
            <a:custGeom>
              <a:avLst/>
              <a:gdLst/>
              <a:ahLst/>
              <a:cxnLst/>
              <a:rect l="l" t="t" r="r" b="b"/>
              <a:pathLst>
                <a:path w="1735" h="1881" extrusionOk="0">
                  <a:moveTo>
                    <a:pt x="1002" y="1"/>
                  </a:moveTo>
                  <a:lnTo>
                    <a:pt x="0" y="170"/>
                  </a:lnTo>
                  <a:lnTo>
                    <a:pt x="732" y="1881"/>
                  </a:lnTo>
                  <a:lnTo>
                    <a:pt x="1734" y="17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093100" y="3282900"/>
              <a:ext cx="43650" cy="47025"/>
            </a:xfrm>
            <a:custGeom>
              <a:avLst/>
              <a:gdLst/>
              <a:ahLst/>
              <a:cxnLst/>
              <a:rect l="l" t="t" r="r" b="b"/>
              <a:pathLst>
                <a:path w="1746" h="1881" extrusionOk="0">
                  <a:moveTo>
                    <a:pt x="1003" y="1"/>
                  </a:moveTo>
                  <a:lnTo>
                    <a:pt x="1" y="181"/>
                  </a:lnTo>
                  <a:lnTo>
                    <a:pt x="744" y="1881"/>
                  </a:lnTo>
                  <a:lnTo>
                    <a:pt x="1746" y="1712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160375" y="3271375"/>
              <a:ext cx="43650" cy="47025"/>
            </a:xfrm>
            <a:custGeom>
              <a:avLst/>
              <a:gdLst/>
              <a:ahLst/>
              <a:cxnLst/>
              <a:rect l="l" t="t" r="r" b="b"/>
              <a:pathLst>
                <a:path w="1746" h="1881" extrusionOk="0">
                  <a:moveTo>
                    <a:pt x="1003" y="0"/>
                  </a:moveTo>
                  <a:lnTo>
                    <a:pt x="1" y="169"/>
                  </a:lnTo>
                  <a:lnTo>
                    <a:pt x="744" y="1880"/>
                  </a:lnTo>
                  <a:lnTo>
                    <a:pt x="1746" y="1712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778450" y="3355250"/>
              <a:ext cx="460475" cy="71500"/>
            </a:xfrm>
            <a:custGeom>
              <a:avLst/>
              <a:gdLst/>
              <a:ahLst/>
              <a:cxnLst/>
              <a:rect l="l" t="t" r="r" b="b"/>
              <a:pathLst>
                <a:path w="18419" h="2860" extrusionOk="0">
                  <a:moveTo>
                    <a:pt x="18317" y="0"/>
                  </a:moveTo>
                  <a:lnTo>
                    <a:pt x="0" y="1047"/>
                  </a:lnTo>
                  <a:lnTo>
                    <a:pt x="102" y="2860"/>
                  </a:lnTo>
                  <a:lnTo>
                    <a:pt x="18419" y="1813"/>
                  </a:lnTo>
                  <a:lnTo>
                    <a:pt x="18317" y="0"/>
                  </a:ln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2832200" y="3377200"/>
              <a:ext cx="38875" cy="45900"/>
            </a:xfrm>
            <a:custGeom>
              <a:avLst/>
              <a:gdLst/>
              <a:ahLst/>
              <a:cxnLst/>
              <a:rect l="l" t="t" r="r" b="b"/>
              <a:pathLst>
                <a:path w="1555" h="1836" extrusionOk="0">
                  <a:moveTo>
                    <a:pt x="1014" y="0"/>
                  </a:moveTo>
                  <a:lnTo>
                    <a:pt x="1" y="57"/>
                  </a:lnTo>
                  <a:lnTo>
                    <a:pt x="541" y="1835"/>
                  </a:lnTo>
                  <a:lnTo>
                    <a:pt x="1554" y="177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2900025" y="3373250"/>
              <a:ext cx="38875" cy="45900"/>
            </a:xfrm>
            <a:custGeom>
              <a:avLst/>
              <a:gdLst/>
              <a:ahLst/>
              <a:cxnLst/>
              <a:rect l="l" t="t" r="r" b="b"/>
              <a:pathLst>
                <a:path w="1555" h="1836" extrusionOk="0">
                  <a:moveTo>
                    <a:pt x="1025" y="1"/>
                  </a:moveTo>
                  <a:lnTo>
                    <a:pt x="1" y="57"/>
                  </a:lnTo>
                  <a:lnTo>
                    <a:pt x="541" y="1836"/>
                  </a:lnTo>
                  <a:lnTo>
                    <a:pt x="1554" y="1780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2968150" y="3369325"/>
              <a:ext cx="38850" cy="45900"/>
            </a:xfrm>
            <a:custGeom>
              <a:avLst/>
              <a:gdLst/>
              <a:ahLst/>
              <a:cxnLst/>
              <a:rect l="l" t="t" r="r" b="b"/>
              <a:pathLst>
                <a:path w="1554" h="1836" extrusionOk="0">
                  <a:moveTo>
                    <a:pt x="1014" y="0"/>
                  </a:moveTo>
                  <a:lnTo>
                    <a:pt x="0" y="56"/>
                  </a:lnTo>
                  <a:lnTo>
                    <a:pt x="541" y="1835"/>
                  </a:lnTo>
                  <a:lnTo>
                    <a:pt x="1554" y="177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036250" y="3365375"/>
              <a:ext cx="38875" cy="45900"/>
            </a:xfrm>
            <a:custGeom>
              <a:avLst/>
              <a:gdLst/>
              <a:ahLst/>
              <a:cxnLst/>
              <a:rect l="l" t="t" r="r" b="b"/>
              <a:pathLst>
                <a:path w="1555" h="1836" extrusionOk="0">
                  <a:moveTo>
                    <a:pt x="1014" y="1"/>
                  </a:moveTo>
                  <a:lnTo>
                    <a:pt x="1" y="57"/>
                  </a:lnTo>
                  <a:lnTo>
                    <a:pt x="541" y="1836"/>
                  </a:lnTo>
                  <a:lnTo>
                    <a:pt x="1554" y="1779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3104375" y="3361425"/>
              <a:ext cx="38850" cy="46200"/>
            </a:xfrm>
            <a:custGeom>
              <a:avLst/>
              <a:gdLst/>
              <a:ahLst/>
              <a:cxnLst/>
              <a:rect l="l" t="t" r="r" b="b"/>
              <a:pathLst>
                <a:path w="1554" h="1848" extrusionOk="0">
                  <a:moveTo>
                    <a:pt x="1014" y="1"/>
                  </a:moveTo>
                  <a:lnTo>
                    <a:pt x="0" y="57"/>
                  </a:lnTo>
                  <a:lnTo>
                    <a:pt x="541" y="1847"/>
                  </a:lnTo>
                  <a:lnTo>
                    <a:pt x="1554" y="1780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3172475" y="3357775"/>
              <a:ext cx="38875" cy="45900"/>
            </a:xfrm>
            <a:custGeom>
              <a:avLst/>
              <a:gdLst/>
              <a:ahLst/>
              <a:cxnLst/>
              <a:rect l="l" t="t" r="r" b="b"/>
              <a:pathLst>
                <a:path w="1555" h="1836" extrusionOk="0">
                  <a:moveTo>
                    <a:pt x="1014" y="1"/>
                  </a:moveTo>
                  <a:lnTo>
                    <a:pt x="1" y="57"/>
                  </a:lnTo>
                  <a:lnTo>
                    <a:pt x="530" y="1836"/>
                  </a:lnTo>
                  <a:lnTo>
                    <a:pt x="1554" y="1779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2762400" y="3329625"/>
              <a:ext cx="67575" cy="101375"/>
            </a:xfrm>
            <a:custGeom>
              <a:avLst/>
              <a:gdLst/>
              <a:ahLst/>
              <a:cxnLst/>
              <a:rect l="l" t="t" r="r" b="b"/>
              <a:pathLst>
                <a:path w="2703" h="4055" extrusionOk="0">
                  <a:moveTo>
                    <a:pt x="2331" y="1"/>
                  </a:moveTo>
                  <a:lnTo>
                    <a:pt x="338" y="248"/>
                  </a:lnTo>
                  <a:cubicBezTo>
                    <a:pt x="147" y="271"/>
                    <a:pt x="1" y="440"/>
                    <a:pt x="12" y="642"/>
                  </a:cubicBezTo>
                  <a:lnTo>
                    <a:pt x="226" y="3705"/>
                  </a:lnTo>
                  <a:cubicBezTo>
                    <a:pt x="237" y="3901"/>
                    <a:pt x="405" y="4054"/>
                    <a:pt x="599" y="4054"/>
                  </a:cubicBezTo>
                  <a:cubicBezTo>
                    <a:pt x="606" y="4054"/>
                    <a:pt x="613" y="4054"/>
                    <a:pt x="620" y="4054"/>
                  </a:cubicBezTo>
                  <a:lnTo>
                    <a:pt x="2703" y="3952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chemeClr val="l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2784075" y="3394075"/>
              <a:ext cx="22550" cy="17475"/>
            </a:xfrm>
            <a:custGeom>
              <a:avLst/>
              <a:gdLst/>
              <a:ahLst/>
              <a:cxnLst/>
              <a:rect l="l" t="t" r="r" b="b"/>
              <a:pathLst>
                <a:path w="902" h="699" extrusionOk="0">
                  <a:moveTo>
                    <a:pt x="451" y="1"/>
                  </a:moveTo>
                  <a:cubicBezTo>
                    <a:pt x="0" y="1"/>
                    <a:pt x="0" y="699"/>
                    <a:pt x="451" y="699"/>
                  </a:cubicBezTo>
                  <a:cubicBezTo>
                    <a:pt x="901" y="699"/>
                    <a:pt x="901" y="1"/>
                    <a:pt x="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2781550" y="3351300"/>
              <a:ext cx="22525" cy="17475"/>
            </a:xfrm>
            <a:custGeom>
              <a:avLst/>
              <a:gdLst/>
              <a:ahLst/>
              <a:cxnLst/>
              <a:rect l="l" t="t" r="r" b="b"/>
              <a:pathLst>
                <a:path w="901" h="699" extrusionOk="0">
                  <a:moveTo>
                    <a:pt x="450" y="1"/>
                  </a:moveTo>
                  <a:cubicBezTo>
                    <a:pt x="0" y="1"/>
                    <a:pt x="0" y="699"/>
                    <a:pt x="450" y="699"/>
                  </a:cubicBezTo>
                  <a:cubicBezTo>
                    <a:pt x="901" y="699"/>
                    <a:pt x="901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2804900" y="3448125"/>
              <a:ext cx="409550" cy="23375"/>
            </a:xfrm>
            <a:custGeom>
              <a:avLst/>
              <a:gdLst/>
              <a:ahLst/>
              <a:cxnLst/>
              <a:rect l="l" t="t" r="r" b="b"/>
              <a:pathLst>
                <a:path w="16382" h="935" fill="none" extrusionOk="0">
                  <a:moveTo>
                    <a:pt x="1" y="935"/>
                  </a:moveTo>
                  <a:lnTo>
                    <a:pt x="16381" y="0"/>
                  </a:lnTo>
                </a:path>
              </a:pathLst>
            </a:custGeom>
            <a:noFill/>
            <a:ln w="6475" cap="flat" cmpd="sng">
              <a:solidFill>
                <a:schemeClr val="lt1"/>
              </a:solidFill>
              <a:prstDash val="solid"/>
              <a:miter lim="112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2811650" y="3569150"/>
              <a:ext cx="409825" cy="23375"/>
            </a:xfrm>
            <a:custGeom>
              <a:avLst/>
              <a:gdLst/>
              <a:ahLst/>
              <a:cxnLst/>
              <a:rect l="l" t="t" r="r" b="b"/>
              <a:pathLst>
                <a:path w="16393" h="935" fill="none" extrusionOk="0">
                  <a:moveTo>
                    <a:pt x="1" y="935"/>
                  </a:moveTo>
                  <a:lnTo>
                    <a:pt x="16393" y="1"/>
                  </a:lnTo>
                </a:path>
              </a:pathLst>
            </a:custGeom>
            <a:noFill/>
            <a:ln w="6475" cap="flat" cmpd="sng">
              <a:solidFill>
                <a:schemeClr val="lt1"/>
              </a:solidFill>
              <a:prstDash val="solid"/>
              <a:miter lim="112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008675" y="3459950"/>
              <a:ext cx="7050" cy="121050"/>
            </a:xfrm>
            <a:custGeom>
              <a:avLst/>
              <a:gdLst/>
              <a:ahLst/>
              <a:cxnLst/>
              <a:rect l="l" t="t" r="r" b="b"/>
              <a:pathLst>
                <a:path w="282" h="4842" fill="none" extrusionOk="0">
                  <a:moveTo>
                    <a:pt x="0" y="0"/>
                  </a:moveTo>
                  <a:lnTo>
                    <a:pt x="282" y="4841"/>
                  </a:lnTo>
                </a:path>
              </a:pathLst>
            </a:custGeom>
            <a:noFill/>
            <a:ln w="6475" cap="flat" cmpd="sng">
              <a:solidFill>
                <a:schemeClr val="lt1"/>
              </a:solidFill>
              <a:prstDash val="solid"/>
              <a:miter lim="112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734AF481-300A-31A2-21BD-E7E86C10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8" y="1551476"/>
            <a:ext cx="920263" cy="888756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B4E04106-1209-31AF-63D5-192E2B4A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286" y="1530961"/>
            <a:ext cx="1027236" cy="938579"/>
          </a:xfrm>
          <a:prstGeom prst="rect">
            <a:avLst/>
          </a:prstGeom>
        </p:spPr>
      </p:pic>
      <p:pic>
        <p:nvPicPr>
          <p:cNvPr id="4" name="Picture 4" descr="A picture containing room, scene, gambling house&#10;&#10;Description automatically generated">
            <a:extLst>
              <a:ext uri="{FF2B5EF4-FFF2-40B4-BE49-F238E27FC236}">
                <a16:creationId xmlns:a16="http://schemas.microsoft.com/office/drawing/2014/main" id="{864D1BF0-ACA2-CAEA-2167-9F3211568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474" y="1546346"/>
            <a:ext cx="1091713" cy="942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0B2E4C-AD21-C283-8B71-0E58811A6C73}"/>
              </a:ext>
            </a:extLst>
          </p:cNvPr>
          <p:cNvSpPr txBox="1"/>
          <p:nvPr/>
        </p:nvSpPr>
        <p:spPr>
          <a:xfrm>
            <a:off x="338503" y="2470638"/>
            <a:ext cx="1134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Front-End</a:t>
            </a:r>
            <a:endParaRPr lang="en-US"/>
          </a:p>
          <a:p>
            <a:r>
              <a:rPr lang="en-US" b="1"/>
              <a:t>React 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2E907-7140-A7C8-A559-1557B582D83B}"/>
              </a:ext>
            </a:extLst>
          </p:cNvPr>
          <p:cNvSpPr txBox="1"/>
          <p:nvPr/>
        </p:nvSpPr>
        <p:spPr>
          <a:xfrm>
            <a:off x="1833194" y="2470637"/>
            <a:ext cx="1134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Back-End</a:t>
            </a:r>
            <a:endParaRPr lang="en-US"/>
          </a:p>
          <a:p>
            <a:r>
              <a:rPr lang="en-US" b="1"/>
              <a:t>Node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BAA56-BB75-9917-3EEE-5DC3797C1833}"/>
              </a:ext>
            </a:extLst>
          </p:cNvPr>
          <p:cNvSpPr txBox="1"/>
          <p:nvPr/>
        </p:nvSpPr>
        <p:spPr>
          <a:xfrm>
            <a:off x="3442187" y="2470637"/>
            <a:ext cx="11342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Database</a:t>
            </a:r>
          </a:p>
          <a:p>
            <a:r>
              <a:rPr lang="en-US" b="1"/>
              <a:t>MongoDB</a:t>
            </a:r>
          </a:p>
        </p:txBody>
      </p:sp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0FC945C6-6A64-6109-FBB1-7966DB070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591" y="597449"/>
            <a:ext cx="475066" cy="570109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B46B3478-88C0-04FC-0BE8-60D1041AD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5531" y="3077857"/>
            <a:ext cx="2417885" cy="18452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>
            <a:spLocks noGrp="1"/>
          </p:cNvSpPr>
          <p:nvPr>
            <p:ph type="subTitle" idx="1"/>
          </p:nvPr>
        </p:nvSpPr>
        <p:spPr>
          <a:xfrm>
            <a:off x="3409700" y="1187225"/>
            <a:ext cx="5249492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all" err="1">
                <a:solidFill>
                  <a:schemeClr val="tx1"/>
                </a:solidFill>
                <a:latin typeface="Segoe UI"/>
              </a:rPr>
              <a:t>FronT-END</a:t>
            </a:r>
            <a:endParaRPr lang="en-US" sz="1800" b="1" i="0" cap="all">
              <a:solidFill>
                <a:schemeClr val="tx1"/>
              </a:solidFill>
              <a:effectLst/>
              <a:latin typeface="Segoe UI"/>
            </a:endParaRPr>
          </a:p>
          <a:p>
            <a:pPr marL="425450" indent="-285750" algn="l" fontAlgn="base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Segoe UI"/>
              </a:rPr>
              <a:t>The team worked on implementing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Google Authentication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and creating a homepage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for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frontend.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They also created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 user stories.</a:t>
            </a:r>
            <a:endParaRPr lang="en-US" b="1" i="0" dirty="0">
              <a:solidFill>
                <a:schemeClr val="tx1"/>
              </a:solidFill>
              <a:effectLst/>
              <a:latin typeface="Segoe U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egoe UI"/>
            </a:endParaRPr>
          </a:p>
        </p:txBody>
      </p:sp>
      <p:sp>
        <p:nvSpPr>
          <p:cNvPr id="572" name="Google Shape;572;p31"/>
          <p:cNvSpPr txBox="1">
            <a:spLocks noGrp="1"/>
          </p:cNvSpPr>
          <p:nvPr>
            <p:ph type="subTitle" idx="2"/>
          </p:nvPr>
        </p:nvSpPr>
        <p:spPr>
          <a:xfrm>
            <a:off x="3409700" y="2886108"/>
            <a:ext cx="5249492" cy="1641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all" dirty="0">
                <a:solidFill>
                  <a:schemeClr val="tx1"/>
                </a:solidFill>
                <a:latin typeface="Segoe UI"/>
              </a:rPr>
              <a:t>Back-end</a:t>
            </a:r>
            <a:endParaRPr lang="en-US" sz="1800" b="1" i="0" cap="all" dirty="0">
              <a:solidFill>
                <a:schemeClr val="tx1"/>
              </a:solidFill>
              <a:effectLst/>
              <a:latin typeface="Segoe UI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Worked on our login feature for backend as well as register </a:t>
            </a:r>
            <a:endParaRPr lang="en-US" b="1" dirty="0">
              <a:solidFill>
                <a:schemeClr val="tx1"/>
              </a:solidFill>
              <a:latin typeface="Segoe UI"/>
            </a:endParaRPr>
          </a:p>
        </p:txBody>
      </p:sp>
      <p:sp>
        <p:nvSpPr>
          <p:cNvPr id="573" name="Google Shape;573;p3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>
            <a:off x="0" y="539500"/>
            <a:ext cx="2703900" cy="4064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5" name="Google Shape;575;p31"/>
          <p:cNvCxnSpPr/>
          <p:nvPr/>
        </p:nvCxnSpPr>
        <p:spPr>
          <a:xfrm>
            <a:off x="2703950" y="539591"/>
            <a:ext cx="0" cy="47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31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577" name="Google Shape;577;p31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1"/>
          <p:cNvGrpSpPr/>
          <p:nvPr/>
        </p:nvGrpSpPr>
        <p:grpSpPr>
          <a:xfrm flipH="1">
            <a:off x="386126" y="1968022"/>
            <a:ext cx="1931640" cy="1834228"/>
            <a:chOff x="3944500" y="4229175"/>
            <a:chExt cx="485825" cy="461325"/>
          </a:xfrm>
        </p:grpSpPr>
        <p:sp>
          <p:nvSpPr>
            <p:cNvPr id="588" name="Google Shape;588;p31"/>
            <p:cNvSpPr/>
            <p:nvPr/>
          </p:nvSpPr>
          <p:spPr>
            <a:xfrm>
              <a:off x="3959700" y="4461650"/>
              <a:ext cx="231675" cy="226600"/>
            </a:xfrm>
            <a:custGeom>
              <a:avLst/>
              <a:gdLst/>
              <a:ahLst/>
              <a:cxnLst/>
              <a:rect l="l" t="t" r="r" b="b"/>
              <a:pathLst>
                <a:path w="9267" h="9064" extrusionOk="0">
                  <a:moveTo>
                    <a:pt x="9024" y="0"/>
                  </a:moveTo>
                  <a:cubicBezTo>
                    <a:pt x="8968" y="0"/>
                    <a:pt x="8912" y="23"/>
                    <a:pt x="8872" y="68"/>
                  </a:cubicBezTo>
                  <a:lnTo>
                    <a:pt x="91" y="8692"/>
                  </a:lnTo>
                  <a:cubicBezTo>
                    <a:pt x="1" y="8771"/>
                    <a:pt x="1" y="8917"/>
                    <a:pt x="80" y="8996"/>
                  </a:cubicBezTo>
                  <a:cubicBezTo>
                    <a:pt x="125" y="9041"/>
                    <a:pt x="181" y="9063"/>
                    <a:pt x="237" y="9063"/>
                  </a:cubicBezTo>
                  <a:cubicBezTo>
                    <a:pt x="294" y="9063"/>
                    <a:pt x="350" y="9041"/>
                    <a:pt x="395" y="8996"/>
                  </a:cubicBezTo>
                  <a:lnTo>
                    <a:pt x="9176" y="383"/>
                  </a:lnTo>
                  <a:cubicBezTo>
                    <a:pt x="9266" y="293"/>
                    <a:pt x="9266" y="158"/>
                    <a:pt x="9176" y="68"/>
                  </a:cubicBezTo>
                  <a:cubicBezTo>
                    <a:pt x="9137" y="23"/>
                    <a:pt x="9081" y="0"/>
                    <a:pt x="9024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3971525" y="4461650"/>
              <a:ext cx="231675" cy="226600"/>
            </a:xfrm>
            <a:custGeom>
              <a:avLst/>
              <a:gdLst/>
              <a:ahLst/>
              <a:cxnLst/>
              <a:rect l="l" t="t" r="r" b="b"/>
              <a:pathLst>
                <a:path w="9267" h="9064" extrusionOk="0">
                  <a:moveTo>
                    <a:pt x="243" y="0"/>
                  </a:moveTo>
                  <a:cubicBezTo>
                    <a:pt x="186" y="0"/>
                    <a:pt x="130" y="23"/>
                    <a:pt x="91" y="68"/>
                  </a:cubicBezTo>
                  <a:cubicBezTo>
                    <a:pt x="1" y="158"/>
                    <a:pt x="1" y="293"/>
                    <a:pt x="91" y="383"/>
                  </a:cubicBezTo>
                  <a:lnTo>
                    <a:pt x="8872" y="8996"/>
                  </a:lnTo>
                  <a:cubicBezTo>
                    <a:pt x="8917" y="9041"/>
                    <a:pt x="8973" y="9063"/>
                    <a:pt x="9030" y="9063"/>
                  </a:cubicBezTo>
                  <a:cubicBezTo>
                    <a:pt x="9086" y="9063"/>
                    <a:pt x="9142" y="9041"/>
                    <a:pt x="9187" y="8996"/>
                  </a:cubicBezTo>
                  <a:cubicBezTo>
                    <a:pt x="9266" y="8917"/>
                    <a:pt x="9266" y="8771"/>
                    <a:pt x="9187" y="8692"/>
                  </a:cubicBezTo>
                  <a:lnTo>
                    <a:pt x="395" y="68"/>
                  </a:lnTo>
                  <a:cubicBezTo>
                    <a:pt x="355" y="23"/>
                    <a:pt x="299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950150" y="4673875"/>
              <a:ext cx="264875" cy="16625"/>
            </a:xfrm>
            <a:custGeom>
              <a:avLst/>
              <a:gdLst/>
              <a:ahLst/>
              <a:cxnLst/>
              <a:rect l="l" t="t" r="r" b="b"/>
              <a:pathLst>
                <a:path w="10595" h="665" extrusionOk="0">
                  <a:moveTo>
                    <a:pt x="338" y="0"/>
                  </a:moveTo>
                  <a:cubicBezTo>
                    <a:pt x="146" y="0"/>
                    <a:pt x="0" y="147"/>
                    <a:pt x="0" y="338"/>
                  </a:cubicBezTo>
                  <a:cubicBezTo>
                    <a:pt x="0" y="518"/>
                    <a:pt x="146" y="664"/>
                    <a:pt x="338" y="664"/>
                  </a:cubicBezTo>
                  <a:lnTo>
                    <a:pt x="10256" y="664"/>
                  </a:lnTo>
                  <a:cubicBezTo>
                    <a:pt x="10436" y="664"/>
                    <a:pt x="10594" y="518"/>
                    <a:pt x="10594" y="338"/>
                  </a:cubicBezTo>
                  <a:cubicBezTo>
                    <a:pt x="10594" y="147"/>
                    <a:pt x="10436" y="0"/>
                    <a:pt x="10256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978275" y="4349900"/>
              <a:ext cx="176225" cy="10725"/>
            </a:xfrm>
            <a:custGeom>
              <a:avLst/>
              <a:gdLst/>
              <a:ahLst/>
              <a:cxnLst/>
              <a:rect l="l" t="t" r="r" b="b"/>
              <a:pathLst>
                <a:path w="7049" h="429" extrusionOk="0">
                  <a:moveTo>
                    <a:pt x="1" y="1"/>
                  </a:moveTo>
                  <a:lnTo>
                    <a:pt x="1" y="429"/>
                  </a:lnTo>
                  <a:lnTo>
                    <a:pt x="7049" y="429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987000" y="4360600"/>
              <a:ext cx="6500" cy="123300"/>
            </a:xfrm>
            <a:custGeom>
              <a:avLst/>
              <a:gdLst/>
              <a:ahLst/>
              <a:cxnLst/>
              <a:rect l="l" t="t" r="r" b="b"/>
              <a:pathLst>
                <a:path w="260" h="4932" extrusionOk="0">
                  <a:moveTo>
                    <a:pt x="1" y="1"/>
                  </a:moveTo>
                  <a:lnTo>
                    <a:pt x="1" y="4932"/>
                  </a:lnTo>
                  <a:lnTo>
                    <a:pt x="260" y="493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4405825" y="4246625"/>
              <a:ext cx="14650" cy="237275"/>
            </a:xfrm>
            <a:custGeom>
              <a:avLst/>
              <a:gdLst/>
              <a:ahLst/>
              <a:cxnLst/>
              <a:rect l="l" t="t" r="r" b="b"/>
              <a:pathLst>
                <a:path w="586" h="9491" extrusionOk="0">
                  <a:moveTo>
                    <a:pt x="0" y="0"/>
                  </a:moveTo>
                  <a:lnTo>
                    <a:pt x="0" y="9491"/>
                  </a:lnTo>
                  <a:lnTo>
                    <a:pt x="585" y="9491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154475" y="4246625"/>
              <a:ext cx="14375" cy="237275"/>
            </a:xfrm>
            <a:custGeom>
              <a:avLst/>
              <a:gdLst/>
              <a:ahLst/>
              <a:cxnLst/>
              <a:rect l="l" t="t" r="r" b="b"/>
              <a:pathLst>
                <a:path w="575" h="9491" extrusionOk="0">
                  <a:moveTo>
                    <a:pt x="1" y="0"/>
                  </a:moveTo>
                  <a:lnTo>
                    <a:pt x="1" y="9491"/>
                  </a:lnTo>
                  <a:lnTo>
                    <a:pt x="575" y="949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944500" y="4454325"/>
              <a:ext cx="261225" cy="29575"/>
            </a:xfrm>
            <a:custGeom>
              <a:avLst/>
              <a:gdLst/>
              <a:ahLst/>
              <a:cxnLst/>
              <a:rect l="l" t="t" r="r" b="b"/>
              <a:pathLst>
                <a:path w="10449" h="1183" extrusionOk="0">
                  <a:moveTo>
                    <a:pt x="586" y="1"/>
                  </a:moveTo>
                  <a:cubicBezTo>
                    <a:pt x="260" y="1"/>
                    <a:pt x="1" y="271"/>
                    <a:pt x="1" y="597"/>
                  </a:cubicBezTo>
                  <a:cubicBezTo>
                    <a:pt x="1" y="924"/>
                    <a:pt x="260" y="1183"/>
                    <a:pt x="586" y="1183"/>
                  </a:cubicBezTo>
                  <a:lnTo>
                    <a:pt x="10448" y="1183"/>
                  </a:lnTo>
                  <a:lnTo>
                    <a:pt x="10448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158975" y="4454325"/>
              <a:ext cx="261500" cy="29575"/>
            </a:xfrm>
            <a:custGeom>
              <a:avLst/>
              <a:gdLst/>
              <a:ahLst/>
              <a:cxnLst/>
              <a:rect l="l" t="t" r="r" b="b"/>
              <a:pathLst>
                <a:path w="10460" h="1183" extrusionOk="0">
                  <a:moveTo>
                    <a:pt x="597" y="1"/>
                  </a:moveTo>
                  <a:cubicBezTo>
                    <a:pt x="271" y="1"/>
                    <a:pt x="1" y="271"/>
                    <a:pt x="1" y="597"/>
                  </a:cubicBezTo>
                  <a:cubicBezTo>
                    <a:pt x="1" y="924"/>
                    <a:pt x="271" y="1183"/>
                    <a:pt x="597" y="1183"/>
                  </a:cubicBezTo>
                  <a:lnTo>
                    <a:pt x="10459" y="1183"/>
                  </a:lnTo>
                  <a:lnTo>
                    <a:pt x="10459" y="1"/>
                  </a:ln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154475" y="4229175"/>
              <a:ext cx="266000" cy="153700"/>
            </a:xfrm>
            <a:custGeom>
              <a:avLst/>
              <a:gdLst/>
              <a:ahLst/>
              <a:cxnLst/>
              <a:rect l="l" t="t" r="r" b="b"/>
              <a:pathLst>
                <a:path w="10640" h="6148" extrusionOk="0">
                  <a:moveTo>
                    <a:pt x="5320" y="0"/>
                  </a:moveTo>
                  <a:cubicBezTo>
                    <a:pt x="3547" y="0"/>
                    <a:pt x="1774" y="360"/>
                    <a:pt x="1" y="1081"/>
                  </a:cubicBezTo>
                  <a:lnTo>
                    <a:pt x="1" y="6147"/>
                  </a:lnTo>
                  <a:lnTo>
                    <a:pt x="10639" y="6147"/>
                  </a:lnTo>
                  <a:lnTo>
                    <a:pt x="10639" y="1081"/>
                  </a:lnTo>
                  <a:cubicBezTo>
                    <a:pt x="8866" y="360"/>
                    <a:pt x="7093" y="0"/>
                    <a:pt x="5320" y="0"/>
                  </a:cubicBez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4244250" y="4349900"/>
              <a:ext cx="176225" cy="10725"/>
            </a:xfrm>
            <a:custGeom>
              <a:avLst/>
              <a:gdLst/>
              <a:ahLst/>
              <a:cxnLst/>
              <a:rect l="l" t="t" r="r" b="b"/>
              <a:pathLst>
                <a:path w="7049" h="429" extrusionOk="0">
                  <a:moveTo>
                    <a:pt x="1" y="1"/>
                  </a:moveTo>
                  <a:lnTo>
                    <a:pt x="1" y="429"/>
                  </a:lnTo>
                  <a:lnTo>
                    <a:pt x="7048" y="429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4252975" y="4360600"/>
              <a:ext cx="6500" cy="123300"/>
            </a:xfrm>
            <a:custGeom>
              <a:avLst/>
              <a:gdLst/>
              <a:ahLst/>
              <a:cxnLst/>
              <a:rect l="l" t="t" r="r" b="b"/>
              <a:pathLst>
                <a:path w="260" h="4932" extrusionOk="0">
                  <a:moveTo>
                    <a:pt x="1" y="1"/>
                  </a:moveTo>
                  <a:lnTo>
                    <a:pt x="1" y="4932"/>
                  </a:lnTo>
                  <a:lnTo>
                    <a:pt x="260" y="493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4175025" y="4461650"/>
              <a:ext cx="231650" cy="226600"/>
            </a:xfrm>
            <a:custGeom>
              <a:avLst/>
              <a:gdLst/>
              <a:ahLst/>
              <a:cxnLst/>
              <a:rect l="l" t="t" r="r" b="b"/>
              <a:pathLst>
                <a:path w="9266" h="9064" extrusionOk="0">
                  <a:moveTo>
                    <a:pt x="9029" y="0"/>
                  </a:moveTo>
                  <a:cubicBezTo>
                    <a:pt x="8973" y="0"/>
                    <a:pt x="8917" y="23"/>
                    <a:pt x="8872" y="68"/>
                  </a:cubicBezTo>
                  <a:lnTo>
                    <a:pt x="90" y="8692"/>
                  </a:lnTo>
                  <a:cubicBezTo>
                    <a:pt x="0" y="8771"/>
                    <a:pt x="0" y="8917"/>
                    <a:pt x="90" y="8996"/>
                  </a:cubicBezTo>
                  <a:cubicBezTo>
                    <a:pt x="130" y="9041"/>
                    <a:pt x="186" y="9063"/>
                    <a:pt x="242" y="9063"/>
                  </a:cubicBezTo>
                  <a:cubicBezTo>
                    <a:pt x="299" y="9063"/>
                    <a:pt x="355" y="9041"/>
                    <a:pt x="394" y="8996"/>
                  </a:cubicBezTo>
                  <a:lnTo>
                    <a:pt x="9187" y="383"/>
                  </a:lnTo>
                  <a:cubicBezTo>
                    <a:pt x="9266" y="293"/>
                    <a:pt x="9266" y="158"/>
                    <a:pt x="9187" y="68"/>
                  </a:cubicBezTo>
                  <a:cubicBezTo>
                    <a:pt x="9142" y="23"/>
                    <a:pt x="9086" y="0"/>
                    <a:pt x="9029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4187125" y="4461650"/>
              <a:ext cx="231650" cy="226600"/>
            </a:xfrm>
            <a:custGeom>
              <a:avLst/>
              <a:gdLst/>
              <a:ahLst/>
              <a:cxnLst/>
              <a:rect l="l" t="t" r="r" b="b"/>
              <a:pathLst>
                <a:path w="9266" h="9064" extrusionOk="0">
                  <a:moveTo>
                    <a:pt x="237" y="0"/>
                  </a:moveTo>
                  <a:cubicBezTo>
                    <a:pt x="181" y="0"/>
                    <a:pt x="124" y="23"/>
                    <a:pt x="79" y="68"/>
                  </a:cubicBezTo>
                  <a:cubicBezTo>
                    <a:pt x="0" y="158"/>
                    <a:pt x="0" y="293"/>
                    <a:pt x="91" y="383"/>
                  </a:cubicBezTo>
                  <a:lnTo>
                    <a:pt x="8872" y="8996"/>
                  </a:lnTo>
                  <a:cubicBezTo>
                    <a:pt x="8917" y="9041"/>
                    <a:pt x="8973" y="9063"/>
                    <a:pt x="9028" y="9063"/>
                  </a:cubicBezTo>
                  <a:cubicBezTo>
                    <a:pt x="9083" y="9063"/>
                    <a:pt x="9136" y="9041"/>
                    <a:pt x="9176" y="8996"/>
                  </a:cubicBezTo>
                  <a:cubicBezTo>
                    <a:pt x="9266" y="8917"/>
                    <a:pt x="9266" y="8771"/>
                    <a:pt x="9176" y="8692"/>
                  </a:cubicBezTo>
                  <a:lnTo>
                    <a:pt x="394" y="68"/>
                  </a:lnTo>
                  <a:cubicBezTo>
                    <a:pt x="349" y="23"/>
                    <a:pt x="293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165725" y="4673875"/>
              <a:ext cx="264600" cy="16625"/>
            </a:xfrm>
            <a:custGeom>
              <a:avLst/>
              <a:gdLst/>
              <a:ahLst/>
              <a:cxnLst/>
              <a:rect l="l" t="t" r="r" b="b"/>
              <a:pathLst>
                <a:path w="10584" h="665" extrusionOk="0">
                  <a:moveTo>
                    <a:pt x="327" y="0"/>
                  </a:moveTo>
                  <a:cubicBezTo>
                    <a:pt x="147" y="0"/>
                    <a:pt x="1" y="147"/>
                    <a:pt x="1" y="338"/>
                  </a:cubicBezTo>
                  <a:cubicBezTo>
                    <a:pt x="1" y="518"/>
                    <a:pt x="147" y="664"/>
                    <a:pt x="327" y="664"/>
                  </a:cubicBezTo>
                  <a:lnTo>
                    <a:pt x="10257" y="664"/>
                  </a:lnTo>
                  <a:cubicBezTo>
                    <a:pt x="10437" y="664"/>
                    <a:pt x="10584" y="518"/>
                    <a:pt x="10584" y="338"/>
                  </a:cubicBezTo>
                  <a:cubicBezTo>
                    <a:pt x="10584" y="147"/>
                    <a:pt x="10437" y="0"/>
                    <a:pt x="1025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1"/>
          <p:cNvGrpSpPr/>
          <p:nvPr/>
        </p:nvGrpSpPr>
        <p:grpSpPr>
          <a:xfrm>
            <a:off x="-242651" y="905127"/>
            <a:ext cx="2560434" cy="561594"/>
            <a:chOff x="2871050" y="2458250"/>
            <a:chExt cx="1107550" cy="242925"/>
          </a:xfrm>
        </p:grpSpPr>
        <p:sp>
          <p:nvSpPr>
            <p:cNvPr id="604" name="Google Shape;604;p31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1"/>
          <p:cNvSpPr/>
          <p:nvPr/>
        </p:nvSpPr>
        <p:spPr>
          <a:xfrm rot="10800000">
            <a:off x="343252" y="4101402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2984761" y="2586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00CD4938-5816-87D9-2368-AF7B7C34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13" y="535903"/>
            <a:ext cx="475066" cy="5701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>
            <a:spLocks noGrp="1"/>
          </p:cNvSpPr>
          <p:nvPr>
            <p:ph type="subTitle" idx="1"/>
          </p:nvPr>
        </p:nvSpPr>
        <p:spPr>
          <a:xfrm>
            <a:off x="3409700" y="1187225"/>
            <a:ext cx="5091230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all" err="1">
                <a:solidFill>
                  <a:schemeClr val="tx1"/>
                </a:solidFill>
                <a:latin typeface="Segoe UI"/>
              </a:rPr>
              <a:t>Front-END</a:t>
            </a:r>
            <a:endParaRPr lang="en-US" sz="1800" b="1" i="0" cap="all">
              <a:solidFill>
                <a:schemeClr val="tx1"/>
              </a:solidFill>
              <a:effectLst/>
              <a:latin typeface="Segoe 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/>
              </a:rPr>
              <a:t>The team worked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on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several components of the project including Google Authentication, homepage,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register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and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login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functionality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for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both customers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and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admins, as well as the admin dashboard layout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database integration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.</a:t>
            </a:r>
            <a:endParaRPr lang="en-US" b="1" dirty="0">
              <a:solidFill>
                <a:schemeClr val="tx1"/>
              </a:solidFill>
              <a:latin typeface="Segoe U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egoe UI"/>
            </a:endParaRPr>
          </a:p>
        </p:txBody>
      </p:sp>
      <p:sp>
        <p:nvSpPr>
          <p:cNvPr id="572" name="Google Shape;572;p31"/>
          <p:cNvSpPr txBox="1">
            <a:spLocks noGrp="1"/>
          </p:cNvSpPr>
          <p:nvPr>
            <p:ph type="subTitle" idx="2"/>
          </p:nvPr>
        </p:nvSpPr>
        <p:spPr>
          <a:xfrm>
            <a:off x="3409700" y="2886108"/>
            <a:ext cx="5143984" cy="1641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all" dirty="0">
                <a:solidFill>
                  <a:schemeClr val="tx1"/>
                </a:solidFill>
                <a:latin typeface="Arial"/>
              </a:rPr>
              <a:t>Back-end</a:t>
            </a:r>
            <a:endParaRPr lang="en-US" sz="1800" b="1" i="0" cap="all">
              <a:solidFill>
                <a:schemeClr val="tx1"/>
              </a:solidFill>
              <a:effectLst/>
              <a:latin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/>
              </a:rPr>
              <a:t>The team worked on implementing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Facebook authentication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forgot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 password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login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and register functionality for both frontend and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backend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update password feature for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backend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management login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backend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and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login for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customers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and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admins on both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frontend and backend.</a:t>
            </a:r>
            <a:endParaRPr lang="en-US" b="1" dirty="0">
              <a:solidFill>
                <a:schemeClr val="tx1"/>
              </a:solidFill>
              <a:latin typeface="Segoe UI"/>
            </a:endParaRPr>
          </a:p>
        </p:txBody>
      </p:sp>
      <p:sp>
        <p:nvSpPr>
          <p:cNvPr id="573" name="Google Shape;573;p3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>
            <a:off x="0" y="539500"/>
            <a:ext cx="2703900" cy="4064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5" name="Google Shape;575;p31"/>
          <p:cNvCxnSpPr/>
          <p:nvPr/>
        </p:nvCxnSpPr>
        <p:spPr>
          <a:xfrm>
            <a:off x="2703950" y="539591"/>
            <a:ext cx="0" cy="47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31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577" name="Google Shape;577;p31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1"/>
          <p:cNvGrpSpPr/>
          <p:nvPr/>
        </p:nvGrpSpPr>
        <p:grpSpPr>
          <a:xfrm flipH="1">
            <a:off x="386126" y="1968022"/>
            <a:ext cx="1931640" cy="1834228"/>
            <a:chOff x="3944500" y="4229175"/>
            <a:chExt cx="485825" cy="461325"/>
          </a:xfrm>
        </p:grpSpPr>
        <p:sp>
          <p:nvSpPr>
            <p:cNvPr id="588" name="Google Shape;588;p31"/>
            <p:cNvSpPr/>
            <p:nvPr/>
          </p:nvSpPr>
          <p:spPr>
            <a:xfrm>
              <a:off x="3959700" y="4461650"/>
              <a:ext cx="231675" cy="226600"/>
            </a:xfrm>
            <a:custGeom>
              <a:avLst/>
              <a:gdLst/>
              <a:ahLst/>
              <a:cxnLst/>
              <a:rect l="l" t="t" r="r" b="b"/>
              <a:pathLst>
                <a:path w="9267" h="9064" extrusionOk="0">
                  <a:moveTo>
                    <a:pt x="9024" y="0"/>
                  </a:moveTo>
                  <a:cubicBezTo>
                    <a:pt x="8968" y="0"/>
                    <a:pt x="8912" y="23"/>
                    <a:pt x="8872" y="68"/>
                  </a:cubicBezTo>
                  <a:lnTo>
                    <a:pt x="91" y="8692"/>
                  </a:lnTo>
                  <a:cubicBezTo>
                    <a:pt x="1" y="8771"/>
                    <a:pt x="1" y="8917"/>
                    <a:pt x="80" y="8996"/>
                  </a:cubicBezTo>
                  <a:cubicBezTo>
                    <a:pt x="125" y="9041"/>
                    <a:pt x="181" y="9063"/>
                    <a:pt x="237" y="9063"/>
                  </a:cubicBezTo>
                  <a:cubicBezTo>
                    <a:pt x="294" y="9063"/>
                    <a:pt x="350" y="9041"/>
                    <a:pt x="395" y="8996"/>
                  </a:cubicBezTo>
                  <a:lnTo>
                    <a:pt x="9176" y="383"/>
                  </a:lnTo>
                  <a:cubicBezTo>
                    <a:pt x="9266" y="293"/>
                    <a:pt x="9266" y="158"/>
                    <a:pt x="9176" y="68"/>
                  </a:cubicBezTo>
                  <a:cubicBezTo>
                    <a:pt x="9137" y="23"/>
                    <a:pt x="9081" y="0"/>
                    <a:pt x="9024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3971525" y="4461650"/>
              <a:ext cx="231675" cy="226600"/>
            </a:xfrm>
            <a:custGeom>
              <a:avLst/>
              <a:gdLst/>
              <a:ahLst/>
              <a:cxnLst/>
              <a:rect l="l" t="t" r="r" b="b"/>
              <a:pathLst>
                <a:path w="9267" h="9064" extrusionOk="0">
                  <a:moveTo>
                    <a:pt x="243" y="0"/>
                  </a:moveTo>
                  <a:cubicBezTo>
                    <a:pt x="186" y="0"/>
                    <a:pt x="130" y="23"/>
                    <a:pt x="91" y="68"/>
                  </a:cubicBezTo>
                  <a:cubicBezTo>
                    <a:pt x="1" y="158"/>
                    <a:pt x="1" y="293"/>
                    <a:pt x="91" y="383"/>
                  </a:cubicBezTo>
                  <a:lnTo>
                    <a:pt x="8872" y="8996"/>
                  </a:lnTo>
                  <a:cubicBezTo>
                    <a:pt x="8917" y="9041"/>
                    <a:pt x="8973" y="9063"/>
                    <a:pt x="9030" y="9063"/>
                  </a:cubicBezTo>
                  <a:cubicBezTo>
                    <a:pt x="9086" y="9063"/>
                    <a:pt x="9142" y="9041"/>
                    <a:pt x="9187" y="8996"/>
                  </a:cubicBezTo>
                  <a:cubicBezTo>
                    <a:pt x="9266" y="8917"/>
                    <a:pt x="9266" y="8771"/>
                    <a:pt x="9187" y="8692"/>
                  </a:cubicBezTo>
                  <a:lnTo>
                    <a:pt x="395" y="68"/>
                  </a:lnTo>
                  <a:cubicBezTo>
                    <a:pt x="355" y="23"/>
                    <a:pt x="299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950150" y="4673875"/>
              <a:ext cx="264875" cy="16625"/>
            </a:xfrm>
            <a:custGeom>
              <a:avLst/>
              <a:gdLst/>
              <a:ahLst/>
              <a:cxnLst/>
              <a:rect l="l" t="t" r="r" b="b"/>
              <a:pathLst>
                <a:path w="10595" h="665" extrusionOk="0">
                  <a:moveTo>
                    <a:pt x="338" y="0"/>
                  </a:moveTo>
                  <a:cubicBezTo>
                    <a:pt x="146" y="0"/>
                    <a:pt x="0" y="147"/>
                    <a:pt x="0" y="338"/>
                  </a:cubicBezTo>
                  <a:cubicBezTo>
                    <a:pt x="0" y="518"/>
                    <a:pt x="146" y="664"/>
                    <a:pt x="338" y="664"/>
                  </a:cubicBezTo>
                  <a:lnTo>
                    <a:pt x="10256" y="664"/>
                  </a:lnTo>
                  <a:cubicBezTo>
                    <a:pt x="10436" y="664"/>
                    <a:pt x="10594" y="518"/>
                    <a:pt x="10594" y="338"/>
                  </a:cubicBezTo>
                  <a:cubicBezTo>
                    <a:pt x="10594" y="147"/>
                    <a:pt x="10436" y="0"/>
                    <a:pt x="10256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978275" y="4349900"/>
              <a:ext cx="176225" cy="10725"/>
            </a:xfrm>
            <a:custGeom>
              <a:avLst/>
              <a:gdLst/>
              <a:ahLst/>
              <a:cxnLst/>
              <a:rect l="l" t="t" r="r" b="b"/>
              <a:pathLst>
                <a:path w="7049" h="429" extrusionOk="0">
                  <a:moveTo>
                    <a:pt x="1" y="1"/>
                  </a:moveTo>
                  <a:lnTo>
                    <a:pt x="1" y="429"/>
                  </a:lnTo>
                  <a:lnTo>
                    <a:pt x="7049" y="429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987000" y="4360600"/>
              <a:ext cx="6500" cy="123300"/>
            </a:xfrm>
            <a:custGeom>
              <a:avLst/>
              <a:gdLst/>
              <a:ahLst/>
              <a:cxnLst/>
              <a:rect l="l" t="t" r="r" b="b"/>
              <a:pathLst>
                <a:path w="260" h="4932" extrusionOk="0">
                  <a:moveTo>
                    <a:pt x="1" y="1"/>
                  </a:moveTo>
                  <a:lnTo>
                    <a:pt x="1" y="4932"/>
                  </a:lnTo>
                  <a:lnTo>
                    <a:pt x="260" y="493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4405825" y="4246625"/>
              <a:ext cx="14650" cy="237275"/>
            </a:xfrm>
            <a:custGeom>
              <a:avLst/>
              <a:gdLst/>
              <a:ahLst/>
              <a:cxnLst/>
              <a:rect l="l" t="t" r="r" b="b"/>
              <a:pathLst>
                <a:path w="586" h="9491" extrusionOk="0">
                  <a:moveTo>
                    <a:pt x="0" y="0"/>
                  </a:moveTo>
                  <a:lnTo>
                    <a:pt x="0" y="9491"/>
                  </a:lnTo>
                  <a:lnTo>
                    <a:pt x="585" y="9491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154475" y="4246625"/>
              <a:ext cx="14375" cy="237275"/>
            </a:xfrm>
            <a:custGeom>
              <a:avLst/>
              <a:gdLst/>
              <a:ahLst/>
              <a:cxnLst/>
              <a:rect l="l" t="t" r="r" b="b"/>
              <a:pathLst>
                <a:path w="575" h="9491" extrusionOk="0">
                  <a:moveTo>
                    <a:pt x="1" y="0"/>
                  </a:moveTo>
                  <a:lnTo>
                    <a:pt x="1" y="9491"/>
                  </a:lnTo>
                  <a:lnTo>
                    <a:pt x="575" y="949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944500" y="4454325"/>
              <a:ext cx="261225" cy="29575"/>
            </a:xfrm>
            <a:custGeom>
              <a:avLst/>
              <a:gdLst/>
              <a:ahLst/>
              <a:cxnLst/>
              <a:rect l="l" t="t" r="r" b="b"/>
              <a:pathLst>
                <a:path w="10449" h="1183" extrusionOk="0">
                  <a:moveTo>
                    <a:pt x="586" y="1"/>
                  </a:moveTo>
                  <a:cubicBezTo>
                    <a:pt x="260" y="1"/>
                    <a:pt x="1" y="271"/>
                    <a:pt x="1" y="597"/>
                  </a:cubicBezTo>
                  <a:cubicBezTo>
                    <a:pt x="1" y="924"/>
                    <a:pt x="260" y="1183"/>
                    <a:pt x="586" y="1183"/>
                  </a:cubicBezTo>
                  <a:lnTo>
                    <a:pt x="10448" y="1183"/>
                  </a:lnTo>
                  <a:lnTo>
                    <a:pt x="10448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158975" y="4454325"/>
              <a:ext cx="261500" cy="29575"/>
            </a:xfrm>
            <a:custGeom>
              <a:avLst/>
              <a:gdLst/>
              <a:ahLst/>
              <a:cxnLst/>
              <a:rect l="l" t="t" r="r" b="b"/>
              <a:pathLst>
                <a:path w="10460" h="1183" extrusionOk="0">
                  <a:moveTo>
                    <a:pt x="597" y="1"/>
                  </a:moveTo>
                  <a:cubicBezTo>
                    <a:pt x="271" y="1"/>
                    <a:pt x="1" y="271"/>
                    <a:pt x="1" y="597"/>
                  </a:cubicBezTo>
                  <a:cubicBezTo>
                    <a:pt x="1" y="924"/>
                    <a:pt x="271" y="1183"/>
                    <a:pt x="597" y="1183"/>
                  </a:cubicBezTo>
                  <a:lnTo>
                    <a:pt x="10459" y="1183"/>
                  </a:lnTo>
                  <a:lnTo>
                    <a:pt x="10459" y="1"/>
                  </a:ln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154475" y="4229175"/>
              <a:ext cx="266000" cy="153700"/>
            </a:xfrm>
            <a:custGeom>
              <a:avLst/>
              <a:gdLst/>
              <a:ahLst/>
              <a:cxnLst/>
              <a:rect l="l" t="t" r="r" b="b"/>
              <a:pathLst>
                <a:path w="10640" h="6148" extrusionOk="0">
                  <a:moveTo>
                    <a:pt x="5320" y="0"/>
                  </a:moveTo>
                  <a:cubicBezTo>
                    <a:pt x="3547" y="0"/>
                    <a:pt x="1774" y="360"/>
                    <a:pt x="1" y="1081"/>
                  </a:cubicBezTo>
                  <a:lnTo>
                    <a:pt x="1" y="6147"/>
                  </a:lnTo>
                  <a:lnTo>
                    <a:pt x="10639" y="6147"/>
                  </a:lnTo>
                  <a:lnTo>
                    <a:pt x="10639" y="1081"/>
                  </a:lnTo>
                  <a:cubicBezTo>
                    <a:pt x="8866" y="360"/>
                    <a:pt x="7093" y="0"/>
                    <a:pt x="5320" y="0"/>
                  </a:cubicBez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4244250" y="4349900"/>
              <a:ext cx="176225" cy="10725"/>
            </a:xfrm>
            <a:custGeom>
              <a:avLst/>
              <a:gdLst/>
              <a:ahLst/>
              <a:cxnLst/>
              <a:rect l="l" t="t" r="r" b="b"/>
              <a:pathLst>
                <a:path w="7049" h="429" extrusionOk="0">
                  <a:moveTo>
                    <a:pt x="1" y="1"/>
                  </a:moveTo>
                  <a:lnTo>
                    <a:pt x="1" y="429"/>
                  </a:lnTo>
                  <a:lnTo>
                    <a:pt x="7048" y="429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4252975" y="4360600"/>
              <a:ext cx="6500" cy="123300"/>
            </a:xfrm>
            <a:custGeom>
              <a:avLst/>
              <a:gdLst/>
              <a:ahLst/>
              <a:cxnLst/>
              <a:rect l="l" t="t" r="r" b="b"/>
              <a:pathLst>
                <a:path w="260" h="4932" extrusionOk="0">
                  <a:moveTo>
                    <a:pt x="1" y="1"/>
                  </a:moveTo>
                  <a:lnTo>
                    <a:pt x="1" y="4932"/>
                  </a:lnTo>
                  <a:lnTo>
                    <a:pt x="260" y="493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4175025" y="4461650"/>
              <a:ext cx="231650" cy="226600"/>
            </a:xfrm>
            <a:custGeom>
              <a:avLst/>
              <a:gdLst/>
              <a:ahLst/>
              <a:cxnLst/>
              <a:rect l="l" t="t" r="r" b="b"/>
              <a:pathLst>
                <a:path w="9266" h="9064" extrusionOk="0">
                  <a:moveTo>
                    <a:pt x="9029" y="0"/>
                  </a:moveTo>
                  <a:cubicBezTo>
                    <a:pt x="8973" y="0"/>
                    <a:pt x="8917" y="23"/>
                    <a:pt x="8872" y="68"/>
                  </a:cubicBezTo>
                  <a:lnTo>
                    <a:pt x="90" y="8692"/>
                  </a:lnTo>
                  <a:cubicBezTo>
                    <a:pt x="0" y="8771"/>
                    <a:pt x="0" y="8917"/>
                    <a:pt x="90" y="8996"/>
                  </a:cubicBezTo>
                  <a:cubicBezTo>
                    <a:pt x="130" y="9041"/>
                    <a:pt x="186" y="9063"/>
                    <a:pt x="242" y="9063"/>
                  </a:cubicBezTo>
                  <a:cubicBezTo>
                    <a:pt x="299" y="9063"/>
                    <a:pt x="355" y="9041"/>
                    <a:pt x="394" y="8996"/>
                  </a:cubicBezTo>
                  <a:lnTo>
                    <a:pt x="9187" y="383"/>
                  </a:lnTo>
                  <a:cubicBezTo>
                    <a:pt x="9266" y="293"/>
                    <a:pt x="9266" y="158"/>
                    <a:pt x="9187" y="68"/>
                  </a:cubicBezTo>
                  <a:cubicBezTo>
                    <a:pt x="9142" y="23"/>
                    <a:pt x="9086" y="0"/>
                    <a:pt x="9029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4187125" y="4461650"/>
              <a:ext cx="231650" cy="226600"/>
            </a:xfrm>
            <a:custGeom>
              <a:avLst/>
              <a:gdLst/>
              <a:ahLst/>
              <a:cxnLst/>
              <a:rect l="l" t="t" r="r" b="b"/>
              <a:pathLst>
                <a:path w="9266" h="9064" extrusionOk="0">
                  <a:moveTo>
                    <a:pt x="237" y="0"/>
                  </a:moveTo>
                  <a:cubicBezTo>
                    <a:pt x="181" y="0"/>
                    <a:pt x="124" y="23"/>
                    <a:pt x="79" y="68"/>
                  </a:cubicBezTo>
                  <a:cubicBezTo>
                    <a:pt x="0" y="158"/>
                    <a:pt x="0" y="293"/>
                    <a:pt x="91" y="383"/>
                  </a:cubicBezTo>
                  <a:lnTo>
                    <a:pt x="8872" y="8996"/>
                  </a:lnTo>
                  <a:cubicBezTo>
                    <a:pt x="8917" y="9041"/>
                    <a:pt x="8973" y="9063"/>
                    <a:pt x="9028" y="9063"/>
                  </a:cubicBezTo>
                  <a:cubicBezTo>
                    <a:pt x="9083" y="9063"/>
                    <a:pt x="9136" y="9041"/>
                    <a:pt x="9176" y="8996"/>
                  </a:cubicBezTo>
                  <a:cubicBezTo>
                    <a:pt x="9266" y="8917"/>
                    <a:pt x="9266" y="8771"/>
                    <a:pt x="9176" y="8692"/>
                  </a:cubicBezTo>
                  <a:lnTo>
                    <a:pt x="394" y="68"/>
                  </a:lnTo>
                  <a:cubicBezTo>
                    <a:pt x="349" y="23"/>
                    <a:pt x="293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165725" y="4673875"/>
              <a:ext cx="264600" cy="16625"/>
            </a:xfrm>
            <a:custGeom>
              <a:avLst/>
              <a:gdLst/>
              <a:ahLst/>
              <a:cxnLst/>
              <a:rect l="l" t="t" r="r" b="b"/>
              <a:pathLst>
                <a:path w="10584" h="665" extrusionOk="0">
                  <a:moveTo>
                    <a:pt x="327" y="0"/>
                  </a:moveTo>
                  <a:cubicBezTo>
                    <a:pt x="147" y="0"/>
                    <a:pt x="1" y="147"/>
                    <a:pt x="1" y="338"/>
                  </a:cubicBezTo>
                  <a:cubicBezTo>
                    <a:pt x="1" y="518"/>
                    <a:pt x="147" y="664"/>
                    <a:pt x="327" y="664"/>
                  </a:cubicBezTo>
                  <a:lnTo>
                    <a:pt x="10257" y="664"/>
                  </a:lnTo>
                  <a:cubicBezTo>
                    <a:pt x="10437" y="664"/>
                    <a:pt x="10584" y="518"/>
                    <a:pt x="10584" y="338"/>
                  </a:cubicBezTo>
                  <a:cubicBezTo>
                    <a:pt x="10584" y="147"/>
                    <a:pt x="10437" y="0"/>
                    <a:pt x="1025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1"/>
          <p:cNvGrpSpPr/>
          <p:nvPr/>
        </p:nvGrpSpPr>
        <p:grpSpPr>
          <a:xfrm>
            <a:off x="-242651" y="905127"/>
            <a:ext cx="2560434" cy="561594"/>
            <a:chOff x="2871050" y="2458250"/>
            <a:chExt cx="1107550" cy="242925"/>
          </a:xfrm>
        </p:grpSpPr>
        <p:sp>
          <p:nvSpPr>
            <p:cNvPr id="604" name="Google Shape;604;p31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1"/>
          <p:cNvSpPr/>
          <p:nvPr/>
        </p:nvSpPr>
        <p:spPr>
          <a:xfrm rot="10800000">
            <a:off x="343252" y="4101402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2984761" y="2586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05E701AE-B1E0-3D29-778A-B0FCB4BA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13" y="535903"/>
            <a:ext cx="475066" cy="5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>
            <a:spLocks noGrp="1"/>
          </p:cNvSpPr>
          <p:nvPr>
            <p:ph type="subTitle" idx="1"/>
          </p:nvPr>
        </p:nvSpPr>
        <p:spPr>
          <a:xfrm>
            <a:off x="3409700" y="1187225"/>
            <a:ext cx="5240700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all" dirty="0" err="1">
                <a:solidFill>
                  <a:schemeClr val="tx1"/>
                </a:solidFill>
                <a:latin typeface="Segoe UI"/>
              </a:rPr>
              <a:t>Front-END</a:t>
            </a:r>
            <a:endParaRPr lang="en-US" b="1" i="0" cap="all" dirty="0">
              <a:solidFill>
                <a:schemeClr val="tx1"/>
              </a:solidFill>
              <a:effectLst/>
              <a:latin typeface="Segoe 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/>
              </a:rPr>
              <a:t>The team integrated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data for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management dashboard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added a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search feature for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frontend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updated 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UI for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login and registration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ensured users were directed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to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home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page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upon login, and implemented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seat selection and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availability.</a:t>
            </a:r>
            <a:endParaRPr lang="en-US" b="1" dirty="0">
              <a:solidFill>
                <a:schemeClr val="tx1"/>
              </a:solidFill>
              <a:latin typeface="Segoe U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egoe UI"/>
            </a:endParaRPr>
          </a:p>
        </p:txBody>
      </p:sp>
      <p:sp>
        <p:nvSpPr>
          <p:cNvPr id="572" name="Google Shape;572;p31"/>
          <p:cNvSpPr txBox="1">
            <a:spLocks noGrp="1"/>
          </p:cNvSpPr>
          <p:nvPr>
            <p:ph type="subTitle" idx="2"/>
          </p:nvPr>
        </p:nvSpPr>
        <p:spPr>
          <a:xfrm>
            <a:off x="3409700" y="2886108"/>
            <a:ext cx="5240700" cy="1641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all" dirty="0">
                <a:solidFill>
                  <a:schemeClr val="tx1"/>
                </a:solidFill>
                <a:latin typeface="Segoe UI"/>
              </a:rPr>
              <a:t>Back-end</a:t>
            </a:r>
            <a:endParaRPr lang="en-US" sz="1800" b="1" i="0" cap="all" dirty="0">
              <a:solidFill>
                <a:schemeClr val="tx1"/>
              </a:solidFill>
              <a:effectLst/>
              <a:latin typeface="Segoe 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/>
              </a:rPr>
              <a:t>The team worked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on database schema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search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functionality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AWS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deployment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Facebook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authentication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forgot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password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and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seat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selection.</a:t>
            </a:r>
            <a:endParaRPr lang="en-US" b="1" dirty="0">
              <a:solidFill>
                <a:schemeClr val="tx1"/>
              </a:solidFill>
              <a:latin typeface="Segoe UI"/>
            </a:endParaRPr>
          </a:p>
        </p:txBody>
      </p:sp>
      <p:sp>
        <p:nvSpPr>
          <p:cNvPr id="573" name="Google Shape;573;p3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>
            <a:off x="0" y="539500"/>
            <a:ext cx="2703900" cy="4064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5" name="Google Shape;575;p31"/>
          <p:cNvCxnSpPr/>
          <p:nvPr/>
        </p:nvCxnSpPr>
        <p:spPr>
          <a:xfrm>
            <a:off x="2703950" y="539591"/>
            <a:ext cx="0" cy="47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31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577" name="Google Shape;577;p31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1"/>
          <p:cNvGrpSpPr/>
          <p:nvPr/>
        </p:nvGrpSpPr>
        <p:grpSpPr>
          <a:xfrm flipH="1">
            <a:off x="386126" y="1968022"/>
            <a:ext cx="1931640" cy="1834228"/>
            <a:chOff x="3944500" y="4229175"/>
            <a:chExt cx="485825" cy="461325"/>
          </a:xfrm>
        </p:grpSpPr>
        <p:sp>
          <p:nvSpPr>
            <p:cNvPr id="588" name="Google Shape;588;p31"/>
            <p:cNvSpPr/>
            <p:nvPr/>
          </p:nvSpPr>
          <p:spPr>
            <a:xfrm>
              <a:off x="3959700" y="4461650"/>
              <a:ext cx="231675" cy="226600"/>
            </a:xfrm>
            <a:custGeom>
              <a:avLst/>
              <a:gdLst/>
              <a:ahLst/>
              <a:cxnLst/>
              <a:rect l="l" t="t" r="r" b="b"/>
              <a:pathLst>
                <a:path w="9267" h="9064" extrusionOk="0">
                  <a:moveTo>
                    <a:pt x="9024" y="0"/>
                  </a:moveTo>
                  <a:cubicBezTo>
                    <a:pt x="8968" y="0"/>
                    <a:pt x="8912" y="23"/>
                    <a:pt x="8872" y="68"/>
                  </a:cubicBezTo>
                  <a:lnTo>
                    <a:pt x="91" y="8692"/>
                  </a:lnTo>
                  <a:cubicBezTo>
                    <a:pt x="1" y="8771"/>
                    <a:pt x="1" y="8917"/>
                    <a:pt x="80" y="8996"/>
                  </a:cubicBezTo>
                  <a:cubicBezTo>
                    <a:pt x="125" y="9041"/>
                    <a:pt x="181" y="9063"/>
                    <a:pt x="237" y="9063"/>
                  </a:cubicBezTo>
                  <a:cubicBezTo>
                    <a:pt x="294" y="9063"/>
                    <a:pt x="350" y="9041"/>
                    <a:pt x="395" y="8996"/>
                  </a:cubicBezTo>
                  <a:lnTo>
                    <a:pt x="9176" y="383"/>
                  </a:lnTo>
                  <a:cubicBezTo>
                    <a:pt x="9266" y="293"/>
                    <a:pt x="9266" y="158"/>
                    <a:pt x="9176" y="68"/>
                  </a:cubicBezTo>
                  <a:cubicBezTo>
                    <a:pt x="9137" y="23"/>
                    <a:pt x="9081" y="0"/>
                    <a:pt x="9024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3971525" y="4461650"/>
              <a:ext cx="231675" cy="226600"/>
            </a:xfrm>
            <a:custGeom>
              <a:avLst/>
              <a:gdLst/>
              <a:ahLst/>
              <a:cxnLst/>
              <a:rect l="l" t="t" r="r" b="b"/>
              <a:pathLst>
                <a:path w="9267" h="9064" extrusionOk="0">
                  <a:moveTo>
                    <a:pt x="243" y="0"/>
                  </a:moveTo>
                  <a:cubicBezTo>
                    <a:pt x="186" y="0"/>
                    <a:pt x="130" y="23"/>
                    <a:pt x="91" y="68"/>
                  </a:cubicBezTo>
                  <a:cubicBezTo>
                    <a:pt x="1" y="158"/>
                    <a:pt x="1" y="293"/>
                    <a:pt x="91" y="383"/>
                  </a:cubicBezTo>
                  <a:lnTo>
                    <a:pt x="8872" y="8996"/>
                  </a:lnTo>
                  <a:cubicBezTo>
                    <a:pt x="8917" y="9041"/>
                    <a:pt x="8973" y="9063"/>
                    <a:pt x="9030" y="9063"/>
                  </a:cubicBezTo>
                  <a:cubicBezTo>
                    <a:pt x="9086" y="9063"/>
                    <a:pt x="9142" y="9041"/>
                    <a:pt x="9187" y="8996"/>
                  </a:cubicBezTo>
                  <a:cubicBezTo>
                    <a:pt x="9266" y="8917"/>
                    <a:pt x="9266" y="8771"/>
                    <a:pt x="9187" y="8692"/>
                  </a:cubicBezTo>
                  <a:lnTo>
                    <a:pt x="395" y="68"/>
                  </a:lnTo>
                  <a:cubicBezTo>
                    <a:pt x="355" y="23"/>
                    <a:pt x="299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950150" y="4673875"/>
              <a:ext cx="264875" cy="16625"/>
            </a:xfrm>
            <a:custGeom>
              <a:avLst/>
              <a:gdLst/>
              <a:ahLst/>
              <a:cxnLst/>
              <a:rect l="l" t="t" r="r" b="b"/>
              <a:pathLst>
                <a:path w="10595" h="665" extrusionOk="0">
                  <a:moveTo>
                    <a:pt x="338" y="0"/>
                  </a:moveTo>
                  <a:cubicBezTo>
                    <a:pt x="146" y="0"/>
                    <a:pt x="0" y="147"/>
                    <a:pt x="0" y="338"/>
                  </a:cubicBezTo>
                  <a:cubicBezTo>
                    <a:pt x="0" y="518"/>
                    <a:pt x="146" y="664"/>
                    <a:pt x="338" y="664"/>
                  </a:cubicBezTo>
                  <a:lnTo>
                    <a:pt x="10256" y="664"/>
                  </a:lnTo>
                  <a:cubicBezTo>
                    <a:pt x="10436" y="664"/>
                    <a:pt x="10594" y="518"/>
                    <a:pt x="10594" y="338"/>
                  </a:cubicBezTo>
                  <a:cubicBezTo>
                    <a:pt x="10594" y="147"/>
                    <a:pt x="10436" y="0"/>
                    <a:pt x="10256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978275" y="4349900"/>
              <a:ext cx="176225" cy="10725"/>
            </a:xfrm>
            <a:custGeom>
              <a:avLst/>
              <a:gdLst/>
              <a:ahLst/>
              <a:cxnLst/>
              <a:rect l="l" t="t" r="r" b="b"/>
              <a:pathLst>
                <a:path w="7049" h="429" extrusionOk="0">
                  <a:moveTo>
                    <a:pt x="1" y="1"/>
                  </a:moveTo>
                  <a:lnTo>
                    <a:pt x="1" y="429"/>
                  </a:lnTo>
                  <a:lnTo>
                    <a:pt x="7049" y="429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987000" y="4360600"/>
              <a:ext cx="6500" cy="123300"/>
            </a:xfrm>
            <a:custGeom>
              <a:avLst/>
              <a:gdLst/>
              <a:ahLst/>
              <a:cxnLst/>
              <a:rect l="l" t="t" r="r" b="b"/>
              <a:pathLst>
                <a:path w="260" h="4932" extrusionOk="0">
                  <a:moveTo>
                    <a:pt x="1" y="1"/>
                  </a:moveTo>
                  <a:lnTo>
                    <a:pt x="1" y="4932"/>
                  </a:lnTo>
                  <a:lnTo>
                    <a:pt x="260" y="493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4405825" y="4246625"/>
              <a:ext cx="14650" cy="237275"/>
            </a:xfrm>
            <a:custGeom>
              <a:avLst/>
              <a:gdLst/>
              <a:ahLst/>
              <a:cxnLst/>
              <a:rect l="l" t="t" r="r" b="b"/>
              <a:pathLst>
                <a:path w="586" h="9491" extrusionOk="0">
                  <a:moveTo>
                    <a:pt x="0" y="0"/>
                  </a:moveTo>
                  <a:lnTo>
                    <a:pt x="0" y="9491"/>
                  </a:lnTo>
                  <a:lnTo>
                    <a:pt x="585" y="9491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154475" y="4246625"/>
              <a:ext cx="14375" cy="237275"/>
            </a:xfrm>
            <a:custGeom>
              <a:avLst/>
              <a:gdLst/>
              <a:ahLst/>
              <a:cxnLst/>
              <a:rect l="l" t="t" r="r" b="b"/>
              <a:pathLst>
                <a:path w="575" h="9491" extrusionOk="0">
                  <a:moveTo>
                    <a:pt x="1" y="0"/>
                  </a:moveTo>
                  <a:lnTo>
                    <a:pt x="1" y="9491"/>
                  </a:lnTo>
                  <a:lnTo>
                    <a:pt x="575" y="949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944500" y="4454325"/>
              <a:ext cx="261225" cy="29575"/>
            </a:xfrm>
            <a:custGeom>
              <a:avLst/>
              <a:gdLst/>
              <a:ahLst/>
              <a:cxnLst/>
              <a:rect l="l" t="t" r="r" b="b"/>
              <a:pathLst>
                <a:path w="10449" h="1183" extrusionOk="0">
                  <a:moveTo>
                    <a:pt x="586" y="1"/>
                  </a:moveTo>
                  <a:cubicBezTo>
                    <a:pt x="260" y="1"/>
                    <a:pt x="1" y="271"/>
                    <a:pt x="1" y="597"/>
                  </a:cubicBezTo>
                  <a:cubicBezTo>
                    <a:pt x="1" y="924"/>
                    <a:pt x="260" y="1183"/>
                    <a:pt x="586" y="1183"/>
                  </a:cubicBezTo>
                  <a:lnTo>
                    <a:pt x="10448" y="1183"/>
                  </a:lnTo>
                  <a:lnTo>
                    <a:pt x="10448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158975" y="4454325"/>
              <a:ext cx="261500" cy="29575"/>
            </a:xfrm>
            <a:custGeom>
              <a:avLst/>
              <a:gdLst/>
              <a:ahLst/>
              <a:cxnLst/>
              <a:rect l="l" t="t" r="r" b="b"/>
              <a:pathLst>
                <a:path w="10460" h="1183" extrusionOk="0">
                  <a:moveTo>
                    <a:pt x="597" y="1"/>
                  </a:moveTo>
                  <a:cubicBezTo>
                    <a:pt x="271" y="1"/>
                    <a:pt x="1" y="271"/>
                    <a:pt x="1" y="597"/>
                  </a:cubicBezTo>
                  <a:cubicBezTo>
                    <a:pt x="1" y="924"/>
                    <a:pt x="271" y="1183"/>
                    <a:pt x="597" y="1183"/>
                  </a:cubicBezTo>
                  <a:lnTo>
                    <a:pt x="10459" y="1183"/>
                  </a:lnTo>
                  <a:lnTo>
                    <a:pt x="10459" y="1"/>
                  </a:ln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154475" y="4229175"/>
              <a:ext cx="266000" cy="153700"/>
            </a:xfrm>
            <a:custGeom>
              <a:avLst/>
              <a:gdLst/>
              <a:ahLst/>
              <a:cxnLst/>
              <a:rect l="l" t="t" r="r" b="b"/>
              <a:pathLst>
                <a:path w="10640" h="6148" extrusionOk="0">
                  <a:moveTo>
                    <a:pt x="5320" y="0"/>
                  </a:moveTo>
                  <a:cubicBezTo>
                    <a:pt x="3547" y="0"/>
                    <a:pt x="1774" y="360"/>
                    <a:pt x="1" y="1081"/>
                  </a:cubicBezTo>
                  <a:lnTo>
                    <a:pt x="1" y="6147"/>
                  </a:lnTo>
                  <a:lnTo>
                    <a:pt x="10639" y="6147"/>
                  </a:lnTo>
                  <a:lnTo>
                    <a:pt x="10639" y="1081"/>
                  </a:lnTo>
                  <a:cubicBezTo>
                    <a:pt x="8866" y="360"/>
                    <a:pt x="7093" y="0"/>
                    <a:pt x="5320" y="0"/>
                  </a:cubicBez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4244250" y="4349900"/>
              <a:ext cx="176225" cy="10725"/>
            </a:xfrm>
            <a:custGeom>
              <a:avLst/>
              <a:gdLst/>
              <a:ahLst/>
              <a:cxnLst/>
              <a:rect l="l" t="t" r="r" b="b"/>
              <a:pathLst>
                <a:path w="7049" h="429" extrusionOk="0">
                  <a:moveTo>
                    <a:pt x="1" y="1"/>
                  </a:moveTo>
                  <a:lnTo>
                    <a:pt x="1" y="429"/>
                  </a:lnTo>
                  <a:lnTo>
                    <a:pt x="7048" y="429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4252975" y="4360600"/>
              <a:ext cx="6500" cy="123300"/>
            </a:xfrm>
            <a:custGeom>
              <a:avLst/>
              <a:gdLst/>
              <a:ahLst/>
              <a:cxnLst/>
              <a:rect l="l" t="t" r="r" b="b"/>
              <a:pathLst>
                <a:path w="260" h="4932" extrusionOk="0">
                  <a:moveTo>
                    <a:pt x="1" y="1"/>
                  </a:moveTo>
                  <a:lnTo>
                    <a:pt x="1" y="4932"/>
                  </a:lnTo>
                  <a:lnTo>
                    <a:pt x="260" y="493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4175025" y="4461650"/>
              <a:ext cx="231650" cy="226600"/>
            </a:xfrm>
            <a:custGeom>
              <a:avLst/>
              <a:gdLst/>
              <a:ahLst/>
              <a:cxnLst/>
              <a:rect l="l" t="t" r="r" b="b"/>
              <a:pathLst>
                <a:path w="9266" h="9064" extrusionOk="0">
                  <a:moveTo>
                    <a:pt x="9029" y="0"/>
                  </a:moveTo>
                  <a:cubicBezTo>
                    <a:pt x="8973" y="0"/>
                    <a:pt x="8917" y="23"/>
                    <a:pt x="8872" y="68"/>
                  </a:cubicBezTo>
                  <a:lnTo>
                    <a:pt x="90" y="8692"/>
                  </a:lnTo>
                  <a:cubicBezTo>
                    <a:pt x="0" y="8771"/>
                    <a:pt x="0" y="8917"/>
                    <a:pt x="90" y="8996"/>
                  </a:cubicBezTo>
                  <a:cubicBezTo>
                    <a:pt x="130" y="9041"/>
                    <a:pt x="186" y="9063"/>
                    <a:pt x="242" y="9063"/>
                  </a:cubicBezTo>
                  <a:cubicBezTo>
                    <a:pt x="299" y="9063"/>
                    <a:pt x="355" y="9041"/>
                    <a:pt x="394" y="8996"/>
                  </a:cubicBezTo>
                  <a:lnTo>
                    <a:pt x="9187" y="383"/>
                  </a:lnTo>
                  <a:cubicBezTo>
                    <a:pt x="9266" y="293"/>
                    <a:pt x="9266" y="158"/>
                    <a:pt x="9187" y="68"/>
                  </a:cubicBezTo>
                  <a:cubicBezTo>
                    <a:pt x="9142" y="23"/>
                    <a:pt x="9086" y="0"/>
                    <a:pt x="9029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4187125" y="4461650"/>
              <a:ext cx="231650" cy="226600"/>
            </a:xfrm>
            <a:custGeom>
              <a:avLst/>
              <a:gdLst/>
              <a:ahLst/>
              <a:cxnLst/>
              <a:rect l="l" t="t" r="r" b="b"/>
              <a:pathLst>
                <a:path w="9266" h="9064" extrusionOk="0">
                  <a:moveTo>
                    <a:pt x="237" y="0"/>
                  </a:moveTo>
                  <a:cubicBezTo>
                    <a:pt x="181" y="0"/>
                    <a:pt x="124" y="23"/>
                    <a:pt x="79" y="68"/>
                  </a:cubicBezTo>
                  <a:cubicBezTo>
                    <a:pt x="0" y="158"/>
                    <a:pt x="0" y="293"/>
                    <a:pt x="91" y="383"/>
                  </a:cubicBezTo>
                  <a:lnTo>
                    <a:pt x="8872" y="8996"/>
                  </a:lnTo>
                  <a:cubicBezTo>
                    <a:pt x="8917" y="9041"/>
                    <a:pt x="8973" y="9063"/>
                    <a:pt x="9028" y="9063"/>
                  </a:cubicBezTo>
                  <a:cubicBezTo>
                    <a:pt x="9083" y="9063"/>
                    <a:pt x="9136" y="9041"/>
                    <a:pt x="9176" y="8996"/>
                  </a:cubicBezTo>
                  <a:cubicBezTo>
                    <a:pt x="9266" y="8917"/>
                    <a:pt x="9266" y="8771"/>
                    <a:pt x="9176" y="8692"/>
                  </a:cubicBezTo>
                  <a:lnTo>
                    <a:pt x="394" y="68"/>
                  </a:lnTo>
                  <a:cubicBezTo>
                    <a:pt x="349" y="23"/>
                    <a:pt x="293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165725" y="4673875"/>
              <a:ext cx="264600" cy="16625"/>
            </a:xfrm>
            <a:custGeom>
              <a:avLst/>
              <a:gdLst/>
              <a:ahLst/>
              <a:cxnLst/>
              <a:rect l="l" t="t" r="r" b="b"/>
              <a:pathLst>
                <a:path w="10584" h="665" extrusionOk="0">
                  <a:moveTo>
                    <a:pt x="327" y="0"/>
                  </a:moveTo>
                  <a:cubicBezTo>
                    <a:pt x="147" y="0"/>
                    <a:pt x="1" y="147"/>
                    <a:pt x="1" y="338"/>
                  </a:cubicBezTo>
                  <a:cubicBezTo>
                    <a:pt x="1" y="518"/>
                    <a:pt x="147" y="664"/>
                    <a:pt x="327" y="664"/>
                  </a:cubicBezTo>
                  <a:lnTo>
                    <a:pt x="10257" y="664"/>
                  </a:lnTo>
                  <a:cubicBezTo>
                    <a:pt x="10437" y="664"/>
                    <a:pt x="10584" y="518"/>
                    <a:pt x="10584" y="338"/>
                  </a:cubicBezTo>
                  <a:cubicBezTo>
                    <a:pt x="10584" y="147"/>
                    <a:pt x="10437" y="0"/>
                    <a:pt x="1025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1"/>
          <p:cNvGrpSpPr/>
          <p:nvPr/>
        </p:nvGrpSpPr>
        <p:grpSpPr>
          <a:xfrm>
            <a:off x="-242651" y="905127"/>
            <a:ext cx="2560434" cy="561594"/>
            <a:chOff x="2871050" y="2458250"/>
            <a:chExt cx="1107550" cy="242925"/>
          </a:xfrm>
        </p:grpSpPr>
        <p:sp>
          <p:nvSpPr>
            <p:cNvPr id="604" name="Google Shape;604;p31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1"/>
          <p:cNvSpPr/>
          <p:nvPr/>
        </p:nvSpPr>
        <p:spPr>
          <a:xfrm rot="10800000">
            <a:off x="343252" y="4101402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2984761" y="2586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E7E13628-F3F6-0EEE-6F80-6168B719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13" y="535903"/>
            <a:ext cx="475066" cy="5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>
            <a:spLocks noGrp="1"/>
          </p:cNvSpPr>
          <p:nvPr>
            <p:ph type="subTitle" idx="1"/>
          </p:nvPr>
        </p:nvSpPr>
        <p:spPr>
          <a:xfrm>
            <a:off x="3409700" y="1187225"/>
            <a:ext cx="5302246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all" err="1">
                <a:solidFill>
                  <a:schemeClr val="tx1"/>
                </a:solidFill>
                <a:latin typeface="Segoe UI"/>
              </a:rPr>
              <a:t>Front-END</a:t>
            </a:r>
            <a:endParaRPr lang="en-US" sz="1800" b="1" i="0" cap="all">
              <a:solidFill>
                <a:schemeClr val="tx1"/>
              </a:solidFill>
              <a:effectLst/>
              <a:latin typeface="Segoe 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/>
              </a:rPr>
              <a:t>The team made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UI changes,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implemented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error messages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and routing,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updated the login page,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worked on 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forgot password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feature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They also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worked on the search bar and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movie display for 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customer homepage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and revamped the dashboard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.</a:t>
            </a:r>
            <a:endParaRPr lang="en-US" b="1" dirty="0">
              <a:solidFill>
                <a:schemeClr val="tx1"/>
              </a:solidFill>
              <a:latin typeface="Segoe U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egoe UI"/>
            </a:endParaRPr>
          </a:p>
        </p:txBody>
      </p:sp>
      <p:sp>
        <p:nvSpPr>
          <p:cNvPr id="572" name="Google Shape;572;p31"/>
          <p:cNvSpPr txBox="1">
            <a:spLocks noGrp="1"/>
          </p:cNvSpPr>
          <p:nvPr>
            <p:ph type="subTitle" idx="2"/>
          </p:nvPr>
        </p:nvSpPr>
        <p:spPr>
          <a:xfrm>
            <a:off x="3453662" y="3097123"/>
            <a:ext cx="5258284" cy="1641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all" dirty="0">
                <a:solidFill>
                  <a:schemeClr val="tx1"/>
                </a:solidFill>
                <a:latin typeface="Segoe UI"/>
              </a:rPr>
              <a:t>Back-end</a:t>
            </a:r>
            <a:endParaRPr lang="en-US" sz="1800" b="1" i="0" cap="all" dirty="0">
              <a:solidFill>
                <a:schemeClr val="tx1"/>
              </a:solidFill>
              <a:effectLst/>
              <a:latin typeface="Segoe 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/>
              </a:rPr>
              <a:t>The team worked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on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populating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data for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admin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dashboard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fetching booking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details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implementing a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search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function for 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database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 and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integrating a payment gateway. They also worked on implementing 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forgot password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feature for both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mobile and email.</a:t>
            </a:r>
            <a:endParaRPr lang="en-US" b="1" dirty="0">
              <a:solidFill>
                <a:schemeClr val="tx1"/>
              </a:solidFill>
              <a:latin typeface="Segoe UI"/>
            </a:endParaRPr>
          </a:p>
        </p:txBody>
      </p:sp>
      <p:sp>
        <p:nvSpPr>
          <p:cNvPr id="573" name="Google Shape;573;p3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>
            <a:off x="0" y="539500"/>
            <a:ext cx="2703900" cy="4064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5" name="Google Shape;575;p31"/>
          <p:cNvCxnSpPr/>
          <p:nvPr/>
        </p:nvCxnSpPr>
        <p:spPr>
          <a:xfrm>
            <a:off x="2703950" y="539591"/>
            <a:ext cx="0" cy="47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31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577" name="Google Shape;577;p31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1"/>
          <p:cNvGrpSpPr/>
          <p:nvPr/>
        </p:nvGrpSpPr>
        <p:grpSpPr>
          <a:xfrm flipH="1">
            <a:off x="386126" y="1968022"/>
            <a:ext cx="1931640" cy="1834228"/>
            <a:chOff x="3944500" y="4229175"/>
            <a:chExt cx="485825" cy="461325"/>
          </a:xfrm>
        </p:grpSpPr>
        <p:sp>
          <p:nvSpPr>
            <p:cNvPr id="588" name="Google Shape;588;p31"/>
            <p:cNvSpPr/>
            <p:nvPr/>
          </p:nvSpPr>
          <p:spPr>
            <a:xfrm>
              <a:off x="3959700" y="4461650"/>
              <a:ext cx="231675" cy="226600"/>
            </a:xfrm>
            <a:custGeom>
              <a:avLst/>
              <a:gdLst/>
              <a:ahLst/>
              <a:cxnLst/>
              <a:rect l="l" t="t" r="r" b="b"/>
              <a:pathLst>
                <a:path w="9267" h="9064" extrusionOk="0">
                  <a:moveTo>
                    <a:pt x="9024" y="0"/>
                  </a:moveTo>
                  <a:cubicBezTo>
                    <a:pt x="8968" y="0"/>
                    <a:pt x="8912" y="23"/>
                    <a:pt x="8872" y="68"/>
                  </a:cubicBezTo>
                  <a:lnTo>
                    <a:pt x="91" y="8692"/>
                  </a:lnTo>
                  <a:cubicBezTo>
                    <a:pt x="1" y="8771"/>
                    <a:pt x="1" y="8917"/>
                    <a:pt x="80" y="8996"/>
                  </a:cubicBezTo>
                  <a:cubicBezTo>
                    <a:pt x="125" y="9041"/>
                    <a:pt x="181" y="9063"/>
                    <a:pt x="237" y="9063"/>
                  </a:cubicBezTo>
                  <a:cubicBezTo>
                    <a:pt x="294" y="9063"/>
                    <a:pt x="350" y="9041"/>
                    <a:pt x="395" y="8996"/>
                  </a:cubicBezTo>
                  <a:lnTo>
                    <a:pt x="9176" y="383"/>
                  </a:lnTo>
                  <a:cubicBezTo>
                    <a:pt x="9266" y="293"/>
                    <a:pt x="9266" y="158"/>
                    <a:pt x="9176" y="68"/>
                  </a:cubicBezTo>
                  <a:cubicBezTo>
                    <a:pt x="9137" y="23"/>
                    <a:pt x="9081" y="0"/>
                    <a:pt x="9024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3971525" y="4461650"/>
              <a:ext cx="231675" cy="226600"/>
            </a:xfrm>
            <a:custGeom>
              <a:avLst/>
              <a:gdLst/>
              <a:ahLst/>
              <a:cxnLst/>
              <a:rect l="l" t="t" r="r" b="b"/>
              <a:pathLst>
                <a:path w="9267" h="9064" extrusionOk="0">
                  <a:moveTo>
                    <a:pt x="243" y="0"/>
                  </a:moveTo>
                  <a:cubicBezTo>
                    <a:pt x="186" y="0"/>
                    <a:pt x="130" y="23"/>
                    <a:pt x="91" y="68"/>
                  </a:cubicBezTo>
                  <a:cubicBezTo>
                    <a:pt x="1" y="158"/>
                    <a:pt x="1" y="293"/>
                    <a:pt x="91" y="383"/>
                  </a:cubicBezTo>
                  <a:lnTo>
                    <a:pt x="8872" y="8996"/>
                  </a:lnTo>
                  <a:cubicBezTo>
                    <a:pt x="8917" y="9041"/>
                    <a:pt x="8973" y="9063"/>
                    <a:pt x="9030" y="9063"/>
                  </a:cubicBezTo>
                  <a:cubicBezTo>
                    <a:pt x="9086" y="9063"/>
                    <a:pt x="9142" y="9041"/>
                    <a:pt x="9187" y="8996"/>
                  </a:cubicBezTo>
                  <a:cubicBezTo>
                    <a:pt x="9266" y="8917"/>
                    <a:pt x="9266" y="8771"/>
                    <a:pt x="9187" y="8692"/>
                  </a:cubicBezTo>
                  <a:lnTo>
                    <a:pt x="395" y="68"/>
                  </a:lnTo>
                  <a:cubicBezTo>
                    <a:pt x="355" y="23"/>
                    <a:pt x="299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950150" y="4673875"/>
              <a:ext cx="264875" cy="16625"/>
            </a:xfrm>
            <a:custGeom>
              <a:avLst/>
              <a:gdLst/>
              <a:ahLst/>
              <a:cxnLst/>
              <a:rect l="l" t="t" r="r" b="b"/>
              <a:pathLst>
                <a:path w="10595" h="665" extrusionOk="0">
                  <a:moveTo>
                    <a:pt x="338" y="0"/>
                  </a:moveTo>
                  <a:cubicBezTo>
                    <a:pt x="146" y="0"/>
                    <a:pt x="0" y="147"/>
                    <a:pt x="0" y="338"/>
                  </a:cubicBezTo>
                  <a:cubicBezTo>
                    <a:pt x="0" y="518"/>
                    <a:pt x="146" y="664"/>
                    <a:pt x="338" y="664"/>
                  </a:cubicBezTo>
                  <a:lnTo>
                    <a:pt x="10256" y="664"/>
                  </a:lnTo>
                  <a:cubicBezTo>
                    <a:pt x="10436" y="664"/>
                    <a:pt x="10594" y="518"/>
                    <a:pt x="10594" y="338"/>
                  </a:cubicBezTo>
                  <a:cubicBezTo>
                    <a:pt x="10594" y="147"/>
                    <a:pt x="10436" y="0"/>
                    <a:pt x="10256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978275" y="4349900"/>
              <a:ext cx="176225" cy="10725"/>
            </a:xfrm>
            <a:custGeom>
              <a:avLst/>
              <a:gdLst/>
              <a:ahLst/>
              <a:cxnLst/>
              <a:rect l="l" t="t" r="r" b="b"/>
              <a:pathLst>
                <a:path w="7049" h="429" extrusionOk="0">
                  <a:moveTo>
                    <a:pt x="1" y="1"/>
                  </a:moveTo>
                  <a:lnTo>
                    <a:pt x="1" y="429"/>
                  </a:lnTo>
                  <a:lnTo>
                    <a:pt x="7049" y="429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987000" y="4360600"/>
              <a:ext cx="6500" cy="123300"/>
            </a:xfrm>
            <a:custGeom>
              <a:avLst/>
              <a:gdLst/>
              <a:ahLst/>
              <a:cxnLst/>
              <a:rect l="l" t="t" r="r" b="b"/>
              <a:pathLst>
                <a:path w="260" h="4932" extrusionOk="0">
                  <a:moveTo>
                    <a:pt x="1" y="1"/>
                  </a:moveTo>
                  <a:lnTo>
                    <a:pt x="1" y="4932"/>
                  </a:lnTo>
                  <a:lnTo>
                    <a:pt x="260" y="493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4405825" y="4246625"/>
              <a:ext cx="14650" cy="237275"/>
            </a:xfrm>
            <a:custGeom>
              <a:avLst/>
              <a:gdLst/>
              <a:ahLst/>
              <a:cxnLst/>
              <a:rect l="l" t="t" r="r" b="b"/>
              <a:pathLst>
                <a:path w="586" h="9491" extrusionOk="0">
                  <a:moveTo>
                    <a:pt x="0" y="0"/>
                  </a:moveTo>
                  <a:lnTo>
                    <a:pt x="0" y="9491"/>
                  </a:lnTo>
                  <a:lnTo>
                    <a:pt x="585" y="9491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154475" y="4246625"/>
              <a:ext cx="14375" cy="237275"/>
            </a:xfrm>
            <a:custGeom>
              <a:avLst/>
              <a:gdLst/>
              <a:ahLst/>
              <a:cxnLst/>
              <a:rect l="l" t="t" r="r" b="b"/>
              <a:pathLst>
                <a:path w="575" h="9491" extrusionOk="0">
                  <a:moveTo>
                    <a:pt x="1" y="0"/>
                  </a:moveTo>
                  <a:lnTo>
                    <a:pt x="1" y="9491"/>
                  </a:lnTo>
                  <a:lnTo>
                    <a:pt x="575" y="949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944500" y="4454325"/>
              <a:ext cx="261225" cy="29575"/>
            </a:xfrm>
            <a:custGeom>
              <a:avLst/>
              <a:gdLst/>
              <a:ahLst/>
              <a:cxnLst/>
              <a:rect l="l" t="t" r="r" b="b"/>
              <a:pathLst>
                <a:path w="10449" h="1183" extrusionOk="0">
                  <a:moveTo>
                    <a:pt x="586" y="1"/>
                  </a:moveTo>
                  <a:cubicBezTo>
                    <a:pt x="260" y="1"/>
                    <a:pt x="1" y="271"/>
                    <a:pt x="1" y="597"/>
                  </a:cubicBezTo>
                  <a:cubicBezTo>
                    <a:pt x="1" y="924"/>
                    <a:pt x="260" y="1183"/>
                    <a:pt x="586" y="1183"/>
                  </a:cubicBezTo>
                  <a:lnTo>
                    <a:pt x="10448" y="1183"/>
                  </a:lnTo>
                  <a:lnTo>
                    <a:pt x="10448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158975" y="4454325"/>
              <a:ext cx="261500" cy="29575"/>
            </a:xfrm>
            <a:custGeom>
              <a:avLst/>
              <a:gdLst/>
              <a:ahLst/>
              <a:cxnLst/>
              <a:rect l="l" t="t" r="r" b="b"/>
              <a:pathLst>
                <a:path w="10460" h="1183" extrusionOk="0">
                  <a:moveTo>
                    <a:pt x="597" y="1"/>
                  </a:moveTo>
                  <a:cubicBezTo>
                    <a:pt x="271" y="1"/>
                    <a:pt x="1" y="271"/>
                    <a:pt x="1" y="597"/>
                  </a:cubicBezTo>
                  <a:cubicBezTo>
                    <a:pt x="1" y="924"/>
                    <a:pt x="271" y="1183"/>
                    <a:pt x="597" y="1183"/>
                  </a:cubicBezTo>
                  <a:lnTo>
                    <a:pt x="10459" y="1183"/>
                  </a:lnTo>
                  <a:lnTo>
                    <a:pt x="10459" y="1"/>
                  </a:ln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154475" y="4229175"/>
              <a:ext cx="266000" cy="153700"/>
            </a:xfrm>
            <a:custGeom>
              <a:avLst/>
              <a:gdLst/>
              <a:ahLst/>
              <a:cxnLst/>
              <a:rect l="l" t="t" r="r" b="b"/>
              <a:pathLst>
                <a:path w="10640" h="6148" extrusionOk="0">
                  <a:moveTo>
                    <a:pt x="5320" y="0"/>
                  </a:moveTo>
                  <a:cubicBezTo>
                    <a:pt x="3547" y="0"/>
                    <a:pt x="1774" y="360"/>
                    <a:pt x="1" y="1081"/>
                  </a:cubicBezTo>
                  <a:lnTo>
                    <a:pt x="1" y="6147"/>
                  </a:lnTo>
                  <a:lnTo>
                    <a:pt x="10639" y="6147"/>
                  </a:lnTo>
                  <a:lnTo>
                    <a:pt x="10639" y="1081"/>
                  </a:lnTo>
                  <a:cubicBezTo>
                    <a:pt x="8866" y="360"/>
                    <a:pt x="7093" y="0"/>
                    <a:pt x="5320" y="0"/>
                  </a:cubicBez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4244250" y="4349900"/>
              <a:ext cx="176225" cy="10725"/>
            </a:xfrm>
            <a:custGeom>
              <a:avLst/>
              <a:gdLst/>
              <a:ahLst/>
              <a:cxnLst/>
              <a:rect l="l" t="t" r="r" b="b"/>
              <a:pathLst>
                <a:path w="7049" h="429" extrusionOk="0">
                  <a:moveTo>
                    <a:pt x="1" y="1"/>
                  </a:moveTo>
                  <a:lnTo>
                    <a:pt x="1" y="429"/>
                  </a:lnTo>
                  <a:lnTo>
                    <a:pt x="7048" y="429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4252975" y="4360600"/>
              <a:ext cx="6500" cy="123300"/>
            </a:xfrm>
            <a:custGeom>
              <a:avLst/>
              <a:gdLst/>
              <a:ahLst/>
              <a:cxnLst/>
              <a:rect l="l" t="t" r="r" b="b"/>
              <a:pathLst>
                <a:path w="260" h="4932" extrusionOk="0">
                  <a:moveTo>
                    <a:pt x="1" y="1"/>
                  </a:moveTo>
                  <a:lnTo>
                    <a:pt x="1" y="4932"/>
                  </a:lnTo>
                  <a:lnTo>
                    <a:pt x="260" y="493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4175025" y="4461650"/>
              <a:ext cx="231650" cy="226600"/>
            </a:xfrm>
            <a:custGeom>
              <a:avLst/>
              <a:gdLst/>
              <a:ahLst/>
              <a:cxnLst/>
              <a:rect l="l" t="t" r="r" b="b"/>
              <a:pathLst>
                <a:path w="9266" h="9064" extrusionOk="0">
                  <a:moveTo>
                    <a:pt x="9029" y="0"/>
                  </a:moveTo>
                  <a:cubicBezTo>
                    <a:pt x="8973" y="0"/>
                    <a:pt x="8917" y="23"/>
                    <a:pt x="8872" y="68"/>
                  </a:cubicBezTo>
                  <a:lnTo>
                    <a:pt x="90" y="8692"/>
                  </a:lnTo>
                  <a:cubicBezTo>
                    <a:pt x="0" y="8771"/>
                    <a:pt x="0" y="8917"/>
                    <a:pt x="90" y="8996"/>
                  </a:cubicBezTo>
                  <a:cubicBezTo>
                    <a:pt x="130" y="9041"/>
                    <a:pt x="186" y="9063"/>
                    <a:pt x="242" y="9063"/>
                  </a:cubicBezTo>
                  <a:cubicBezTo>
                    <a:pt x="299" y="9063"/>
                    <a:pt x="355" y="9041"/>
                    <a:pt x="394" y="8996"/>
                  </a:cubicBezTo>
                  <a:lnTo>
                    <a:pt x="9187" y="383"/>
                  </a:lnTo>
                  <a:cubicBezTo>
                    <a:pt x="9266" y="293"/>
                    <a:pt x="9266" y="158"/>
                    <a:pt x="9187" y="68"/>
                  </a:cubicBezTo>
                  <a:cubicBezTo>
                    <a:pt x="9142" y="23"/>
                    <a:pt x="9086" y="0"/>
                    <a:pt x="9029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4187125" y="4461650"/>
              <a:ext cx="231650" cy="226600"/>
            </a:xfrm>
            <a:custGeom>
              <a:avLst/>
              <a:gdLst/>
              <a:ahLst/>
              <a:cxnLst/>
              <a:rect l="l" t="t" r="r" b="b"/>
              <a:pathLst>
                <a:path w="9266" h="9064" extrusionOk="0">
                  <a:moveTo>
                    <a:pt x="237" y="0"/>
                  </a:moveTo>
                  <a:cubicBezTo>
                    <a:pt x="181" y="0"/>
                    <a:pt x="124" y="23"/>
                    <a:pt x="79" y="68"/>
                  </a:cubicBezTo>
                  <a:cubicBezTo>
                    <a:pt x="0" y="158"/>
                    <a:pt x="0" y="293"/>
                    <a:pt x="91" y="383"/>
                  </a:cubicBezTo>
                  <a:lnTo>
                    <a:pt x="8872" y="8996"/>
                  </a:lnTo>
                  <a:cubicBezTo>
                    <a:pt x="8917" y="9041"/>
                    <a:pt x="8973" y="9063"/>
                    <a:pt x="9028" y="9063"/>
                  </a:cubicBezTo>
                  <a:cubicBezTo>
                    <a:pt x="9083" y="9063"/>
                    <a:pt x="9136" y="9041"/>
                    <a:pt x="9176" y="8996"/>
                  </a:cubicBezTo>
                  <a:cubicBezTo>
                    <a:pt x="9266" y="8917"/>
                    <a:pt x="9266" y="8771"/>
                    <a:pt x="9176" y="8692"/>
                  </a:cubicBezTo>
                  <a:lnTo>
                    <a:pt x="394" y="68"/>
                  </a:lnTo>
                  <a:cubicBezTo>
                    <a:pt x="349" y="23"/>
                    <a:pt x="293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165725" y="4673875"/>
              <a:ext cx="264600" cy="16625"/>
            </a:xfrm>
            <a:custGeom>
              <a:avLst/>
              <a:gdLst/>
              <a:ahLst/>
              <a:cxnLst/>
              <a:rect l="l" t="t" r="r" b="b"/>
              <a:pathLst>
                <a:path w="10584" h="665" extrusionOk="0">
                  <a:moveTo>
                    <a:pt x="327" y="0"/>
                  </a:moveTo>
                  <a:cubicBezTo>
                    <a:pt x="147" y="0"/>
                    <a:pt x="1" y="147"/>
                    <a:pt x="1" y="338"/>
                  </a:cubicBezTo>
                  <a:cubicBezTo>
                    <a:pt x="1" y="518"/>
                    <a:pt x="147" y="664"/>
                    <a:pt x="327" y="664"/>
                  </a:cubicBezTo>
                  <a:lnTo>
                    <a:pt x="10257" y="664"/>
                  </a:lnTo>
                  <a:cubicBezTo>
                    <a:pt x="10437" y="664"/>
                    <a:pt x="10584" y="518"/>
                    <a:pt x="10584" y="338"/>
                  </a:cubicBezTo>
                  <a:cubicBezTo>
                    <a:pt x="10584" y="147"/>
                    <a:pt x="10437" y="0"/>
                    <a:pt x="1025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1"/>
          <p:cNvGrpSpPr/>
          <p:nvPr/>
        </p:nvGrpSpPr>
        <p:grpSpPr>
          <a:xfrm>
            <a:off x="-242651" y="905127"/>
            <a:ext cx="2560434" cy="561594"/>
            <a:chOff x="2871050" y="2458250"/>
            <a:chExt cx="1107550" cy="242925"/>
          </a:xfrm>
        </p:grpSpPr>
        <p:sp>
          <p:nvSpPr>
            <p:cNvPr id="604" name="Google Shape;604;p31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1"/>
          <p:cNvSpPr/>
          <p:nvPr/>
        </p:nvSpPr>
        <p:spPr>
          <a:xfrm rot="10800000">
            <a:off x="343252" y="4101402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2984761" y="2586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FEB90525-BA7B-55B0-B301-6EAE31BA9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13" y="535903"/>
            <a:ext cx="475066" cy="5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>
            <a:spLocks noGrp="1"/>
          </p:cNvSpPr>
          <p:nvPr>
            <p:ph type="subTitle" idx="1"/>
          </p:nvPr>
        </p:nvSpPr>
        <p:spPr>
          <a:xfrm>
            <a:off x="3409700" y="1187225"/>
            <a:ext cx="5258284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all" err="1">
                <a:solidFill>
                  <a:schemeClr val="tx1"/>
                </a:solidFill>
                <a:latin typeface="Segoe UI"/>
              </a:rPr>
              <a:t>Front-END</a:t>
            </a:r>
            <a:endParaRPr lang="en-US" sz="1800" b="1" i="0" cap="all">
              <a:solidFill>
                <a:schemeClr val="tx1"/>
              </a:solidFill>
              <a:effectLst/>
              <a:latin typeface="Segoe 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/>
              </a:rPr>
              <a:t>The team worked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on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developing 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customer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dashboard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implementing a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chatbot and customer support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dashboard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and integrating a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 filter.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They also worked on adding various features to the chatbot.</a:t>
            </a:r>
            <a:endParaRPr lang="en-US" b="1">
              <a:solidFill>
                <a:schemeClr val="tx1"/>
              </a:solidFill>
              <a:latin typeface="Segoe U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egoe UI"/>
            </a:endParaRPr>
          </a:p>
        </p:txBody>
      </p:sp>
      <p:sp>
        <p:nvSpPr>
          <p:cNvPr id="572" name="Google Shape;572;p31"/>
          <p:cNvSpPr txBox="1">
            <a:spLocks noGrp="1"/>
          </p:cNvSpPr>
          <p:nvPr>
            <p:ph type="subTitle" idx="2"/>
          </p:nvPr>
        </p:nvSpPr>
        <p:spPr>
          <a:xfrm>
            <a:off x="3409700" y="2886108"/>
            <a:ext cx="5346207" cy="1641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all" dirty="0">
                <a:solidFill>
                  <a:schemeClr val="tx1"/>
                </a:solidFill>
                <a:latin typeface="Segoe UI"/>
              </a:rPr>
              <a:t>Back-end</a:t>
            </a:r>
            <a:endParaRPr lang="en-US" sz="1800" b="1" i="0" cap="all" dirty="0">
              <a:solidFill>
                <a:schemeClr val="tx1"/>
              </a:solidFill>
              <a:effectLst/>
              <a:latin typeface="Segoe 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/>
              </a:rPr>
              <a:t>The team worked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on adding movies to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the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database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developing the backend for 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admin dashboard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integrating the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payment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gateway.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They also worked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on AWS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solutioning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, payment testing, and implementing</a:t>
            </a:r>
            <a:r>
              <a:rPr lang="en-US" sz="1200" dirty="0">
                <a:solidFill>
                  <a:srgbClr val="D1D5DB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Segoe UI"/>
              </a:rPr>
              <a:t>promotional offers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Segoe UI"/>
              </a:rPr>
              <a:t>.</a:t>
            </a:r>
            <a:endParaRPr lang="en-US" b="1" dirty="0">
              <a:solidFill>
                <a:schemeClr val="tx1"/>
              </a:solidFill>
              <a:latin typeface="Segoe UI"/>
            </a:endParaRPr>
          </a:p>
        </p:txBody>
      </p:sp>
      <p:sp>
        <p:nvSpPr>
          <p:cNvPr id="573" name="Google Shape;573;p3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</a:t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>
            <a:off x="0" y="539500"/>
            <a:ext cx="2703900" cy="4064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5" name="Google Shape;575;p31"/>
          <p:cNvCxnSpPr/>
          <p:nvPr/>
        </p:nvCxnSpPr>
        <p:spPr>
          <a:xfrm>
            <a:off x="2703950" y="539591"/>
            <a:ext cx="0" cy="47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31"/>
          <p:cNvGrpSpPr/>
          <p:nvPr/>
        </p:nvGrpSpPr>
        <p:grpSpPr>
          <a:xfrm rot="5400000">
            <a:off x="8568937" y="-84044"/>
            <a:ext cx="186223" cy="659096"/>
            <a:chOff x="4714575" y="2942350"/>
            <a:chExt cx="46450" cy="164400"/>
          </a:xfrm>
        </p:grpSpPr>
        <p:sp>
          <p:nvSpPr>
            <p:cNvPr id="577" name="Google Shape;577;p31"/>
            <p:cNvSpPr/>
            <p:nvPr/>
          </p:nvSpPr>
          <p:spPr>
            <a:xfrm>
              <a:off x="4752275" y="294235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1"/>
                  </a:cubicBezTo>
                  <a:cubicBezTo>
                    <a:pt x="1" y="271"/>
                    <a:pt x="80" y="361"/>
                    <a:pt x="170" y="361"/>
                  </a:cubicBezTo>
                  <a:cubicBezTo>
                    <a:pt x="271" y="361"/>
                    <a:pt x="350" y="271"/>
                    <a:pt x="350" y="181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752275" y="2981200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81"/>
                    <a:pt x="80" y="360"/>
                    <a:pt x="170" y="360"/>
                  </a:cubicBezTo>
                  <a:cubicBezTo>
                    <a:pt x="271" y="360"/>
                    <a:pt x="350" y="281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752275" y="3020025"/>
              <a:ext cx="8750" cy="9025"/>
            </a:xfrm>
            <a:custGeom>
              <a:avLst/>
              <a:gdLst/>
              <a:ahLst/>
              <a:cxnLst/>
              <a:rect l="l" t="t" r="r" b="b"/>
              <a:pathLst>
                <a:path w="350" h="361" extrusionOk="0">
                  <a:moveTo>
                    <a:pt x="170" y="1"/>
                  </a:moveTo>
                  <a:cubicBezTo>
                    <a:pt x="80" y="1"/>
                    <a:pt x="1" y="79"/>
                    <a:pt x="1" y="181"/>
                  </a:cubicBezTo>
                  <a:cubicBezTo>
                    <a:pt x="1" y="282"/>
                    <a:pt x="80" y="361"/>
                    <a:pt x="170" y="361"/>
                  </a:cubicBezTo>
                  <a:cubicBezTo>
                    <a:pt x="271" y="361"/>
                    <a:pt x="350" y="282"/>
                    <a:pt x="350" y="181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752275" y="305915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1"/>
                  </a:moveTo>
                  <a:cubicBezTo>
                    <a:pt x="80" y="1"/>
                    <a:pt x="1" y="79"/>
                    <a:pt x="1" y="169"/>
                  </a:cubicBezTo>
                  <a:cubicBezTo>
                    <a:pt x="1" y="271"/>
                    <a:pt x="80" y="350"/>
                    <a:pt x="170" y="350"/>
                  </a:cubicBezTo>
                  <a:cubicBezTo>
                    <a:pt x="271" y="350"/>
                    <a:pt x="350" y="271"/>
                    <a:pt x="350" y="169"/>
                  </a:cubicBezTo>
                  <a:cubicBezTo>
                    <a:pt x="350" y="79"/>
                    <a:pt x="271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4752275" y="3098000"/>
              <a:ext cx="8750" cy="8750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170" y="0"/>
                  </a:moveTo>
                  <a:cubicBezTo>
                    <a:pt x="80" y="0"/>
                    <a:pt x="1" y="79"/>
                    <a:pt x="1" y="180"/>
                  </a:cubicBezTo>
                  <a:cubicBezTo>
                    <a:pt x="1" y="270"/>
                    <a:pt x="80" y="349"/>
                    <a:pt x="170" y="349"/>
                  </a:cubicBezTo>
                  <a:cubicBezTo>
                    <a:pt x="271" y="349"/>
                    <a:pt x="350" y="270"/>
                    <a:pt x="350" y="180"/>
                  </a:cubicBezTo>
                  <a:cubicBezTo>
                    <a:pt x="350" y="79"/>
                    <a:pt x="271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4714575" y="294235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1"/>
                  </a:cubicBezTo>
                  <a:cubicBezTo>
                    <a:pt x="0" y="271"/>
                    <a:pt x="79" y="361"/>
                    <a:pt x="180" y="361"/>
                  </a:cubicBezTo>
                  <a:cubicBezTo>
                    <a:pt x="282" y="361"/>
                    <a:pt x="361" y="271"/>
                    <a:pt x="361" y="181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714575" y="2981200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81"/>
                    <a:pt x="79" y="360"/>
                    <a:pt x="180" y="360"/>
                  </a:cubicBezTo>
                  <a:cubicBezTo>
                    <a:pt x="282" y="360"/>
                    <a:pt x="361" y="281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714575" y="3020025"/>
              <a:ext cx="9025" cy="9025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0" y="1"/>
                  </a:moveTo>
                  <a:cubicBezTo>
                    <a:pt x="79" y="1"/>
                    <a:pt x="0" y="79"/>
                    <a:pt x="0" y="181"/>
                  </a:cubicBezTo>
                  <a:cubicBezTo>
                    <a:pt x="0" y="282"/>
                    <a:pt x="79" y="361"/>
                    <a:pt x="180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714575" y="305915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1"/>
                  </a:moveTo>
                  <a:cubicBezTo>
                    <a:pt x="79" y="1"/>
                    <a:pt x="0" y="79"/>
                    <a:pt x="0" y="169"/>
                  </a:cubicBezTo>
                  <a:cubicBezTo>
                    <a:pt x="0" y="271"/>
                    <a:pt x="79" y="350"/>
                    <a:pt x="180" y="350"/>
                  </a:cubicBezTo>
                  <a:cubicBezTo>
                    <a:pt x="282" y="350"/>
                    <a:pt x="361" y="271"/>
                    <a:pt x="361" y="169"/>
                  </a:cubicBezTo>
                  <a:cubicBezTo>
                    <a:pt x="361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714575" y="3098000"/>
              <a:ext cx="9025" cy="8750"/>
            </a:xfrm>
            <a:custGeom>
              <a:avLst/>
              <a:gdLst/>
              <a:ahLst/>
              <a:cxnLst/>
              <a:rect l="l" t="t" r="r" b="b"/>
              <a:pathLst>
                <a:path w="361" h="350" extrusionOk="0">
                  <a:moveTo>
                    <a:pt x="180" y="0"/>
                  </a:moveTo>
                  <a:cubicBezTo>
                    <a:pt x="79" y="0"/>
                    <a:pt x="0" y="79"/>
                    <a:pt x="0" y="180"/>
                  </a:cubicBezTo>
                  <a:cubicBezTo>
                    <a:pt x="0" y="270"/>
                    <a:pt x="79" y="349"/>
                    <a:pt x="180" y="349"/>
                  </a:cubicBezTo>
                  <a:cubicBezTo>
                    <a:pt x="282" y="349"/>
                    <a:pt x="361" y="270"/>
                    <a:pt x="361" y="180"/>
                  </a:cubicBezTo>
                  <a:cubicBezTo>
                    <a:pt x="361" y="79"/>
                    <a:pt x="282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1"/>
          <p:cNvGrpSpPr/>
          <p:nvPr/>
        </p:nvGrpSpPr>
        <p:grpSpPr>
          <a:xfrm flipH="1">
            <a:off x="386126" y="1968022"/>
            <a:ext cx="1931640" cy="1834228"/>
            <a:chOff x="3944500" y="4229175"/>
            <a:chExt cx="485825" cy="461325"/>
          </a:xfrm>
        </p:grpSpPr>
        <p:sp>
          <p:nvSpPr>
            <p:cNvPr id="588" name="Google Shape;588;p31"/>
            <p:cNvSpPr/>
            <p:nvPr/>
          </p:nvSpPr>
          <p:spPr>
            <a:xfrm>
              <a:off x="3959700" y="4461650"/>
              <a:ext cx="231675" cy="226600"/>
            </a:xfrm>
            <a:custGeom>
              <a:avLst/>
              <a:gdLst/>
              <a:ahLst/>
              <a:cxnLst/>
              <a:rect l="l" t="t" r="r" b="b"/>
              <a:pathLst>
                <a:path w="9267" h="9064" extrusionOk="0">
                  <a:moveTo>
                    <a:pt x="9024" y="0"/>
                  </a:moveTo>
                  <a:cubicBezTo>
                    <a:pt x="8968" y="0"/>
                    <a:pt x="8912" y="23"/>
                    <a:pt x="8872" y="68"/>
                  </a:cubicBezTo>
                  <a:lnTo>
                    <a:pt x="91" y="8692"/>
                  </a:lnTo>
                  <a:cubicBezTo>
                    <a:pt x="1" y="8771"/>
                    <a:pt x="1" y="8917"/>
                    <a:pt x="80" y="8996"/>
                  </a:cubicBezTo>
                  <a:cubicBezTo>
                    <a:pt x="125" y="9041"/>
                    <a:pt x="181" y="9063"/>
                    <a:pt x="237" y="9063"/>
                  </a:cubicBezTo>
                  <a:cubicBezTo>
                    <a:pt x="294" y="9063"/>
                    <a:pt x="350" y="9041"/>
                    <a:pt x="395" y="8996"/>
                  </a:cubicBezTo>
                  <a:lnTo>
                    <a:pt x="9176" y="383"/>
                  </a:lnTo>
                  <a:cubicBezTo>
                    <a:pt x="9266" y="293"/>
                    <a:pt x="9266" y="158"/>
                    <a:pt x="9176" y="68"/>
                  </a:cubicBezTo>
                  <a:cubicBezTo>
                    <a:pt x="9137" y="23"/>
                    <a:pt x="9081" y="0"/>
                    <a:pt x="9024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3971525" y="4461650"/>
              <a:ext cx="231675" cy="226600"/>
            </a:xfrm>
            <a:custGeom>
              <a:avLst/>
              <a:gdLst/>
              <a:ahLst/>
              <a:cxnLst/>
              <a:rect l="l" t="t" r="r" b="b"/>
              <a:pathLst>
                <a:path w="9267" h="9064" extrusionOk="0">
                  <a:moveTo>
                    <a:pt x="243" y="0"/>
                  </a:moveTo>
                  <a:cubicBezTo>
                    <a:pt x="186" y="0"/>
                    <a:pt x="130" y="23"/>
                    <a:pt x="91" y="68"/>
                  </a:cubicBezTo>
                  <a:cubicBezTo>
                    <a:pt x="1" y="158"/>
                    <a:pt x="1" y="293"/>
                    <a:pt x="91" y="383"/>
                  </a:cubicBezTo>
                  <a:lnTo>
                    <a:pt x="8872" y="8996"/>
                  </a:lnTo>
                  <a:cubicBezTo>
                    <a:pt x="8917" y="9041"/>
                    <a:pt x="8973" y="9063"/>
                    <a:pt x="9030" y="9063"/>
                  </a:cubicBezTo>
                  <a:cubicBezTo>
                    <a:pt x="9086" y="9063"/>
                    <a:pt x="9142" y="9041"/>
                    <a:pt x="9187" y="8996"/>
                  </a:cubicBezTo>
                  <a:cubicBezTo>
                    <a:pt x="9266" y="8917"/>
                    <a:pt x="9266" y="8771"/>
                    <a:pt x="9187" y="8692"/>
                  </a:cubicBezTo>
                  <a:lnTo>
                    <a:pt x="395" y="68"/>
                  </a:lnTo>
                  <a:cubicBezTo>
                    <a:pt x="355" y="23"/>
                    <a:pt x="299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950150" y="4673875"/>
              <a:ext cx="264875" cy="16625"/>
            </a:xfrm>
            <a:custGeom>
              <a:avLst/>
              <a:gdLst/>
              <a:ahLst/>
              <a:cxnLst/>
              <a:rect l="l" t="t" r="r" b="b"/>
              <a:pathLst>
                <a:path w="10595" h="665" extrusionOk="0">
                  <a:moveTo>
                    <a:pt x="338" y="0"/>
                  </a:moveTo>
                  <a:cubicBezTo>
                    <a:pt x="146" y="0"/>
                    <a:pt x="0" y="147"/>
                    <a:pt x="0" y="338"/>
                  </a:cubicBezTo>
                  <a:cubicBezTo>
                    <a:pt x="0" y="518"/>
                    <a:pt x="146" y="664"/>
                    <a:pt x="338" y="664"/>
                  </a:cubicBezTo>
                  <a:lnTo>
                    <a:pt x="10256" y="664"/>
                  </a:lnTo>
                  <a:cubicBezTo>
                    <a:pt x="10436" y="664"/>
                    <a:pt x="10594" y="518"/>
                    <a:pt x="10594" y="338"/>
                  </a:cubicBezTo>
                  <a:cubicBezTo>
                    <a:pt x="10594" y="147"/>
                    <a:pt x="10436" y="0"/>
                    <a:pt x="10256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978275" y="4349900"/>
              <a:ext cx="176225" cy="10725"/>
            </a:xfrm>
            <a:custGeom>
              <a:avLst/>
              <a:gdLst/>
              <a:ahLst/>
              <a:cxnLst/>
              <a:rect l="l" t="t" r="r" b="b"/>
              <a:pathLst>
                <a:path w="7049" h="429" extrusionOk="0">
                  <a:moveTo>
                    <a:pt x="1" y="1"/>
                  </a:moveTo>
                  <a:lnTo>
                    <a:pt x="1" y="429"/>
                  </a:lnTo>
                  <a:lnTo>
                    <a:pt x="7049" y="429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987000" y="4360600"/>
              <a:ext cx="6500" cy="123300"/>
            </a:xfrm>
            <a:custGeom>
              <a:avLst/>
              <a:gdLst/>
              <a:ahLst/>
              <a:cxnLst/>
              <a:rect l="l" t="t" r="r" b="b"/>
              <a:pathLst>
                <a:path w="260" h="4932" extrusionOk="0">
                  <a:moveTo>
                    <a:pt x="1" y="1"/>
                  </a:moveTo>
                  <a:lnTo>
                    <a:pt x="1" y="4932"/>
                  </a:lnTo>
                  <a:lnTo>
                    <a:pt x="260" y="493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4405825" y="4246625"/>
              <a:ext cx="14650" cy="237275"/>
            </a:xfrm>
            <a:custGeom>
              <a:avLst/>
              <a:gdLst/>
              <a:ahLst/>
              <a:cxnLst/>
              <a:rect l="l" t="t" r="r" b="b"/>
              <a:pathLst>
                <a:path w="586" h="9491" extrusionOk="0">
                  <a:moveTo>
                    <a:pt x="0" y="0"/>
                  </a:moveTo>
                  <a:lnTo>
                    <a:pt x="0" y="9491"/>
                  </a:lnTo>
                  <a:lnTo>
                    <a:pt x="585" y="9491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154475" y="4246625"/>
              <a:ext cx="14375" cy="237275"/>
            </a:xfrm>
            <a:custGeom>
              <a:avLst/>
              <a:gdLst/>
              <a:ahLst/>
              <a:cxnLst/>
              <a:rect l="l" t="t" r="r" b="b"/>
              <a:pathLst>
                <a:path w="575" h="9491" extrusionOk="0">
                  <a:moveTo>
                    <a:pt x="1" y="0"/>
                  </a:moveTo>
                  <a:lnTo>
                    <a:pt x="1" y="9491"/>
                  </a:lnTo>
                  <a:lnTo>
                    <a:pt x="575" y="949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944500" y="4454325"/>
              <a:ext cx="261225" cy="29575"/>
            </a:xfrm>
            <a:custGeom>
              <a:avLst/>
              <a:gdLst/>
              <a:ahLst/>
              <a:cxnLst/>
              <a:rect l="l" t="t" r="r" b="b"/>
              <a:pathLst>
                <a:path w="10449" h="1183" extrusionOk="0">
                  <a:moveTo>
                    <a:pt x="586" y="1"/>
                  </a:moveTo>
                  <a:cubicBezTo>
                    <a:pt x="260" y="1"/>
                    <a:pt x="1" y="271"/>
                    <a:pt x="1" y="597"/>
                  </a:cubicBezTo>
                  <a:cubicBezTo>
                    <a:pt x="1" y="924"/>
                    <a:pt x="260" y="1183"/>
                    <a:pt x="586" y="1183"/>
                  </a:cubicBezTo>
                  <a:lnTo>
                    <a:pt x="10448" y="1183"/>
                  </a:lnTo>
                  <a:lnTo>
                    <a:pt x="10448" y="1"/>
                  </a:lnTo>
                  <a:close/>
                </a:path>
              </a:pathLst>
            </a:custGeom>
            <a:solidFill>
              <a:schemeClr val="accent2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158975" y="4454325"/>
              <a:ext cx="261500" cy="29575"/>
            </a:xfrm>
            <a:custGeom>
              <a:avLst/>
              <a:gdLst/>
              <a:ahLst/>
              <a:cxnLst/>
              <a:rect l="l" t="t" r="r" b="b"/>
              <a:pathLst>
                <a:path w="10460" h="1183" extrusionOk="0">
                  <a:moveTo>
                    <a:pt x="597" y="1"/>
                  </a:moveTo>
                  <a:cubicBezTo>
                    <a:pt x="271" y="1"/>
                    <a:pt x="1" y="271"/>
                    <a:pt x="1" y="597"/>
                  </a:cubicBezTo>
                  <a:cubicBezTo>
                    <a:pt x="1" y="924"/>
                    <a:pt x="271" y="1183"/>
                    <a:pt x="597" y="1183"/>
                  </a:cubicBezTo>
                  <a:lnTo>
                    <a:pt x="10459" y="1183"/>
                  </a:lnTo>
                  <a:lnTo>
                    <a:pt x="10459" y="1"/>
                  </a:ln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154475" y="4229175"/>
              <a:ext cx="266000" cy="153700"/>
            </a:xfrm>
            <a:custGeom>
              <a:avLst/>
              <a:gdLst/>
              <a:ahLst/>
              <a:cxnLst/>
              <a:rect l="l" t="t" r="r" b="b"/>
              <a:pathLst>
                <a:path w="10640" h="6148" extrusionOk="0">
                  <a:moveTo>
                    <a:pt x="5320" y="0"/>
                  </a:moveTo>
                  <a:cubicBezTo>
                    <a:pt x="3547" y="0"/>
                    <a:pt x="1774" y="360"/>
                    <a:pt x="1" y="1081"/>
                  </a:cubicBezTo>
                  <a:lnTo>
                    <a:pt x="1" y="6147"/>
                  </a:lnTo>
                  <a:lnTo>
                    <a:pt x="10639" y="6147"/>
                  </a:lnTo>
                  <a:lnTo>
                    <a:pt x="10639" y="1081"/>
                  </a:lnTo>
                  <a:cubicBezTo>
                    <a:pt x="8866" y="360"/>
                    <a:pt x="7093" y="0"/>
                    <a:pt x="5320" y="0"/>
                  </a:cubicBezTo>
                  <a:close/>
                </a:path>
              </a:pathLst>
            </a:custGeom>
            <a:solidFill>
              <a:schemeClr val="accen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4244250" y="4349900"/>
              <a:ext cx="176225" cy="10725"/>
            </a:xfrm>
            <a:custGeom>
              <a:avLst/>
              <a:gdLst/>
              <a:ahLst/>
              <a:cxnLst/>
              <a:rect l="l" t="t" r="r" b="b"/>
              <a:pathLst>
                <a:path w="7049" h="429" extrusionOk="0">
                  <a:moveTo>
                    <a:pt x="1" y="1"/>
                  </a:moveTo>
                  <a:lnTo>
                    <a:pt x="1" y="429"/>
                  </a:lnTo>
                  <a:lnTo>
                    <a:pt x="7048" y="429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4252975" y="4360600"/>
              <a:ext cx="6500" cy="123300"/>
            </a:xfrm>
            <a:custGeom>
              <a:avLst/>
              <a:gdLst/>
              <a:ahLst/>
              <a:cxnLst/>
              <a:rect l="l" t="t" r="r" b="b"/>
              <a:pathLst>
                <a:path w="260" h="4932" extrusionOk="0">
                  <a:moveTo>
                    <a:pt x="1" y="1"/>
                  </a:moveTo>
                  <a:lnTo>
                    <a:pt x="1" y="4932"/>
                  </a:lnTo>
                  <a:lnTo>
                    <a:pt x="260" y="493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4175025" y="4461650"/>
              <a:ext cx="231650" cy="226600"/>
            </a:xfrm>
            <a:custGeom>
              <a:avLst/>
              <a:gdLst/>
              <a:ahLst/>
              <a:cxnLst/>
              <a:rect l="l" t="t" r="r" b="b"/>
              <a:pathLst>
                <a:path w="9266" h="9064" extrusionOk="0">
                  <a:moveTo>
                    <a:pt x="9029" y="0"/>
                  </a:moveTo>
                  <a:cubicBezTo>
                    <a:pt x="8973" y="0"/>
                    <a:pt x="8917" y="23"/>
                    <a:pt x="8872" y="68"/>
                  </a:cubicBezTo>
                  <a:lnTo>
                    <a:pt x="90" y="8692"/>
                  </a:lnTo>
                  <a:cubicBezTo>
                    <a:pt x="0" y="8771"/>
                    <a:pt x="0" y="8917"/>
                    <a:pt x="90" y="8996"/>
                  </a:cubicBezTo>
                  <a:cubicBezTo>
                    <a:pt x="130" y="9041"/>
                    <a:pt x="186" y="9063"/>
                    <a:pt x="242" y="9063"/>
                  </a:cubicBezTo>
                  <a:cubicBezTo>
                    <a:pt x="299" y="9063"/>
                    <a:pt x="355" y="9041"/>
                    <a:pt x="394" y="8996"/>
                  </a:cubicBezTo>
                  <a:lnTo>
                    <a:pt x="9187" y="383"/>
                  </a:lnTo>
                  <a:cubicBezTo>
                    <a:pt x="9266" y="293"/>
                    <a:pt x="9266" y="158"/>
                    <a:pt x="9187" y="68"/>
                  </a:cubicBezTo>
                  <a:cubicBezTo>
                    <a:pt x="9142" y="23"/>
                    <a:pt x="9086" y="0"/>
                    <a:pt x="9029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4187125" y="4461650"/>
              <a:ext cx="231650" cy="226600"/>
            </a:xfrm>
            <a:custGeom>
              <a:avLst/>
              <a:gdLst/>
              <a:ahLst/>
              <a:cxnLst/>
              <a:rect l="l" t="t" r="r" b="b"/>
              <a:pathLst>
                <a:path w="9266" h="9064" extrusionOk="0">
                  <a:moveTo>
                    <a:pt x="237" y="0"/>
                  </a:moveTo>
                  <a:cubicBezTo>
                    <a:pt x="181" y="0"/>
                    <a:pt x="124" y="23"/>
                    <a:pt x="79" y="68"/>
                  </a:cubicBezTo>
                  <a:cubicBezTo>
                    <a:pt x="0" y="158"/>
                    <a:pt x="0" y="293"/>
                    <a:pt x="91" y="383"/>
                  </a:cubicBezTo>
                  <a:lnTo>
                    <a:pt x="8872" y="8996"/>
                  </a:lnTo>
                  <a:cubicBezTo>
                    <a:pt x="8917" y="9041"/>
                    <a:pt x="8973" y="9063"/>
                    <a:pt x="9028" y="9063"/>
                  </a:cubicBezTo>
                  <a:cubicBezTo>
                    <a:pt x="9083" y="9063"/>
                    <a:pt x="9136" y="9041"/>
                    <a:pt x="9176" y="8996"/>
                  </a:cubicBezTo>
                  <a:cubicBezTo>
                    <a:pt x="9266" y="8917"/>
                    <a:pt x="9266" y="8771"/>
                    <a:pt x="9176" y="8692"/>
                  </a:cubicBezTo>
                  <a:lnTo>
                    <a:pt x="394" y="68"/>
                  </a:lnTo>
                  <a:cubicBezTo>
                    <a:pt x="349" y="23"/>
                    <a:pt x="293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165725" y="4673875"/>
              <a:ext cx="264600" cy="16625"/>
            </a:xfrm>
            <a:custGeom>
              <a:avLst/>
              <a:gdLst/>
              <a:ahLst/>
              <a:cxnLst/>
              <a:rect l="l" t="t" r="r" b="b"/>
              <a:pathLst>
                <a:path w="10584" h="665" extrusionOk="0">
                  <a:moveTo>
                    <a:pt x="327" y="0"/>
                  </a:moveTo>
                  <a:cubicBezTo>
                    <a:pt x="147" y="0"/>
                    <a:pt x="1" y="147"/>
                    <a:pt x="1" y="338"/>
                  </a:cubicBezTo>
                  <a:cubicBezTo>
                    <a:pt x="1" y="518"/>
                    <a:pt x="147" y="664"/>
                    <a:pt x="327" y="664"/>
                  </a:cubicBezTo>
                  <a:lnTo>
                    <a:pt x="10257" y="664"/>
                  </a:lnTo>
                  <a:cubicBezTo>
                    <a:pt x="10437" y="664"/>
                    <a:pt x="10584" y="518"/>
                    <a:pt x="10584" y="338"/>
                  </a:cubicBezTo>
                  <a:cubicBezTo>
                    <a:pt x="10584" y="147"/>
                    <a:pt x="10437" y="0"/>
                    <a:pt x="10257" y="0"/>
                  </a:cubicBezTo>
                  <a:close/>
                </a:path>
              </a:pathLst>
            </a:custGeom>
            <a:solidFill>
              <a:schemeClr val="lt1"/>
            </a:solidFill>
            <a:ln w="6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1"/>
          <p:cNvGrpSpPr/>
          <p:nvPr/>
        </p:nvGrpSpPr>
        <p:grpSpPr>
          <a:xfrm>
            <a:off x="-242651" y="905127"/>
            <a:ext cx="2560434" cy="561594"/>
            <a:chOff x="2871050" y="2458250"/>
            <a:chExt cx="1107550" cy="242925"/>
          </a:xfrm>
        </p:grpSpPr>
        <p:sp>
          <p:nvSpPr>
            <p:cNvPr id="604" name="Google Shape;604;p31"/>
            <p:cNvSpPr/>
            <p:nvPr/>
          </p:nvSpPr>
          <p:spPr>
            <a:xfrm>
              <a:off x="2871050" y="2458250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90"/>
                  </a:lnTo>
                  <a:cubicBezTo>
                    <a:pt x="1261" y="890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90"/>
                    <a:pt x="11078" y="890"/>
                  </a:cubicBezTo>
                  <a:cubicBezTo>
                    <a:pt x="12328" y="890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90"/>
                    <a:pt x="22145" y="890"/>
                  </a:cubicBezTo>
                  <a:cubicBezTo>
                    <a:pt x="23406" y="890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90"/>
                    <a:pt x="33223" y="890"/>
                  </a:cubicBezTo>
                  <a:cubicBezTo>
                    <a:pt x="34484" y="890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90"/>
                    <a:pt x="44301" y="890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871050" y="2546625"/>
              <a:ext cx="1107550" cy="66150"/>
            </a:xfrm>
            <a:custGeom>
              <a:avLst/>
              <a:gdLst/>
              <a:ahLst/>
              <a:cxnLst/>
              <a:rect l="l" t="t" r="r" b="b"/>
              <a:pathLst>
                <a:path w="44302" h="2646" extrusionOk="0">
                  <a:moveTo>
                    <a:pt x="0" y="0"/>
                  </a:moveTo>
                  <a:lnTo>
                    <a:pt x="0" y="878"/>
                  </a:lnTo>
                  <a:cubicBezTo>
                    <a:pt x="1261" y="878"/>
                    <a:pt x="1847" y="1261"/>
                    <a:pt x="2533" y="1700"/>
                  </a:cubicBezTo>
                  <a:cubicBezTo>
                    <a:pt x="3231" y="2139"/>
                    <a:pt x="4031" y="2646"/>
                    <a:pt x="5539" y="2646"/>
                  </a:cubicBezTo>
                  <a:cubicBezTo>
                    <a:pt x="7059" y="2646"/>
                    <a:pt x="7847" y="2139"/>
                    <a:pt x="8545" y="1700"/>
                  </a:cubicBezTo>
                  <a:cubicBezTo>
                    <a:pt x="9232" y="1261"/>
                    <a:pt x="9817" y="878"/>
                    <a:pt x="11078" y="878"/>
                  </a:cubicBezTo>
                  <a:cubicBezTo>
                    <a:pt x="12328" y="878"/>
                    <a:pt x="12925" y="1261"/>
                    <a:pt x="13611" y="1700"/>
                  </a:cubicBezTo>
                  <a:cubicBezTo>
                    <a:pt x="14309" y="2139"/>
                    <a:pt x="15097" y="2646"/>
                    <a:pt x="16617" y="2646"/>
                  </a:cubicBezTo>
                  <a:cubicBezTo>
                    <a:pt x="18126" y="2646"/>
                    <a:pt x="18925" y="2139"/>
                    <a:pt x="19623" y="1700"/>
                  </a:cubicBezTo>
                  <a:cubicBezTo>
                    <a:pt x="20299" y="1261"/>
                    <a:pt x="20895" y="878"/>
                    <a:pt x="22145" y="878"/>
                  </a:cubicBezTo>
                  <a:cubicBezTo>
                    <a:pt x="23406" y="878"/>
                    <a:pt x="24003" y="1261"/>
                    <a:pt x="24678" y="1700"/>
                  </a:cubicBezTo>
                  <a:cubicBezTo>
                    <a:pt x="25376" y="2139"/>
                    <a:pt x="26175" y="2646"/>
                    <a:pt x="27684" y="2646"/>
                  </a:cubicBezTo>
                  <a:cubicBezTo>
                    <a:pt x="29204" y="2646"/>
                    <a:pt x="29992" y="2139"/>
                    <a:pt x="30690" y="1700"/>
                  </a:cubicBezTo>
                  <a:cubicBezTo>
                    <a:pt x="31377" y="1261"/>
                    <a:pt x="31962" y="878"/>
                    <a:pt x="33223" y="878"/>
                  </a:cubicBezTo>
                  <a:cubicBezTo>
                    <a:pt x="34484" y="878"/>
                    <a:pt x="35069" y="1261"/>
                    <a:pt x="35756" y="1700"/>
                  </a:cubicBezTo>
                  <a:cubicBezTo>
                    <a:pt x="36454" y="2139"/>
                    <a:pt x="37254" y="2646"/>
                    <a:pt x="38762" y="2646"/>
                  </a:cubicBezTo>
                  <a:cubicBezTo>
                    <a:pt x="40271" y="2646"/>
                    <a:pt x="41070" y="2139"/>
                    <a:pt x="41768" y="1700"/>
                  </a:cubicBezTo>
                  <a:cubicBezTo>
                    <a:pt x="42455" y="1261"/>
                    <a:pt x="43040" y="878"/>
                    <a:pt x="44301" y="878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46"/>
                  </a:cubicBezTo>
                  <a:cubicBezTo>
                    <a:pt x="40608" y="1385"/>
                    <a:pt x="40012" y="1768"/>
                    <a:pt x="38762" y="1768"/>
                  </a:cubicBezTo>
                  <a:cubicBezTo>
                    <a:pt x="37501" y="1768"/>
                    <a:pt x="36916" y="1385"/>
                    <a:pt x="36229" y="946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46"/>
                  </a:cubicBezTo>
                  <a:cubicBezTo>
                    <a:pt x="29530" y="1385"/>
                    <a:pt x="28945" y="1768"/>
                    <a:pt x="27684" y="1768"/>
                  </a:cubicBezTo>
                  <a:cubicBezTo>
                    <a:pt x="26434" y="1768"/>
                    <a:pt x="25838" y="1385"/>
                    <a:pt x="25151" y="946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46"/>
                  </a:cubicBezTo>
                  <a:cubicBezTo>
                    <a:pt x="18464" y="1385"/>
                    <a:pt x="17867" y="1768"/>
                    <a:pt x="16617" y="1768"/>
                  </a:cubicBezTo>
                  <a:cubicBezTo>
                    <a:pt x="15356" y="1768"/>
                    <a:pt x="14771" y="1385"/>
                    <a:pt x="14084" y="946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46"/>
                  </a:cubicBezTo>
                  <a:cubicBezTo>
                    <a:pt x="7386" y="1385"/>
                    <a:pt x="6800" y="1768"/>
                    <a:pt x="5539" y="1768"/>
                  </a:cubicBezTo>
                  <a:cubicBezTo>
                    <a:pt x="4290" y="1768"/>
                    <a:pt x="3693" y="1385"/>
                    <a:pt x="3006" y="946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871050" y="2634725"/>
              <a:ext cx="1107550" cy="66450"/>
            </a:xfrm>
            <a:custGeom>
              <a:avLst/>
              <a:gdLst/>
              <a:ahLst/>
              <a:cxnLst/>
              <a:rect l="l" t="t" r="r" b="b"/>
              <a:pathLst>
                <a:path w="44302" h="2658" extrusionOk="0">
                  <a:moveTo>
                    <a:pt x="0" y="0"/>
                  </a:moveTo>
                  <a:lnTo>
                    <a:pt x="0" y="889"/>
                  </a:lnTo>
                  <a:cubicBezTo>
                    <a:pt x="1261" y="889"/>
                    <a:pt x="1847" y="1261"/>
                    <a:pt x="2533" y="1700"/>
                  </a:cubicBezTo>
                  <a:cubicBezTo>
                    <a:pt x="3231" y="2150"/>
                    <a:pt x="4031" y="2657"/>
                    <a:pt x="5539" y="2657"/>
                  </a:cubicBezTo>
                  <a:cubicBezTo>
                    <a:pt x="7059" y="2657"/>
                    <a:pt x="7847" y="2150"/>
                    <a:pt x="8545" y="1700"/>
                  </a:cubicBezTo>
                  <a:cubicBezTo>
                    <a:pt x="9232" y="1261"/>
                    <a:pt x="9817" y="889"/>
                    <a:pt x="11078" y="889"/>
                  </a:cubicBezTo>
                  <a:cubicBezTo>
                    <a:pt x="12328" y="889"/>
                    <a:pt x="12925" y="1261"/>
                    <a:pt x="13611" y="1700"/>
                  </a:cubicBezTo>
                  <a:cubicBezTo>
                    <a:pt x="14309" y="2150"/>
                    <a:pt x="15097" y="2657"/>
                    <a:pt x="16617" y="2657"/>
                  </a:cubicBezTo>
                  <a:cubicBezTo>
                    <a:pt x="18126" y="2657"/>
                    <a:pt x="18925" y="2150"/>
                    <a:pt x="19623" y="1700"/>
                  </a:cubicBezTo>
                  <a:cubicBezTo>
                    <a:pt x="20299" y="1261"/>
                    <a:pt x="20895" y="889"/>
                    <a:pt x="22145" y="889"/>
                  </a:cubicBezTo>
                  <a:cubicBezTo>
                    <a:pt x="23406" y="889"/>
                    <a:pt x="24003" y="1261"/>
                    <a:pt x="24678" y="1700"/>
                  </a:cubicBezTo>
                  <a:cubicBezTo>
                    <a:pt x="25376" y="2150"/>
                    <a:pt x="26175" y="2657"/>
                    <a:pt x="27684" y="2657"/>
                  </a:cubicBezTo>
                  <a:cubicBezTo>
                    <a:pt x="29204" y="2657"/>
                    <a:pt x="29992" y="2150"/>
                    <a:pt x="30690" y="1700"/>
                  </a:cubicBezTo>
                  <a:cubicBezTo>
                    <a:pt x="31377" y="1261"/>
                    <a:pt x="31962" y="889"/>
                    <a:pt x="33223" y="889"/>
                  </a:cubicBezTo>
                  <a:cubicBezTo>
                    <a:pt x="34484" y="889"/>
                    <a:pt x="35069" y="1261"/>
                    <a:pt x="35756" y="1700"/>
                  </a:cubicBezTo>
                  <a:cubicBezTo>
                    <a:pt x="36454" y="2150"/>
                    <a:pt x="37254" y="2657"/>
                    <a:pt x="38762" y="2657"/>
                  </a:cubicBezTo>
                  <a:cubicBezTo>
                    <a:pt x="40271" y="2657"/>
                    <a:pt x="41070" y="2150"/>
                    <a:pt x="41768" y="1700"/>
                  </a:cubicBezTo>
                  <a:cubicBezTo>
                    <a:pt x="42455" y="1261"/>
                    <a:pt x="43040" y="889"/>
                    <a:pt x="44301" y="889"/>
                  </a:cubicBezTo>
                  <a:lnTo>
                    <a:pt x="44301" y="0"/>
                  </a:lnTo>
                  <a:cubicBezTo>
                    <a:pt x="42781" y="0"/>
                    <a:pt x="41993" y="507"/>
                    <a:pt x="41295" y="957"/>
                  </a:cubicBezTo>
                  <a:cubicBezTo>
                    <a:pt x="40608" y="1396"/>
                    <a:pt x="40012" y="1768"/>
                    <a:pt x="38762" y="1768"/>
                  </a:cubicBezTo>
                  <a:cubicBezTo>
                    <a:pt x="37501" y="1768"/>
                    <a:pt x="36916" y="1396"/>
                    <a:pt x="36229" y="957"/>
                  </a:cubicBezTo>
                  <a:cubicBezTo>
                    <a:pt x="35531" y="507"/>
                    <a:pt x="34732" y="0"/>
                    <a:pt x="33223" y="0"/>
                  </a:cubicBezTo>
                  <a:cubicBezTo>
                    <a:pt x="31715" y="0"/>
                    <a:pt x="30915" y="507"/>
                    <a:pt x="30217" y="957"/>
                  </a:cubicBezTo>
                  <a:cubicBezTo>
                    <a:pt x="29530" y="1396"/>
                    <a:pt x="28945" y="1768"/>
                    <a:pt x="27684" y="1768"/>
                  </a:cubicBezTo>
                  <a:cubicBezTo>
                    <a:pt x="26434" y="1768"/>
                    <a:pt x="25838" y="1396"/>
                    <a:pt x="25151" y="957"/>
                  </a:cubicBezTo>
                  <a:cubicBezTo>
                    <a:pt x="24453" y="507"/>
                    <a:pt x="23665" y="0"/>
                    <a:pt x="22145" y="0"/>
                  </a:cubicBezTo>
                  <a:cubicBezTo>
                    <a:pt x="20636" y="0"/>
                    <a:pt x="19837" y="507"/>
                    <a:pt x="19139" y="957"/>
                  </a:cubicBezTo>
                  <a:cubicBezTo>
                    <a:pt x="18464" y="1396"/>
                    <a:pt x="17867" y="1768"/>
                    <a:pt x="16617" y="1768"/>
                  </a:cubicBezTo>
                  <a:cubicBezTo>
                    <a:pt x="15356" y="1768"/>
                    <a:pt x="14771" y="1396"/>
                    <a:pt x="14084" y="957"/>
                  </a:cubicBezTo>
                  <a:cubicBezTo>
                    <a:pt x="13386" y="507"/>
                    <a:pt x="12587" y="0"/>
                    <a:pt x="11078" y="0"/>
                  </a:cubicBezTo>
                  <a:cubicBezTo>
                    <a:pt x="9570" y="0"/>
                    <a:pt x="8770" y="507"/>
                    <a:pt x="8072" y="957"/>
                  </a:cubicBezTo>
                  <a:cubicBezTo>
                    <a:pt x="7386" y="1396"/>
                    <a:pt x="6800" y="1768"/>
                    <a:pt x="5539" y="1768"/>
                  </a:cubicBezTo>
                  <a:cubicBezTo>
                    <a:pt x="4290" y="1768"/>
                    <a:pt x="3693" y="1396"/>
                    <a:pt x="3006" y="957"/>
                  </a:cubicBezTo>
                  <a:cubicBezTo>
                    <a:pt x="2308" y="507"/>
                    <a:pt x="152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1"/>
          <p:cNvSpPr/>
          <p:nvPr/>
        </p:nvSpPr>
        <p:spPr>
          <a:xfrm rot="10800000">
            <a:off x="343252" y="4101402"/>
            <a:ext cx="561600" cy="561600"/>
          </a:xfrm>
          <a:prstGeom prst="pie">
            <a:avLst>
              <a:gd name="adj1" fmla="val 0"/>
              <a:gd name="adj2" fmla="val 108252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2984761" y="258689"/>
            <a:ext cx="561600" cy="5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75C35D58-7329-415D-AE18-124EBC92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13" y="535903"/>
            <a:ext cx="475066" cy="5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29756"/>
      </p:ext>
    </p:extLst>
  </p:cSld>
  <p:clrMapOvr>
    <a:masterClrMapping/>
  </p:clrMapOvr>
</p:sld>
</file>

<file path=ppt/theme/theme1.xml><?xml version="1.0" encoding="utf-8"?>
<a:theme xmlns:a="http://schemas.openxmlformats.org/drawingml/2006/main" name="Films Inspiring Hope Minitheme by Slidesgo">
  <a:themeElements>
    <a:clrScheme name="Simple Light">
      <a:dk1>
        <a:srgbClr val="1A1A3E"/>
      </a:dk1>
      <a:lt1>
        <a:srgbClr val="FDFFF3"/>
      </a:lt1>
      <a:dk2>
        <a:srgbClr val="FFE9AF"/>
      </a:dk2>
      <a:lt2>
        <a:srgbClr val="F7D58B"/>
      </a:lt2>
      <a:accent1>
        <a:srgbClr val="8641DF"/>
      </a:accent1>
      <a:accent2>
        <a:srgbClr val="3B318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ECCE70C3F01A41A961F58A27F71F77" ma:contentTypeVersion="9" ma:contentTypeDescription="Create a new document." ma:contentTypeScope="" ma:versionID="cf128cee6dc45bc5d3577578359289a0">
  <xsd:schema xmlns:xsd="http://www.w3.org/2001/XMLSchema" xmlns:xs="http://www.w3.org/2001/XMLSchema" xmlns:p="http://schemas.microsoft.com/office/2006/metadata/properties" xmlns:ns2="bc66f7f5-dbb9-4f70-8159-81a9fc7ab674" xmlns:ns3="140ab73d-dc34-4907-b7fe-b30345c4e978" targetNamespace="http://schemas.microsoft.com/office/2006/metadata/properties" ma:root="true" ma:fieldsID="fef0204bb1b96c91368d276d11670a19" ns2:_="" ns3:_="">
    <xsd:import namespace="bc66f7f5-dbb9-4f70-8159-81a9fc7ab674"/>
    <xsd:import namespace="140ab73d-dc34-4907-b7fe-b30345c4e9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6f7f5-dbb9-4f70-8159-81a9fc7ab6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ab73d-dc34-4907-b7fe-b30345c4e97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e3431f7-019d-4b86-93cb-29b4a95052ba}" ma:internalName="TaxCatchAll" ma:showField="CatchAllData" ma:web="140ab73d-dc34-4907-b7fe-b30345c4e9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0ab73d-dc34-4907-b7fe-b30345c4e978" xsi:nil="true"/>
    <lcf76f155ced4ddcb4097134ff3c332f xmlns="bc66f7f5-dbb9-4f70-8159-81a9fc7ab6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E2A27C-184A-42F7-9CBD-7131E53F370E}"/>
</file>

<file path=customXml/itemProps2.xml><?xml version="1.0" encoding="utf-8"?>
<ds:datastoreItem xmlns:ds="http://schemas.openxmlformats.org/officeDocument/2006/customXml" ds:itemID="{0C276935-06C6-46ED-9F26-255A53EE1D18}">
  <ds:schemaRefs>
    <ds:schemaRef ds:uri="140ab73d-dc34-4907-b7fe-b30345c4e978"/>
    <ds:schemaRef ds:uri="bc66f7f5-dbb9-4f70-8159-81a9fc7ab674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CC3D4B-881D-4B4E-8418-1B18C50F09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Films Inspiring Hope Minitheme by Slidesgo</vt:lpstr>
      <vt:lpstr>WatchaFlick</vt:lpstr>
      <vt:lpstr>Meet the WatchaFlick Team</vt:lpstr>
      <vt:lpstr>Our Project</vt:lpstr>
      <vt:lpstr>Tech Stack</vt:lpstr>
      <vt:lpstr>Sprint 1</vt:lpstr>
      <vt:lpstr>Sprint 2</vt:lpstr>
      <vt:lpstr>Sprint 3</vt:lpstr>
      <vt:lpstr>Sprint 4</vt:lpstr>
      <vt:lpstr>Sprint 5</vt:lpstr>
      <vt:lpstr>Challenges</vt:lpstr>
      <vt:lpstr>Solutions</vt:lpstr>
      <vt:lpstr>Things Learned</vt:lpstr>
      <vt:lpstr>Future Changes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WatchaFlick</dc:title>
  <dc:creator>Minu .</dc:creator>
  <cp:revision>40</cp:revision>
  <dcterms:modified xsi:type="dcterms:W3CDTF">2023-04-25T04:05:15Z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0x01010031ECCE70C3F01A41A961F58A27F71F77</vt:lpwstr>
  </property>
  <property fmtid="{D5CDD505-2E9C-101B-9397-08002B2CF9AE}" pid="3" name="MediaServiceImageTags">
    <vt:lpwstr/>
  </property>
</Properties>
</file>