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73" r:id="rId11"/>
    <p:sldId id="266" r:id="rId12"/>
    <p:sldId id="279" r:id="rId13"/>
    <p:sldId id="277" r:id="rId14"/>
    <p:sldId id="278"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A19CC-C45F-4A9C-9D4D-ED3668D7EC8E}" type="datetimeFigureOut">
              <a:rPr lang="en-IN" smtClean="0"/>
              <a:t>10-08-2019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78DC8-6377-4D94-9493-CDB517A3E8B9}" type="slidenum">
              <a:rPr lang="en-IN" smtClean="0"/>
              <a:t>‹#›</a:t>
            </a:fld>
            <a:endParaRPr lang="en-IN"/>
          </a:p>
        </p:txBody>
      </p:sp>
    </p:spTree>
    <p:extLst>
      <p:ext uri="{BB962C8B-B14F-4D97-AF65-F5344CB8AC3E}">
        <p14:creationId xmlns:p14="http://schemas.microsoft.com/office/powerpoint/2010/main" val="324339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78DC8-6377-4D94-9493-CDB517A3E8B9}" type="slidenum">
              <a:rPr lang="en-IN" smtClean="0"/>
              <a:t>12</a:t>
            </a:fld>
            <a:endParaRPr lang="en-IN"/>
          </a:p>
        </p:txBody>
      </p:sp>
    </p:spTree>
    <p:extLst>
      <p:ext uri="{BB962C8B-B14F-4D97-AF65-F5344CB8AC3E}">
        <p14:creationId xmlns:p14="http://schemas.microsoft.com/office/powerpoint/2010/main" val="31671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678DC8-6377-4D94-9493-CDB517A3E8B9}" type="slidenum">
              <a:rPr lang="en-IN" smtClean="0"/>
              <a:t>14</a:t>
            </a:fld>
            <a:endParaRPr lang="en-IN"/>
          </a:p>
        </p:txBody>
      </p:sp>
    </p:spTree>
    <p:extLst>
      <p:ext uri="{BB962C8B-B14F-4D97-AF65-F5344CB8AC3E}">
        <p14:creationId xmlns:p14="http://schemas.microsoft.com/office/powerpoint/2010/main" val="224067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936A387-AF3B-4D26-8EE9-FDB1C142260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6A387-AF3B-4D26-8EE9-FDB1C142260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6A387-AF3B-4D26-8EE9-FDB1C142260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6A387-AF3B-4D26-8EE9-FDB1C142260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6A387-AF3B-4D26-8EE9-FDB1C142260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6A387-AF3B-4D26-8EE9-FDB1C142260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36A387-AF3B-4D26-8EE9-FDB1C142260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36A387-AF3B-4D26-8EE9-FDB1C142260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36A387-AF3B-4D26-8EE9-FDB1C142260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6A387-AF3B-4D26-8EE9-FDB1C142260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621B873-F80D-4E59-83F0-852734522E58}" type="datetimeFigureOut">
              <a:rPr lang="en-IN" smtClean="0"/>
              <a:pPr/>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936A387-AF3B-4D26-8EE9-FDB1C1422601}"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21B873-F80D-4E59-83F0-852734522E58}" type="datetimeFigureOut">
              <a:rPr lang="en-IN" smtClean="0"/>
              <a:pPr/>
              <a:t>10-08-2019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36A387-AF3B-4D26-8EE9-FDB1C1422601}"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47864" y="4293096"/>
            <a:ext cx="4968552" cy="1512168"/>
          </a:xfrm>
        </p:spPr>
        <p:txBody>
          <a:bodyPr>
            <a:normAutofit/>
          </a:bodyPr>
          <a:lstStyle/>
          <a:p>
            <a:endParaRPr lang="en-IN" sz="2800" b="1" dirty="0">
              <a:solidFill>
                <a:schemeClr val="tx1"/>
              </a:solidFill>
              <a:latin typeface="Times New Roman" pitchFamily="18" charset="0"/>
              <a:cs typeface="Times New Roman" pitchFamily="18" charset="0"/>
            </a:endParaRPr>
          </a:p>
        </p:txBody>
      </p:sp>
      <p:sp>
        <p:nvSpPr>
          <p:cNvPr id="5" name="Title 4">
            <a:extLst>
              <a:ext uri="{FF2B5EF4-FFF2-40B4-BE49-F238E27FC236}">
                <a16:creationId xmlns:a16="http://schemas.microsoft.com/office/drawing/2014/main" xmlns="" id="{E6F40C45-D05E-427D-A0C4-CBF2F9488D1B}"/>
              </a:ext>
            </a:extLst>
          </p:cNvPr>
          <p:cNvSpPr>
            <a:spLocks noGrp="1"/>
          </p:cNvSpPr>
          <p:nvPr>
            <p:ph type="ctrTitle"/>
          </p:nvPr>
        </p:nvSpPr>
        <p:spPr/>
        <p:txBody>
          <a:bodyPr/>
          <a:lstStyle/>
          <a:p>
            <a:r>
              <a:rPr lang="en-IN" dirty="0"/>
              <a:t>MUSIC LIBRARY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276872"/>
            <a:ext cx="7463529" cy="40935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a:t>
            </a:r>
          </a:p>
        </p:txBody>
      </p:sp>
      <p:pic>
        <p:nvPicPr>
          <p:cNvPr id="6" name="Content Placeholder 5">
            <a:extLst>
              <a:ext uri="{FF2B5EF4-FFF2-40B4-BE49-F238E27FC236}">
                <a16:creationId xmlns:a16="http://schemas.microsoft.com/office/drawing/2014/main" xmlns="" id="{B3F90D8F-0339-40DD-B969-E3E90534C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852" y="1935163"/>
            <a:ext cx="7814296" cy="4389437"/>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52" y="1936814"/>
            <a:ext cx="7814296" cy="41716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229600" cy="1143000"/>
          </a:xfrm>
        </p:spPr>
        <p:txBody>
          <a:bodyPr/>
          <a:lstStyle/>
          <a:p>
            <a:r>
              <a:rPr lang="en-IN" dirty="0" smtClean="0"/>
              <a:t>TEST CASES</a:t>
            </a:r>
            <a:endParaRPr lang="en-IN" dirty="0"/>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2132856"/>
            <a:ext cx="7737048" cy="4111797"/>
          </a:xfrm>
        </p:spPr>
      </p:pic>
    </p:spTree>
    <p:extLst>
      <p:ext uri="{BB962C8B-B14F-4D97-AF65-F5344CB8AC3E}">
        <p14:creationId xmlns:p14="http://schemas.microsoft.com/office/powerpoint/2010/main" val="352276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Conclusion</a:t>
            </a:r>
          </a:p>
        </p:txBody>
      </p:sp>
      <p:sp>
        <p:nvSpPr>
          <p:cNvPr id="3" name="Content Placeholder 2"/>
          <p:cNvSpPr>
            <a:spLocks noGrp="1"/>
          </p:cNvSpPr>
          <p:nvPr>
            <p:ph idx="1"/>
          </p:nvPr>
        </p:nvSpPr>
        <p:spPr/>
        <p:txBody>
          <a:bodyPr>
            <a:normAutofit/>
          </a:bodyPr>
          <a:lstStyle/>
          <a:p>
            <a:r>
              <a:rPr lang="en-IN" dirty="0"/>
              <a:t>We can conclude that this project that is Music Library will be very useful to those person who is </a:t>
            </a:r>
            <a:r>
              <a:rPr lang="en-IN" dirty="0" smtClean="0"/>
              <a:t>a love to listen the songs </a:t>
            </a:r>
            <a:r>
              <a:rPr lang="en-IN" dirty="0"/>
              <a:t>a</a:t>
            </a:r>
            <a:r>
              <a:rPr lang="en-IN" dirty="0" smtClean="0"/>
              <a:t>nd </a:t>
            </a:r>
            <a:r>
              <a:rPr lang="en-IN" dirty="0"/>
              <a:t>most interesting part is that we can sing a song perfectly by seeing the lyrics.</a:t>
            </a:r>
          </a:p>
          <a:p>
            <a:r>
              <a:rPr lang="en-IN" dirty="0"/>
              <a:t>And on other hand we don't need to upload any new song, we can directly link to any source where you can find new songs too.</a:t>
            </a:r>
          </a:p>
          <a:p>
            <a:r>
              <a:rPr lang="en-IN" dirty="0"/>
              <a:t>I can say that there is no other system which will able to give full satisfaction to us as this application will.</a:t>
            </a:r>
          </a:p>
          <a:p>
            <a:pPr marL="0" indent="0">
              <a:buNone/>
            </a:pPr>
            <a:endParaRPr lang="en-IN" dirty="0"/>
          </a:p>
        </p:txBody>
      </p:sp>
    </p:spTree>
    <p:extLst>
      <p:ext uri="{BB962C8B-B14F-4D97-AF65-F5344CB8AC3E}">
        <p14:creationId xmlns:p14="http://schemas.microsoft.com/office/powerpoint/2010/main" val="330319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Future Enhancement</a:t>
            </a:r>
          </a:p>
        </p:txBody>
      </p:sp>
      <p:sp>
        <p:nvSpPr>
          <p:cNvPr id="3" name="Content Placeholder 2"/>
          <p:cNvSpPr>
            <a:spLocks noGrp="1"/>
          </p:cNvSpPr>
          <p:nvPr>
            <p:ph idx="1"/>
          </p:nvPr>
        </p:nvSpPr>
        <p:spPr/>
        <p:txBody>
          <a:bodyPr/>
          <a:lstStyle/>
          <a:p>
            <a:pPr marL="0" indent="0">
              <a:buNone/>
            </a:pPr>
            <a:r>
              <a:rPr lang="en-IN" dirty="0"/>
              <a:t>we can slow motion and fast motion to the song , so we   can play slowly or </a:t>
            </a:r>
            <a:r>
              <a:rPr lang="en-IN" dirty="0" err="1"/>
              <a:t>fastly</a:t>
            </a:r>
            <a:r>
              <a:rPr lang="en-IN" dirty="0"/>
              <a:t> .</a:t>
            </a:r>
          </a:p>
          <a:p>
            <a:pPr marL="0" indent="0">
              <a:buNone/>
            </a:pPr>
            <a:r>
              <a:rPr lang="en-IN" dirty="0"/>
              <a:t>We can create our own site for lyrics .</a:t>
            </a:r>
          </a:p>
          <a:p>
            <a:pPr marL="0" indent="0">
              <a:buNone/>
            </a:pPr>
            <a:r>
              <a:rPr lang="en-IN" dirty="0"/>
              <a:t>If we want to play any song then automatically lyrics will come , no need of searching separately.</a:t>
            </a:r>
          </a:p>
        </p:txBody>
      </p:sp>
    </p:spTree>
    <p:extLst>
      <p:ext uri="{BB962C8B-B14F-4D97-AF65-F5344CB8AC3E}">
        <p14:creationId xmlns:p14="http://schemas.microsoft.com/office/powerpoint/2010/main" val="249740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96952"/>
            <a:ext cx="8229600" cy="1143000"/>
          </a:xfrm>
        </p:spPr>
        <p:txBody>
          <a:bodyPr/>
          <a:lstStyle/>
          <a:p>
            <a:pPr algn="ctr"/>
            <a:r>
              <a:rPr lang="en-IN"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noAutofit/>
          </a:bodyPr>
          <a:lstStyle/>
          <a:p>
            <a:pPr algn="ctr"/>
            <a:r>
              <a:rPr lang="en-IN" dirty="0"/>
              <a:t>OBJECTIVES:</a:t>
            </a:r>
          </a:p>
        </p:txBody>
      </p:sp>
      <p:sp>
        <p:nvSpPr>
          <p:cNvPr id="3" name="Content Placeholder 2"/>
          <p:cNvSpPr>
            <a:spLocks noGrp="1"/>
          </p:cNvSpPr>
          <p:nvPr>
            <p:ph idx="1"/>
          </p:nvPr>
        </p:nvSpPr>
        <p:spPr>
          <a:xfrm>
            <a:off x="457200" y="1340768"/>
            <a:ext cx="8229600" cy="4824536"/>
          </a:xfrm>
        </p:spPr>
        <p:txBody>
          <a:bodyPr>
            <a:normAutofit/>
          </a:bodyPr>
          <a:lstStyle/>
          <a:p>
            <a:r>
              <a:rPr lang="en-US" dirty="0"/>
              <a:t>Abstract</a:t>
            </a:r>
          </a:p>
          <a:p>
            <a:r>
              <a:rPr lang="en-US" dirty="0"/>
              <a:t>Existing System</a:t>
            </a:r>
          </a:p>
          <a:p>
            <a:r>
              <a:rPr lang="en-US" dirty="0"/>
              <a:t>Problem Statement</a:t>
            </a:r>
          </a:p>
          <a:p>
            <a:r>
              <a:rPr lang="en-US" dirty="0"/>
              <a:t>Proposed System</a:t>
            </a:r>
          </a:p>
          <a:p>
            <a:r>
              <a:rPr lang="en-US" dirty="0"/>
              <a:t>Hardware Requirements</a:t>
            </a:r>
          </a:p>
          <a:p>
            <a:r>
              <a:rPr lang="en-US" dirty="0"/>
              <a:t>Software Requirements</a:t>
            </a:r>
          </a:p>
          <a:p>
            <a:r>
              <a:rPr lang="en-US"/>
              <a:t>Test </a:t>
            </a:r>
            <a:r>
              <a:rPr lang="en-US" smtClean="0"/>
              <a:t>Cases</a:t>
            </a:r>
            <a:endParaRPr lang="en-US" dirty="0"/>
          </a:p>
          <a:p>
            <a:r>
              <a:rPr lang="en-US" dirty="0"/>
              <a:t>Conclusion</a:t>
            </a:r>
          </a:p>
          <a:p>
            <a:endParaRPr lang="en-US" dirty="0"/>
          </a:p>
          <a:p>
            <a:pPr>
              <a:buNone/>
            </a:pPr>
            <a:endParaRPr lang="en-US" dirty="0"/>
          </a:p>
          <a:p>
            <a:pPr>
              <a:buFont typeface="Wingdings" pitchFamily="2" charset="2"/>
              <a:buChar char="Ø"/>
            </a:pP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ABSTRACT</a:t>
            </a:r>
          </a:p>
        </p:txBody>
      </p:sp>
      <p:sp>
        <p:nvSpPr>
          <p:cNvPr id="3" name="Content Placeholder 2"/>
          <p:cNvSpPr>
            <a:spLocks noGrp="1"/>
          </p:cNvSpPr>
          <p:nvPr>
            <p:ph idx="1"/>
          </p:nvPr>
        </p:nvSpPr>
        <p:spPr/>
        <p:txBody>
          <a:bodyPr>
            <a:normAutofit fontScale="77500" lnSpcReduction="20000"/>
          </a:bodyPr>
          <a:lstStyle/>
          <a:p>
            <a:r>
              <a:rPr lang="en-US" dirty="0"/>
              <a:t>   </a:t>
            </a:r>
            <a:r>
              <a:rPr lang="en-IN" dirty="0"/>
              <a:t>The name music library itself says that it is the place where we can get all the desired song which we want to listen. People now a days concentrating on the song </a:t>
            </a:r>
            <a:r>
              <a:rPr lang="en-IN" dirty="0" err="1"/>
              <a:t>lirics</a:t>
            </a:r>
            <a:r>
              <a:rPr lang="en-IN" dirty="0"/>
              <a:t> but most of the time they are not able to get the song and </a:t>
            </a:r>
            <a:r>
              <a:rPr lang="en-IN" dirty="0" err="1"/>
              <a:t>lirics</a:t>
            </a:r>
            <a:r>
              <a:rPr lang="en-IN" dirty="0"/>
              <a:t> at same time. Music library have one feature which will sort out this </a:t>
            </a:r>
            <a:r>
              <a:rPr lang="en-IN" dirty="0" err="1"/>
              <a:t>problem.Music</a:t>
            </a:r>
            <a:r>
              <a:rPr lang="en-IN" dirty="0"/>
              <a:t> library shows you the </a:t>
            </a:r>
            <a:r>
              <a:rPr lang="en-IN" dirty="0" err="1"/>
              <a:t>lirics</a:t>
            </a:r>
            <a:r>
              <a:rPr lang="en-IN" dirty="0"/>
              <a:t> of the particular song which we want to play.one more feature that is present in this project we can get all the details of  the particular song.</a:t>
            </a:r>
          </a:p>
          <a:p>
            <a:pPr marL="0" indent="0">
              <a:buNone/>
            </a:pPr>
            <a:r>
              <a:rPr lang="en-IN" dirty="0"/>
              <a:t> </a:t>
            </a:r>
          </a:p>
          <a:p>
            <a:r>
              <a:rPr lang="en-IN" dirty="0"/>
              <a:t>And the </a:t>
            </a:r>
            <a:r>
              <a:rPr lang="en-IN" dirty="0" err="1"/>
              <a:t>intresting</a:t>
            </a:r>
            <a:r>
              <a:rPr lang="en-IN" dirty="0"/>
              <a:t> part of the music library is we </a:t>
            </a:r>
            <a:r>
              <a:rPr lang="en-IN" dirty="0" err="1"/>
              <a:t>dont</a:t>
            </a:r>
            <a:r>
              <a:rPr lang="en-IN" dirty="0"/>
              <a:t> need any memory space for </a:t>
            </a:r>
            <a:r>
              <a:rPr lang="en-IN" dirty="0" err="1"/>
              <a:t>songs,means</a:t>
            </a:r>
            <a:r>
              <a:rPr lang="en-IN" dirty="0"/>
              <a:t> that we have created a server which we can link to any source where songs are present by the help of </a:t>
            </a:r>
            <a:r>
              <a:rPr lang="en-IN" dirty="0" err="1"/>
              <a:t>zamp</a:t>
            </a:r>
            <a:r>
              <a:rPr lang="en-IN" dirty="0"/>
              <a:t> </a:t>
            </a:r>
            <a:r>
              <a:rPr lang="en-IN" dirty="0" err="1" smtClean="0"/>
              <a:t>softwere</a:t>
            </a:r>
            <a:r>
              <a:rPr lang="en-IN" dirty="0" smtClean="0"/>
              <a:t>.</a:t>
            </a:r>
            <a:endParaRPr lang="en-IN" dirty="0"/>
          </a:p>
          <a:p>
            <a:r>
              <a:rPr lang="en-IN" dirty="0"/>
              <a:t>Music library is the best thing to those person who is concentrating on the song </a:t>
            </a:r>
            <a:r>
              <a:rPr lang="en-IN" dirty="0" err="1"/>
              <a:t>lirics</a:t>
            </a:r>
            <a:r>
              <a:rPr lang="en-IN" dirty="0"/>
              <a:t>.</a:t>
            </a:r>
          </a:p>
          <a:p>
            <a:pPr marL="0" indent="0">
              <a:buNone/>
            </a:pPr>
            <a:r>
              <a:rPr lang="en-IN" dirty="0"/>
              <a:t> </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EXISTING SYSTEM</a:t>
            </a:r>
          </a:p>
        </p:txBody>
      </p:sp>
      <p:sp>
        <p:nvSpPr>
          <p:cNvPr id="3" name="Content Placeholder 2"/>
          <p:cNvSpPr>
            <a:spLocks noGrp="1"/>
          </p:cNvSpPr>
          <p:nvPr>
            <p:ph idx="1"/>
          </p:nvPr>
        </p:nvSpPr>
        <p:spPr/>
        <p:txBody>
          <a:bodyPr/>
          <a:lstStyle/>
          <a:p>
            <a:r>
              <a:rPr lang="en-IN" dirty="0"/>
              <a:t>Present application is able to give you the desired or searched song .</a:t>
            </a:r>
          </a:p>
          <a:p>
            <a:r>
              <a:rPr lang="en-IN" dirty="0"/>
              <a:t>The website is not linked to any source.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STATEMENT</a:t>
            </a:r>
          </a:p>
        </p:txBody>
      </p:sp>
      <p:sp>
        <p:nvSpPr>
          <p:cNvPr id="3" name="Content Placeholder 2"/>
          <p:cNvSpPr>
            <a:spLocks noGrp="1"/>
          </p:cNvSpPr>
          <p:nvPr>
            <p:ph idx="1"/>
          </p:nvPr>
        </p:nvSpPr>
        <p:spPr/>
        <p:txBody>
          <a:bodyPr/>
          <a:lstStyle/>
          <a:p>
            <a:pPr>
              <a:buNone/>
            </a:pPr>
            <a:r>
              <a:rPr lang="en-IN" dirty="0"/>
              <a:t>   Earlier there was many problem that people faced while listing the song like they were unable to find the song lyrics, and we cannot link with any server to any source so that the memory  space problem should be solved. These are the main problem that the people faced. This can be sort out by music library easily.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PROPOSED SYSTEM</a:t>
            </a:r>
          </a:p>
        </p:txBody>
      </p:sp>
      <p:sp>
        <p:nvSpPr>
          <p:cNvPr id="3" name="Content Placeholder 2"/>
          <p:cNvSpPr>
            <a:spLocks noGrp="1"/>
          </p:cNvSpPr>
          <p:nvPr>
            <p:ph idx="1"/>
          </p:nvPr>
        </p:nvSpPr>
        <p:spPr>
          <a:xfrm>
            <a:off x="395536" y="1772816"/>
            <a:ext cx="8291264" cy="4353347"/>
          </a:xfrm>
        </p:spPr>
        <p:txBody>
          <a:bodyPr>
            <a:normAutofit/>
          </a:bodyPr>
          <a:lstStyle/>
          <a:p>
            <a:pPr>
              <a:buNone/>
            </a:pPr>
            <a:r>
              <a:rPr lang="en-IN" dirty="0"/>
              <a:t> * In music library we </a:t>
            </a:r>
            <a:r>
              <a:rPr lang="en-IN" dirty="0" smtClean="0"/>
              <a:t>can search all the desire song and    we </a:t>
            </a:r>
            <a:r>
              <a:rPr lang="en-IN" dirty="0"/>
              <a:t>can know the details of the particular </a:t>
            </a:r>
            <a:r>
              <a:rPr lang="en-IN" dirty="0" smtClean="0"/>
              <a:t>song also.</a:t>
            </a:r>
            <a:endParaRPr lang="en-IN" dirty="0"/>
          </a:p>
          <a:p>
            <a:pPr>
              <a:buNone/>
            </a:pPr>
            <a:r>
              <a:rPr lang="en-IN" dirty="0"/>
              <a:t> * In music library , lyrics are also present means if you want to know lyrics of any song , you can directly       </a:t>
            </a:r>
          </a:p>
          <a:p>
            <a:pPr>
              <a:buNone/>
            </a:pPr>
            <a:r>
              <a:rPr lang="en-IN" dirty="0"/>
              <a:t>    search in this.</a:t>
            </a:r>
          </a:p>
          <a:p>
            <a:pPr>
              <a:buNone/>
            </a:pPr>
            <a:r>
              <a:rPr lang="en-IN" dirty="0"/>
              <a:t> * Here there is no problem if uploading any new song  in this system , we can directly link the server to any source where you can download any new song .</a:t>
            </a:r>
          </a:p>
          <a:p>
            <a:pPr>
              <a:buNone/>
            </a:pPr>
            <a:r>
              <a:rPr lang="en-I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REQUIREMENTS</a:t>
            </a:r>
          </a:p>
        </p:txBody>
      </p:sp>
      <p:sp>
        <p:nvSpPr>
          <p:cNvPr id="3" name="Content Placeholder 2"/>
          <p:cNvSpPr>
            <a:spLocks noGrp="1"/>
          </p:cNvSpPr>
          <p:nvPr>
            <p:ph idx="1"/>
          </p:nvPr>
        </p:nvSpPr>
        <p:spPr/>
        <p:txBody>
          <a:bodyPr/>
          <a:lstStyle/>
          <a:p>
            <a:r>
              <a:rPr lang="en-GB" dirty="0"/>
              <a:t>System	   :  Windows</a:t>
            </a:r>
            <a:endParaRPr lang="en-IN" dirty="0"/>
          </a:p>
          <a:p>
            <a:r>
              <a:rPr lang="en-GB" dirty="0"/>
              <a:t>Hard Disk  :  40 GB</a:t>
            </a:r>
            <a:endParaRPr lang="en-IN" dirty="0"/>
          </a:p>
          <a:p>
            <a:r>
              <a:rPr lang="en-GB" dirty="0"/>
              <a:t>Ram           :  1 GB</a:t>
            </a:r>
            <a:endParaRPr lang="en-IN" dirty="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REQUIRMENTS</a:t>
            </a:r>
          </a:p>
        </p:txBody>
      </p:sp>
      <p:sp>
        <p:nvSpPr>
          <p:cNvPr id="3" name="Content Placeholder 2"/>
          <p:cNvSpPr>
            <a:spLocks noGrp="1"/>
          </p:cNvSpPr>
          <p:nvPr>
            <p:ph idx="1"/>
          </p:nvPr>
        </p:nvSpPr>
        <p:spPr/>
        <p:txBody>
          <a:bodyPr/>
          <a:lstStyle/>
          <a:p>
            <a:r>
              <a:rPr lang="en-US" dirty="0"/>
              <a:t>Operating system 	: Windows 10</a:t>
            </a:r>
            <a:endParaRPr lang="en-IN" dirty="0"/>
          </a:p>
          <a:p>
            <a:r>
              <a:rPr lang="en-US" dirty="0"/>
              <a:t>Coding Language	: HTML,CSS,PHP</a:t>
            </a:r>
          </a:p>
          <a:p>
            <a:endParaRPr lang="en-IN" dirty="0"/>
          </a:p>
          <a:p>
            <a:pPr>
              <a:buNone/>
            </a:pPr>
            <a:endParaRPr lang="en-IN" dirty="0"/>
          </a:p>
          <a:p>
            <a:pPr>
              <a:buNone/>
            </a:pPr>
            <a:endParaRPr lang="en-IN" dirty="0"/>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80" y="1988840"/>
            <a:ext cx="7560840" cy="453650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474</TotalTime>
  <Words>457</Words>
  <Application>Microsoft Office PowerPoint</Application>
  <PresentationFormat>On-screen Show (4:3)</PresentationFormat>
  <Paragraphs>52</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MUSIC LIBRARY</vt:lpstr>
      <vt:lpstr>OBJECTIVES:</vt:lpstr>
      <vt:lpstr>ABSTRACT</vt:lpstr>
      <vt:lpstr>EXISTING SYSTEM</vt:lpstr>
      <vt:lpstr>PROBLEM STATEMENT</vt:lpstr>
      <vt:lpstr>PROPOSED SYSTEM</vt:lpstr>
      <vt:lpstr>HARDWARE REQUIREMENTS</vt:lpstr>
      <vt:lpstr>SOFTWARE REQUIRMENTS</vt:lpstr>
      <vt:lpstr>TEST CASES</vt:lpstr>
      <vt:lpstr>TEST CASES</vt:lpstr>
      <vt:lpstr>TEST CASE</vt:lpstr>
      <vt:lpstr>TEST CASES</vt:lpstr>
      <vt:lpstr>Conclusion</vt:lpstr>
      <vt:lpstr>Future Enhancement</vt:lpstr>
      <vt:lpstr>THANK YOU</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ON TEXT MESSAGES IN A CHAT APPLICATION</dc:title>
  <dc:creator>Raji</dc:creator>
  <cp:lastModifiedBy>KIRAN</cp:lastModifiedBy>
  <cp:revision>37</cp:revision>
  <dcterms:created xsi:type="dcterms:W3CDTF">2018-09-17T04:39:37Z</dcterms:created>
  <dcterms:modified xsi:type="dcterms:W3CDTF">2019-08-10T05:35:46Z</dcterms:modified>
</cp:coreProperties>
</file>