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in Apps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Calvin, Rahul, Kiran</a:t>
            </a:r>
            <a:r>
              <a:rPr lang="en"/>
              <a:t>, Azad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Permissions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Once installing an app, it will ask for permission to use your device’s hardware.</a:t>
            </a:r>
            <a:endParaRPr sz="1800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800" y="325375"/>
            <a:ext cx="2527176" cy="44927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501" y="1671988"/>
            <a:ext cx="2834249" cy="1799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55892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Contacts</a:t>
            </a:r>
            <a:endParaRPr/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65500" y="2450925"/>
            <a:ext cx="4045200" cy="21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Some social media apps allows the user to use their contact list to add friends on the platform. The app can find out who are your friends</a:t>
            </a:r>
            <a:endParaRPr sz="18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500" y="2867950"/>
            <a:ext cx="1536775" cy="15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912" y="506662"/>
            <a:ext cx="1893750" cy="18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 rot="3000419">
            <a:off x="6579222" y="2174834"/>
            <a:ext cx="692709" cy="7938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75" y="512325"/>
            <a:ext cx="2467050" cy="37468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265500" y="6215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and Gallery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464200"/>
            <a:ext cx="40452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apps may request camera and gallery access to use certain features, but it could use them in the background as well. Some apps need them to even function properly.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86950" y="937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Interest/Likes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86950" y="19363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like a photo or follow a particular page, the social platform keeps record of all of that. This allows them to fine tune ads of which are most </a:t>
            </a:r>
            <a:r>
              <a:rPr lang="en"/>
              <a:t>relatable</a:t>
            </a:r>
            <a:r>
              <a:rPr lang="en"/>
              <a:t> to you.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00" y="1459975"/>
            <a:ext cx="4081675" cy="22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29725" y="2560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Info 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99525" y="2349125"/>
            <a:ext cx="43788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go to your Profile or Someone else profile you get to know there personal information, such as email, </a:t>
            </a:r>
            <a:r>
              <a:rPr lang="en"/>
              <a:t>mobile</a:t>
            </a:r>
            <a:r>
              <a:rPr lang="en"/>
              <a:t> number, City, your name, your Address and etc.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851" y="922326"/>
            <a:ext cx="2600125" cy="3298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00" y="0"/>
            <a:ext cx="7711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14325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0" y="341325"/>
            <a:ext cx="5998800" cy="79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Google is an prime example of a user data collector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99175" y="3659150"/>
            <a:ext cx="3820200" cy="100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Since they own the most used search engine, Google is one of the world’s top data-rich companies.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