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70" r:id="rId5"/>
    <p:sldId id="271" r:id="rId6"/>
    <p:sldId id="272" r:id="rId7"/>
    <p:sldId id="273" r:id="rId8"/>
    <p:sldId id="285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48"/>
    <a:srgbClr val="FBB901"/>
    <a:srgbClr val="E62A76"/>
    <a:srgbClr val="774898"/>
    <a:srgbClr val="00A8B5"/>
    <a:srgbClr val="9A0A18"/>
    <a:srgbClr val="FFFAC5"/>
    <a:srgbClr val="081033"/>
    <a:srgbClr val="19398A"/>
    <a:srgbClr val="061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8"/>
      </p:cViewPr>
      <p:guideLst>
        <p:guide orient="horz" pos="3521"/>
        <p:guide pos="3840"/>
        <p:guide orient="horz" pos="3929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251-0F8A-2951-3C50-46B74B7E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5436-83F0-6BF7-89D3-ED3E1E6F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D956-9A14-20D9-CEF8-CB5AB30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1AB0-1DBB-8488-4A32-B1FCC439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428A-1416-313A-BF22-B8D34D9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A154-10A7-6190-A1E2-E10B9309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042F-E31B-4C44-926C-4B293C39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6EF6-157F-5768-D341-1EF39F48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CA5C-3665-7988-69B0-EFB1223E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0D7C-F0DB-7FEA-0813-2A2271F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F32D6-C595-0F6A-F570-EE3A1B71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3683-102E-9068-E94A-31016354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5A8E-741B-ED82-E162-58FAF58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C60-F30A-6B36-267F-044CFFA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CC8A-8D90-3EC2-89E1-D582812D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075-C0D1-4669-075F-3A5A7FB9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0ECE-6056-6688-5642-08A21133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08C2-9FEF-36A5-57F6-D8F27AC8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FB2B-B764-D7FA-F4B2-7E66C58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2BDB-E44D-0EBB-6B3D-2F616B10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7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31F-316E-9CF6-4EF6-F7856977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18D6-C6B6-4122-6E5F-5914B9B3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7D36-8EA9-CCE2-68FC-1C5393AE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F724-218C-998F-C19D-B4ACF73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895F-4047-F406-73CE-0690A26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9F83-1CC8-E07D-2FB5-55F79DC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7578-94F4-EE0D-06A7-6423C3BB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6347-071F-5946-8D9B-A3405E57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CF0E-D2DA-B336-5D3C-B665D874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6607C-667E-2DA6-9C30-FE38A542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60A5-7562-3E84-2B90-FB1C2686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2A66-389D-4779-2183-D3FEE21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09BB-7897-7CDF-BB7B-D67BB26E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1406-4CCF-754A-1EFF-5731DF45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06B16-D73C-728F-254A-DF8DB5F2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07FBA-5C68-99BA-A72F-98D581186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73DDD-A78E-DD4A-7FD4-B6004F07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FC6C1-0A28-8D7B-7C47-9A3BF51D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78D6-27B3-E750-5322-AD8B391E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8A1C-95F5-257F-5C85-EA5B6E00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AA6F-BB7D-516B-6708-4C958024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89FF-EC1D-0794-0C7D-0C4EA851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D97A-A9ED-3230-F219-4628A863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9259A-EDF5-DAF4-BA55-972D0C8F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819F6-97A7-94C1-2C48-182296C5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3A66-B271-DEBF-8587-D6A0231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9CE-8207-4F00-3608-2EEA103D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AE74-7B7C-8583-02E1-6706A3FF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09CC-7F77-2035-EAC2-87B36AAB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81CC-37FD-07EF-45C2-E45C05E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8272-A54F-BD6C-3EDF-74DC599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416A-C5B7-0070-D47B-E48B4208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3BF-E1F9-3645-E538-98308157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18E5-CB4A-177E-939E-BF470A52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78B97-9AA9-E09A-4365-D5472CB8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0A58-0CDB-43DD-B2BA-20A1B250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39CA-FC16-7C58-D7AD-1043D83E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199B-1ECF-B56F-1F70-160CCC6B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5E7D-4284-8C61-B663-5A82C50C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B5D2-E30C-9C0B-10C1-E7E161D5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F317-6A04-D8BC-DD8A-55952237A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F22D1-3B31-4360-B61C-4EDA096BEFF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B9B2-CE6B-3671-6C71-B212FF56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C654-5529-272F-6462-5B31C4D50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830B2-73FD-149E-82FC-C41935C2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09">
            <a:extLst>
              <a:ext uri="{FF2B5EF4-FFF2-40B4-BE49-F238E27FC236}">
                <a16:creationId xmlns:a16="http://schemas.microsoft.com/office/drawing/2014/main" id="{A5BBAD4C-A094-B2C4-768A-55360528E075}"/>
              </a:ext>
            </a:extLst>
          </p:cNvPr>
          <p:cNvGrpSpPr/>
          <p:nvPr/>
        </p:nvGrpSpPr>
        <p:grpSpPr>
          <a:xfrm>
            <a:off x="-4796" y="1932417"/>
            <a:ext cx="12191923" cy="3527893"/>
            <a:chOff x="-13" y="1665555"/>
            <a:chExt cx="12191923" cy="3527893"/>
          </a:xfrm>
          <a:gradFill>
            <a:gsLst>
              <a:gs pos="56000">
                <a:schemeClr val="bg1">
                  <a:alpha val="0"/>
                </a:schemeClr>
              </a:gs>
              <a:gs pos="0">
                <a:srgbClr val="00A8B5">
                  <a:alpha val="25000"/>
                </a:srgbClr>
              </a:gs>
              <a:gs pos="35778">
                <a:srgbClr val="C1ACD0">
                  <a:alpha val="0"/>
                </a:srgbClr>
              </a:gs>
              <a:gs pos="17000">
                <a:srgbClr val="774898">
                  <a:alpha val="25000"/>
                </a:srgbClr>
              </a:gs>
              <a:gs pos="85000">
                <a:srgbClr val="E62A76"/>
              </a:gs>
              <a:gs pos="100000">
                <a:srgbClr val="FBB901"/>
              </a:gs>
            </a:gsLst>
            <a:lin ang="0" scaled="1"/>
          </a:gradFill>
        </p:grpSpPr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B638C324-7146-FBD3-B55E-5DA90D3CD49F}"/>
                </a:ext>
              </a:extLst>
            </p:cNvPr>
            <p:cNvSpPr/>
            <p:nvPr/>
          </p:nvSpPr>
          <p:spPr>
            <a:xfrm>
              <a:off x="-13" y="1665555"/>
              <a:ext cx="12191923" cy="2941639"/>
            </a:xfrm>
            <a:custGeom>
              <a:avLst/>
              <a:gdLst>
                <a:gd name="connsiteX0" fmla="*/ 12190654 w 12191923"/>
                <a:gd name="connsiteY0" fmla="*/ 2933791 h 2941639"/>
                <a:gd name="connsiteX1" fmla="*/ 11614128 w 12191923"/>
                <a:gd name="connsiteY1" fmla="*/ 2041317 h 2941639"/>
                <a:gd name="connsiteX2" fmla="*/ 10838835 w 12191923"/>
                <a:gd name="connsiteY2" fmla="*/ 937509 h 2941639"/>
                <a:gd name="connsiteX3" fmla="*/ 9821219 w 12191923"/>
                <a:gd name="connsiteY3" fmla="*/ 116385 h 2941639"/>
                <a:gd name="connsiteX4" fmla="*/ 9188865 w 12191923"/>
                <a:gd name="connsiteY4" fmla="*/ 9715 h 2941639"/>
                <a:gd name="connsiteX5" fmla="*/ 8441255 w 12191923"/>
                <a:gd name="connsiteY5" fmla="*/ 342699 h 2941639"/>
                <a:gd name="connsiteX6" fmla="*/ 7530689 w 12191923"/>
                <a:gd name="connsiteY6" fmla="*/ 1633762 h 2941639"/>
                <a:gd name="connsiteX7" fmla="*/ 6860576 w 12191923"/>
                <a:gd name="connsiteY7" fmla="*/ 2240761 h 2941639"/>
                <a:gd name="connsiteX8" fmla="*/ 6023415 w 12191923"/>
                <a:gd name="connsiteY8" fmla="*/ 2680632 h 2941639"/>
                <a:gd name="connsiteX9" fmla="*/ 4079494 w 12191923"/>
                <a:gd name="connsiteY9" fmla="*/ 2584852 h 2941639"/>
                <a:gd name="connsiteX10" fmla="*/ 3213702 w 12191923"/>
                <a:gd name="connsiteY10" fmla="*/ 2143328 h 2941639"/>
                <a:gd name="connsiteX11" fmla="*/ 2672524 w 12191923"/>
                <a:gd name="connsiteY11" fmla="*/ 1588797 h 2941639"/>
                <a:gd name="connsiteX12" fmla="*/ 2171003 w 12191923"/>
                <a:gd name="connsiteY12" fmla="*/ 1045290 h 2941639"/>
                <a:gd name="connsiteX13" fmla="*/ 1431330 w 12191923"/>
                <a:gd name="connsiteY13" fmla="*/ 698247 h 2941639"/>
                <a:gd name="connsiteX14" fmla="*/ 723023 w 12191923"/>
                <a:gd name="connsiteY14" fmla="*/ 743375 h 2941639"/>
                <a:gd name="connsiteX15" fmla="*/ 208175 w 12191923"/>
                <a:gd name="connsiteY15" fmla="*/ 1036459 h 2941639"/>
                <a:gd name="connsiteX16" fmla="*/ 1715 w 12191923"/>
                <a:gd name="connsiteY16" fmla="*/ 1189421 h 2941639"/>
                <a:gd name="connsiteX17" fmla="*/ 5805 w 12191923"/>
                <a:gd name="connsiteY17" fmla="*/ 1196437 h 2941639"/>
                <a:gd name="connsiteX18" fmla="*/ 463012 w 12191923"/>
                <a:gd name="connsiteY18" fmla="*/ 875073 h 2941639"/>
                <a:gd name="connsiteX19" fmla="*/ 1113108 w 12191923"/>
                <a:gd name="connsiteY19" fmla="*/ 677607 h 2941639"/>
                <a:gd name="connsiteX20" fmla="*/ 1960020 w 12191923"/>
                <a:gd name="connsiteY20" fmla="*/ 906982 h 2941639"/>
                <a:gd name="connsiteX21" fmla="*/ 2522461 w 12191923"/>
                <a:gd name="connsiteY21" fmla="*/ 1417957 h 2941639"/>
                <a:gd name="connsiteX22" fmla="*/ 3013147 w 12191923"/>
                <a:gd name="connsiteY22" fmla="*/ 1983649 h 2941639"/>
                <a:gd name="connsiteX23" fmla="*/ 3716361 w 12191923"/>
                <a:gd name="connsiteY23" fmla="*/ 2438255 h 2941639"/>
                <a:gd name="connsiteX24" fmla="*/ 5553098 w 12191923"/>
                <a:gd name="connsiteY24" fmla="*/ 2799681 h 2941639"/>
                <a:gd name="connsiteX25" fmla="*/ 7160134 w 12191923"/>
                <a:gd name="connsiteY25" fmla="*/ 2022980 h 2941639"/>
                <a:gd name="connsiteX26" fmla="*/ 7462835 w 12191923"/>
                <a:gd name="connsiteY26" fmla="*/ 1734500 h 2941639"/>
                <a:gd name="connsiteX27" fmla="*/ 7675254 w 12191923"/>
                <a:gd name="connsiteY27" fmla="*/ 1432124 h 2941639"/>
                <a:gd name="connsiteX28" fmla="*/ 8101445 w 12191923"/>
                <a:gd name="connsiteY28" fmla="*/ 724251 h 2941639"/>
                <a:gd name="connsiteX29" fmla="*/ 8708201 w 12191923"/>
                <a:gd name="connsiteY29" fmla="*/ 183128 h 2941639"/>
                <a:gd name="connsiteX30" fmla="*/ 9535231 w 12191923"/>
                <a:gd name="connsiteY30" fmla="*/ 29543 h 2941639"/>
                <a:gd name="connsiteX31" fmla="*/ 10630507 w 12191923"/>
                <a:gd name="connsiteY31" fmla="*/ 719050 h 2941639"/>
                <a:gd name="connsiteX32" fmla="*/ 11462087 w 12191923"/>
                <a:gd name="connsiteY32" fmla="*/ 1814245 h 2941639"/>
                <a:gd name="connsiteX33" fmla="*/ 12073069 w 12191923"/>
                <a:gd name="connsiteY33" fmla="*/ 2787844 h 2941639"/>
                <a:gd name="connsiteX34" fmla="*/ 12185128 w 12191923"/>
                <a:gd name="connsiteY34" fmla="*/ 2939533 h 2941639"/>
                <a:gd name="connsiteX35" fmla="*/ 12190871 w 12191923"/>
                <a:gd name="connsiteY35" fmla="*/ 2933791 h 29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91923" h="2941639">
                  <a:moveTo>
                    <a:pt x="12190654" y="2933791"/>
                  </a:moveTo>
                  <a:cubicBezTo>
                    <a:pt x="11969406" y="2658746"/>
                    <a:pt x="11799459" y="2340578"/>
                    <a:pt x="11614128" y="2041317"/>
                  </a:cubicBezTo>
                  <a:cubicBezTo>
                    <a:pt x="11377439" y="1659061"/>
                    <a:pt x="11130159" y="1280895"/>
                    <a:pt x="10838835" y="937509"/>
                  </a:cubicBezTo>
                  <a:cubicBezTo>
                    <a:pt x="10557046" y="605446"/>
                    <a:pt x="10225416" y="291938"/>
                    <a:pt x="9821219" y="116385"/>
                  </a:cubicBezTo>
                  <a:cubicBezTo>
                    <a:pt x="9620203" y="29028"/>
                    <a:pt x="9408408" y="-24469"/>
                    <a:pt x="9188865" y="9715"/>
                  </a:cubicBezTo>
                  <a:cubicBezTo>
                    <a:pt x="8919699" y="51456"/>
                    <a:pt x="8656004" y="177033"/>
                    <a:pt x="8441255" y="342699"/>
                  </a:cubicBezTo>
                  <a:cubicBezTo>
                    <a:pt x="8015606" y="670970"/>
                    <a:pt x="7839917" y="1211715"/>
                    <a:pt x="7530689" y="1633762"/>
                  </a:cubicBezTo>
                  <a:cubicBezTo>
                    <a:pt x="7351235" y="1878685"/>
                    <a:pt x="7107287" y="2067348"/>
                    <a:pt x="6860576" y="2240761"/>
                  </a:cubicBezTo>
                  <a:cubicBezTo>
                    <a:pt x="6602108" y="2422436"/>
                    <a:pt x="6323082" y="2578215"/>
                    <a:pt x="6023415" y="2680632"/>
                  </a:cubicBezTo>
                  <a:cubicBezTo>
                    <a:pt x="5384155" y="2899010"/>
                    <a:pt x="4702204" y="2819536"/>
                    <a:pt x="4079494" y="2584852"/>
                  </a:cubicBezTo>
                  <a:cubicBezTo>
                    <a:pt x="3781263" y="2472466"/>
                    <a:pt x="3470923" y="2334132"/>
                    <a:pt x="3213702" y="2143328"/>
                  </a:cubicBezTo>
                  <a:cubicBezTo>
                    <a:pt x="3004588" y="1988308"/>
                    <a:pt x="2835698" y="1789677"/>
                    <a:pt x="2672524" y="1588797"/>
                  </a:cubicBezTo>
                  <a:cubicBezTo>
                    <a:pt x="2517043" y="1397398"/>
                    <a:pt x="2362510" y="1202532"/>
                    <a:pt x="2171003" y="1045290"/>
                  </a:cubicBezTo>
                  <a:cubicBezTo>
                    <a:pt x="1957880" y="870387"/>
                    <a:pt x="1701390" y="752910"/>
                    <a:pt x="1431330" y="698247"/>
                  </a:cubicBezTo>
                  <a:cubicBezTo>
                    <a:pt x="1194776" y="650303"/>
                    <a:pt x="950882" y="662032"/>
                    <a:pt x="723023" y="743375"/>
                  </a:cubicBezTo>
                  <a:cubicBezTo>
                    <a:pt x="535363" y="810362"/>
                    <a:pt x="367611" y="918792"/>
                    <a:pt x="208175" y="1036459"/>
                  </a:cubicBezTo>
                  <a:cubicBezTo>
                    <a:pt x="139265" y="1087275"/>
                    <a:pt x="71546" y="1139771"/>
                    <a:pt x="1715" y="1189421"/>
                  </a:cubicBezTo>
                  <a:cubicBezTo>
                    <a:pt x="-2537" y="1192428"/>
                    <a:pt x="1526" y="1199471"/>
                    <a:pt x="5805" y="1196437"/>
                  </a:cubicBezTo>
                  <a:cubicBezTo>
                    <a:pt x="157874" y="1088521"/>
                    <a:pt x="301599" y="969418"/>
                    <a:pt x="463012" y="875073"/>
                  </a:cubicBezTo>
                  <a:cubicBezTo>
                    <a:pt x="661752" y="758923"/>
                    <a:pt x="881620" y="684270"/>
                    <a:pt x="1113108" y="677607"/>
                  </a:cubicBezTo>
                  <a:cubicBezTo>
                    <a:pt x="1405651" y="669210"/>
                    <a:pt x="1709029" y="758869"/>
                    <a:pt x="1960020" y="906982"/>
                  </a:cubicBezTo>
                  <a:cubicBezTo>
                    <a:pt x="2181079" y="1037299"/>
                    <a:pt x="2359260" y="1222468"/>
                    <a:pt x="2522461" y="1417957"/>
                  </a:cubicBezTo>
                  <a:cubicBezTo>
                    <a:pt x="2682466" y="1609573"/>
                    <a:pt x="2832448" y="1810452"/>
                    <a:pt x="3013147" y="1983649"/>
                  </a:cubicBezTo>
                  <a:cubicBezTo>
                    <a:pt x="3218226" y="2180221"/>
                    <a:pt x="3461388" y="2316444"/>
                    <a:pt x="3716361" y="2438255"/>
                  </a:cubicBezTo>
                  <a:cubicBezTo>
                    <a:pt x="4283651" y="2709291"/>
                    <a:pt x="4921205" y="2882026"/>
                    <a:pt x="5553098" y="2799681"/>
                  </a:cubicBezTo>
                  <a:cubicBezTo>
                    <a:pt x="6157308" y="2720965"/>
                    <a:pt x="6695559" y="2402689"/>
                    <a:pt x="7160134" y="2022980"/>
                  </a:cubicBezTo>
                  <a:cubicBezTo>
                    <a:pt x="7268836" y="1934160"/>
                    <a:pt x="7373257" y="1843093"/>
                    <a:pt x="7462835" y="1734500"/>
                  </a:cubicBezTo>
                  <a:cubicBezTo>
                    <a:pt x="7541388" y="1639369"/>
                    <a:pt x="7610406" y="1536762"/>
                    <a:pt x="7675254" y="1432124"/>
                  </a:cubicBezTo>
                  <a:cubicBezTo>
                    <a:pt x="7820225" y="1197954"/>
                    <a:pt x="7943797" y="950511"/>
                    <a:pt x="8101445" y="724251"/>
                  </a:cubicBezTo>
                  <a:cubicBezTo>
                    <a:pt x="8261423" y="494659"/>
                    <a:pt x="8459242" y="312686"/>
                    <a:pt x="8708201" y="183128"/>
                  </a:cubicBezTo>
                  <a:cubicBezTo>
                    <a:pt x="8959788" y="52215"/>
                    <a:pt x="9252277" y="-36279"/>
                    <a:pt x="9535231" y="29543"/>
                  </a:cubicBezTo>
                  <a:cubicBezTo>
                    <a:pt x="9964755" y="129360"/>
                    <a:pt x="10328889" y="407817"/>
                    <a:pt x="10630507" y="719050"/>
                  </a:cubicBezTo>
                  <a:cubicBezTo>
                    <a:pt x="10950137" y="1048947"/>
                    <a:pt x="11215159" y="1428250"/>
                    <a:pt x="11462087" y="1814245"/>
                  </a:cubicBezTo>
                  <a:cubicBezTo>
                    <a:pt x="11668357" y="2136800"/>
                    <a:pt x="11855639" y="2472466"/>
                    <a:pt x="12073069" y="2787844"/>
                  </a:cubicBezTo>
                  <a:cubicBezTo>
                    <a:pt x="12108769" y="2839608"/>
                    <a:pt x="12145690" y="2890532"/>
                    <a:pt x="12185128" y="2939533"/>
                  </a:cubicBezTo>
                  <a:cubicBezTo>
                    <a:pt x="12188406" y="2943596"/>
                    <a:pt x="12194122" y="2937827"/>
                    <a:pt x="12190871" y="293379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1E60B9B9-AE2F-25C4-17BB-3DB94004CADF}"/>
                </a:ext>
              </a:extLst>
            </p:cNvPr>
            <p:cNvSpPr/>
            <p:nvPr/>
          </p:nvSpPr>
          <p:spPr>
            <a:xfrm>
              <a:off x="353" y="1854302"/>
              <a:ext cx="12191383" cy="2588822"/>
            </a:xfrm>
            <a:custGeom>
              <a:avLst/>
              <a:gdLst>
                <a:gd name="connsiteX0" fmla="*/ 12189827 w 12191383"/>
                <a:gd name="connsiteY0" fmla="*/ 2572010 h 2588822"/>
                <a:gd name="connsiteX1" fmla="*/ 11873285 w 12191383"/>
                <a:gd name="connsiteY1" fmla="*/ 2193384 h 2588822"/>
                <a:gd name="connsiteX2" fmla="*/ 11499074 w 12191383"/>
                <a:gd name="connsiteY2" fmla="*/ 1677289 h 2588822"/>
                <a:gd name="connsiteX3" fmla="*/ 10570548 w 12191383"/>
                <a:gd name="connsiteY3" fmla="*/ 598862 h 2588822"/>
                <a:gd name="connsiteX4" fmla="*/ 9968938 w 12191383"/>
                <a:gd name="connsiteY4" fmla="*/ 181121 h 2588822"/>
                <a:gd name="connsiteX5" fmla="*/ 9222900 w 12191383"/>
                <a:gd name="connsiteY5" fmla="*/ 2995 h 2588822"/>
                <a:gd name="connsiteX6" fmla="*/ 8518630 w 12191383"/>
                <a:gd name="connsiteY6" fmla="*/ 247323 h 2588822"/>
                <a:gd name="connsiteX7" fmla="*/ 7980920 w 12191383"/>
                <a:gd name="connsiteY7" fmla="*/ 721188 h 2588822"/>
                <a:gd name="connsiteX8" fmla="*/ 7564371 w 12191383"/>
                <a:gd name="connsiteY8" fmla="*/ 1311339 h 2588822"/>
                <a:gd name="connsiteX9" fmla="*/ 7325135 w 12191383"/>
                <a:gd name="connsiteY9" fmla="*/ 1596379 h 2588822"/>
                <a:gd name="connsiteX10" fmla="*/ 7007781 w 12191383"/>
                <a:gd name="connsiteY10" fmla="*/ 1843280 h 2588822"/>
                <a:gd name="connsiteX11" fmla="*/ 5330345 w 12191383"/>
                <a:gd name="connsiteY11" fmla="*/ 2547117 h 2588822"/>
                <a:gd name="connsiteX12" fmla="*/ 3569831 w 12191383"/>
                <a:gd name="connsiteY12" fmla="*/ 2296234 h 2588822"/>
                <a:gd name="connsiteX13" fmla="*/ 2900125 w 12191383"/>
                <a:gd name="connsiteY13" fmla="*/ 1873184 h 2588822"/>
                <a:gd name="connsiteX14" fmla="*/ 2456136 w 12191383"/>
                <a:gd name="connsiteY14" fmla="*/ 1361397 h 2588822"/>
                <a:gd name="connsiteX15" fmla="*/ 1988961 w 12191383"/>
                <a:gd name="connsiteY15" fmla="*/ 897472 h 2588822"/>
                <a:gd name="connsiteX16" fmla="*/ 1272285 w 12191383"/>
                <a:gd name="connsiteY16" fmla="*/ 610509 h 2588822"/>
                <a:gd name="connsiteX17" fmla="*/ 659868 w 12191383"/>
                <a:gd name="connsiteY17" fmla="*/ 674246 h 2588822"/>
                <a:gd name="connsiteX18" fmla="*/ 192856 w 12191383"/>
                <a:gd name="connsiteY18" fmla="*/ 930519 h 2588822"/>
                <a:gd name="connsiteX19" fmla="*/ 2242 w 12191383"/>
                <a:gd name="connsiteY19" fmla="*/ 1059536 h 2588822"/>
                <a:gd name="connsiteX20" fmla="*/ 7362 w 12191383"/>
                <a:gd name="connsiteY20" fmla="*/ 1068312 h 2588822"/>
                <a:gd name="connsiteX21" fmla="*/ 425942 w 12191383"/>
                <a:gd name="connsiteY21" fmla="*/ 794730 h 2588822"/>
                <a:gd name="connsiteX22" fmla="*/ 1006667 w 12191383"/>
                <a:gd name="connsiteY22" fmla="*/ 609941 h 2588822"/>
                <a:gd name="connsiteX23" fmla="*/ 1783504 w 12191383"/>
                <a:gd name="connsiteY23" fmla="*/ 784328 h 2588822"/>
                <a:gd name="connsiteX24" fmla="*/ 2327282 w 12191383"/>
                <a:gd name="connsiteY24" fmla="*/ 1225012 h 2588822"/>
                <a:gd name="connsiteX25" fmla="*/ 3281704 w 12191383"/>
                <a:gd name="connsiteY25" fmla="*/ 2167299 h 2588822"/>
                <a:gd name="connsiteX26" fmla="*/ 4882916 w 12191383"/>
                <a:gd name="connsiteY26" fmla="*/ 2588073 h 2588822"/>
                <a:gd name="connsiteX27" fmla="*/ 6549680 w 12191383"/>
                <a:gd name="connsiteY27" fmla="*/ 2131787 h 2588822"/>
                <a:gd name="connsiteX28" fmla="*/ 7251024 w 12191383"/>
                <a:gd name="connsiteY28" fmla="*/ 1678454 h 2588822"/>
                <a:gd name="connsiteX29" fmla="*/ 7686047 w 12191383"/>
                <a:gd name="connsiteY29" fmla="*/ 1155669 h 2588822"/>
                <a:gd name="connsiteX30" fmla="*/ 8141466 w 12191383"/>
                <a:gd name="connsiteY30" fmla="*/ 551188 h 2588822"/>
                <a:gd name="connsiteX31" fmla="*/ 8792211 w 12191383"/>
                <a:gd name="connsiteY31" fmla="*/ 124861 h 2588822"/>
                <a:gd name="connsiteX32" fmla="*/ 9186846 w 12191383"/>
                <a:gd name="connsiteY32" fmla="*/ 17081 h 2588822"/>
                <a:gd name="connsiteX33" fmla="*/ 9572651 w 12191383"/>
                <a:gd name="connsiteY33" fmla="*/ 45820 h 2588822"/>
                <a:gd name="connsiteX34" fmla="*/ 10322374 w 12191383"/>
                <a:gd name="connsiteY34" fmla="*/ 410036 h 2588822"/>
                <a:gd name="connsiteX35" fmla="*/ 11323764 w 12191383"/>
                <a:gd name="connsiteY35" fmla="*/ 1458315 h 2588822"/>
                <a:gd name="connsiteX36" fmla="*/ 12038869 w 12191383"/>
                <a:gd name="connsiteY36" fmla="*/ 2422217 h 2588822"/>
                <a:gd name="connsiteX37" fmla="*/ 12182568 w 12191383"/>
                <a:gd name="connsiteY37" fmla="*/ 2579324 h 2588822"/>
                <a:gd name="connsiteX38" fmla="*/ 12189773 w 12191383"/>
                <a:gd name="connsiteY38" fmla="*/ 2572145 h 25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383" h="2588822">
                  <a:moveTo>
                    <a:pt x="12189827" y="2572010"/>
                  </a:moveTo>
                  <a:cubicBezTo>
                    <a:pt x="12071726" y="2457431"/>
                    <a:pt x="11971314" y="2325028"/>
                    <a:pt x="11873285" y="2193384"/>
                  </a:cubicBezTo>
                  <a:cubicBezTo>
                    <a:pt x="11746354" y="2022950"/>
                    <a:pt x="11624325" y="1848941"/>
                    <a:pt x="11499074" y="1677289"/>
                  </a:cubicBezTo>
                  <a:cubicBezTo>
                    <a:pt x="11219614" y="1294301"/>
                    <a:pt x="10925446" y="915648"/>
                    <a:pt x="10570548" y="598862"/>
                  </a:cubicBezTo>
                  <a:cubicBezTo>
                    <a:pt x="10388006" y="435959"/>
                    <a:pt x="10188617" y="290066"/>
                    <a:pt x="9968938" y="181121"/>
                  </a:cubicBezTo>
                  <a:cubicBezTo>
                    <a:pt x="9742163" y="68736"/>
                    <a:pt x="9479064" y="-20246"/>
                    <a:pt x="9222900" y="2995"/>
                  </a:cubicBezTo>
                  <a:cubicBezTo>
                    <a:pt x="8974915" y="25478"/>
                    <a:pt x="8732619" y="123615"/>
                    <a:pt x="8518630" y="247323"/>
                  </a:cubicBezTo>
                  <a:cubicBezTo>
                    <a:pt x="8307105" y="369568"/>
                    <a:pt x="8131742" y="529518"/>
                    <a:pt x="7980920" y="721188"/>
                  </a:cubicBezTo>
                  <a:cubicBezTo>
                    <a:pt x="7831939" y="910582"/>
                    <a:pt x="7706389" y="1116852"/>
                    <a:pt x="7564371" y="1311339"/>
                  </a:cubicBezTo>
                  <a:cubicBezTo>
                    <a:pt x="7491235" y="1411562"/>
                    <a:pt x="7413359" y="1508887"/>
                    <a:pt x="7325135" y="1596379"/>
                  </a:cubicBezTo>
                  <a:cubicBezTo>
                    <a:pt x="7229381" y="1691347"/>
                    <a:pt x="7119272" y="1768059"/>
                    <a:pt x="7007781" y="1843280"/>
                  </a:cubicBezTo>
                  <a:cubicBezTo>
                    <a:pt x="6506097" y="2181872"/>
                    <a:pt x="5933985" y="2459381"/>
                    <a:pt x="5330345" y="2547117"/>
                  </a:cubicBezTo>
                  <a:cubicBezTo>
                    <a:pt x="4734722" y="2633796"/>
                    <a:pt x="4120327" y="2534494"/>
                    <a:pt x="3569831" y="2296234"/>
                  </a:cubicBezTo>
                  <a:cubicBezTo>
                    <a:pt x="3323580" y="2189646"/>
                    <a:pt x="3094720" y="2059789"/>
                    <a:pt x="2900125" y="1873184"/>
                  </a:cubicBezTo>
                  <a:cubicBezTo>
                    <a:pt x="2736707" y="1716457"/>
                    <a:pt x="2599455" y="1536001"/>
                    <a:pt x="2456136" y="1361397"/>
                  </a:cubicBezTo>
                  <a:cubicBezTo>
                    <a:pt x="2316583" y="1191370"/>
                    <a:pt x="2168523" y="1026408"/>
                    <a:pt x="1988961" y="897472"/>
                  </a:cubicBezTo>
                  <a:cubicBezTo>
                    <a:pt x="1779712" y="747246"/>
                    <a:pt x="1527285" y="646671"/>
                    <a:pt x="1272285" y="610509"/>
                  </a:cubicBezTo>
                  <a:cubicBezTo>
                    <a:pt x="1066015" y="580849"/>
                    <a:pt x="855607" y="602735"/>
                    <a:pt x="659868" y="674246"/>
                  </a:cubicBezTo>
                  <a:cubicBezTo>
                    <a:pt x="491927" y="735734"/>
                    <a:pt x="339832" y="830079"/>
                    <a:pt x="192856" y="930519"/>
                  </a:cubicBezTo>
                  <a:cubicBezTo>
                    <a:pt x="129499" y="973859"/>
                    <a:pt x="66819" y="1018092"/>
                    <a:pt x="2242" y="1059536"/>
                  </a:cubicBezTo>
                  <a:cubicBezTo>
                    <a:pt x="-3175" y="1063057"/>
                    <a:pt x="1836" y="1071860"/>
                    <a:pt x="7362" y="1068312"/>
                  </a:cubicBezTo>
                  <a:cubicBezTo>
                    <a:pt x="147701" y="978220"/>
                    <a:pt x="280429" y="876886"/>
                    <a:pt x="425942" y="794730"/>
                  </a:cubicBezTo>
                  <a:cubicBezTo>
                    <a:pt x="605043" y="693722"/>
                    <a:pt x="800370" y="623647"/>
                    <a:pt x="1006667" y="609941"/>
                  </a:cubicBezTo>
                  <a:cubicBezTo>
                    <a:pt x="1273884" y="592198"/>
                    <a:pt x="1545976" y="664467"/>
                    <a:pt x="1783504" y="784328"/>
                  </a:cubicBezTo>
                  <a:cubicBezTo>
                    <a:pt x="1994785" y="890917"/>
                    <a:pt x="2171340" y="1048972"/>
                    <a:pt x="2327282" y="1225012"/>
                  </a:cubicBezTo>
                  <a:cubicBezTo>
                    <a:pt x="2626976" y="1563279"/>
                    <a:pt x="2874067" y="1945968"/>
                    <a:pt x="3281704" y="2167299"/>
                  </a:cubicBezTo>
                  <a:cubicBezTo>
                    <a:pt x="3770928" y="2432944"/>
                    <a:pt x="4325242" y="2585500"/>
                    <a:pt x="4882916" y="2588073"/>
                  </a:cubicBezTo>
                  <a:cubicBezTo>
                    <a:pt x="5471550" y="2590781"/>
                    <a:pt x="6034127" y="2406831"/>
                    <a:pt x="6549680" y="2131787"/>
                  </a:cubicBezTo>
                  <a:cubicBezTo>
                    <a:pt x="6791868" y="2002580"/>
                    <a:pt x="7041477" y="1857067"/>
                    <a:pt x="7251024" y="1678454"/>
                  </a:cubicBezTo>
                  <a:cubicBezTo>
                    <a:pt x="7424383" y="1530584"/>
                    <a:pt x="7558222" y="1342571"/>
                    <a:pt x="7686047" y="1155669"/>
                  </a:cubicBezTo>
                  <a:cubicBezTo>
                    <a:pt x="7828336" y="947557"/>
                    <a:pt x="7965506" y="733107"/>
                    <a:pt x="8141466" y="551188"/>
                  </a:cubicBezTo>
                  <a:cubicBezTo>
                    <a:pt x="8323330" y="363012"/>
                    <a:pt x="8550240" y="222646"/>
                    <a:pt x="8792211" y="124861"/>
                  </a:cubicBezTo>
                  <a:cubicBezTo>
                    <a:pt x="8918601" y="73747"/>
                    <a:pt x="9051247" y="33766"/>
                    <a:pt x="9186846" y="17081"/>
                  </a:cubicBezTo>
                  <a:cubicBezTo>
                    <a:pt x="9317949" y="828"/>
                    <a:pt x="9444609" y="14859"/>
                    <a:pt x="9572651" y="45820"/>
                  </a:cubicBezTo>
                  <a:cubicBezTo>
                    <a:pt x="9845177" y="111696"/>
                    <a:pt x="10097278" y="244912"/>
                    <a:pt x="10322374" y="410036"/>
                  </a:cubicBezTo>
                  <a:cubicBezTo>
                    <a:pt x="10713568" y="696999"/>
                    <a:pt x="11032061" y="1073919"/>
                    <a:pt x="11323764" y="1458315"/>
                  </a:cubicBezTo>
                  <a:cubicBezTo>
                    <a:pt x="11565329" y="1776672"/>
                    <a:pt x="11782922" y="2115047"/>
                    <a:pt x="12038869" y="2422217"/>
                  </a:cubicBezTo>
                  <a:cubicBezTo>
                    <a:pt x="12084323" y="2476771"/>
                    <a:pt x="12131589" y="2529835"/>
                    <a:pt x="12182568" y="2579324"/>
                  </a:cubicBezTo>
                  <a:cubicBezTo>
                    <a:pt x="12187281" y="2583874"/>
                    <a:pt x="12194459" y="2576615"/>
                    <a:pt x="12189773" y="257214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D344C32F-24F8-9C1E-463E-4A94F58068E4}"/>
                </a:ext>
              </a:extLst>
            </p:cNvPr>
            <p:cNvSpPr/>
            <p:nvPr/>
          </p:nvSpPr>
          <p:spPr>
            <a:xfrm>
              <a:off x="511" y="2044589"/>
              <a:ext cx="12190715" cy="2372962"/>
            </a:xfrm>
            <a:custGeom>
              <a:avLst/>
              <a:gdLst>
                <a:gd name="connsiteX0" fmla="*/ 12187963 w 12190715"/>
                <a:gd name="connsiteY0" fmla="*/ 2207713 h 2372962"/>
                <a:gd name="connsiteX1" fmla="*/ 11836451 w 12190715"/>
                <a:gd name="connsiteY1" fmla="*/ 1869420 h 2372962"/>
                <a:gd name="connsiteX2" fmla="*/ 11435207 w 12190715"/>
                <a:gd name="connsiteY2" fmla="*/ 1404710 h 2372962"/>
                <a:gd name="connsiteX3" fmla="*/ 10457165 w 12190715"/>
                <a:gd name="connsiteY3" fmla="*/ 450559 h 2372962"/>
                <a:gd name="connsiteX4" fmla="*/ 9091477 w 12190715"/>
                <a:gd name="connsiteY4" fmla="*/ 15808 h 2372962"/>
                <a:gd name="connsiteX5" fmla="*/ 7838472 w 12190715"/>
                <a:gd name="connsiteY5" fmla="*/ 742615 h 2372962"/>
                <a:gd name="connsiteX6" fmla="*/ 7388254 w 12190715"/>
                <a:gd name="connsiteY6" fmla="*/ 1274284 h 2372962"/>
                <a:gd name="connsiteX7" fmla="*/ 7121010 w 12190715"/>
                <a:gd name="connsiteY7" fmla="*/ 1508807 h 2372962"/>
                <a:gd name="connsiteX8" fmla="*/ 6785995 w 12190715"/>
                <a:gd name="connsiteY8" fmla="*/ 1699691 h 2372962"/>
                <a:gd name="connsiteX9" fmla="*/ 5975190 w 12190715"/>
                <a:gd name="connsiteY9" fmla="*/ 2058137 h 2372962"/>
                <a:gd name="connsiteX10" fmla="*/ 5130716 w 12190715"/>
                <a:gd name="connsiteY10" fmla="*/ 2303927 h 2372962"/>
                <a:gd name="connsiteX11" fmla="*/ 3456232 w 12190715"/>
                <a:gd name="connsiteY11" fmla="*/ 2176617 h 2372962"/>
                <a:gd name="connsiteX12" fmla="*/ 2807952 w 12190715"/>
                <a:gd name="connsiteY12" fmla="*/ 1793359 h 2372962"/>
                <a:gd name="connsiteX13" fmla="*/ 2383981 w 12190715"/>
                <a:gd name="connsiteY13" fmla="*/ 1310988 h 2372962"/>
                <a:gd name="connsiteX14" fmla="*/ 1938747 w 12190715"/>
                <a:gd name="connsiteY14" fmla="*/ 848255 h 2372962"/>
                <a:gd name="connsiteX15" fmla="*/ 1275920 w 12190715"/>
                <a:gd name="connsiteY15" fmla="*/ 548751 h 2372962"/>
                <a:gd name="connsiteX16" fmla="*/ 671331 w 12190715"/>
                <a:gd name="connsiteY16" fmla="*/ 577193 h 2372962"/>
                <a:gd name="connsiteX17" fmla="*/ 194188 w 12190715"/>
                <a:gd name="connsiteY17" fmla="*/ 811200 h 2372962"/>
                <a:gd name="connsiteX18" fmla="*/ 2870 w 12190715"/>
                <a:gd name="connsiteY18" fmla="*/ 928109 h 2372962"/>
                <a:gd name="connsiteX19" fmla="*/ 9046 w 12190715"/>
                <a:gd name="connsiteY19" fmla="*/ 938646 h 2372962"/>
                <a:gd name="connsiteX20" fmla="*/ 427735 w 12190715"/>
                <a:gd name="connsiteY20" fmla="*/ 690688 h 2372962"/>
                <a:gd name="connsiteX21" fmla="*/ 1009354 w 12190715"/>
                <a:gd name="connsiteY21" fmla="*/ 535695 h 2372962"/>
                <a:gd name="connsiteX22" fmla="*/ 1761406 w 12190715"/>
                <a:gd name="connsiteY22" fmla="*/ 743888 h 2372962"/>
                <a:gd name="connsiteX23" fmla="*/ 2260706 w 12190715"/>
                <a:gd name="connsiteY23" fmla="*/ 1180833 h 2372962"/>
                <a:gd name="connsiteX24" fmla="*/ 2670348 w 12190715"/>
                <a:gd name="connsiteY24" fmla="*/ 1672468 h 2372962"/>
                <a:gd name="connsiteX25" fmla="*/ 3191101 w 12190715"/>
                <a:gd name="connsiteY25" fmla="*/ 2073604 h 2372962"/>
                <a:gd name="connsiteX26" fmla="*/ 4724812 w 12190715"/>
                <a:gd name="connsiteY26" fmla="*/ 2365416 h 2372962"/>
                <a:gd name="connsiteX27" fmla="*/ 6345609 w 12190715"/>
                <a:gd name="connsiteY27" fmla="*/ 1921915 h 2372962"/>
                <a:gd name="connsiteX28" fmla="*/ 7077264 w 12190715"/>
                <a:gd name="connsiteY28" fmla="*/ 1551740 h 2372962"/>
                <a:gd name="connsiteX29" fmla="*/ 7552511 w 12190715"/>
                <a:gd name="connsiteY29" fmla="*/ 1105395 h 2372962"/>
                <a:gd name="connsiteX30" fmla="*/ 8013591 w 12190715"/>
                <a:gd name="connsiteY30" fmla="*/ 577193 h 2372962"/>
                <a:gd name="connsiteX31" fmla="*/ 8647434 w 12190715"/>
                <a:gd name="connsiteY31" fmla="*/ 167280 h 2372962"/>
                <a:gd name="connsiteX32" fmla="*/ 9397617 w 12190715"/>
                <a:gd name="connsiteY32" fmla="*/ 17514 h 2372962"/>
                <a:gd name="connsiteX33" fmla="*/ 10191818 w 12190715"/>
                <a:gd name="connsiteY33" fmla="*/ 291801 h 2372962"/>
                <a:gd name="connsiteX34" fmla="*/ 11246516 w 12190715"/>
                <a:gd name="connsiteY34" fmla="*/ 1207840 h 2372962"/>
                <a:gd name="connsiteX35" fmla="*/ 12030748 w 12190715"/>
                <a:gd name="connsiteY35" fmla="*/ 2089613 h 2372962"/>
                <a:gd name="connsiteX36" fmla="*/ 12181869 w 12190715"/>
                <a:gd name="connsiteY36" fmla="*/ 2218169 h 2372962"/>
                <a:gd name="connsiteX37" fmla="*/ 12188017 w 12190715"/>
                <a:gd name="connsiteY37" fmla="*/ 2207632 h 237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190715" h="2372962">
                  <a:moveTo>
                    <a:pt x="12187963" y="2207713"/>
                  </a:moveTo>
                  <a:cubicBezTo>
                    <a:pt x="12057132" y="2110930"/>
                    <a:pt x="11944855" y="1990012"/>
                    <a:pt x="11836451" y="1869420"/>
                  </a:cubicBezTo>
                  <a:cubicBezTo>
                    <a:pt x="11699632" y="1717216"/>
                    <a:pt x="11568801" y="1559703"/>
                    <a:pt x="11435207" y="1404710"/>
                  </a:cubicBezTo>
                  <a:cubicBezTo>
                    <a:pt x="11137870" y="1059834"/>
                    <a:pt x="10826771" y="719780"/>
                    <a:pt x="10457165" y="450559"/>
                  </a:cubicBezTo>
                  <a:cubicBezTo>
                    <a:pt x="10076263" y="173104"/>
                    <a:pt x="9574119" y="-66808"/>
                    <a:pt x="9091477" y="15808"/>
                  </a:cubicBezTo>
                  <a:cubicBezTo>
                    <a:pt x="8605829" y="98885"/>
                    <a:pt x="8161434" y="377721"/>
                    <a:pt x="7838472" y="742615"/>
                  </a:cubicBezTo>
                  <a:cubicBezTo>
                    <a:pt x="7684535" y="916542"/>
                    <a:pt x="7547635" y="1105151"/>
                    <a:pt x="7388254" y="1274284"/>
                  </a:cubicBezTo>
                  <a:cubicBezTo>
                    <a:pt x="7306992" y="1360639"/>
                    <a:pt x="7219093" y="1441657"/>
                    <a:pt x="7121010" y="1508807"/>
                  </a:cubicBezTo>
                  <a:cubicBezTo>
                    <a:pt x="7015370" y="1581157"/>
                    <a:pt x="6899436" y="1640667"/>
                    <a:pt x="6785995" y="1699691"/>
                  </a:cubicBezTo>
                  <a:cubicBezTo>
                    <a:pt x="6523627" y="1836238"/>
                    <a:pt x="6251860" y="1953878"/>
                    <a:pt x="5975190" y="2058137"/>
                  </a:cubicBezTo>
                  <a:cubicBezTo>
                    <a:pt x="5700118" y="2161773"/>
                    <a:pt x="5420496" y="2251920"/>
                    <a:pt x="5130716" y="2303927"/>
                  </a:cubicBezTo>
                  <a:cubicBezTo>
                    <a:pt x="4574532" y="2403771"/>
                    <a:pt x="3987983" y="2376196"/>
                    <a:pt x="3456232" y="2176617"/>
                  </a:cubicBezTo>
                  <a:cubicBezTo>
                    <a:pt x="3217864" y="2087229"/>
                    <a:pt x="2995748" y="1966636"/>
                    <a:pt x="2807952" y="1793359"/>
                  </a:cubicBezTo>
                  <a:cubicBezTo>
                    <a:pt x="2650141" y="1647791"/>
                    <a:pt x="2518469" y="1477548"/>
                    <a:pt x="2383981" y="1310988"/>
                  </a:cubicBezTo>
                  <a:cubicBezTo>
                    <a:pt x="2249492" y="1144428"/>
                    <a:pt x="2109234" y="979873"/>
                    <a:pt x="1938747" y="848255"/>
                  </a:cubicBezTo>
                  <a:cubicBezTo>
                    <a:pt x="1745993" y="699275"/>
                    <a:pt x="1514749" y="596099"/>
                    <a:pt x="1275920" y="548751"/>
                  </a:cubicBezTo>
                  <a:cubicBezTo>
                    <a:pt x="1074688" y="508824"/>
                    <a:pt x="867633" y="516950"/>
                    <a:pt x="671331" y="577193"/>
                  </a:cubicBezTo>
                  <a:cubicBezTo>
                    <a:pt x="500681" y="629579"/>
                    <a:pt x="345064" y="717478"/>
                    <a:pt x="194188" y="811200"/>
                  </a:cubicBezTo>
                  <a:cubicBezTo>
                    <a:pt x="130722" y="850639"/>
                    <a:pt x="67744" y="890945"/>
                    <a:pt x="2870" y="928109"/>
                  </a:cubicBezTo>
                  <a:cubicBezTo>
                    <a:pt x="-3929" y="932009"/>
                    <a:pt x="2220" y="942546"/>
                    <a:pt x="9046" y="938646"/>
                  </a:cubicBezTo>
                  <a:cubicBezTo>
                    <a:pt x="149900" y="857953"/>
                    <a:pt x="282980" y="764610"/>
                    <a:pt x="427735" y="690688"/>
                  </a:cubicBezTo>
                  <a:cubicBezTo>
                    <a:pt x="608949" y="598185"/>
                    <a:pt x="804790" y="538566"/>
                    <a:pt x="1009354" y="535695"/>
                  </a:cubicBezTo>
                  <a:cubicBezTo>
                    <a:pt x="1270448" y="532011"/>
                    <a:pt x="1536202" y="614627"/>
                    <a:pt x="1761406" y="743888"/>
                  </a:cubicBezTo>
                  <a:cubicBezTo>
                    <a:pt x="1955487" y="855271"/>
                    <a:pt x="2116250" y="1011782"/>
                    <a:pt x="2260706" y="1180833"/>
                  </a:cubicBezTo>
                  <a:cubicBezTo>
                    <a:pt x="2399312" y="1343005"/>
                    <a:pt x="2525350" y="1515768"/>
                    <a:pt x="2670348" y="1672468"/>
                  </a:cubicBezTo>
                  <a:cubicBezTo>
                    <a:pt x="2821414" y="1835723"/>
                    <a:pt x="2992091" y="1973137"/>
                    <a:pt x="3191101" y="2073604"/>
                  </a:cubicBezTo>
                  <a:cubicBezTo>
                    <a:pt x="3662827" y="2311973"/>
                    <a:pt x="4199915" y="2398652"/>
                    <a:pt x="4724812" y="2365416"/>
                  </a:cubicBezTo>
                  <a:cubicBezTo>
                    <a:pt x="5290206" y="2329579"/>
                    <a:pt x="5828972" y="2145061"/>
                    <a:pt x="6345609" y="1921915"/>
                  </a:cubicBezTo>
                  <a:cubicBezTo>
                    <a:pt x="6595706" y="1813891"/>
                    <a:pt x="6844937" y="1694653"/>
                    <a:pt x="7077264" y="1551740"/>
                  </a:cubicBezTo>
                  <a:cubicBezTo>
                    <a:pt x="7264167" y="1436781"/>
                    <a:pt x="7413364" y="1272741"/>
                    <a:pt x="7552511" y="1105395"/>
                  </a:cubicBezTo>
                  <a:cubicBezTo>
                    <a:pt x="7701979" y="925725"/>
                    <a:pt x="7843917" y="738877"/>
                    <a:pt x="8013591" y="577193"/>
                  </a:cubicBezTo>
                  <a:cubicBezTo>
                    <a:pt x="8197623" y="401938"/>
                    <a:pt x="8415106" y="268831"/>
                    <a:pt x="8647434" y="167280"/>
                  </a:cubicBezTo>
                  <a:cubicBezTo>
                    <a:pt x="8880738" y="65269"/>
                    <a:pt x="9140695" y="-12932"/>
                    <a:pt x="9397617" y="17514"/>
                  </a:cubicBezTo>
                  <a:cubicBezTo>
                    <a:pt x="9678594" y="50778"/>
                    <a:pt x="9947490" y="151163"/>
                    <a:pt x="10191818" y="291801"/>
                  </a:cubicBezTo>
                  <a:cubicBezTo>
                    <a:pt x="10597829" y="525429"/>
                    <a:pt x="10936015" y="861393"/>
                    <a:pt x="11246516" y="1207840"/>
                  </a:cubicBezTo>
                  <a:cubicBezTo>
                    <a:pt x="11508289" y="1499949"/>
                    <a:pt x="11746223" y="1818685"/>
                    <a:pt x="12030748" y="2089613"/>
                  </a:cubicBezTo>
                  <a:cubicBezTo>
                    <a:pt x="12078422" y="2135553"/>
                    <a:pt x="12128886" y="2178486"/>
                    <a:pt x="12181869" y="2218169"/>
                  </a:cubicBezTo>
                  <a:cubicBezTo>
                    <a:pt x="12188180" y="2222828"/>
                    <a:pt x="12194247" y="2212264"/>
                    <a:pt x="12188017" y="2207632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670E34E4-BBB9-F79C-DA57-3A3B2CEBAFDF}"/>
                </a:ext>
              </a:extLst>
            </p:cNvPr>
            <p:cNvSpPr/>
            <p:nvPr/>
          </p:nvSpPr>
          <p:spPr>
            <a:xfrm>
              <a:off x="858" y="2235579"/>
              <a:ext cx="12190587" cy="2176683"/>
            </a:xfrm>
            <a:custGeom>
              <a:avLst/>
              <a:gdLst>
                <a:gd name="connsiteX0" fmla="*/ 12186830 w 12190587"/>
                <a:gd name="connsiteY0" fmla="*/ 1843527 h 2176683"/>
                <a:gd name="connsiteX1" fmla="*/ 11798561 w 12190587"/>
                <a:gd name="connsiteY1" fmla="*/ 1550686 h 2176683"/>
                <a:gd name="connsiteX2" fmla="*/ 11370581 w 12190587"/>
                <a:gd name="connsiteY2" fmla="*/ 1142697 h 2176683"/>
                <a:gd name="connsiteX3" fmla="*/ 10330076 w 12190587"/>
                <a:gd name="connsiteY3" fmla="*/ 312065 h 2176683"/>
                <a:gd name="connsiteX4" fmla="*/ 8957724 w 12190587"/>
                <a:gd name="connsiteY4" fmla="*/ 35097 h 2176683"/>
                <a:gd name="connsiteX5" fmla="*/ 7712439 w 12190587"/>
                <a:gd name="connsiteY5" fmla="*/ 727367 h 2176683"/>
                <a:gd name="connsiteX6" fmla="*/ 7240904 w 12190587"/>
                <a:gd name="connsiteY6" fmla="*/ 1179184 h 2176683"/>
                <a:gd name="connsiteX7" fmla="*/ 6589508 w 12190587"/>
                <a:gd name="connsiteY7" fmla="*/ 1518073 h 2176683"/>
                <a:gd name="connsiteX8" fmla="*/ 5793276 w 12190587"/>
                <a:gd name="connsiteY8" fmla="*/ 1804630 h 2176683"/>
                <a:gd name="connsiteX9" fmla="*/ 4970553 w 12190587"/>
                <a:gd name="connsiteY9" fmla="*/ 2056731 h 2176683"/>
                <a:gd name="connsiteX10" fmla="*/ 3356149 w 12190587"/>
                <a:gd name="connsiteY10" fmla="*/ 2057815 h 2176683"/>
                <a:gd name="connsiteX11" fmla="*/ 2722577 w 12190587"/>
                <a:gd name="connsiteY11" fmla="*/ 1717002 h 2176683"/>
                <a:gd name="connsiteX12" fmla="*/ 2306678 w 12190587"/>
                <a:gd name="connsiteY12" fmla="*/ 1253240 h 2176683"/>
                <a:gd name="connsiteX13" fmla="*/ 1888829 w 12190587"/>
                <a:gd name="connsiteY13" fmla="*/ 800882 h 2176683"/>
                <a:gd name="connsiteX14" fmla="*/ 1282209 w 12190587"/>
                <a:gd name="connsiteY14" fmla="*/ 491247 h 2176683"/>
                <a:gd name="connsiteX15" fmla="*/ 670307 w 12190587"/>
                <a:gd name="connsiteY15" fmla="*/ 485586 h 2176683"/>
                <a:gd name="connsiteX16" fmla="*/ 201533 w 12190587"/>
                <a:gd name="connsiteY16" fmla="*/ 688470 h 2176683"/>
                <a:gd name="connsiteX17" fmla="*/ 3498 w 12190587"/>
                <a:gd name="connsiteY17" fmla="*/ 796115 h 2176683"/>
                <a:gd name="connsiteX18" fmla="*/ 10676 w 12190587"/>
                <a:gd name="connsiteY18" fmla="*/ 808412 h 2176683"/>
                <a:gd name="connsiteX19" fmla="*/ 436678 w 12190587"/>
                <a:gd name="connsiteY19" fmla="*/ 583750 h 2176683"/>
                <a:gd name="connsiteX20" fmla="*/ 1022767 w 12190587"/>
                <a:gd name="connsiteY20" fmla="*/ 464268 h 2176683"/>
                <a:gd name="connsiteX21" fmla="*/ 1736436 w 12190587"/>
                <a:gd name="connsiteY21" fmla="*/ 705779 h 2176683"/>
                <a:gd name="connsiteX22" fmla="*/ 2193697 w 12190587"/>
                <a:gd name="connsiteY22" fmla="*/ 1136332 h 2176683"/>
                <a:gd name="connsiteX23" fmla="*/ 2587330 w 12190587"/>
                <a:gd name="connsiteY23" fmla="*/ 1606974 h 2176683"/>
                <a:gd name="connsiteX24" fmla="*/ 3099957 w 12190587"/>
                <a:gd name="connsiteY24" fmla="*/ 1976444 h 2176683"/>
                <a:gd name="connsiteX25" fmla="*/ 4570799 w 12190587"/>
                <a:gd name="connsiteY25" fmla="*/ 2143790 h 2176683"/>
                <a:gd name="connsiteX26" fmla="*/ 6181140 w 12190587"/>
                <a:gd name="connsiteY26" fmla="*/ 1684064 h 2176683"/>
                <a:gd name="connsiteX27" fmla="*/ 6903206 w 12190587"/>
                <a:gd name="connsiteY27" fmla="*/ 1403683 h 2176683"/>
                <a:gd name="connsiteX28" fmla="*/ 7408466 w 12190587"/>
                <a:gd name="connsiteY28" fmla="*/ 1048596 h 2176683"/>
                <a:gd name="connsiteX29" fmla="*/ 7895197 w 12190587"/>
                <a:gd name="connsiteY29" fmla="*/ 581529 h 2176683"/>
                <a:gd name="connsiteX30" fmla="*/ 8525709 w 12190587"/>
                <a:gd name="connsiteY30" fmla="*/ 198704 h 2176683"/>
                <a:gd name="connsiteX31" fmla="*/ 9253843 w 12190587"/>
                <a:gd name="connsiteY31" fmla="*/ 10366 h 2176683"/>
                <a:gd name="connsiteX32" fmla="*/ 10043546 w 12190587"/>
                <a:gd name="connsiteY32" fmla="*/ 186027 h 2176683"/>
                <a:gd name="connsiteX33" fmla="*/ 11166587 w 12190587"/>
                <a:gd name="connsiteY33" fmla="*/ 969095 h 2176683"/>
                <a:gd name="connsiteX34" fmla="*/ 12001336 w 12190587"/>
                <a:gd name="connsiteY34" fmla="*/ 1739105 h 2176683"/>
                <a:gd name="connsiteX35" fmla="*/ 12179787 w 12190587"/>
                <a:gd name="connsiteY35" fmla="*/ 1855960 h 2176683"/>
                <a:gd name="connsiteX36" fmla="*/ 12186965 w 12190587"/>
                <a:gd name="connsiteY36" fmla="*/ 1843663 h 217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90587" h="2176683">
                  <a:moveTo>
                    <a:pt x="12186830" y="1843527"/>
                  </a:moveTo>
                  <a:cubicBezTo>
                    <a:pt x="12044025" y="1765922"/>
                    <a:pt x="11918666" y="1659144"/>
                    <a:pt x="11798561" y="1550686"/>
                  </a:cubicBezTo>
                  <a:cubicBezTo>
                    <a:pt x="11652290" y="1418608"/>
                    <a:pt x="11512599" y="1279380"/>
                    <a:pt x="11370581" y="1142697"/>
                  </a:cubicBezTo>
                  <a:cubicBezTo>
                    <a:pt x="11050951" y="834904"/>
                    <a:pt x="10717912" y="532474"/>
                    <a:pt x="10330076" y="312065"/>
                  </a:cubicBezTo>
                  <a:cubicBezTo>
                    <a:pt x="9922331" y="80278"/>
                    <a:pt x="9425685" y="-74146"/>
                    <a:pt x="8957724" y="35097"/>
                  </a:cubicBezTo>
                  <a:cubicBezTo>
                    <a:pt x="8488680" y="144638"/>
                    <a:pt x="8057911" y="395656"/>
                    <a:pt x="7712439" y="727367"/>
                  </a:cubicBezTo>
                  <a:cubicBezTo>
                    <a:pt x="7555523" y="878027"/>
                    <a:pt x="7409604" y="1041201"/>
                    <a:pt x="7240904" y="1179184"/>
                  </a:cubicBezTo>
                  <a:cubicBezTo>
                    <a:pt x="7047364" y="1337509"/>
                    <a:pt x="6820535" y="1428089"/>
                    <a:pt x="6589508" y="1518073"/>
                  </a:cubicBezTo>
                  <a:cubicBezTo>
                    <a:pt x="6326761" y="1620490"/>
                    <a:pt x="6059463" y="1711260"/>
                    <a:pt x="5793276" y="1804630"/>
                  </a:cubicBezTo>
                  <a:cubicBezTo>
                    <a:pt x="5522241" y="1899679"/>
                    <a:pt x="5250934" y="1992670"/>
                    <a:pt x="4970553" y="2056731"/>
                  </a:cubicBezTo>
                  <a:cubicBezTo>
                    <a:pt x="4444626" y="2176890"/>
                    <a:pt x="3878420" y="2216926"/>
                    <a:pt x="3356149" y="2057815"/>
                  </a:cubicBezTo>
                  <a:cubicBezTo>
                    <a:pt x="3123767" y="1987036"/>
                    <a:pt x="2905850" y="1877576"/>
                    <a:pt x="2722577" y="1717002"/>
                  </a:cubicBezTo>
                  <a:cubicBezTo>
                    <a:pt x="2565769" y="1579615"/>
                    <a:pt x="2436345" y="1415493"/>
                    <a:pt x="2306678" y="1253240"/>
                  </a:cubicBezTo>
                  <a:cubicBezTo>
                    <a:pt x="2178420" y="1092721"/>
                    <a:pt x="2047507" y="932581"/>
                    <a:pt x="1888829" y="800882"/>
                  </a:cubicBezTo>
                  <a:cubicBezTo>
                    <a:pt x="1712762" y="654611"/>
                    <a:pt x="1503756" y="549187"/>
                    <a:pt x="1282209" y="491247"/>
                  </a:cubicBezTo>
                  <a:cubicBezTo>
                    <a:pt x="1081438" y="438698"/>
                    <a:pt x="871728" y="434093"/>
                    <a:pt x="670307" y="485586"/>
                  </a:cubicBezTo>
                  <a:cubicBezTo>
                    <a:pt x="504045" y="528086"/>
                    <a:pt x="350676" y="605528"/>
                    <a:pt x="201533" y="688470"/>
                  </a:cubicBezTo>
                  <a:cubicBezTo>
                    <a:pt x="135847" y="724984"/>
                    <a:pt x="70648" y="762364"/>
                    <a:pt x="3498" y="796115"/>
                  </a:cubicBezTo>
                  <a:cubicBezTo>
                    <a:pt x="-4628" y="800232"/>
                    <a:pt x="2496" y="812367"/>
                    <a:pt x="10676" y="808412"/>
                  </a:cubicBezTo>
                  <a:cubicBezTo>
                    <a:pt x="154239" y="736225"/>
                    <a:pt x="289919" y="649654"/>
                    <a:pt x="436678" y="583750"/>
                  </a:cubicBezTo>
                  <a:cubicBezTo>
                    <a:pt x="621387" y="500809"/>
                    <a:pt x="819449" y="453569"/>
                    <a:pt x="1022767" y="464268"/>
                  </a:cubicBezTo>
                  <a:cubicBezTo>
                    <a:pt x="1273893" y="477460"/>
                    <a:pt x="1526591" y="569123"/>
                    <a:pt x="1736436" y="705779"/>
                  </a:cubicBezTo>
                  <a:cubicBezTo>
                    <a:pt x="1913560" y="821008"/>
                    <a:pt x="2059588" y="974539"/>
                    <a:pt x="2193697" y="1136332"/>
                  </a:cubicBezTo>
                  <a:cubicBezTo>
                    <a:pt x="2324204" y="1293763"/>
                    <a:pt x="2445609" y="1459131"/>
                    <a:pt x="2587330" y="1606974"/>
                  </a:cubicBezTo>
                  <a:cubicBezTo>
                    <a:pt x="2735498" y="1761371"/>
                    <a:pt x="2904739" y="1887490"/>
                    <a:pt x="3099957" y="1976444"/>
                  </a:cubicBezTo>
                  <a:cubicBezTo>
                    <a:pt x="3557977" y="2185206"/>
                    <a:pt x="4078134" y="2209097"/>
                    <a:pt x="4570799" y="2143790"/>
                  </a:cubicBezTo>
                  <a:cubicBezTo>
                    <a:pt x="5127958" y="2069950"/>
                    <a:pt x="5654292" y="1870858"/>
                    <a:pt x="6181140" y="1684064"/>
                  </a:cubicBezTo>
                  <a:cubicBezTo>
                    <a:pt x="6424492" y="1597764"/>
                    <a:pt x="6667005" y="1508240"/>
                    <a:pt x="6903206" y="1403683"/>
                  </a:cubicBezTo>
                  <a:cubicBezTo>
                    <a:pt x="7095743" y="1318440"/>
                    <a:pt x="7257075" y="1193513"/>
                    <a:pt x="7408466" y="1048596"/>
                  </a:cubicBezTo>
                  <a:cubicBezTo>
                    <a:pt x="7570989" y="893033"/>
                    <a:pt x="7722678" y="726257"/>
                    <a:pt x="7895197" y="581529"/>
                  </a:cubicBezTo>
                  <a:cubicBezTo>
                    <a:pt x="8085080" y="422256"/>
                    <a:pt x="8299422" y="298656"/>
                    <a:pt x="8525709" y="198704"/>
                  </a:cubicBezTo>
                  <a:cubicBezTo>
                    <a:pt x="8752863" y="98346"/>
                    <a:pt x="9002933" y="12750"/>
                    <a:pt x="9253843" y="10366"/>
                  </a:cubicBezTo>
                  <a:cubicBezTo>
                    <a:pt x="9522007" y="7820"/>
                    <a:pt x="9797973" y="82418"/>
                    <a:pt x="10043546" y="186027"/>
                  </a:cubicBezTo>
                  <a:cubicBezTo>
                    <a:pt x="10467761" y="364966"/>
                    <a:pt x="10831408" y="658809"/>
                    <a:pt x="11166587" y="969095"/>
                  </a:cubicBezTo>
                  <a:cubicBezTo>
                    <a:pt x="11443392" y="1225340"/>
                    <a:pt x="11699692" y="1511193"/>
                    <a:pt x="12001336" y="1739105"/>
                  </a:cubicBezTo>
                  <a:cubicBezTo>
                    <a:pt x="12058220" y="1782012"/>
                    <a:pt x="12117189" y="1821939"/>
                    <a:pt x="12179787" y="1855960"/>
                  </a:cubicBezTo>
                  <a:cubicBezTo>
                    <a:pt x="12187913" y="1860321"/>
                    <a:pt x="12195011" y="1848051"/>
                    <a:pt x="12186965" y="1843663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2AB9BE49-24DB-5073-2A57-ACD0E4D1A919}"/>
                </a:ext>
              </a:extLst>
            </p:cNvPr>
            <p:cNvSpPr/>
            <p:nvPr/>
          </p:nvSpPr>
          <p:spPr>
            <a:xfrm>
              <a:off x="949" y="2423269"/>
              <a:ext cx="12189842" cy="2005370"/>
            </a:xfrm>
            <a:custGeom>
              <a:avLst/>
              <a:gdLst>
                <a:gd name="connsiteX0" fmla="*/ 12184219 w 12189842"/>
                <a:gd name="connsiteY0" fmla="*/ 1481802 h 2005370"/>
                <a:gd name="connsiteX1" fmla="*/ 11758271 w 12189842"/>
                <a:gd name="connsiteY1" fmla="*/ 1239045 h 2005370"/>
                <a:gd name="connsiteX2" fmla="*/ 11286167 w 12189842"/>
                <a:gd name="connsiteY2" fmla="*/ 878432 h 2005370"/>
                <a:gd name="connsiteX3" fmla="*/ 10193817 w 12189842"/>
                <a:gd name="connsiteY3" fmla="*/ 193312 h 2005370"/>
                <a:gd name="connsiteX4" fmla="*/ 9492500 w 12189842"/>
                <a:gd name="connsiteY4" fmla="*/ 10879 h 2005370"/>
                <a:gd name="connsiteX5" fmla="*/ 8791670 w 12189842"/>
                <a:gd name="connsiteY5" fmla="*/ 71663 h 2005370"/>
                <a:gd name="connsiteX6" fmla="*/ 7551721 w 12189842"/>
                <a:gd name="connsiteY6" fmla="*/ 731158 h 2005370"/>
                <a:gd name="connsiteX7" fmla="*/ 7046271 w 12189842"/>
                <a:gd name="connsiteY7" fmla="*/ 1098868 h 2005370"/>
                <a:gd name="connsiteX8" fmla="*/ 6389567 w 12189842"/>
                <a:gd name="connsiteY8" fmla="*/ 1322420 h 2005370"/>
                <a:gd name="connsiteX9" fmla="*/ 5604522 w 12189842"/>
                <a:gd name="connsiteY9" fmla="*/ 1554937 h 2005370"/>
                <a:gd name="connsiteX10" fmla="*/ 4824191 w 12189842"/>
                <a:gd name="connsiteY10" fmla="*/ 1811698 h 2005370"/>
                <a:gd name="connsiteX11" fmla="*/ 3271627 w 12189842"/>
                <a:gd name="connsiteY11" fmla="*/ 1941717 h 2005370"/>
                <a:gd name="connsiteX12" fmla="*/ 2648619 w 12189842"/>
                <a:gd name="connsiteY12" fmla="*/ 1651612 h 2005370"/>
                <a:gd name="connsiteX13" fmla="*/ 2244747 w 12189842"/>
                <a:gd name="connsiteY13" fmla="*/ 1218621 h 2005370"/>
                <a:gd name="connsiteX14" fmla="*/ 1845372 w 12189842"/>
                <a:gd name="connsiteY14" fmla="*/ 765071 h 2005370"/>
                <a:gd name="connsiteX15" fmla="*/ 1273829 w 12189842"/>
                <a:gd name="connsiteY15" fmla="*/ 437315 h 2005370"/>
                <a:gd name="connsiteX16" fmla="*/ 677664 w 12189842"/>
                <a:gd name="connsiteY16" fmla="*/ 397334 h 2005370"/>
                <a:gd name="connsiteX17" fmla="*/ 207916 w 12189842"/>
                <a:gd name="connsiteY17" fmla="*/ 570693 h 2005370"/>
                <a:gd name="connsiteX18" fmla="*/ 4165 w 12189842"/>
                <a:gd name="connsiteY18" fmla="*/ 667286 h 2005370"/>
                <a:gd name="connsiteX19" fmla="*/ 12292 w 12189842"/>
                <a:gd name="connsiteY19" fmla="*/ 681317 h 2005370"/>
                <a:gd name="connsiteX20" fmla="*/ 453815 w 12189842"/>
                <a:gd name="connsiteY20" fmla="*/ 478921 h 2005370"/>
                <a:gd name="connsiteX21" fmla="*/ 1025899 w 12189842"/>
                <a:gd name="connsiteY21" fmla="*/ 399555 h 2005370"/>
                <a:gd name="connsiteX22" fmla="*/ 1710341 w 12189842"/>
                <a:gd name="connsiteY22" fmla="*/ 675195 h 2005370"/>
                <a:gd name="connsiteX23" fmla="*/ 2141030 w 12189842"/>
                <a:gd name="connsiteY23" fmla="*/ 1114010 h 2005370"/>
                <a:gd name="connsiteX24" fmla="*/ 2525426 w 12189842"/>
                <a:gd name="connsiteY24" fmla="*/ 1563659 h 2005370"/>
                <a:gd name="connsiteX25" fmla="*/ 3018117 w 12189842"/>
                <a:gd name="connsiteY25" fmla="*/ 1882667 h 2005370"/>
                <a:gd name="connsiteX26" fmla="*/ 4436355 w 12189842"/>
                <a:gd name="connsiteY26" fmla="*/ 1923758 h 2005370"/>
                <a:gd name="connsiteX27" fmla="*/ 5992629 w 12189842"/>
                <a:gd name="connsiteY27" fmla="*/ 1450380 h 2005370"/>
                <a:gd name="connsiteX28" fmla="*/ 6728997 w 12189842"/>
                <a:gd name="connsiteY28" fmla="*/ 1242377 h 2005370"/>
                <a:gd name="connsiteX29" fmla="*/ 7262239 w 12189842"/>
                <a:gd name="connsiteY29" fmla="*/ 978898 h 2005370"/>
                <a:gd name="connsiteX30" fmla="*/ 7768636 w 12189842"/>
                <a:gd name="connsiteY30" fmla="*/ 585347 h 2005370"/>
                <a:gd name="connsiteX31" fmla="*/ 8401477 w 12189842"/>
                <a:gd name="connsiteY31" fmla="*/ 232372 h 2005370"/>
                <a:gd name="connsiteX32" fmla="*/ 9127417 w 12189842"/>
                <a:gd name="connsiteY32" fmla="*/ 18382 h 2005370"/>
                <a:gd name="connsiteX33" fmla="*/ 9890493 w 12189842"/>
                <a:gd name="connsiteY33" fmla="*/ 104764 h 2005370"/>
                <a:gd name="connsiteX34" fmla="*/ 11081197 w 12189842"/>
                <a:gd name="connsiteY34" fmla="*/ 742209 h 2005370"/>
                <a:gd name="connsiteX35" fmla="*/ 11989733 w 12189842"/>
                <a:gd name="connsiteY35" fmla="*/ 1407691 h 2005370"/>
                <a:gd name="connsiteX36" fmla="*/ 12179941 w 12189842"/>
                <a:gd name="connsiteY36" fmla="*/ 1497323 h 2005370"/>
                <a:gd name="connsiteX37" fmla="*/ 12184247 w 12189842"/>
                <a:gd name="connsiteY37" fmla="*/ 1481666 h 200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189842" h="2005370">
                  <a:moveTo>
                    <a:pt x="12184219" y="1481802"/>
                  </a:moveTo>
                  <a:cubicBezTo>
                    <a:pt x="12030607" y="1424349"/>
                    <a:pt x="11891270" y="1333688"/>
                    <a:pt x="11758271" y="1239045"/>
                  </a:cubicBezTo>
                  <a:cubicBezTo>
                    <a:pt x="11596913" y="1124222"/>
                    <a:pt x="11442596" y="999783"/>
                    <a:pt x="11286167" y="878432"/>
                  </a:cubicBezTo>
                  <a:cubicBezTo>
                    <a:pt x="10946221" y="614655"/>
                    <a:pt x="10593436" y="359412"/>
                    <a:pt x="10193817" y="193312"/>
                  </a:cubicBezTo>
                  <a:cubicBezTo>
                    <a:pt x="9969805" y="100213"/>
                    <a:pt x="9733685" y="37641"/>
                    <a:pt x="9492500" y="10879"/>
                  </a:cubicBezTo>
                  <a:cubicBezTo>
                    <a:pt x="9251314" y="-15883"/>
                    <a:pt x="9024810" y="3376"/>
                    <a:pt x="8791670" y="71663"/>
                  </a:cubicBezTo>
                  <a:cubicBezTo>
                    <a:pt x="8335546" y="205231"/>
                    <a:pt x="7921733" y="435798"/>
                    <a:pt x="7551721" y="731158"/>
                  </a:cubicBezTo>
                  <a:cubicBezTo>
                    <a:pt x="7389062" y="860988"/>
                    <a:pt x="7229382" y="998157"/>
                    <a:pt x="7046271" y="1098868"/>
                  </a:cubicBezTo>
                  <a:cubicBezTo>
                    <a:pt x="6843685" y="1210224"/>
                    <a:pt x="6610870" y="1261392"/>
                    <a:pt x="6389567" y="1322420"/>
                  </a:cubicBezTo>
                  <a:cubicBezTo>
                    <a:pt x="6126413" y="1395122"/>
                    <a:pt x="5863016" y="1467066"/>
                    <a:pt x="5604522" y="1554937"/>
                  </a:cubicBezTo>
                  <a:cubicBezTo>
                    <a:pt x="5345080" y="1642998"/>
                    <a:pt x="5088048" y="1737208"/>
                    <a:pt x="4824191" y="1811698"/>
                  </a:cubicBezTo>
                  <a:cubicBezTo>
                    <a:pt x="4327030" y="1952037"/>
                    <a:pt x="3784850" y="2053425"/>
                    <a:pt x="3271627" y="1941717"/>
                  </a:cubicBezTo>
                  <a:cubicBezTo>
                    <a:pt x="3044960" y="1892337"/>
                    <a:pt x="2829643" y="1797910"/>
                    <a:pt x="2648619" y="1651612"/>
                  </a:cubicBezTo>
                  <a:cubicBezTo>
                    <a:pt x="2494221" y="1526875"/>
                    <a:pt x="2367696" y="1373236"/>
                    <a:pt x="2244747" y="1218621"/>
                  </a:cubicBezTo>
                  <a:cubicBezTo>
                    <a:pt x="2119306" y="1060919"/>
                    <a:pt x="1995273" y="900724"/>
                    <a:pt x="1845372" y="765071"/>
                  </a:cubicBezTo>
                  <a:cubicBezTo>
                    <a:pt x="1680499" y="616199"/>
                    <a:pt x="1485598" y="504410"/>
                    <a:pt x="1273829" y="437315"/>
                  </a:cubicBezTo>
                  <a:cubicBezTo>
                    <a:pt x="1080832" y="375854"/>
                    <a:pt x="876973" y="358762"/>
                    <a:pt x="677664" y="397334"/>
                  </a:cubicBezTo>
                  <a:cubicBezTo>
                    <a:pt x="512432" y="429324"/>
                    <a:pt x="358332" y="497340"/>
                    <a:pt x="207916" y="570693"/>
                  </a:cubicBezTo>
                  <a:cubicBezTo>
                    <a:pt x="140360" y="603685"/>
                    <a:pt x="73211" y="637517"/>
                    <a:pt x="4165" y="667286"/>
                  </a:cubicBezTo>
                  <a:cubicBezTo>
                    <a:pt x="-5396" y="671430"/>
                    <a:pt x="2865" y="685435"/>
                    <a:pt x="12292" y="681317"/>
                  </a:cubicBezTo>
                  <a:cubicBezTo>
                    <a:pt x="161028" y="617148"/>
                    <a:pt x="301963" y="536346"/>
                    <a:pt x="453815" y="478921"/>
                  </a:cubicBezTo>
                  <a:cubicBezTo>
                    <a:pt x="636898" y="409658"/>
                    <a:pt x="830518" y="377343"/>
                    <a:pt x="1025899" y="399555"/>
                  </a:cubicBezTo>
                  <a:cubicBezTo>
                    <a:pt x="1270633" y="427374"/>
                    <a:pt x="1512604" y="529574"/>
                    <a:pt x="1710341" y="675195"/>
                  </a:cubicBezTo>
                  <a:cubicBezTo>
                    <a:pt x="1876549" y="797630"/>
                    <a:pt x="2012446" y="953924"/>
                    <a:pt x="2141030" y="1114010"/>
                  </a:cubicBezTo>
                  <a:cubicBezTo>
                    <a:pt x="2264466" y="1267785"/>
                    <a:pt x="2383326" y="1426354"/>
                    <a:pt x="2525426" y="1563659"/>
                  </a:cubicBezTo>
                  <a:cubicBezTo>
                    <a:pt x="2668149" y="1701805"/>
                    <a:pt x="2832704" y="1810669"/>
                    <a:pt x="3018117" y="1882667"/>
                  </a:cubicBezTo>
                  <a:cubicBezTo>
                    <a:pt x="3468091" y="2057434"/>
                    <a:pt x="3973026" y="2019485"/>
                    <a:pt x="4436355" y="1923758"/>
                  </a:cubicBezTo>
                  <a:cubicBezTo>
                    <a:pt x="4969677" y="1813594"/>
                    <a:pt x="5471334" y="1602151"/>
                    <a:pt x="5992629" y="1450380"/>
                  </a:cubicBezTo>
                  <a:cubicBezTo>
                    <a:pt x="6237525" y="1379086"/>
                    <a:pt x="6484887" y="1316352"/>
                    <a:pt x="6728997" y="1242377"/>
                  </a:cubicBezTo>
                  <a:cubicBezTo>
                    <a:pt x="6924514" y="1183164"/>
                    <a:pt x="7096816" y="1099356"/>
                    <a:pt x="7262239" y="978898"/>
                  </a:cubicBezTo>
                  <a:cubicBezTo>
                    <a:pt x="7435110" y="853024"/>
                    <a:pt x="7595196" y="710545"/>
                    <a:pt x="7768636" y="585347"/>
                  </a:cubicBezTo>
                  <a:cubicBezTo>
                    <a:pt x="7965750" y="443030"/>
                    <a:pt x="8178765" y="329182"/>
                    <a:pt x="8401477" y="232372"/>
                  </a:cubicBezTo>
                  <a:cubicBezTo>
                    <a:pt x="8631583" y="132366"/>
                    <a:pt x="8876425" y="44467"/>
                    <a:pt x="9127417" y="18382"/>
                  </a:cubicBezTo>
                  <a:cubicBezTo>
                    <a:pt x="9380168" y="-7757"/>
                    <a:pt x="9647493" y="36423"/>
                    <a:pt x="9890493" y="104764"/>
                  </a:cubicBezTo>
                  <a:cubicBezTo>
                    <a:pt x="10329308" y="228173"/>
                    <a:pt x="10718661" y="472041"/>
                    <a:pt x="11081197" y="742209"/>
                  </a:cubicBezTo>
                  <a:cubicBezTo>
                    <a:pt x="11380566" y="965328"/>
                    <a:pt x="11663142" y="1223849"/>
                    <a:pt x="11989733" y="1407691"/>
                  </a:cubicBezTo>
                  <a:cubicBezTo>
                    <a:pt x="12050734" y="1442444"/>
                    <a:pt x="12114307" y="1472402"/>
                    <a:pt x="12179941" y="1497323"/>
                  </a:cubicBezTo>
                  <a:cubicBezTo>
                    <a:pt x="12189745" y="1501006"/>
                    <a:pt x="12193971" y="1485296"/>
                    <a:pt x="12184247" y="148166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FB3B618E-34DE-8B90-DA22-65358DD960BE}"/>
                </a:ext>
              </a:extLst>
            </p:cNvPr>
            <p:cNvSpPr/>
            <p:nvPr/>
          </p:nvSpPr>
          <p:spPr>
            <a:xfrm>
              <a:off x="1993" y="2605267"/>
              <a:ext cx="12188866" cy="1857293"/>
            </a:xfrm>
            <a:custGeom>
              <a:avLst/>
              <a:gdLst>
                <a:gd name="connsiteX0" fmla="*/ 12182283 w 12188866"/>
                <a:gd name="connsiteY0" fmla="*/ 1126444 h 1857293"/>
                <a:gd name="connsiteX1" fmla="*/ 11217975 w 12188866"/>
                <a:gd name="connsiteY1" fmla="*/ 646620 h 1857293"/>
                <a:gd name="connsiteX2" fmla="*/ 10040652 w 12188866"/>
                <a:gd name="connsiteY2" fmla="*/ 97587 h 1857293"/>
                <a:gd name="connsiteX3" fmla="*/ 9308048 w 12188866"/>
                <a:gd name="connsiteY3" fmla="*/ -659 h 1857293"/>
                <a:gd name="connsiteX4" fmla="*/ 8639695 w 12188866"/>
                <a:gd name="connsiteY4" fmla="*/ 113893 h 1857293"/>
                <a:gd name="connsiteX5" fmla="*/ 7977222 w 12188866"/>
                <a:gd name="connsiteY5" fmla="*/ 380460 h 1857293"/>
                <a:gd name="connsiteX6" fmla="*/ 7379296 w 12188866"/>
                <a:gd name="connsiteY6" fmla="*/ 723358 h 1857293"/>
                <a:gd name="connsiteX7" fmla="*/ 6849685 w 12188866"/>
                <a:gd name="connsiteY7" fmla="*/ 989518 h 1857293"/>
                <a:gd name="connsiteX8" fmla="*/ 6195770 w 12188866"/>
                <a:gd name="connsiteY8" fmla="*/ 1114391 h 1857293"/>
                <a:gd name="connsiteX9" fmla="*/ 5441903 w 12188866"/>
                <a:gd name="connsiteY9" fmla="*/ 1300426 h 1857293"/>
                <a:gd name="connsiteX10" fmla="*/ 4676470 w 12188866"/>
                <a:gd name="connsiteY10" fmla="*/ 1573250 h 1857293"/>
                <a:gd name="connsiteX11" fmla="*/ 3192301 w 12188866"/>
                <a:gd name="connsiteY11" fmla="*/ 1824186 h 1857293"/>
                <a:gd name="connsiteX12" fmla="*/ 2575496 w 12188866"/>
                <a:gd name="connsiteY12" fmla="*/ 1589204 h 1857293"/>
                <a:gd name="connsiteX13" fmla="*/ 2166261 w 12188866"/>
                <a:gd name="connsiteY13" fmla="*/ 1169920 h 1857293"/>
                <a:gd name="connsiteX14" fmla="*/ 1790885 w 12188866"/>
                <a:gd name="connsiteY14" fmla="*/ 728775 h 1857293"/>
                <a:gd name="connsiteX15" fmla="*/ 1269508 w 12188866"/>
                <a:gd name="connsiteY15" fmla="*/ 394437 h 1857293"/>
                <a:gd name="connsiteX16" fmla="*/ 683935 w 12188866"/>
                <a:gd name="connsiteY16" fmla="*/ 317292 h 1857293"/>
                <a:gd name="connsiteX17" fmla="*/ 205708 w 12188866"/>
                <a:gd name="connsiteY17" fmla="*/ 462941 h 1857293"/>
                <a:gd name="connsiteX18" fmla="*/ 6156 w 12188866"/>
                <a:gd name="connsiteY18" fmla="*/ 543092 h 1857293"/>
                <a:gd name="connsiteX19" fmla="*/ 11032 w 12188866"/>
                <a:gd name="connsiteY19" fmla="*/ 560726 h 1857293"/>
                <a:gd name="connsiteX20" fmla="*/ 442560 w 12188866"/>
                <a:gd name="connsiteY20" fmla="*/ 391701 h 1857293"/>
                <a:gd name="connsiteX21" fmla="*/ 1017353 w 12188866"/>
                <a:gd name="connsiteY21" fmla="*/ 342538 h 1857293"/>
                <a:gd name="connsiteX22" fmla="*/ 1657128 w 12188866"/>
                <a:gd name="connsiteY22" fmla="*/ 634864 h 1857293"/>
                <a:gd name="connsiteX23" fmla="*/ 2051600 w 12188866"/>
                <a:gd name="connsiteY23" fmla="*/ 1053932 h 1857293"/>
                <a:gd name="connsiteX24" fmla="*/ 2914629 w 12188866"/>
                <a:gd name="connsiteY24" fmla="*/ 1783068 h 1857293"/>
                <a:gd name="connsiteX25" fmla="*/ 4277284 w 12188866"/>
                <a:gd name="connsiteY25" fmla="*/ 1715891 h 1857293"/>
                <a:gd name="connsiteX26" fmla="*/ 5796882 w 12188866"/>
                <a:gd name="connsiteY26" fmla="*/ 1216699 h 1857293"/>
                <a:gd name="connsiteX27" fmla="*/ 6517648 w 12188866"/>
                <a:gd name="connsiteY27" fmla="*/ 1077850 h 1857293"/>
                <a:gd name="connsiteX28" fmla="*/ 7075241 w 12188866"/>
                <a:gd name="connsiteY28" fmla="*/ 918035 h 1857293"/>
                <a:gd name="connsiteX29" fmla="*/ 7589900 w 12188866"/>
                <a:gd name="connsiteY29" fmla="*/ 614196 h 1857293"/>
                <a:gd name="connsiteX30" fmla="*/ 8251182 w 12188866"/>
                <a:gd name="connsiteY30" fmla="*/ 278991 h 1857293"/>
                <a:gd name="connsiteX31" fmla="*/ 8940798 w 12188866"/>
                <a:gd name="connsiteY31" fmla="*/ 51701 h 1857293"/>
                <a:gd name="connsiteX32" fmla="*/ 9705717 w 12188866"/>
                <a:gd name="connsiteY32" fmla="*/ 47313 h 1857293"/>
                <a:gd name="connsiteX33" fmla="*/ 10977222 w 12188866"/>
                <a:gd name="connsiteY33" fmla="*/ 525919 h 1857293"/>
                <a:gd name="connsiteX34" fmla="*/ 11961900 w 12188866"/>
                <a:gd name="connsiteY34" fmla="*/ 1075791 h 1857293"/>
                <a:gd name="connsiteX35" fmla="*/ 12177407 w 12188866"/>
                <a:gd name="connsiteY35" fmla="*/ 1144160 h 1857293"/>
                <a:gd name="connsiteX36" fmla="*/ 12182283 w 12188866"/>
                <a:gd name="connsiteY36" fmla="*/ 1126526 h 185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88866" h="1857293">
                  <a:moveTo>
                    <a:pt x="12182283" y="1126444"/>
                  </a:moveTo>
                  <a:cubicBezTo>
                    <a:pt x="11832126" y="1047241"/>
                    <a:pt x="11521190" y="828918"/>
                    <a:pt x="11217975" y="646620"/>
                  </a:cubicBezTo>
                  <a:cubicBezTo>
                    <a:pt x="10846093" y="422960"/>
                    <a:pt x="10462455" y="210785"/>
                    <a:pt x="10040652" y="97587"/>
                  </a:cubicBezTo>
                  <a:cubicBezTo>
                    <a:pt x="9801904" y="33499"/>
                    <a:pt x="9555166" y="1454"/>
                    <a:pt x="9308048" y="-659"/>
                  </a:cubicBezTo>
                  <a:cubicBezTo>
                    <a:pt x="9077941" y="-2636"/>
                    <a:pt x="8858128" y="43277"/>
                    <a:pt x="8639695" y="113893"/>
                  </a:cubicBezTo>
                  <a:cubicBezTo>
                    <a:pt x="8413733" y="187029"/>
                    <a:pt x="8191400" y="277880"/>
                    <a:pt x="7977222" y="380460"/>
                  </a:cubicBezTo>
                  <a:cubicBezTo>
                    <a:pt x="7769408" y="479979"/>
                    <a:pt x="7574704" y="601953"/>
                    <a:pt x="7379296" y="723358"/>
                  </a:cubicBezTo>
                  <a:cubicBezTo>
                    <a:pt x="7211355" y="827726"/>
                    <a:pt x="7039567" y="930143"/>
                    <a:pt x="6849685" y="989518"/>
                  </a:cubicBezTo>
                  <a:cubicBezTo>
                    <a:pt x="6639054" y="1055395"/>
                    <a:pt x="6412441" y="1075358"/>
                    <a:pt x="6195770" y="1114391"/>
                  </a:cubicBezTo>
                  <a:cubicBezTo>
                    <a:pt x="5940662" y="1160439"/>
                    <a:pt x="5687883" y="1217973"/>
                    <a:pt x="5441903" y="1300426"/>
                  </a:cubicBezTo>
                  <a:cubicBezTo>
                    <a:pt x="5185088" y="1386537"/>
                    <a:pt x="4933203" y="1486760"/>
                    <a:pt x="4676470" y="1573250"/>
                  </a:cubicBezTo>
                  <a:cubicBezTo>
                    <a:pt x="4206125" y="1731683"/>
                    <a:pt x="3693904" y="1883128"/>
                    <a:pt x="3192301" y="1824186"/>
                  </a:cubicBezTo>
                  <a:cubicBezTo>
                    <a:pt x="2969779" y="1798047"/>
                    <a:pt x="2757144" y="1721417"/>
                    <a:pt x="2575496" y="1589204"/>
                  </a:cubicBezTo>
                  <a:cubicBezTo>
                    <a:pt x="2416494" y="1473460"/>
                    <a:pt x="2288019" y="1322882"/>
                    <a:pt x="2166261" y="1169920"/>
                  </a:cubicBezTo>
                  <a:cubicBezTo>
                    <a:pt x="2045966" y="1018854"/>
                    <a:pt x="1929762" y="863643"/>
                    <a:pt x="1790885" y="728775"/>
                  </a:cubicBezTo>
                  <a:cubicBezTo>
                    <a:pt x="1641501" y="583208"/>
                    <a:pt x="1464128" y="469469"/>
                    <a:pt x="1269508" y="394437"/>
                  </a:cubicBezTo>
                  <a:cubicBezTo>
                    <a:pt x="1082904" y="322385"/>
                    <a:pt x="882945" y="291695"/>
                    <a:pt x="683935" y="317292"/>
                  </a:cubicBezTo>
                  <a:cubicBezTo>
                    <a:pt x="516996" y="338772"/>
                    <a:pt x="359998" y="398256"/>
                    <a:pt x="205708" y="462941"/>
                  </a:cubicBezTo>
                  <a:cubicBezTo>
                    <a:pt x="139588" y="490678"/>
                    <a:pt x="73685" y="518876"/>
                    <a:pt x="6156" y="543092"/>
                  </a:cubicBezTo>
                  <a:cubicBezTo>
                    <a:pt x="-4841" y="547047"/>
                    <a:pt x="-101" y="564762"/>
                    <a:pt x="11032" y="560726"/>
                  </a:cubicBezTo>
                  <a:cubicBezTo>
                    <a:pt x="156518" y="508529"/>
                    <a:pt x="295448" y="439429"/>
                    <a:pt x="442560" y="391701"/>
                  </a:cubicBezTo>
                  <a:cubicBezTo>
                    <a:pt x="628893" y="331323"/>
                    <a:pt x="823380" y="309274"/>
                    <a:pt x="1017353" y="342538"/>
                  </a:cubicBezTo>
                  <a:cubicBezTo>
                    <a:pt x="1249003" y="382275"/>
                    <a:pt x="1473774" y="488592"/>
                    <a:pt x="1657128" y="634864"/>
                  </a:cubicBezTo>
                  <a:cubicBezTo>
                    <a:pt x="1807923" y="755186"/>
                    <a:pt x="1932281" y="903381"/>
                    <a:pt x="2051600" y="1053932"/>
                  </a:cubicBezTo>
                  <a:cubicBezTo>
                    <a:pt x="2291838" y="1357066"/>
                    <a:pt x="2532725" y="1658629"/>
                    <a:pt x="2914629" y="1783068"/>
                  </a:cubicBezTo>
                  <a:cubicBezTo>
                    <a:pt x="3355015" y="1926631"/>
                    <a:pt x="3842695" y="1835807"/>
                    <a:pt x="4277284" y="1715891"/>
                  </a:cubicBezTo>
                  <a:cubicBezTo>
                    <a:pt x="4791943" y="1573900"/>
                    <a:pt x="5278783" y="1344579"/>
                    <a:pt x="5796882" y="1216699"/>
                  </a:cubicBezTo>
                  <a:cubicBezTo>
                    <a:pt x="6034709" y="1158028"/>
                    <a:pt x="6276327" y="1118914"/>
                    <a:pt x="6517648" y="1077850"/>
                  </a:cubicBezTo>
                  <a:cubicBezTo>
                    <a:pt x="6712298" y="1044722"/>
                    <a:pt x="6896871" y="1005337"/>
                    <a:pt x="7075241" y="918035"/>
                  </a:cubicBezTo>
                  <a:cubicBezTo>
                    <a:pt x="7254369" y="830516"/>
                    <a:pt x="7419846" y="717724"/>
                    <a:pt x="7589900" y="614196"/>
                  </a:cubicBezTo>
                  <a:cubicBezTo>
                    <a:pt x="7802075" y="484990"/>
                    <a:pt x="8022051" y="374799"/>
                    <a:pt x="8251182" y="278991"/>
                  </a:cubicBezTo>
                  <a:cubicBezTo>
                    <a:pt x="8474219" y="185702"/>
                    <a:pt x="8703540" y="100756"/>
                    <a:pt x="8940798" y="51701"/>
                  </a:cubicBezTo>
                  <a:cubicBezTo>
                    <a:pt x="9191572" y="-117"/>
                    <a:pt x="9453426" y="10854"/>
                    <a:pt x="9705717" y="47313"/>
                  </a:cubicBezTo>
                  <a:cubicBezTo>
                    <a:pt x="10161244" y="113108"/>
                    <a:pt x="10580637" y="299036"/>
                    <a:pt x="10977222" y="525919"/>
                  </a:cubicBezTo>
                  <a:cubicBezTo>
                    <a:pt x="11301999" y="711684"/>
                    <a:pt x="11613368" y="935343"/>
                    <a:pt x="11961900" y="1075791"/>
                  </a:cubicBezTo>
                  <a:cubicBezTo>
                    <a:pt x="12031786" y="1104314"/>
                    <a:pt x="12103865" y="1127176"/>
                    <a:pt x="12177407" y="1144160"/>
                  </a:cubicBezTo>
                  <a:cubicBezTo>
                    <a:pt x="12188865" y="1146868"/>
                    <a:pt x="12193659" y="1129126"/>
                    <a:pt x="12182283" y="112652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3F994D70-C69F-1E21-4124-289D5E25BE53}"/>
                </a:ext>
              </a:extLst>
            </p:cNvPr>
            <p:cNvSpPr/>
            <p:nvPr/>
          </p:nvSpPr>
          <p:spPr>
            <a:xfrm>
              <a:off x="2043" y="2782539"/>
              <a:ext cx="12188273" cy="1724824"/>
            </a:xfrm>
            <a:custGeom>
              <a:avLst/>
              <a:gdLst>
                <a:gd name="connsiteX0" fmla="*/ 12178602 w 12188273"/>
                <a:gd name="connsiteY0" fmla="*/ 775598 h 1724824"/>
                <a:gd name="connsiteX1" fmla="*/ 11122197 w 12188273"/>
                <a:gd name="connsiteY1" fmla="*/ 416664 h 1724824"/>
                <a:gd name="connsiteX2" fmla="*/ 9887882 w 12188273"/>
                <a:gd name="connsiteY2" fmla="*/ 30940 h 1724824"/>
                <a:gd name="connsiteX3" fmla="*/ 9143740 w 12188273"/>
                <a:gd name="connsiteY3" fmla="*/ 9785 h 1724824"/>
                <a:gd name="connsiteX4" fmla="*/ 8494755 w 12188273"/>
                <a:gd name="connsiteY4" fmla="*/ 160119 h 1724824"/>
                <a:gd name="connsiteX5" fmla="*/ 7823233 w 12188273"/>
                <a:gd name="connsiteY5" fmla="*/ 413955 h 1724824"/>
                <a:gd name="connsiteX6" fmla="*/ 7226907 w 12188273"/>
                <a:gd name="connsiteY6" fmla="*/ 685505 h 1724824"/>
                <a:gd name="connsiteX7" fmla="*/ 6674758 w 12188273"/>
                <a:gd name="connsiteY7" fmla="*/ 852038 h 1724824"/>
                <a:gd name="connsiteX8" fmla="*/ 6015345 w 12188273"/>
                <a:gd name="connsiteY8" fmla="*/ 896732 h 1724824"/>
                <a:gd name="connsiteX9" fmla="*/ 5290542 w 12188273"/>
                <a:gd name="connsiteY9" fmla="*/ 1047337 h 1724824"/>
                <a:gd name="connsiteX10" fmla="*/ 4550192 w 12188273"/>
                <a:gd name="connsiteY10" fmla="*/ 1333027 h 1724824"/>
                <a:gd name="connsiteX11" fmla="*/ 3139430 w 12188273"/>
                <a:gd name="connsiteY11" fmla="*/ 1702146 h 1724824"/>
                <a:gd name="connsiteX12" fmla="*/ 2534408 w 12188273"/>
                <a:gd name="connsiteY12" fmla="*/ 1546638 h 1724824"/>
                <a:gd name="connsiteX13" fmla="*/ 2115395 w 12188273"/>
                <a:gd name="connsiteY13" fmla="*/ 1158991 h 1724824"/>
                <a:gd name="connsiteX14" fmla="*/ 1756704 w 12188273"/>
                <a:gd name="connsiteY14" fmla="*/ 720637 h 1724824"/>
                <a:gd name="connsiteX15" fmla="*/ 1266749 w 12188273"/>
                <a:gd name="connsiteY15" fmla="*/ 361947 h 1724824"/>
                <a:gd name="connsiteX16" fmla="*/ 687649 w 12188273"/>
                <a:gd name="connsiteY16" fmla="*/ 245472 h 1724824"/>
                <a:gd name="connsiteX17" fmla="*/ 217495 w 12188273"/>
                <a:gd name="connsiteY17" fmla="*/ 355473 h 1724824"/>
                <a:gd name="connsiteX18" fmla="*/ 7080 w 12188273"/>
                <a:gd name="connsiteY18" fmla="*/ 424519 h 1724824"/>
                <a:gd name="connsiteX19" fmla="*/ 12498 w 12188273"/>
                <a:gd name="connsiteY19" fmla="*/ 444103 h 1724824"/>
                <a:gd name="connsiteX20" fmla="*/ 451502 w 12188273"/>
                <a:gd name="connsiteY20" fmla="*/ 304224 h 1724824"/>
                <a:gd name="connsiteX21" fmla="*/ 1026322 w 12188273"/>
                <a:gd name="connsiteY21" fmla="*/ 297534 h 1724824"/>
                <a:gd name="connsiteX22" fmla="*/ 1633078 w 12188273"/>
                <a:gd name="connsiteY22" fmla="*/ 626997 h 1724824"/>
                <a:gd name="connsiteX23" fmla="*/ 2008562 w 12188273"/>
                <a:gd name="connsiteY23" fmla="*/ 1057116 h 1724824"/>
                <a:gd name="connsiteX24" fmla="*/ 2875167 w 12188273"/>
                <a:gd name="connsiteY24" fmla="*/ 1699085 h 1724824"/>
                <a:gd name="connsiteX25" fmla="*/ 4181723 w 12188273"/>
                <a:gd name="connsiteY25" fmla="*/ 1493682 h 1724824"/>
                <a:gd name="connsiteX26" fmla="*/ 5649531 w 12188273"/>
                <a:gd name="connsiteY26" fmla="*/ 971683 h 1724824"/>
                <a:gd name="connsiteX27" fmla="*/ 6377881 w 12188273"/>
                <a:gd name="connsiteY27" fmla="*/ 891640 h 1724824"/>
                <a:gd name="connsiteX28" fmla="*/ 6944982 w 12188273"/>
                <a:gd name="connsiteY28" fmla="*/ 814657 h 1724824"/>
                <a:gd name="connsiteX29" fmla="*/ 7462972 w 12188273"/>
                <a:gd name="connsiteY29" fmla="*/ 599124 h 1724824"/>
                <a:gd name="connsiteX30" fmla="*/ 8137175 w 12188273"/>
                <a:gd name="connsiteY30" fmla="*/ 310888 h 1724824"/>
                <a:gd name="connsiteX31" fmla="*/ 8824245 w 12188273"/>
                <a:gd name="connsiteY31" fmla="*/ 84600 h 1724824"/>
                <a:gd name="connsiteX32" fmla="*/ 9535937 w 12188273"/>
                <a:gd name="connsiteY32" fmla="*/ 22299 h 1724824"/>
                <a:gd name="connsiteX33" fmla="*/ 10885454 w 12188273"/>
                <a:gd name="connsiteY33" fmla="*/ 338246 h 1724824"/>
                <a:gd name="connsiteX34" fmla="*/ 11946871 w 12188273"/>
                <a:gd name="connsiteY34" fmla="*/ 755797 h 1724824"/>
                <a:gd name="connsiteX35" fmla="*/ 12178467 w 12188273"/>
                <a:gd name="connsiteY35" fmla="*/ 795886 h 1724824"/>
                <a:gd name="connsiteX36" fmla="*/ 12178467 w 12188273"/>
                <a:gd name="connsiteY36" fmla="*/ 775571 h 172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88273" h="1724824">
                  <a:moveTo>
                    <a:pt x="12178602" y="775598"/>
                  </a:moveTo>
                  <a:cubicBezTo>
                    <a:pt x="11806775" y="739842"/>
                    <a:pt x="11459922" y="563395"/>
                    <a:pt x="11122197" y="416664"/>
                  </a:cubicBezTo>
                  <a:cubicBezTo>
                    <a:pt x="10725179" y="244226"/>
                    <a:pt x="10319302" y="89178"/>
                    <a:pt x="9887882" y="30940"/>
                  </a:cubicBezTo>
                  <a:cubicBezTo>
                    <a:pt x="9641279" y="-2296"/>
                    <a:pt x="9391833" y="-9393"/>
                    <a:pt x="9143740" y="9785"/>
                  </a:cubicBezTo>
                  <a:cubicBezTo>
                    <a:pt x="8922003" y="27013"/>
                    <a:pt x="8704790" y="90072"/>
                    <a:pt x="8494755" y="160119"/>
                  </a:cubicBezTo>
                  <a:cubicBezTo>
                    <a:pt x="8268088" y="235666"/>
                    <a:pt x="8043209" y="320693"/>
                    <a:pt x="7823233" y="413955"/>
                  </a:cubicBezTo>
                  <a:cubicBezTo>
                    <a:pt x="7622056" y="499280"/>
                    <a:pt x="7426837" y="597499"/>
                    <a:pt x="7226907" y="685505"/>
                  </a:cubicBezTo>
                  <a:cubicBezTo>
                    <a:pt x="7050216" y="763273"/>
                    <a:pt x="6867350" y="828878"/>
                    <a:pt x="6674758" y="852038"/>
                  </a:cubicBezTo>
                  <a:cubicBezTo>
                    <a:pt x="6456272" y="878340"/>
                    <a:pt x="6234454" y="874737"/>
                    <a:pt x="6015345" y="896732"/>
                  </a:cubicBezTo>
                  <a:cubicBezTo>
                    <a:pt x="5768850" y="921463"/>
                    <a:pt x="5525579" y="968513"/>
                    <a:pt x="5290542" y="1047337"/>
                  </a:cubicBezTo>
                  <a:cubicBezTo>
                    <a:pt x="5039822" y="1131308"/>
                    <a:pt x="4796199" y="1236353"/>
                    <a:pt x="4550192" y="1333027"/>
                  </a:cubicBezTo>
                  <a:cubicBezTo>
                    <a:pt x="4103956" y="1508363"/>
                    <a:pt x="3626217" y="1700277"/>
                    <a:pt x="3139430" y="1702146"/>
                  </a:cubicBezTo>
                  <a:cubicBezTo>
                    <a:pt x="2926280" y="1702959"/>
                    <a:pt x="2718115" y="1657317"/>
                    <a:pt x="2534408" y="1546638"/>
                  </a:cubicBezTo>
                  <a:cubicBezTo>
                    <a:pt x="2369419" y="1447227"/>
                    <a:pt x="2236285" y="1307132"/>
                    <a:pt x="2115395" y="1158991"/>
                  </a:cubicBezTo>
                  <a:cubicBezTo>
                    <a:pt x="1996021" y="1012720"/>
                    <a:pt x="1885992" y="858620"/>
                    <a:pt x="1756704" y="720637"/>
                  </a:cubicBezTo>
                  <a:cubicBezTo>
                    <a:pt x="1616175" y="570628"/>
                    <a:pt x="1454301" y="447624"/>
                    <a:pt x="1266749" y="361947"/>
                  </a:cubicBezTo>
                  <a:cubicBezTo>
                    <a:pt x="1084966" y="278871"/>
                    <a:pt x="888041" y="232984"/>
                    <a:pt x="687649" y="245472"/>
                  </a:cubicBezTo>
                  <a:cubicBezTo>
                    <a:pt x="525396" y="255629"/>
                    <a:pt x="370240" y="302707"/>
                    <a:pt x="217495" y="355473"/>
                  </a:cubicBezTo>
                  <a:cubicBezTo>
                    <a:pt x="147691" y="379581"/>
                    <a:pt x="78103" y="404230"/>
                    <a:pt x="7080" y="424519"/>
                  </a:cubicBezTo>
                  <a:cubicBezTo>
                    <a:pt x="-5488" y="428094"/>
                    <a:pt x="-152" y="447706"/>
                    <a:pt x="12498" y="444103"/>
                  </a:cubicBezTo>
                  <a:cubicBezTo>
                    <a:pt x="160313" y="402036"/>
                    <a:pt x="302332" y="341903"/>
                    <a:pt x="451502" y="304224"/>
                  </a:cubicBezTo>
                  <a:cubicBezTo>
                    <a:pt x="641113" y="256361"/>
                    <a:pt x="835925" y="249562"/>
                    <a:pt x="1026322" y="297534"/>
                  </a:cubicBezTo>
                  <a:cubicBezTo>
                    <a:pt x="1251445" y="354254"/>
                    <a:pt x="1461534" y="471434"/>
                    <a:pt x="1633078" y="626997"/>
                  </a:cubicBezTo>
                  <a:cubicBezTo>
                    <a:pt x="1774636" y="755309"/>
                    <a:pt x="1891247" y="907188"/>
                    <a:pt x="2008562" y="1057116"/>
                  </a:cubicBezTo>
                  <a:cubicBezTo>
                    <a:pt x="2237802" y="1350038"/>
                    <a:pt x="2493615" y="1625462"/>
                    <a:pt x="2875167" y="1699085"/>
                  </a:cubicBezTo>
                  <a:cubicBezTo>
                    <a:pt x="3312735" y="1783462"/>
                    <a:pt x="3773165" y="1639141"/>
                    <a:pt x="4181723" y="1493682"/>
                  </a:cubicBezTo>
                  <a:cubicBezTo>
                    <a:pt x="4668834" y="1320323"/>
                    <a:pt x="5140614" y="1075806"/>
                    <a:pt x="5649531" y="971683"/>
                  </a:cubicBezTo>
                  <a:cubicBezTo>
                    <a:pt x="5889660" y="922546"/>
                    <a:pt x="6133554" y="904398"/>
                    <a:pt x="6377881" y="891640"/>
                  </a:cubicBezTo>
                  <a:cubicBezTo>
                    <a:pt x="6571014" y="881563"/>
                    <a:pt x="6758810" y="871433"/>
                    <a:pt x="6944982" y="814657"/>
                  </a:cubicBezTo>
                  <a:cubicBezTo>
                    <a:pt x="7124137" y="759995"/>
                    <a:pt x="7293812" y="678463"/>
                    <a:pt x="7462972" y="599124"/>
                  </a:cubicBezTo>
                  <a:cubicBezTo>
                    <a:pt x="7684682" y="495108"/>
                    <a:pt x="7908369" y="398325"/>
                    <a:pt x="8137175" y="310888"/>
                  </a:cubicBezTo>
                  <a:cubicBezTo>
                    <a:pt x="8362271" y="224885"/>
                    <a:pt x="8589858" y="141944"/>
                    <a:pt x="8824245" y="84600"/>
                  </a:cubicBezTo>
                  <a:cubicBezTo>
                    <a:pt x="9058036" y="27392"/>
                    <a:pt x="9295916" y="14850"/>
                    <a:pt x="9535937" y="22299"/>
                  </a:cubicBezTo>
                  <a:cubicBezTo>
                    <a:pt x="10005983" y="36926"/>
                    <a:pt x="10452517" y="160878"/>
                    <a:pt x="10885454" y="338246"/>
                  </a:cubicBezTo>
                  <a:cubicBezTo>
                    <a:pt x="11235638" y="481808"/>
                    <a:pt x="11577752" y="664377"/>
                    <a:pt x="11946871" y="755797"/>
                  </a:cubicBezTo>
                  <a:cubicBezTo>
                    <a:pt x="12022986" y="774812"/>
                    <a:pt x="12100401" y="788220"/>
                    <a:pt x="12178467" y="795886"/>
                  </a:cubicBezTo>
                  <a:cubicBezTo>
                    <a:pt x="12191469" y="797132"/>
                    <a:pt x="12191388" y="776925"/>
                    <a:pt x="12178467" y="77557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E5812297-2C04-8018-E9E1-34C9DBA09500}"/>
                </a:ext>
              </a:extLst>
            </p:cNvPr>
            <p:cNvSpPr/>
            <p:nvPr/>
          </p:nvSpPr>
          <p:spPr>
            <a:xfrm>
              <a:off x="2394" y="2946121"/>
              <a:ext cx="12187942" cy="1613988"/>
            </a:xfrm>
            <a:custGeom>
              <a:avLst/>
              <a:gdLst>
                <a:gd name="connsiteX0" fmla="*/ 12177168 w 12187942"/>
                <a:gd name="connsiteY0" fmla="*/ 438684 h 1613988"/>
                <a:gd name="connsiteX1" fmla="*/ 11040124 w 12187942"/>
                <a:gd name="connsiteY1" fmla="*/ 221985 h 1613988"/>
                <a:gd name="connsiteX2" fmla="*/ 9698435 w 12187942"/>
                <a:gd name="connsiteY2" fmla="*/ -510 h 1613988"/>
                <a:gd name="connsiteX3" fmla="*/ 8994680 w 12187942"/>
                <a:gd name="connsiteY3" fmla="*/ 46568 h 1613988"/>
                <a:gd name="connsiteX4" fmla="*/ 8313461 w 12187942"/>
                <a:gd name="connsiteY4" fmla="*/ 230626 h 1613988"/>
                <a:gd name="connsiteX5" fmla="*/ 7615421 w 12187942"/>
                <a:gd name="connsiteY5" fmla="*/ 467748 h 1613988"/>
                <a:gd name="connsiteX6" fmla="*/ 7042903 w 12187942"/>
                <a:gd name="connsiteY6" fmla="*/ 650642 h 1613988"/>
                <a:gd name="connsiteX7" fmla="*/ 6508904 w 12187942"/>
                <a:gd name="connsiteY7" fmla="*/ 709015 h 1613988"/>
                <a:gd name="connsiteX8" fmla="*/ 5842963 w 12187942"/>
                <a:gd name="connsiteY8" fmla="*/ 682822 h 1613988"/>
                <a:gd name="connsiteX9" fmla="*/ 5135712 w 12187942"/>
                <a:gd name="connsiteY9" fmla="*/ 809022 h 1613988"/>
                <a:gd name="connsiteX10" fmla="*/ 4449483 w 12187942"/>
                <a:gd name="connsiteY10" fmla="*/ 1093845 h 1613988"/>
                <a:gd name="connsiteX11" fmla="*/ 3117355 w 12187942"/>
                <a:gd name="connsiteY11" fmla="*/ 1573290 h 1613988"/>
                <a:gd name="connsiteX12" fmla="*/ 2529913 w 12187942"/>
                <a:gd name="connsiteY12" fmla="*/ 1522447 h 1613988"/>
                <a:gd name="connsiteX13" fmla="*/ 2080263 w 12187942"/>
                <a:gd name="connsiteY13" fmla="*/ 1177869 h 1613988"/>
                <a:gd name="connsiteX14" fmla="*/ 1303806 w 12187942"/>
                <a:gd name="connsiteY14" fmla="*/ 371697 h 1613988"/>
                <a:gd name="connsiteX15" fmla="*/ 706070 w 12187942"/>
                <a:gd name="connsiteY15" fmla="*/ 191079 h 1613988"/>
                <a:gd name="connsiteX16" fmla="*/ 223916 w 12187942"/>
                <a:gd name="connsiteY16" fmla="*/ 265650 h 1613988"/>
                <a:gd name="connsiteX17" fmla="*/ 7948 w 12187942"/>
                <a:gd name="connsiteY17" fmla="*/ 319825 h 1613988"/>
                <a:gd name="connsiteX18" fmla="*/ 13880 w 12187942"/>
                <a:gd name="connsiteY18" fmla="*/ 341495 h 1613988"/>
                <a:gd name="connsiteX19" fmla="*/ 468947 w 12187942"/>
                <a:gd name="connsiteY19" fmla="*/ 231926 h 1613988"/>
                <a:gd name="connsiteX20" fmla="*/ 1055334 w 12187942"/>
                <a:gd name="connsiteY20" fmla="*/ 279844 h 1613988"/>
                <a:gd name="connsiteX21" fmla="*/ 1615228 w 12187942"/>
                <a:gd name="connsiteY21" fmla="*/ 647933 h 1613988"/>
                <a:gd name="connsiteX22" fmla="*/ 1970478 w 12187942"/>
                <a:gd name="connsiteY22" fmla="*/ 1080843 h 1613988"/>
                <a:gd name="connsiteX23" fmla="*/ 2841715 w 12187942"/>
                <a:gd name="connsiteY23" fmla="*/ 1611754 h 1613988"/>
                <a:gd name="connsiteX24" fmla="*/ 4073565 w 12187942"/>
                <a:gd name="connsiteY24" fmla="*/ 1284620 h 1613988"/>
                <a:gd name="connsiteX25" fmla="*/ 4756626 w 12187942"/>
                <a:gd name="connsiteY25" fmla="*/ 982678 h 1613988"/>
                <a:gd name="connsiteX26" fmla="*/ 5498818 w 12187942"/>
                <a:gd name="connsiteY26" fmla="*/ 739163 h 1613988"/>
                <a:gd name="connsiteX27" fmla="*/ 6205255 w 12187942"/>
                <a:gd name="connsiteY27" fmla="*/ 712076 h 1613988"/>
                <a:gd name="connsiteX28" fmla="*/ 6793050 w 12187942"/>
                <a:gd name="connsiteY28" fmla="*/ 720419 h 1613988"/>
                <a:gd name="connsiteX29" fmla="*/ 7947755 w 12187942"/>
                <a:gd name="connsiteY29" fmla="*/ 377304 h 1613988"/>
                <a:gd name="connsiteX30" fmla="*/ 8643168 w 12187942"/>
                <a:gd name="connsiteY30" fmla="*/ 151531 h 1613988"/>
                <a:gd name="connsiteX31" fmla="*/ 9349767 w 12187942"/>
                <a:gd name="connsiteY31" fmla="*/ 32347 h 1613988"/>
                <a:gd name="connsiteX32" fmla="*/ 10766027 w 12187942"/>
                <a:gd name="connsiteY32" fmla="*/ 172036 h 1613988"/>
                <a:gd name="connsiteX33" fmla="*/ 11912227 w 12187942"/>
                <a:gd name="connsiteY33" fmla="*/ 447677 h 1613988"/>
                <a:gd name="connsiteX34" fmla="*/ 12177059 w 12187942"/>
                <a:gd name="connsiteY34" fmla="*/ 461058 h 1613988"/>
                <a:gd name="connsiteX35" fmla="*/ 12177059 w 12187942"/>
                <a:gd name="connsiteY35" fmla="*/ 438711 h 161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87942" h="1613988">
                  <a:moveTo>
                    <a:pt x="12177168" y="438684"/>
                  </a:moveTo>
                  <a:cubicBezTo>
                    <a:pt x="11788384" y="446160"/>
                    <a:pt x="11410786" y="324321"/>
                    <a:pt x="11040124" y="221985"/>
                  </a:cubicBezTo>
                  <a:cubicBezTo>
                    <a:pt x="10600253" y="100363"/>
                    <a:pt x="10156887" y="3201"/>
                    <a:pt x="9698435" y="-510"/>
                  </a:cubicBezTo>
                  <a:cubicBezTo>
                    <a:pt x="9464752" y="-2406"/>
                    <a:pt x="9225463" y="8158"/>
                    <a:pt x="8994680" y="46568"/>
                  </a:cubicBezTo>
                  <a:cubicBezTo>
                    <a:pt x="8762568" y="85167"/>
                    <a:pt x="8536443" y="157003"/>
                    <a:pt x="8313461" y="230626"/>
                  </a:cubicBezTo>
                  <a:cubicBezTo>
                    <a:pt x="8080158" y="307663"/>
                    <a:pt x="7847478" y="386703"/>
                    <a:pt x="7615421" y="467748"/>
                  </a:cubicBezTo>
                  <a:cubicBezTo>
                    <a:pt x="7426405" y="533706"/>
                    <a:pt x="7237363" y="602156"/>
                    <a:pt x="7042903" y="650642"/>
                  </a:cubicBezTo>
                  <a:cubicBezTo>
                    <a:pt x="6868028" y="694253"/>
                    <a:pt x="6689251" y="717006"/>
                    <a:pt x="6508904" y="709015"/>
                  </a:cubicBezTo>
                  <a:cubicBezTo>
                    <a:pt x="6286788" y="699182"/>
                    <a:pt x="6065783" y="675671"/>
                    <a:pt x="5842963" y="682822"/>
                  </a:cubicBezTo>
                  <a:cubicBezTo>
                    <a:pt x="5601885" y="690569"/>
                    <a:pt x="5364086" y="731281"/>
                    <a:pt x="5135712" y="809022"/>
                  </a:cubicBezTo>
                  <a:cubicBezTo>
                    <a:pt x="4901353" y="888794"/>
                    <a:pt x="4675228" y="992863"/>
                    <a:pt x="4449483" y="1093845"/>
                  </a:cubicBezTo>
                  <a:cubicBezTo>
                    <a:pt x="4023237" y="1284539"/>
                    <a:pt x="3583907" y="1503703"/>
                    <a:pt x="3117355" y="1573290"/>
                  </a:cubicBezTo>
                  <a:cubicBezTo>
                    <a:pt x="2921189" y="1602517"/>
                    <a:pt x="2715299" y="1599971"/>
                    <a:pt x="2529913" y="1522447"/>
                  </a:cubicBezTo>
                  <a:cubicBezTo>
                    <a:pt x="2352437" y="1448201"/>
                    <a:pt x="2205949" y="1321161"/>
                    <a:pt x="2080263" y="1177869"/>
                  </a:cubicBezTo>
                  <a:cubicBezTo>
                    <a:pt x="1832089" y="894888"/>
                    <a:pt x="1638740" y="565100"/>
                    <a:pt x="1303806" y="371697"/>
                  </a:cubicBezTo>
                  <a:cubicBezTo>
                    <a:pt x="1121237" y="266246"/>
                    <a:pt x="918082" y="196198"/>
                    <a:pt x="706070" y="191079"/>
                  </a:cubicBezTo>
                  <a:cubicBezTo>
                    <a:pt x="541704" y="187097"/>
                    <a:pt x="381699" y="223340"/>
                    <a:pt x="223916" y="265650"/>
                  </a:cubicBezTo>
                  <a:cubicBezTo>
                    <a:pt x="152188" y="284882"/>
                    <a:pt x="80651" y="304737"/>
                    <a:pt x="7948" y="319825"/>
                  </a:cubicBezTo>
                  <a:cubicBezTo>
                    <a:pt x="-6110" y="322777"/>
                    <a:pt x="-178" y="344203"/>
                    <a:pt x="13880" y="341495"/>
                  </a:cubicBezTo>
                  <a:cubicBezTo>
                    <a:pt x="166707" y="309531"/>
                    <a:pt x="314821" y="258228"/>
                    <a:pt x="468947" y="231926"/>
                  </a:cubicBezTo>
                  <a:cubicBezTo>
                    <a:pt x="666685" y="198175"/>
                    <a:pt x="865993" y="212044"/>
                    <a:pt x="1055334" y="279844"/>
                  </a:cubicBezTo>
                  <a:cubicBezTo>
                    <a:pt x="1269323" y="356420"/>
                    <a:pt x="1458014" y="485003"/>
                    <a:pt x="1615228" y="647933"/>
                  </a:cubicBezTo>
                  <a:cubicBezTo>
                    <a:pt x="1745248" y="782557"/>
                    <a:pt x="1853949" y="935059"/>
                    <a:pt x="1970478" y="1080843"/>
                  </a:cubicBezTo>
                  <a:cubicBezTo>
                    <a:pt x="2194789" y="1361521"/>
                    <a:pt x="2467097" y="1594120"/>
                    <a:pt x="2841715" y="1611754"/>
                  </a:cubicBezTo>
                  <a:cubicBezTo>
                    <a:pt x="3267230" y="1631799"/>
                    <a:pt x="3691065" y="1449230"/>
                    <a:pt x="4073565" y="1284620"/>
                  </a:cubicBezTo>
                  <a:cubicBezTo>
                    <a:pt x="4302209" y="1186185"/>
                    <a:pt x="4527954" y="1081113"/>
                    <a:pt x="4756626" y="982678"/>
                  </a:cubicBezTo>
                  <a:cubicBezTo>
                    <a:pt x="4996809" y="879286"/>
                    <a:pt x="5239944" y="783532"/>
                    <a:pt x="5498818" y="739163"/>
                  </a:cubicBezTo>
                  <a:cubicBezTo>
                    <a:pt x="5732473" y="699128"/>
                    <a:pt x="5969243" y="698532"/>
                    <a:pt x="6205255" y="712076"/>
                  </a:cubicBezTo>
                  <a:cubicBezTo>
                    <a:pt x="6401774" y="723290"/>
                    <a:pt x="6596667" y="744391"/>
                    <a:pt x="6793050" y="720419"/>
                  </a:cubicBezTo>
                  <a:cubicBezTo>
                    <a:pt x="7191044" y="671851"/>
                    <a:pt x="7570456" y="503720"/>
                    <a:pt x="7947755" y="377304"/>
                  </a:cubicBezTo>
                  <a:cubicBezTo>
                    <a:pt x="8178810" y="299888"/>
                    <a:pt x="8408645" y="218085"/>
                    <a:pt x="8643168" y="151531"/>
                  </a:cubicBezTo>
                  <a:cubicBezTo>
                    <a:pt x="8876118" y="85411"/>
                    <a:pt x="9108202" y="48302"/>
                    <a:pt x="9349767" y="32347"/>
                  </a:cubicBezTo>
                  <a:cubicBezTo>
                    <a:pt x="9830540" y="763"/>
                    <a:pt x="10299692" y="54423"/>
                    <a:pt x="10766027" y="172036"/>
                  </a:cubicBezTo>
                  <a:cubicBezTo>
                    <a:pt x="11146090" y="267871"/>
                    <a:pt x="11521357" y="401845"/>
                    <a:pt x="11912227" y="447677"/>
                  </a:cubicBezTo>
                  <a:cubicBezTo>
                    <a:pt x="12000098" y="458132"/>
                    <a:pt x="12088592" y="462629"/>
                    <a:pt x="12177059" y="461058"/>
                  </a:cubicBezTo>
                  <a:cubicBezTo>
                    <a:pt x="12191443" y="460760"/>
                    <a:pt x="12191469" y="438413"/>
                    <a:pt x="12177059" y="43871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58DDC28D-781D-3A7F-C482-B8CB21554FD2}"/>
                </a:ext>
              </a:extLst>
            </p:cNvPr>
            <p:cNvSpPr/>
            <p:nvPr/>
          </p:nvSpPr>
          <p:spPr>
            <a:xfrm>
              <a:off x="3165" y="3081557"/>
              <a:ext cx="12186718" cy="1537737"/>
            </a:xfrm>
            <a:custGeom>
              <a:avLst/>
              <a:gdLst>
                <a:gd name="connsiteX0" fmla="*/ 12175123 w 12186718"/>
                <a:gd name="connsiteY0" fmla="*/ 129889 h 1537737"/>
                <a:gd name="connsiteX1" fmla="*/ 10972040 w 12186718"/>
                <a:gd name="connsiteY1" fmla="*/ 69511 h 1537737"/>
                <a:gd name="connsiteX2" fmla="*/ 9570137 w 12186718"/>
                <a:gd name="connsiteY2" fmla="*/ 17829 h 1537737"/>
                <a:gd name="connsiteX3" fmla="*/ 8880494 w 12186718"/>
                <a:gd name="connsiteY3" fmla="*/ 113257 h 1537737"/>
                <a:gd name="connsiteX4" fmla="*/ 8177931 w 12186718"/>
                <a:gd name="connsiteY4" fmla="*/ 309938 h 1537737"/>
                <a:gd name="connsiteX5" fmla="*/ 6889089 w 12186718"/>
                <a:gd name="connsiteY5" fmla="*/ 613126 h 1537737"/>
                <a:gd name="connsiteX6" fmla="*/ 5722167 w 12186718"/>
                <a:gd name="connsiteY6" fmla="*/ 491450 h 1537737"/>
                <a:gd name="connsiteX7" fmla="*/ 5032850 w 12186718"/>
                <a:gd name="connsiteY7" fmla="*/ 580838 h 1537737"/>
                <a:gd name="connsiteX8" fmla="*/ 4368723 w 12186718"/>
                <a:gd name="connsiteY8" fmla="*/ 868479 h 1537737"/>
                <a:gd name="connsiteX9" fmla="*/ 3115691 w 12186718"/>
                <a:gd name="connsiteY9" fmla="*/ 1440021 h 1537737"/>
                <a:gd name="connsiteX10" fmla="*/ 2549728 w 12186718"/>
                <a:gd name="connsiteY10" fmla="*/ 1502322 h 1537737"/>
                <a:gd name="connsiteX11" fmla="*/ 2066951 w 12186718"/>
                <a:gd name="connsiteY11" fmla="*/ 1238654 h 1537737"/>
                <a:gd name="connsiteX12" fmla="*/ 1328930 w 12186718"/>
                <a:gd name="connsiteY12" fmla="*/ 419290 h 1537737"/>
                <a:gd name="connsiteX13" fmla="*/ 744304 w 12186718"/>
                <a:gd name="connsiteY13" fmla="*/ 173039 h 1537737"/>
                <a:gd name="connsiteX14" fmla="*/ 252074 w 12186718"/>
                <a:gd name="connsiteY14" fmla="*/ 200722 h 1537737"/>
                <a:gd name="connsiteX15" fmla="*/ 11484 w 12186718"/>
                <a:gd name="connsiteY15" fmla="*/ 242437 h 1537737"/>
                <a:gd name="connsiteX16" fmla="*/ 11484 w 12186718"/>
                <a:gd name="connsiteY16" fmla="*/ 266815 h 1537737"/>
                <a:gd name="connsiteX17" fmla="*/ 492257 w 12186718"/>
                <a:gd name="connsiteY17" fmla="*/ 191241 h 1537737"/>
                <a:gd name="connsiteX18" fmla="*/ 1092702 w 12186718"/>
                <a:gd name="connsiteY18" fmla="*/ 306146 h 1537737"/>
                <a:gd name="connsiteX19" fmla="*/ 1594819 w 12186718"/>
                <a:gd name="connsiteY19" fmla="*/ 705386 h 1537737"/>
                <a:gd name="connsiteX20" fmla="*/ 1938991 w 12186718"/>
                <a:gd name="connsiteY20" fmla="*/ 1137672 h 1537737"/>
                <a:gd name="connsiteX21" fmla="*/ 2346573 w 12186718"/>
                <a:gd name="connsiteY21" fmla="*/ 1464914 h 1537737"/>
                <a:gd name="connsiteX22" fmla="*/ 2824556 w 12186718"/>
                <a:gd name="connsiteY22" fmla="*/ 1528813 h 1537737"/>
                <a:gd name="connsiteX23" fmla="*/ 3994132 w 12186718"/>
                <a:gd name="connsiteY23" fmla="*/ 1084581 h 1537737"/>
                <a:gd name="connsiteX24" fmla="*/ 4632634 w 12186718"/>
                <a:gd name="connsiteY24" fmla="*/ 768906 h 1537737"/>
                <a:gd name="connsiteX25" fmla="*/ 5368461 w 12186718"/>
                <a:gd name="connsiteY25" fmla="*/ 529860 h 1537737"/>
                <a:gd name="connsiteX26" fmla="*/ 6077932 w 12186718"/>
                <a:gd name="connsiteY26" fmla="*/ 556026 h 1537737"/>
                <a:gd name="connsiteX27" fmla="*/ 6643190 w 12186718"/>
                <a:gd name="connsiteY27" fmla="*/ 640783 h 1537737"/>
                <a:gd name="connsiteX28" fmla="*/ 7781264 w 12186718"/>
                <a:gd name="connsiteY28" fmla="*/ 452038 h 1537737"/>
                <a:gd name="connsiteX29" fmla="*/ 9197091 w 12186718"/>
                <a:gd name="connsiteY29" fmla="*/ 85222 h 1537737"/>
                <a:gd name="connsiteX30" fmla="*/ 10647318 w 12186718"/>
                <a:gd name="connsiteY30" fmla="*/ 55913 h 1537737"/>
                <a:gd name="connsiteX31" fmla="*/ 11885208 w 12186718"/>
                <a:gd name="connsiteY31" fmla="*/ 173066 h 1537737"/>
                <a:gd name="connsiteX32" fmla="*/ 12175043 w 12186718"/>
                <a:gd name="connsiteY32" fmla="*/ 154105 h 1537737"/>
                <a:gd name="connsiteX33" fmla="*/ 12175043 w 12186718"/>
                <a:gd name="connsiteY33" fmla="*/ 129726 h 153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186718" h="1537737">
                  <a:moveTo>
                    <a:pt x="12175123" y="129889"/>
                  </a:moveTo>
                  <a:cubicBezTo>
                    <a:pt x="11773392" y="179052"/>
                    <a:pt x="11370630" y="119731"/>
                    <a:pt x="10972040" y="69511"/>
                  </a:cubicBezTo>
                  <a:cubicBezTo>
                    <a:pt x="10505137" y="10678"/>
                    <a:pt x="10040237" y="-24319"/>
                    <a:pt x="9570137" y="17829"/>
                  </a:cubicBezTo>
                  <a:cubicBezTo>
                    <a:pt x="9339895" y="38469"/>
                    <a:pt x="9106510" y="64202"/>
                    <a:pt x="8880494" y="113257"/>
                  </a:cubicBezTo>
                  <a:cubicBezTo>
                    <a:pt x="8642775" y="164723"/>
                    <a:pt x="8410366" y="238888"/>
                    <a:pt x="8177931" y="309938"/>
                  </a:cubicBezTo>
                  <a:cubicBezTo>
                    <a:pt x="7760244" y="437628"/>
                    <a:pt x="7327389" y="580974"/>
                    <a:pt x="6889089" y="613126"/>
                  </a:cubicBezTo>
                  <a:cubicBezTo>
                    <a:pt x="6492395" y="642272"/>
                    <a:pt x="6115692" y="509572"/>
                    <a:pt x="5722167" y="491450"/>
                  </a:cubicBezTo>
                  <a:cubicBezTo>
                    <a:pt x="5488865" y="480615"/>
                    <a:pt x="5255263" y="508894"/>
                    <a:pt x="5032850" y="580838"/>
                  </a:cubicBezTo>
                  <a:cubicBezTo>
                    <a:pt x="4803393" y="655220"/>
                    <a:pt x="4584527" y="761701"/>
                    <a:pt x="4368723" y="868479"/>
                  </a:cubicBezTo>
                  <a:cubicBezTo>
                    <a:pt x="3959217" y="1071092"/>
                    <a:pt x="3555047" y="1306778"/>
                    <a:pt x="3115691" y="1440021"/>
                  </a:cubicBezTo>
                  <a:cubicBezTo>
                    <a:pt x="2934395" y="1494981"/>
                    <a:pt x="2739177" y="1533337"/>
                    <a:pt x="2549728" y="1502322"/>
                  </a:cubicBezTo>
                  <a:cubicBezTo>
                    <a:pt x="2364180" y="1472065"/>
                    <a:pt x="2200302" y="1367698"/>
                    <a:pt x="2066951" y="1238654"/>
                  </a:cubicBezTo>
                  <a:cubicBezTo>
                    <a:pt x="1801251" y="981324"/>
                    <a:pt x="1631306" y="641568"/>
                    <a:pt x="1328930" y="419290"/>
                  </a:cubicBezTo>
                  <a:cubicBezTo>
                    <a:pt x="1157847" y="293550"/>
                    <a:pt x="955613" y="201697"/>
                    <a:pt x="744304" y="173039"/>
                  </a:cubicBezTo>
                  <a:cubicBezTo>
                    <a:pt x="579072" y="150638"/>
                    <a:pt x="414814" y="170764"/>
                    <a:pt x="252074" y="200722"/>
                  </a:cubicBezTo>
                  <a:cubicBezTo>
                    <a:pt x="172004" y="215458"/>
                    <a:pt x="92259" y="231764"/>
                    <a:pt x="11484" y="242437"/>
                  </a:cubicBezTo>
                  <a:cubicBezTo>
                    <a:pt x="-3847" y="244468"/>
                    <a:pt x="-4037" y="268874"/>
                    <a:pt x="11484" y="266815"/>
                  </a:cubicBezTo>
                  <a:cubicBezTo>
                    <a:pt x="172410" y="245552"/>
                    <a:pt x="330112" y="203621"/>
                    <a:pt x="492257" y="191241"/>
                  </a:cubicBezTo>
                  <a:cubicBezTo>
                    <a:pt x="699079" y="175152"/>
                    <a:pt x="906430" y="214835"/>
                    <a:pt x="1092702" y="306146"/>
                  </a:cubicBezTo>
                  <a:cubicBezTo>
                    <a:pt x="1289220" y="401629"/>
                    <a:pt x="1453125" y="540424"/>
                    <a:pt x="1594819" y="705386"/>
                  </a:cubicBezTo>
                  <a:cubicBezTo>
                    <a:pt x="1714870" y="845211"/>
                    <a:pt x="1818804" y="997929"/>
                    <a:pt x="1938991" y="1137672"/>
                  </a:cubicBezTo>
                  <a:cubicBezTo>
                    <a:pt x="2053597" y="1270915"/>
                    <a:pt x="2185702" y="1390559"/>
                    <a:pt x="2346573" y="1464914"/>
                  </a:cubicBezTo>
                  <a:cubicBezTo>
                    <a:pt x="2497070" y="1534474"/>
                    <a:pt x="2661192" y="1548641"/>
                    <a:pt x="2824556" y="1528813"/>
                  </a:cubicBezTo>
                  <a:cubicBezTo>
                    <a:pt x="3238017" y="1478593"/>
                    <a:pt x="3627587" y="1269452"/>
                    <a:pt x="3994132" y="1084581"/>
                  </a:cubicBezTo>
                  <a:cubicBezTo>
                    <a:pt x="4206118" y="977695"/>
                    <a:pt x="4416965" y="868289"/>
                    <a:pt x="4632634" y="768906"/>
                  </a:cubicBezTo>
                  <a:cubicBezTo>
                    <a:pt x="4868294" y="660285"/>
                    <a:pt x="5109588" y="563828"/>
                    <a:pt x="5368461" y="529860"/>
                  </a:cubicBezTo>
                  <a:cubicBezTo>
                    <a:pt x="5605421" y="498791"/>
                    <a:pt x="5843085" y="517102"/>
                    <a:pt x="6077932" y="556026"/>
                  </a:cubicBezTo>
                  <a:cubicBezTo>
                    <a:pt x="6266162" y="587231"/>
                    <a:pt x="6452062" y="631437"/>
                    <a:pt x="6643190" y="640783"/>
                  </a:cubicBezTo>
                  <a:cubicBezTo>
                    <a:pt x="7030539" y="659744"/>
                    <a:pt x="7411766" y="555349"/>
                    <a:pt x="7781264" y="452038"/>
                  </a:cubicBezTo>
                  <a:cubicBezTo>
                    <a:pt x="8251933" y="320448"/>
                    <a:pt x="8711008" y="151803"/>
                    <a:pt x="9197091" y="85222"/>
                  </a:cubicBezTo>
                  <a:cubicBezTo>
                    <a:pt x="9681276" y="18885"/>
                    <a:pt x="10160911" y="5775"/>
                    <a:pt x="10647318" y="55913"/>
                  </a:cubicBezTo>
                  <a:cubicBezTo>
                    <a:pt x="11059045" y="98332"/>
                    <a:pt x="11470095" y="176967"/>
                    <a:pt x="11885208" y="173066"/>
                  </a:cubicBezTo>
                  <a:cubicBezTo>
                    <a:pt x="11982100" y="172199"/>
                    <a:pt x="12078856" y="165861"/>
                    <a:pt x="12175043" y="154105"/>
                  </a:cubicBezTo>
                  <a:cubicBezTo>
                    <a:pt x="12190401" y="152236"/>
                    <a:pt x="12190591" y="127830"/>
                    <a:pt x="12175043" y="12972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B334146E-4D9B-44D8-D317-A2D902125F25}"/>
                </a:ext>
              </a:extLst>
            </p:cNvPr>
            <p:cNvSpPr/>
            <p:nvPr/>
          </p:nvSpPr>
          <p:spPr>
            <a:xfrm>
              <a:off x="3372" y="3038843"/>
              <a:ext cx="12186808" cy="1645403"/>
            </a:xfrm>
            <a:custGeom>
              <a:avLst/>
              <a:gdLst>
                <a:gd name="connsiteX0" fmla="*/ 12170204 w 12186808"/>
                <a:gd name="connsiteY0" fmla="*/ -241 h 1645403"/>
                <a:gd name="connsiteX1" fmla="*/ 10876839 w 12186808"/>
                <a:gd name="connsiteY1" fmla="*/ 102934 h 1645403"/>
                <a:gd name="connsiteX2" fmla="*/ 9459712 w 12186808"/>
                <a:gd name="connsiteY2" fmla="*/ 224177 h 1645403"/>
                <a:gd name="connsiteX3" fmla="*/ 8748236 w 12186808"/>
                <a:gd name="connsiteY3" fmla="*/ 366900 h 1645403"/>
                <a:gd name="connsiteX4" fmla="*/ 8044211 w 12186808"/>
                <a:gd name="connsiteY4" fmla="*/ 562606 h 1645403"/>
                <a:gd name="connsiteX5" fmla="*/ 6755911 w 12186808"/>
                <a:gd name="connsiteY5" fmla="*/ 739676 h 1645403"/>
                <a:gd name="connsiteX6" fmla="*/ 5591915 w 12186808"/>
                <a:gd name="connsiteY6" fmla="*/ 477200 h 1645403"/>
                <a:gd name="connsiteX7" fmla="*/ 4902678 w 12186808"/>
                <a:gd name="connsiteY7" fmla="*/ 540611 h 1645403"/>
                <a:gd name="connsiteX8" fmla="*/ 4257269 w 12186808"/>
                <a:gd name="connsiteY8" fmla="*/ 833344 h 1645403"/>
                <a:gd name="connsiteX9" fmla="*/ 3075557 w 12186808"/>
                <a:gd name="connsiteY9" fmla="*/ 1470898 h 1645403"/>
                <a:gd name="connsiteX10" fmla="*/ 2538903 w 12186808"/>
                <a:gd name="connsiteY10" fmla="*/ 1617169 h 1645403"/>
                <a:gd name="connsiteX11" fmla="*/ 2064306 w 12186808"/>
                <a:gd name="connsiteY11" fmla="*/ 1465480 h 1645403"/>
                <a:gd name="connsiteX12" fmla="*/ 1312471 w 12186808"/>
                <a:gd name="connsiteY12" fmla="*/ 628889 h 1645403"/>
                <a:gd name="connsiteX13" fmla="*/ 765822 w 12186808"/>
                <a:gd name="connsiteY13" fmla="*/ 340950 h 1645403"/>
                <a:gd name="connsiteX14" fmla="*/ 254251 w 12186808"/>
                <a:gd name="connsiteY14" fmla="*/ 322585 h 1645403"/>
                <a:gd name="connsiteX15" fmla="*/ 12632 w 12186808"/>
                <a:gd name="connsiteY15" fmla="*/ 344093 h 1645403"/>
                <a:gd name="connsiteX16" fmla="*/ 12632 w 12186808"/>
                <a:gd name="connsiteY16" fmla="*/ 370503 h 1645403"/>
                <a:gd name="connsiteX17" fmla="*/ 514506 w 12186808"/>
                <a:gd name="connsiteY17" fmla="*/ 335696 h 1645403"/>
                <a:gd name="connsiteX18" fmla="*/ 1125975 w 12186808"/>
                <a:gd name="connsiteY18" fmla="*/ 524603 h 1645403"/>
                <a:gd name="connsiteX19" fmla="*/ 1572753 w 12186808"/>
                <a:gd name="connsiteY19" fmla="*/ 949061 h 1645403"/>
                <a:gd name="connsiteX20" fmla="*/ 1915760 w 12186808"/>
                <a:gd name="connsiteY20" fmla="*/ 1371379 h 1645403"/>
                <a:gd name="connsiteX21" fmla="*/ 2331089 w 12186808"/>
                <a:gd name="connsiteY21" fmla="*/ 1625431 h 1645403"/>
                <a:gd name="connsiteX22" fmla="*/ 2788242 w 12186808"/>
                <a:gd name="connsiteY22" fmla="*/ 1601784 h 1645403"/>
                <a:gd name="connsiteX23" fmla="*/ 3914126 w 12186808"/>
                <a:gd name="connsiteY23" fmla="*/ 1055622 h 1645403"/>
                <a:gd name="connsiteX24" fmla="*/ 4520720 w 12186808"/>
                <a:gd name="connsiteY24" fmla="*/ 727270 h 1645403"/>
                <a:gd name="connsiteX25" fmla="*/ 5272176 w 12186808"/>
                <a:gd name="connsiteY25" fmla="*/ 495727 h 1645403"/>
                <a:gd name="connsiteX26" fmla="*/ 5964040 w 12186808"/>
                <a:gd name="connsiteY26" fmla="*/ 580104 h 1645403"/>
                <a:gd name="connsiteX27" fmla="*/ 6536585 w 12186808"/>
                <a:gd name="connsiteY27" fmla="*/ 736236 h 1645403"/>
                <a:gd name="connsiteX28" fmla="*/ 9097880 w 12186808"/>
                <a:gd name="connsiteY28" fmla="*/ 317899 h 1645403"/>
                <a:gd name="connsiteX29" fmla="*/ 10578689 w 12186808"/>
                <a:gd name="connsiteY29" fmla="*/ 136820 h 1645403"/>
                <a:gd name="connsiteX30" fmla="*/ 11880884 w 12186808"/>
                <a:gd name="connsiteY30" fmla="*/ 76551 h 1645403"/>
                <a:gd name="connsiteX31" fmla="*/ 12177247 w 12186808"/>
                <a:gd name="connsiteY31" fmla="*/ 25085 h 1645403"/>
                <a:gd name="connsiteX32" fmla="*/ 12170204 w 12186808"/>
                <a:gd name="connsiteY32" fmla="*/ -377 h 164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186808" h="1645403">
                  <a:moveTo>
                    <a:pt x="12170204" y="-241"/>
                  </a:moveTo>
                  <a:cubicBezTo>
                    <a:pt x="11744933" y="91206"/>
                    <a:pt x="11309830" y="94564"/>
                    <a:pt x="10876839" y="102934"/>
                  </a:cubicBezTo>
                  <a:cubicBezTo>
                    <a:pt x="10400671" y="112036"/>
                    <a:pt x="9929433" y="142265"/>
                    <a:pt x="9459712" y="224177"/>
                  </a:cubicBezTo>
                  <a:cubicBezTo>
                    <a:pt x="9221696" y="265702"/>
                    <a:pt x="8982460" y="307146"/>
                    <a:pt x="8748236" y="366900"/>
                  </a:cubicBezTo>
                  <a:cubicBezTo>
                    <a:pt x="8512198" y="427088"/>
                    <a:pt x="8279329" y="498978"/>
                    <a:pt x="8044211" y="562606"/>
                  </a:cubicBezTo>
                  <a:cubicBezTo>
                    <a:pt x="7627553" y="675343"/>
                    <a:pt x="7190419" y="776244"/>
                    <a:pt x="6755911" y="739676"/>
                  </a:cubicBezTo>
                  <a:cubicBezTo>
                    <a:pt x="6355641" y="706006"/>
                    <a:pt x="5989665" y="523871"/>
                    <a:pt x="5591915" y="477200"/>
                  </a:cubicBezTo>
                  <a:cubicBezTo>
                    <a:pt x="5360237" y="450112"/>
                    <a:pt x="5125119" y="469588"/>
                    <a:pt x="4902678" y="540611"/>
                  </a:cubicBezTo>
                  <a:cubicBezTo>
                    <a:pt x="4677528" y="612474"/>
                    <a:pt x="4464730" y="721446"/>
                    <a:pt x="4257269" y="833344"/>
                  </a:cubicBezTo>
                  <a:cubicBezTo>
                    <a:pt x="3863934" y="1045465"/>
                    <a:pt x="3486607" y="1293151"/>
                    <a:pt x="3075557" y="1470898"/>
                  </a:cubicBezTo>
                  <a:cubicBezTo>
                    <a:pt x="2906234" y="1544033"/>
                    <a:pt x="2724749" y="1608257"/>
                    <a:pt x="2538903" y="1617169"/>
                  </a:cubicBezTo>
                  <a:cubicBezTo>
                    <a:pt x="2364244" y="1625593"/>
                    <a:pt x="2204456" y="1568737"/>
                    <a:pt x="2064306" y="1465480"/>
                  </a:cubicBezTo>
                  <a:cubicBezTo>
                    <a:pt x="1759493" y="1240926"/>
                    <a:pt x="1598594" y="874679"/>
                    <a:pt x="1312471" y="628889"/>
                  </a:cubicBezTo>
                  <a:cubicBezTo>
                    <a:pt x="1155825" y="494292"/>
                    <a:pt x="967460" y="389491"/>
                    <a:pt x="765822" y="340950"/>
                  </a:cubicBezTo>
                  <a:cubicBezTo>
                    <a:pt x="597230" y="300319"/>
                    <a:pt x="425497" y="305737"/>
                    <a:pt x="254251" y="322585"/>
                  </a:cubicBezTo>
                  <a:cubicBezTo>
                    <a:pt x="173774" y="330522"/>
                    <a:pt x="93433" y="339759"/>
                    <a:pt x="12632" y="344093"/>
                  </a:cubicBezTo>
                  <a:cubicBezTo>
                    <a:pt x="-4271" y="345014"/>
                    <a:pt x="-4379" y="371424"/>
                    <a:pt x="12632" y="370503"/>
                  </a:cubicBezTo>
                  <a:cubicBezTo>
                    <a:pt x="180167" y="361537"/>
                    <a:pt x="346321" y="331958"/>
                    <a:pt x="514506" y="335696"/>
                  </a:cubicBezTo>
                  <a:cubicBezTo>
                    <a:pt x="733913" y="340598"/>
                    <a:pt x="940102" y="408831"/>
                    <a:pt x="1125975" y="524603"/>
                  </a:cubicBezTo>
                  <a:cubicBezTo>
                    <a:pt x="1303180" y="635010"/>
                    <a:pt x="1444738" y="785887"/>
                    <a:pt x="1572753" y="949061"/>
                  </a:cubicBezTo>
                  <a:cubicBezTo>
                    <a:pt x="1684596" y="1091594"/>
                    <a:pt x="1787366" y="1242741"/>
                    <a:pt x="1915760" y="1371379"/>
                  </a:cubicBezTo>
                  <a:cubicBezTo>
                    <a:pt x="2030285" y="1486067"/>
                    <a:pt x="2171599" y="1586398"/>
                    <a:pt x="2331089" y="1625431"/>
                  </a:cubicBezTo>
                  <a:cubicBezTo>
                    <a:pt x="2481722" y="1662297"/>
                    <a:pt x="2640481" y="1641683"/>
                    <a:pt x="2788242" y="1601784"/>
                  </a:cubicBezTo>
                  <a:cubicBezTo>
                    <a:pt x="3190191" y="1493191"/>
                    <a:pt x="3555951" y="1260321"/>
                    <a:pt x="3914126" y="1055622"/>
                  </a:cubicBezTo>
                  <a:cubicBezTo>
                    <a:pt x="4113706" y="941531"/>
                    <a:pt x="4313908" y="827872"/>
                    <a:pt x="4520720" y="727270"/>
                  </a:cubicBezTo>
                  <a:cubicBezTo>
                    <a:pt x="4759088" y="611336"/>
                    <a:pt x="5005583" y="515041"/>
                    <a:pt x="5272176" y="495727"/>
                  </a:cubicBezTo>
                  <a:cubicBezTo>
                    <a:pt x="5506861" y="478744"/>
                    <a:pt x="5738349" y="518156"/>
                    <a:pt x="5964040" y="580104"/>
                  </a:cubicBezTo>
                  <a:cubicBezTo>
                    <a:pt x="6154979" y="632518"/>
                    <a:pt x="6341556" y="699668"/>
                    <a:pt x="6536585" y="736236"/>
                  </a:cubicBezTo>
                  <a:cubicBezTo>
                    <a:pt x="7410719" y="900141"/>
                    <a:pt x="8256033" y="478554"/>
                    <a:pt x="9097880" y="317899"/>
                  </a:cubicBezTo>
                  <a:cubicBezTo>
                    <a:pt x="9589406" y="224096"/>
                    <a:pt x="10077952" y="153804"/>
                    <a:pt x="10578689" y="136820"/>
                  </a:cubicBezTo>
                  <a:cubicBezTo>
                    <a:pt x="11012709" y="122085"/>
                    <a:pt x="11449438" y="133732"/>
                    <a:pt x="11880884" y="76551"/>
                  </a:cubicBezTo>
                  <a:cubicBezTo>
                    <a:pt x="11980350" y="63360"/>
                    <a:pt x="12079136" y="46186"/>
                    <a:pt x="12177247" y="25085"/>
                  </a:cubicBezTo>
                  <a:cubicBezTo>
                    <a:pt x="12193851" y="21510"/>
                    <a:pt x="12186808" y="-3952"/>
                    <a:pt x="12170204" y="-377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F6A74299-56D6-A305-370A-CF60CED4557A}"/>
                </a:ext>
              </a:extLst>
            </p:cNvPr>
            <p:cNvSpPr/>
            <p:nvPr/>
          </p:nvSpPr>
          <p:spPr>
            <a:xfrm>
              <a:off x="3629" y="2865541"/>
              <a:ext cx="12186259" cy="1886291"/>
            </a:xfrm>
            <a:custGeom>
              <a:avLst/>
              <a:gdLst>
                <a:gd name="connsiteX0" fmla="*/ 12168510 w 12186259"/>
                <a:gd name="connsiteY0" fmla="*/ -244 h 1886291"/>
                <a:gd name="connsiteX1" fmla="*/ 10863904 w 12186259"/>
                <a:gd name="connsiteY1" fmla="*/ 268706 h 1886291"/>
                <a:gd name="connsiteX2" fmla="*/ 9435753 w 12186259"/>
                <a:gd name="connsiteY2" fmla="*/ 548301 h 1886291"/>
                <a:gd name="connsiteX3" fmla="*/ 8734679 w 12186259"/>
                <a:gd name="connsiteY3" fmla="*/ 722337 h 1886291"/>
                <a:gd name="connsiteX4" fmla="*/ 8008740 w 12186259"/>
                <a:gd name="connsiteY4" fmla="*/ 917366 h 1886291"/>
                <a:gd name="connsiteX5" fmla="*/ 6686445 w 12186259"/>
                <a:gd name="connsiteY5" fmla="*/ 1002311 h 1886291"/>
                <a:gd name="connsiteX6" fmla="*/ 5566466 w 12186259"/>
                <a:gd name="connsiteY6" fmla="*/ 614692 h 1886291"/>
                <a:gd name="connsiteX7" fmla="*/ 4889635 w 12186259"/>
                <a:gd name="connsiteY7" fmla="*/ 599063 h 1886291"/>
                <a:gd name="connsiteX8" fmla="*/ 4239323 w 12186259"/>
                <a:gd name="connsiteY8" fmla="*/ 873240 h 1886291"/>
                <a:gd name="connsiteX9" fmla="*/ 3100220 w 12186259"/>
                <a:gd name="connsiteY9" fmla="*/ 1574937 h 1886291"/>
                <a:gd name="connsiteX10" fmla="*/ 2136562 w 12186259"/>
                <a:gd name="connsiteY10" fmla="*/ 1825739 h 1886291"/>
                <a:gd name="connsiteX11" fmla="*/ 1340682 w 12186259"/>
                <a:gd name="connsiteY11" fmla="*/ 1026311 h 1886291"/>
                <a:gd name="connsiteX12" fmla="*/ 816759 w 12186259"/>
                <a:gd name="connsiteY12" fmla="*/ 659846 h 1886291"/>
                <a:gd name="connsiteX13" fmla="*/ 272738 w 12186259"/>
                <a:gd name="connsiteY13" fmla="*/ 575876 h 1886291"/>
                <a:gd name="connsiteX14" fmla="*/ 13648 w 12186259"/>
                <a:gd name="connsiteY14" fmla="*/ 576309 h 1886291"/>
                <a:gd name="connsiteX15" fmla="*/ 13648 w 12186259"/>
                <a:gd name="connsiteY15" fmla="*/ 604751 h 1886291"/>
                <a:gd name="connsiteX16" fmla="*/ 567773 w 12186259"/>
                <a:gd name="connsiteY16" fmla="*/ 622222 h 1886291"/>
                <a:gd name="connsiteX17" fmla="*/ 1182655 w 12186259"/>
                <a:gd name="connsiteY17" fmla="*/ 913384 h 1886291"/>
                <a:gd name="connsiteX18" fmla="*/ 1937768 w 12186259"/>
                <a:gd name="connsiteY18" fmla="*/ 1752603 h 1886291"/>
                <a:gd name="connsiteX19" fmla="*/ 2363039 w 12186259"/>
                <a:gd name="connsiteY19" fmla="*/ 1884545 h 1886291"/>
                <a:gd name="connsiteX20" fmla="*/ 2811957 w 12186259"/>
                <a:gd name="connsiteY20" fmla="*/ 1756802 h 1886291"/>
                <a:gd name="connsiteX21" fmla="*/ 3917932 w 12186259"/>
                <a:gd name="connsiteY21" fmla="*/ 1097523 h 1886291"/>
                <a:gd name="connsiteX22" fmla="*/ 5258998 w 12186259"/>
                <a:gd name="connsiteY22" fmla="*/ 596950 h 1886291"/>
                <a:gd name="connsiteX23" fmla="*/ 6475625 w 12186259"/>
                <a:gd name="connsiteY23" fmla="*/ 978204 h 1886291"/>
                <a:gd name="connsiteX24" fmla="*/ 9076007 w 12186259"/>
                <a:gd name="connsiteY24" fmla="*/ 667377 h 1886291"/>
                <a:gd name="connsiteX25" fmla="*/ 10536879 w 12186259"/>
                <a:gd name="connsiteY25" fmla="*/ 350049 h 1886291"/>
                <a:gd name="connsiteX26" fmla="*/ 11848448 w 12186259"/>
                <a:gd name="connsiteY26" fmla="*/ 115527 h 1886291"/>
                <a:gd name="connsiteX27" fmla="*/ 12176204 w 12186259"/>
                <a:gd name="connsiteY27" fmla="*/ 27358 h 1886291"/>
                <a:gd name="connsiteX28" fmla="*/ 12168647 w 12186259"/>
                <a:gd name="connsiteY28" fmla="*/ -55 h 188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6259" h="1886291">
                  <a:moveTo>
                    <a:pt x="12168510" y="-244"/>
                  </a:moveTo>
                  <a:cubicBezTo>
                    <a:pt x="11741859" y="127283"/>
                    <a:pt x="11302936" y="199362"/>
                    <a:pt x="10863904" y="268706"/>
                  </a:cubicBezTo>
                  <a:cubicBezTo>
                    <a:pt x="10383809" y="344550"/>
                    <a:pt x="9907506" y="430363"/>
                    <a:pt x="9435753" y="548301"/>
                  </a:cubicBezTo>
                  <a:cubicBezTo>
                    <a:pt x="9202206" y="606674"/>
                    <a:pt x="8967142" y="660144"/>
                    <a:pt x="8734679" y="722337"/>
                  </a:cubicBezTo>
                  <a:cubicBezTo>
                    <a:pt x="8492654" y="787049"/>
                    <a:pt x="8252390" y="858342"/>
                    <a:pt x="8008740" y="917366"/>
                  </a:cubicBezTo>
                  <a:cubicBezTo>
                    <a:pt x="7577130" y="1021896"/>
                    <a:pt x="7127156" y="1092160"/>
                    <a:pt x="6686445" y="1002311"/>
                  </a:cubicBezTo>
                  <a:cubicBezTo>
                    <a:pt x="6295656" y="922648"/>
                    <a:pt x="5951946" y="709768"/>
                    <a:pt x="5566466" y="614692"/>
                  </a:cubicBezTo>
                  <a:cubicBezTo>
                    <a:pt x="5345217" y="560111"/>
                    <a:pt x="5112889" y="549222"/>
                    <a:pt x="4889635" y="599063"/>
                  </a:cubicBezTo>
                  <a:cubicBezTo>
                    <a:pt x="4659637" y="650529"/>
                    <a:pt x="4443968" y="759392"/>
                    <a:pt x="4239323" y="873240"/>
                  </a:cubicBezTo>
                  <a:cubicBezTo>
                    <a:pt x="3849266" y="1090264"/>
                    <a:pt x="3487189" y="1352902"/>
                    <a:pt x="3100220" y="1574937"/>
                  </a:cubicBezTo>
                  <a:cubicBezTo>
                    <a:pt x="2829130" y="1730472"/>
                    <a:pt x="2458847" y="1941808"/>
                    <a:pt x="2136562" y="1825739"/>
                  </a:cubicBezTo>
                  <a:cubicBezTo>
                    <a:pt x="1767741" y="1693011"/>
                    <a:pt x="1591592" y="1297536"/>
                    <a:pt x="1340682" y="1026311"/>
                  </a:cubicBezTo>
                  <a:cubicBezTo>
                    <a:pt x="1194682" y="868554"/>
                    <a:pt x="1017666" y="738617"/>
                    <a:pt x="816759" y="659846"/>
                  </a:cubicBezTo>
                  <a:cubicBezTo>
                    <a:pt x="642426" y="591505"/>
                    <a:pt x="458421" y="575063"/>
                    <a:pt x="272738" y="575876"/>
                  </a:cubicBezTo>
                  <a:cubicBezTo>
                    <a:pt x="186356" y="576174"/>
                    <a:pt x="100002" y="578584"/>
                    <a:pt x="13648" y="576309"/>
                  </a:cubicBezTo>
                  <a:cubicBezTo>
                    <a:pt x="-4663" y="575822"/>
                    <a:pt x="-4663" y="604264"/>
                    <a:pt x="13648" y="604751"/>
                  </a:cubicBezTo>
                  <a:cubicBezTo>
                    <a:pt x="198437" y="609654"/>
                    <a:pt x="384202" y="593455"/>
                    <a:pt x="567773" y="622222"/>
                  </a:cubicBezTo>
                  <a:cubicBezTo>
                    <a:pt x="795306" y="657896"/>
                    <a:pt x="1007590" y="764702"/>
                    <a:pt x="1182655" y="913384"/>
                  </a:cubicBezTo>
                  <a:cubicBezTo>
                    <a:pt x="1470999" y="1158470"/>
                    <a:pt x="1626887" y="1533304"/>
                    <a:pt x="1937768" y="1752603"/>
                  </a:cubicBezTo>
                  <a:cubicBezTo>
                    <a:pt x="2063941" y="1841612"/>
                    <a:pt x="2207693" y="1893646"/>
                    <a:pt x="2363039" y="1884545"/>
                  </a:cubicBezTo>
                  <a:cubicBezTo>
                    <a:pt x="2519387" y="1875362"/>
                    <a:pt x="2670399" y="1820646"/>
                    <a:pt x="2811957" y="1756802"/>
                  </a:cubicBezTo>
                  <a:cubicBezTo>
                    <a:pt x="3203071" y="1580382"/>
                    <a:pt x="3555097" y="1323648"/>
                    <a:pt x="3917932" y="1097523"/>
                  </a:cubicBezTo>
                  <a:cubicBezTo>
                    <a:pt x="4322481" y="845394"/>
                    <a:pt x="4764655" y="572896"/>
                    <a:pt x="5258998" y="596950"/>
                  </a:cubicBezTo>
                  <a:cubicBezTo>
                    <a:pt x="5695104" y="618159"/>
                    <a:pt x="6066985" y="854686"/>
                    <a:pt x="6475625" y="978204"/>
                  </a:cubicBezTo>
                  <a:cubicBezTo>
                    <a:pt x="7347132" y="1241628"/>
                    <a:pt x="8232589" y="871913"/>
                    <a:pt x="9076007" y="667377"/>
                  </a:cubicBezTo>
                  <a:cubicBezTo>
                    <a:pt x="9561547" y="549628"/>
                    <a:pt x="10043511" y="431717"/>
                    <a:pt x="10536879" y="350049"/>
                  </a:cubicBezTo>
                  <a:cubicBezTo>
                    <a:pt x="10974962" y="277509"/>
                    <a:pt x="11416160" y="219055"/>
                    <a:pt x="11848448" y="115527"/>
                  </a:cubicBezTo>
                  <a:cubicBezTo>
                    <a:pt x="11958503" y="89171"/>
                    <a:pt x="12067746" y="59781"/>
                    <a:pt x="12176204" y="27358"/>
                  </a:cubicBezTo>
                  <a:cubicBezTo>
                    <a:pt x="12193702" y="22130"/>
                    <a:pt x="12186253" y="-5309"/>
                    <a:pt x="12168647" y="-5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37672559-769D-47DE-7948-9D412177F7D3}"/>
                </a:ext>
              </a:extLst>
            </p:cNvPr>
            <p:cNvSpPr/>
            <p:nvPr/>
          </p:nvSpPr>
          <p:spPr>
            <a:xfrm>
              <a:off x="4360" y="2691698"/>
              <a:ext cx="12184845" cy="2129431"/>
            </a:xfrm>
            <a:custGeom>
              <a:avLst/>
              <a:gdLst>
                <a:gd name="connsiteX0" fmla="*/ 12166318 w 12184845"/>
                <a:gd name="connsiteY0" fmla="*/ 294 h 2129431"/>
                <a:gd name="connsiteX1" fmla="*/ 10812818 w 12184845"/>
                <a:gd name="connsiteY1" fmla="*/ 437564 h 2129431"/>
                <a:gd name="connsiteX2" fmla="*/ 9371448 w 12184845"/>
                <a:gd name="connsiteY2" fmla="*/ 881471 h 2129431"/>
                <a:gd name="connsiteX3" fmla="*/ 8659701 w 12184845"/>
                <a:gd name="connsiteY3" fmla="*/ 1094377 h 2129431"/>
                <a:gd name="connsiteX4" fmla="*/ 7952723 w 12184845"/>
                <a:gd name="connsiteY4" fmla="*/ 1278192 h 2129431"/>
                <a:gd name="connsiteX5" fmla="*/ 6612497 w 12184845"/>
                <a:gd name="connsiteY5" fmla="*/ 1272260 h 2129431"/>
                <a:gd name="connsiteX6" fmla="*/ 5521068 w 12184845"/>
                <a:gd name="connsiteY6" fmla="*/ 765727 h 2129431"/>
                <a:gd name="connsiteX7" fmla="*/ 4844643 w 12184845"/>
                <a:gd name="connsiteY7" fmla="*/ 676610 h 2129431"/>
                <a:gd name="connsiteX8" fmla="*/ 4199965 w 12184845"/>
                <a:gd name="connsiteY8" fmla="*/ 920179 h 2129431"/>
                <a:gd name="connsiteX9" fmla="*/ 3101087 w 12184845"/>
                <a:gd name="connsiteY9" fmla="*/ 1660773 h 2129431"/>
                <a:gd name="connsiteX10" fmla="*/ 2595909 w 12184845"/>
                <a:gd name="connsiteY10" fmla="*/ 1970435 h 2129431"/>
                <a:gd name="connsiteX11" fmla="*/ 2147830 w 12184845"/>
                <a:gd name="connsiteY11" fmla="*/ 2098938 h 2129431"/>
                <a:gd name="connsiteX12" fmla="*/ 1342281 w 12184845"/>
                <a:gd name="connsiteY12" fmla="*/ 1420563 h 2129431"/>
                <a:gd name="connsiteX13" fmla="*/ 849860 w 12184845"/>
                <a:gd name="connsiteY13" fmla="*/ 989875 h 2129431"/>
                <a:gd name="connsiteX14" fmla="*/ 297496 w 12184845"/>
                <a:gd name="connsiteY14" fmla="*/ 834556 h 2129431"/>
                <a:gd name="connsiteX15" fmla="*/ 14460 w 12184845"/>
                <a:gd name="connsiteY15" fmla="*/ 808688 h 2129431"/>
                <a:gd name="connsiteX16" fmla="*/ 14460 w 12184845"/>
                <a:gd name="connsiteY16" fmla="*/ 839161 h 2129431"/>
                <a:gd name="connsiteX17" fmla="*/ 602255 w 12184845"/>
                <a:gd name="connsiteY17" fmla="*/ 920558 h 2129431"/>
                <a:gd name="connsiteX18" fmla="*/ 1197770 w 12184845"/>
                <a:gd name="connsiteY18" fmla="*/ 1298589 h 2129431"/>
                <a:gd name="connsiteX19" fmla="*/ 1963718 w 12184845"/>
                <a:gd name="connsiteY19" fmla="*/ 2090920 h 2129431"/>
                <a:gd name="connsiteX20" fmla="*/ 2809709 w 12184845"/>
                <a:gd name="connsiteY20" fmla="*/ 1886844 h 2129431"/>
                <a:gd name="connsiteX21" fmla="*/ 3889761 w 12184845"/>
                <a:gd name="connsiteY21" fmla="*/ 1146358 h 2129431"/>
                <a:gd name="connsiteX22" fmla="*/ 4513176 w 12184845"/>
                <a:gd name="connsiteY22" fmla="*/ 800182 h 2129431"/>
                <a:gd name="connsiteX23" fmla="*/ 5246646 w 12184845"/>
                <a:gd name="connsiteY23" fmla="*/ 718920 h 2129431"/>
                <a:gd name="connsiteX24" fmla="*/ 6397045 w 12184845"/>
                <a:gd name="connsiteY24" fmla="*/ 1225453 h 2129431"/>
                <a:gd name="connsiteX25" fmla="*/ 7583469 w 12184845"/>
                <a:gd name="connsiteY25" fmla="*/ 1373539 h 2129431"/>
                <a:gd name="connsiteX26" fmla="*/ 8999891 w 12184845"/>
                <a:gd name="connsiteY26" fmla="*/ 1029531 h 2129431"/>
                <a:gd name="connsiteX27" fmla="*/ 10476773 w 12184845"/>
                <a:gd name="connsiteY27" fmla="*/ 567800 h 2129431"/>
                <a:gd name="connsiteX28" fmla="*/ 11837693 w 12184845"/>
                <a:gd name="connsiteY28" fmla="*/ 150656 h 2129431"/>
                <a:gd name="connsiteX29" fmla="*/ 12174444 w 12184845"/>
                <a:gd name="connsiteY29" fmla="*/ 29711 h 2129431"/>
                <a:gd name="connsiteX30" fmla="*/ 12166318 w 12184845"/>
                <a:gd name="connsiteY30" fmla="*/ 321 h 21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4845" h="2129431">
                  <a:moveTo>
                    <a:pt x="12166318" y="294"/>
                  </a:moveTo>
                  <a:cubicBezTo>
                    <a:pt x="11722086" y="166881"/>
                    <a:pt x="11267994" y="304241"/>
                    <a:pt x="10812818" y="437564"/>
                  </a:cubicBezTo>
                  <a:cubicBezTo>
                    <a:pt x="10330095" y="578960"/>
                    <a:pt x="9849539" y="725015"/>
                    <a:pt x="9371448" y="881471"/>
                  </a:cubicBezTo>
                  <a:cubicBezTo>
                    <a:pt x="9135788" y="958589"/>
                    <a:pt x="8897935" y="1026063"/>
                    <a:pt x="8659701" y="1094377"/>
                  </a:cubicBezTo>
                  <a:cubicBezTo>
                    <a:pt x="8425586" y="1161527"/>
                    <a:pt x="8191091" y="1227404"/>
                    <a:pt x="7952723" y="1278192"/>
                  </a:cubicBezTo>
                  <a:cubicBezTo>
                    <a:pt x="7507625" y="1372998"/>
                    <a:pt x="7052612" y="1410622"/>
                    <a:pt x="6612497" y="1272260"/>
                  </a:cubicBezTo>
                  <a:cubicBezTo>
                    <a:pt x="6226476" y="1150882"/>
                    <a:pt x="5897880" y="907448"/>
                    <a:pt x="5521068" y="765727"/>
                  </a:cubicBezTo>
                  <a:cubicBezTo>
                    <a:pt x="5304830" y="684465"/>
                    <a:pt x="5074994" y="646841"/>
                    <a:pt x="4844643" y="676610"/>
                  </a:cubicBezTo>
                  <a:cubicBezTo>
                    <a:pt x="4615187" y="706244"/>
                    <a:pt x="4399870" y="808281"/>
                    <a:pt x="4199965" y="920179"/>
                  </a:cubicBezTo>
                  <a:cubicBezTo>
                    <a:pt x="3814025" y="1136255"/>
                    <a:pt x="3464653" y="1410459"/>
                    <a:pt x="3101087" y="1660773"/>
                  </a:cubicBezTo>
                  <a:cubicBezTo>
                    <a:pt x="2938563" y="1772671"/>
                    <a:pt x="2772789" y="1882347"/>
                    <a:pt x="2595909" y="1970435"/>
                  </a:cubicBezTo>
                  <a:cubicBezTo>
                    <a:pt x="2458088" y="2039075"/>
                    <a:pt x="2304422" y="2101240"/>
                    <a:pt x="2147830" y="2098938"/>
                  </a:cubicBezTo>
                  <a:cubicBezTo>
                    <a:pt x="1766522" y="2093358"/>
                    <a:pt x="1548388" y="1680710"/>
                    <a:pt x="1342281" y="1420563"/>
                  </a:cubicBezTo>
                  <a:cubicBezTo>
                    <a:pt x="1205192" y="1247529"/>
                    <a:pt x="1045214" y="1095515"/>
                    <a:pt x="849860" y="989875"/>
                  </a:cubicBezTo>
                  <a:cubicBezTo>
                    <a:pt x="678018" y="896884"/>
                    <a:pt x="490520" y="854222"/>
                    <a:pt x="297496" y="834556"/>
                  </a:cubicBezTo>
                  <a:cubicBezTo>
                    <a:pt x="203232" y="824967"/>
                    <a:pt x="108670" y="818900"/>
                    <a:pt x="14460" y="808688"/>
                  </a:cubicBezTo>
                  <a:cubicBezTo>
                    <a:pt x="-5015" y="806575"/>
                    <a:pt x="-4853" y="837075"/>
                    <a:pt x="14460" y="839161"/>
                  </a:cubicBezTo>
                  <a:cubicBezTo>
                    <a:pt x="211277" y="860506"/>
                    <a:pt x="410965" y="864460"/>
                    <a:pt x="602255" y="920558"/>
                  </a:cubicBezTo>
                  <a:cubicBezTo>
                    <a:pt x="831658" y="987843"/>
                    <a:pt x="1034677" y="1125501"/>
                    <a:pt x="1197770" y="1298589"/>
                  </a:cubicBezTo>
                  <a:cubicBezTo>
                    <a:pt x="1445592" y="1561661"/>
                    <a:pt x="1610337" y="1948305"/>
                    <a:pt x="1963718" y="2090920"/>
                  </a:cubicBezTo>
                  <a:cubicBezTo>
                    <a:pt x="2250843" y="2206799"/>
                    <a:pt x="2567575" y="2032547"/>
                    <a:pt x="2809709" y="1886844"/>
                  </a:cubicBezTo>
                  <a:cubicBezTo>
                    <a:pt x="3183893" y="1661694"/>
                    <a:pt x="3525491" y="1386595"/>
                    <a:pt x="3889761" y="1146358"/>
                  </a:cubicBezTo>
                  <a:cubicBezTo>
                    <a:pt x="4087715" y="1015824"/>
                    <a:pt x="4293037" y="889868"/>
                    <a:pt x="4513176" y="800182"/>
                  </a:cubicBezTo>
                  <a:cubicBezTo>
                    <a:pt x="4747860" y="704564"/>
                    <a:pt x="4996441" y="671463"/>
                    <a:pt x="5246646" y="718920"/>
                  </a:cubicBezTo>
                  <a:cubicBezTo>
                    <a:pt x="5664333" y="798015"/>
                    <a:pt x="6010969" y="1063796"/>
                    <a:pt x="6397045" y="1225453"/>
                  </a:cubicBezTo>
                  <a:cubicBezTo>
                    <a:pt x="6776267" y="1384212"/>
                    <a:pt x="7176644" y="1425385"/>
                    <a:pt x="7583469" y="1373539"/>
                  </a:cubicBezTo>
                  <a:cubicBezTo>
                    <a:pt x="8065162" y="1312132"/>
                    <a:pt x="8534965" y="1164967"/>
                    <a:pt x="8999891" y="1029531"/>
                  </a:cubicBezTo>
                  <a:cubicBezTo>
                    <a:pt x="9494993" y="885291"/>
                    <a:pt x="9981915" y="713557"/>
                    <a:pt x="10476773" y="567800"/>
                  </a:cubicBezTo>
                  <a:cubicBezTo>
                    <a:pt x="10931840" y="433745"/>
                    <a:pt x="11388775" y="304728"/>
                    <a:pt x="11837693" y="150656"/>
                  </a:cubicBezTo>
                  <a:cubicBezTo>
                    <a:pt x="11950512" y="111921"/>
                    <a:pt x="12062763" y="71615"/>
                    <a:pt x="12174444" y="29711"/>
                  </a:cubicBezTo>
                  <a:cubicBezTo>
                    <a:pt x="12192646" y="22885"/>
                    <a:pt x="12184763" y="-6586"/>
                    <a:pt x="12166318" y="32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D2B25C57-FBB1-00A9-34D7-C0204829B9A2}"/>
                </a:ext>
              </a:extLst>
            </p:cNvPr>
            <p:cNvSpPr/>
            <p:nvPr/>
          </p:nvSpPr>
          <p:spPr>
            <a:xfrm>
              <a:off x="4278" y="2519498"/>
              <a:ext cx="12186112" cy="2374295"/>
            </a:xfrm>
            <a:custGeom>
              <a:avLst/>
              <a:gdLst>
                <a:gd name="connsiteX0" fmla="*/ 12161063 w 12186112"/>
                <a:gd name="connsiteY0" fmla="*/ 842 h 2374295"/>
                <a:gd name="connsiteX1" fmla="*/ 9346691 w 12186112"/>
                <a:gd name="connsiteY1" fmla="*/ 1199022 h 2374295"/>
                <a:gd name="connsiteX2" fmla="*/ 7941077 w 12186112"/>
                <a:gd name="connsiteY2" fmla="*/ 1629710 h 2374295"/>
                <a:gd name="connsiteX3" fmla="*/ 6576391 w 12186112"/>
                <a:gd name="connsiteY3" fmla="*/ 1562885 h 2374295"/>
                <a:gd name="connsiteX4" fmla="*/ 5506442 w 12186112"/>
                <a:gd name="connsiteY4" fmla="*/ 946649 h 2374295"/>
                <a:gd name="connsiteX5" fmla="*/ 4891804 w 12186112"/>
                <a:gd name="connsiteY5" fmla="*/ 762889 h 2374295"/>
                <a:gd name="connsiteX6" fmla="*/ 4226783 w 12186112"/>
                <a:gd name="connsiteY6" fmla="*/ 928636 h 2374295"/>
                <a:gd name="connsiteX7" fmla="*/ 3136248 w 12186112"/>
                <a:gd name="connsiteY7" fmla="*/ 1692498 h 2374295"/>
                <a:gd name="connsiteX8" fmla="*/ 2629119 w 12186112"/>
                <a:gd name="connsiteY8" fmla="*/ 2071992 h 2374295"/>
                <a:gd name="connsiteX9" fmla="*/ 2181149 w 12186112"/>
                <a:gd name="connsiteY9" fmla="*/ 2309304 h 2374295"/>
                <a:gd name="connsiteX10" fmla="*/ 1756609 w 12186112"/>
                <a:gd name="connsiteY10" fmla="*/ 2268916 h 2374295"/>
                <a:gd name="connsiteX11" fmla="*/ 1352304 w 12186112"/>
                <a:gd name="connsiteY11" fmla="*/ 1842074 h 2374295"/>
                <a:gd name="connsiteX12" fmla="*/ 931448 w 12186112"/>
                <a:gd name="connsiteY12" fmla="*/ 1373762 h 2374295"/>
                <a:gd name="connsiteX13" fmla="*/ 326914 w 12186112"/>
                <a:gd name="connsiteY13" fmla="*/ 1099286 h 2374295"/>
                <a:gd name="connsiteX14" fmla="*/ 20285 w 12186112"/>
                <a:gd name="connsiteY14" fmla="*/ 1040398 h 2374295"/>
                <a:gd name="connsiteX15" fmla="*/ 11645 w 12186112"/>
                <a:gd name="connsiteY15" fmla="*/ 1071738 h 2374295"/>
                <a:gd name="connsiteX16" fmla="*/ 655049 w 12186112"/>
                <a:gd name="connsiteY16" fmla="*/ 1240113 h 2374295"/>
                <a:gd name="connsiteX17" fmla="*/ 1203811 w 12186112"/>
                <a:gd name="connsiteY17" fmla="*/ 1697049 h 2374295"/>
                <a:gd name="connsiteX18" fmla="*/ 1979240 w 12186112"/>
                <a:gd name="connsiteY18" fmla="*/ 2373148 h 2374295"/>
                <a:gd name="connsiteX19" fmla="*/ 2360819 w 12186112"/>
                <a:gd name="connsiteY19" fmla="*/ 2269729 h 2374295"/>
                <a:gd name="connsiteX20" fmla="*/ 2831434 w 12186112"/>
                <a:gd name="connsiteY20" fmla="*/ 1967597 h 2374295"/>
                <a:gd name="connsiteX21" fmla="*/ 3883695 w 12186112"/>
                <a:gd name="connsiteY21" fmla="*/ 1170932 h 2374295"/>
                <a:gd name="connsiteX22" fmla="*/ 4543704 w 12186112"/>
                <a:gd name="connsiteY22" fmla="*/ 835049 h 2374295"/>
                <a:gd name="connsiteX23" fmla="*/ 5265365 w 12186112"/>
                <a:gd name="connsiteY23" fmla="*/ 873161 h 2374295"/>
                <a:gd name="connsiteX24" fmla="*/ 6378789 w 12186112"/>
                <a:gd name="connsiteY24" fmla="*/ 1509578 h 2374295"/>
                <a:gd name="connsiteX25" fmla="*/ 7586098 w 12186112"/>
                <a:gd name="connsiteY25" fmla="*/ 1716714 h 2374295"/>
                <a:gd name="connsiteX26" fmla="*/ 9020668 w 12186112"/>
                <a:gd name="connsiteY26" fmla="*/ 1359162 h 2374295"/>
                <a:gd name="connsiteX27" fmla="*/ 10479700 w 12186112"/>
                <a:gd name="connsiteY27" fmla="*/ 761345 h 2374295"/>
                <a:gd name="connsiteX28" fmla="*/ 11830218 w 12186112"/>
                <a:gd name="connsiteY28" fmla="*/ 182299 h 2374295"/>
                <a:gd name="connsiteX29" fmla="*/ 12177613 w 12186112"/>
                <a:gd name="connsiteY29" fmla="*/ 28904 h 2374295"/>
                <a:gd name="connsiteX30" fmla="*/ 12161198 w 12186112"/>
                <a:gd name="connsiteY30" fmla="*/ 842 h 23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6112" h="2374295">
                  <a:moveTo>
                    <a:pt x="12161063" y="842"/>
                  </a:moveTo>
                  <a:cubicBezTo>
                    <a:pt x="11229477" y="414681"/>
                    <a:pt x="10291361" y="814084"/>
                    <a:pt x="9346691" y="1199022"/>
                  </a:cubicBezTo>
                  <a:cubicBezTo>
                    <a:pt x="8894496" y="1383053"/>
                    <a:pt x="8420847" y="1536286"/>
                    <a:pt x="7941077" y="1629710"/>
                  </a:cubicBezTo>
                  <a:cubicBezTo>
                    <a:pt x="7481676" y="1719098"/>
                    <a:pt x="7018212" y="1737355"/>
                    <a:pt x="6576391" y="1562885"/>
                  </a:cubicBezTo>
                  <a:cubicBezTo>
                    <a:pt x="6189665" y="1410167"/>
                    <a:pt x="5871498" y="1138969"/>
                    <a:pt x="5506442" y="946649"/>
                  </a:cubicBezTo>
                  <a:cubicBezTo>
                    <a:pt x="5315368" y="846020"/>
                    <a:pt x="5109152" y="772586"/>
                    <a:pt x="4891804" y="762889"/>
                  </a:cubicBezTo>
                  <a:cubicBezTo>
                    <a:pt x="4655982" y="752352"/>
                    <a:pt x="4435111" y="822860"/>
                    <a:pt x="4226783" y="928636"/>
                  </a:cubicBezTo>
                  <a:cubicBezTo>
                    <a:pt x="3830712" y="1129732"/>
                    <a:pt x="3483615" y="1419160"/>
                    <a:pt x="3136248" y="1692498"/>
                  </a:cubicBezTo>
                  <a:cubicBezTo>
                    <a:pt x="2970338" y="1822978"/>
                    <a:pt x="2804049" y="1953674"/>
                    <a:pt x="2629119" y="2071992"/>
                  </a:cubicBezTo>
                  <a:cubicBezTo>
                    <a:pt x="2489971" y="2166093"/>
                    <a:pt x="2342318" y="2258136"/>
                    <a:pt x="2181149" y="2309304"/>
                  </a:cubicBezTo>
                  <a:cubicBezTo>
                    <a:pt x="2031762" y="2356761"/>
                    <a:pt x="1894240" y="2347605"/>
                    <a:pt x="1756609" y="2268916"/>
                  </a:cubicBezTo>
                  <a:cubicBezTo>
                    <a:pt x="1583549" y="2169966"/>
                    <a:pt x="1466775" y="1999939"/>
                    <a:pt x="1352304" y="1842074"/>
                  </a:cubicBezTo>
                  <a:cubicBezTo>
                    <a:pt x="1228271" y="1671099"/>
                    <a:pt x="1099254" y="1504512"/>
                    <a:pt x="931448" y="1373762"/>
                  </a:cubicBezTo>
                  <a:cubicBezTo>
                    <a:pt x="751941" y="1233883"/>
                    <a:pt x="548055" y="1148043"/>
                    <a:pt x="326914" y="1099286"/>
                  </a:cubicBezTo>
                  <a:cubicBezTo>
                    <a:pt x="225255" y="1076885"/>
                    <a:pt x="122459" y="1060036"/>
                    <a:pt x="20285" y="1040398"/>
                  </a:cubicBezTo>
                  <a:cubicBezTo>
                    <a:pt x="-166" y="1036444"/>
                    <a:pt x="-8915" y="1067784"/>
                    <a:pt x="11645" y="1071738"/>
                  </a:cubicBezTo>
                  <a:cubicBezTo>
                    <a:pt x="229616" y="1113480"/>
                    <a:pt x="452030" y="1144495"/>
                    <a:pt x="655049" y="1240113"/>
                  </a:cubicBezTo>
                  <a:cubicBezTo>
                    <a:pt x="874809" y="1343641"/>
                    <a:pt x="1054587" y="1507654"/>
                    <a:pt x="1203811" y="1697049"/>
                  </a:cubicBezTo>
                  <a:cubicBezTo>
                    <a:pt x="1403364" y="1950288"/>
                    <a:pt x="1609579" y="2357519"/>
                    <a:pt x="1979240" y="2373148"/>
                  </a:cubicBezTo>
                  <a:cubicBezTo>
                    <a:pt x="2112374" y="2378783"/>
                    <a:pt x="2243585" y="2327913"/>
                    <a:pt x="2360819" y="2269729"/>
                  </a:cubicBezTo>
                  <a:cubicBezTo>
                    <a:pt x="2527893" y="2186815"/>
                    <a:pt x="2681912" y="2078357"/>
                    <a:pt x="2831434" y="1967597"/>
                  </a:cubicBezTo>
                  <a:cubicBezTo>
                    <a:pt x="3184978" y="1705771"/>
                    <a:pt x="3517908" y="1416208"/>
                    <a:pt x="3883695" y="1170932"/>
                  </a:cubicBezTo>
                  <a:cubicBezTo>
                    <a:pt x="4087744" y="1034114"/>
                    <a:pt x="4305742" y="902768"/>
                    <a:pt x="4543704" y="835049"/>
                  </a:cubicBezTo>
                  <a:cubicBezTo>
                    <a:pt x="4782506" y="767331"/>
                    <a:pt x="5033795" y="788297"/>
                    <a:pt x="5265365" y="873161"/>
                  </a:cubicBezTo>
                  <a:cubicBezTo>
                    <a:pt x="5668966" y="1021085"/>
                    <a:pt x="5996343" y="1319100"/>
                    <a:pt x="6378789" y="1509578"/>
                  </a:cubicBezTo>
                  <a:cubicBezTo>
                    <a:pt x="6757388" y="1698105"/>
                    <a:pt x="7166217" y="1763277"/>
                    <a:pt x="7586098" y="1716714"/>
                  </a:cubicBezTo>
                  <a:cubicBezTo>
                    <a:pt x="8075240" y="1662540"/>
                    <a:pt x="8558044" y="1523961"/>
                    <a:pt x="9020668" y="1359162"/>
                  </a:cubicBezTo>
                  <a:cubicBezTo>
                    <a:pt x="9514904" y="1182932"/>
                    <a:pt x="9996191" y="964771"/>
                    <a:pt x="10479700" y="761345"/>
                  </a:cubicBezTo>
                  <a:cubicBezTo>
                    <a:pt x="10931164" y="571409"/>
                    <a:pt x="11381328" y="378385"/>
                    <a:pt x="11830218" y="182299"/>
                  </a:cubicBezTo>
                  <a:cubicBezTo>
                    <a:pt x="11946125" y="131429"/>
                    <a:pt x="12061923" y="80288"/>
                    <a:pt x="12177613" y="28904"/>
                  </a:cubicBezTo>
                  <a:cubicBezTo>
                    <a:pt x="12196574" y="20426"/>
                    <a:pt x="12180159" y="-7583"/>
                    <a:pt x="12161198" y="842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3265F916-7B8F-428F-C0B9-2A305C676670}"/>
                </a:ext>
              </a:extLst>
            </p:cNvPr>
            <p:cNvSpPr/>
            <p:nvPr/>
          </p:nvSpPr>
          <p:spPr>
            <a:xfrm>
              <a:off x="4765" y="2345677"/>
              <a:ext cx="12185046" cy="2620399"/>
            </a:xfrm>
            <a:custGeom>
              <a:avLst/>
              <a:gdLst>
                <a:gd name="connsiteX0" fmla="*/ 12158870 w 12185046"/>
                <a:gd name="connsiteY0" fmla="*/ 1467 h 2620399"/>
                <a:gd name="connsiteX1" fmla="*/ 9325537 w 12185046"/>
                <a:gd name="connsiteY1" fmla="*/ 1511314 h 2620399"/>
                <a:gd name="connsiteX2" fmla="*/ 7905728 w 12185046"/>
                <a:gd name="connsiteY2" fmla="*/ 1988050 h 2620399"/>
                <a:gd name="connsiteX3" fmla="*/ 7125235 w 12185046"/>
                <a:gd name="connsiteY3" fmla="*/ 2031227 h 2620399"/>
                <a:gd name="connsiteX4" fmla="*/ 6498055 w 12185046"/>
                <a:gd name="connsiteY4" fmla="*/ 1846113 h 2620399"/>
                <a:gd name="connsiteX5" fmla="*/ 5447067 w 12185046"/>
                <a:gd name="connsiteY5" fmla="*/ 1124778 h 2620399"/>
                <a:gd name="connsiteX6" fmla="*/ 4830208 w 12185046"/>
                <a:gd name="connsiteY6" fmla="*/ 868315 h 2620399"/>
                <a:gd name="connsiteX7" fmla="*/ 4168871 w 12185046"/>
                <a:gd name="connsiteY7" fmla="*/ 984520 h 2620399"/>
                <a:gd name="connsiteX8" fmla="*/ 3079229 w 12185046"/>
                <a:gd name="connsiteY8" fmla="*/ 1775848 h 2620399"/>
                <a:gd name="connsiteX9" fmla="*/ 2145177 w 12185046"/>
                <a:gd name="connsiteY9" fmla="*/ 2496046 h 2620399"/>
                <a:gd name="connsiteX10" fmla="*/ 1768420 w 12185046"/>
                <a:gd name="connsiteY10" fmla="*/ 2577308 h 2620399"/>
                <a:gd name="connsiteX11" fmla="*/ 1314761 w 12185046"/>
                <a:gd name="connsiteY11" fmla="*/ 2208487 h 2620399"/>
                <a:gd name="connsiteX12" fmla="*/ 904605 w 12185046"/>
                <a:gd name="connsiteY12" fmla="*/ 1700871 h 2620399"/>
                <a:gd name="connsiteX13" fmla="*/ 342029 w 12185046"/>
                <a:gd name="connsiteY13" fmla="*/ 1369132 h 2620399"/>
                <a:gd name="connsiteX14" fmla="*/ 21288 w 12185046"/>
                <a:gd name="connsiteY14" fmla="*/ 1272674 h 2620399"/>
                <a:gd name="connsiteX15" fmla="*/ 12105 w 12185046"/>
                <a:gd name="connsiteY15" fmla="*/ 1305965 h 2620399"/>
                <a:gd name="connsiteX16" fmla="*/ 649470 w 12185046"/>
                <a:gd name="connsiteY16" fmla="*/ 1549750 h 2620399"/>
                <a:gd name="connsiteX17" fmla="*/ 1172932 w 12185046"/>
                <a:gd name="connsiteY17" fmla="*/ 2069177 h 2620399"/>
                <a:gd name="connsiteX18" fmla="*/ 1931106 w 12185046"/>
                <a:gd name="connsiteY18" fmla="*/ 2611790 h 2620399"/>
                <a:gd name="connsiteX19" fmla="*/ 2324929 w 12185046"/>
                <a:gd name="connsiteY19" fmla="*/ 2429140 h 2620399"/>
                <a:gd name="connsiteX20" fmla="*/ 2773766 w 12185046"/>
                <a:gd name="connsiteY20" fmla="*/ 2083208 h 2620399"/>
                <a:gd name="connsiteX21" fmla="*/ 3819336 w 12185046"/>
                <a:gd name="connsiteY21" fmla="*/ 1229958 h 2620399"/>
                <a:gd name="connsiteX22" fmla="*/ 4497196 w 12185046"/>
                <a:gd name="connsiteY22" fmla="*/ 908133 h 2620399"/>
                <a:gd name="connsiteX23" fmla="*/ 5228553 w 12185046"/>
                <a:gd name="connsiteY23" fmla="*/ 1036202 h 2620399"/>
                <a:gd name="connsiteX24" fmla="*/ 6299017 w 12185046"/>
                <a:gd name="connsiteY24" fmla="*/ 1776932 h 2620399"/>
                <a:gd name="connsiteX25" fmla="*/ 7542867 w 12185046"/>
                <a:gd name="connsiteY25" fmla="*/ 2069231 h 2620399"/>
                <a:gd name="connsiteX26" fmla="*/ 8983532 w 12185046"/>
                <a:gd name="connsiteY26" fmla="*/ 1705204 h 2620399"/>
                <a:gd name="connsiteX27" fmla="*/ 10434708 w 12185046"/>
                <a:gd name="connsiteY27" fmla="*/ 970353 h 2620399"/>
                <a:gd name="connsiteX28" fmla="*/ 11818193 w 12185046"/>
                <a:gd name="connsiteY28" fmla="*/ 216323 h 2620399"/>
                <a:gd name="connsiteX29" fmla="*/ 12176232 w 12185046"/>
                <a:gd name="connsiteY29" fmla="*/ 31127 h 2620399"/>
                <a:gd name="connsiteX30" fmla="*/ 12158788 w 12185046"/>
                <a:gd name="connsiteY30" fmla="*/ 1331 h 262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5046" h="2620399">
                  <a:moveTo>
                    <a:pt x="12158870" y="1467"/>
                  </a:moveTo>
                  <a:cubicBezTo>
                    <a:pt x="11204420" y="485950"/>
                    <a:pt x="10286730" y="1039886"/>
                    <a:pt x="9325537" y="1511314"/>
                  </a:cubicBezTo>
                  <a:cubicBezTo>
                    <a:pt x="8876402" y="1731587"/>
                    <a:pt x="8399530" y="1901994"/>
                    <a:pt x="7905728" y="1988050"/>
                  </a:cubicBezTo>
                  <a:cubicBezTo>
                    <a:pt x="7649022" y="2032853"/>
                    <a:pt x="7385300" y="2059913"/>
                    <a:pt x="7125235" y="2031227"/>
                  </a:cubicBezTo>
                  <a:cubicBezTo>
                    <a:pt x="6906910" y="2007174"/>
                    <a:pt x="6695034" y="1942760"/>
                    <a:pt x="6498055" y="1846113"/>
                  </a:cubicBezTo>
                  <a:cubicBezTo>
                    <a:pt x="6113035" y="1657233"/>
                    <a:pt x="5803075" y="1358216"/>
                    <a:pt x="5447067" y="1124778"/>
                  </a:cubicBezTo>
                  <a:cubicBezTo>
                    <a:pt x="5259623" y="1001828"/>
                    <a:pt x="5054301" y="899790"/>
                    <a:pt x="4830208" y="868315"/>
                  </a:cubicBezTo>
                  <a:cubicBezTo>
                    <a:pt x="4598773" y="835810"/>
                    <a:pt x="4378283" y="885380"/>
                    <a:pt x="4168871" y="984520"/>
                  </a:cubicBezTo>
                  <a:cubicBezTo>
                    <a:pt x="3763536" y="1176433"/>
                    <a:pt x="3416168" y="1485635"/>
                    <a:pt x="3079229" y="1775848"/>
                  </a:cubicBezTo>
                  <a:cubicBezTo>
                    <a:pt x="2785305" y="2029115"/>
                    <a:pt x="2492274" y="2315698"/>
                    <a:pt x="2145177" y="2496046"/>
                  </a:cubicBezTo>
                  <a:cubicBezTo>
                    <a:pt x="2032575" y="2554582"/>
                    <a:pt x="1897112" y="2608079"/>
                    <a:pt x="1768420" y="2577308"/>
                  </a:cubicBezTo>
                  <a:cubicBezTo>
                    <a:pt x="1568813" y="2529499"/>
                    <a:pt x="1430533" y="2366893"/>
                    <a:pt x="1314761" y="2208487"/>
                  </a:cubicBezTo>
                  <a:cubicBezTo>
                    <a:pt x="1186043" y="2032419"/>
                    <a:pt x="1066208" y="1849580"/>
                    <a:pt x="904605" y="1700871"/>
                  </a:cubicBezTo>
                  <a:cubicBezTo>
                    <a:pt x="741323" y="1550644"/>
                    <a:pt x="550899" y="1442349"/>
                    <a:pt x="342029" y="1369132"/>
                  </a:cubicBezTo>
                  <a:cubicBezTo>
                    <a:pt x="236605" y="1332212"/>
                    <a:pt x="128825" y="1302579"/>
                    <a:pt x="21288" y="1272674"/>
                  </a:cubicBezTo>
                  <a:cubicBezTo>
                    <a:pt x="-165" y="1266715"/>
                    <a:pt x="-9294" y="1300005"/>
                    <a:pt x="12105" y="1305965"/>
                  </a:cubicBezTo>
                  <a:cubicBezTo>
                    <a:pt x="232109" y="1367182"/>
                    <a:pt x="453222" y="1429429"/>
                    <a:pt x="649470" y="1549750"/>
                  </a:cubicBezTo>
                  <a:cubicBezTo>
                    <a:pt x="863839" y="1681314"/>
                    <a:pt x="1027500" y="1866862"/>
                    <a:pt x="1172932" y="2069177"/>
                  </a:cubicBezTo>
                  <a:cubicBezTo>
                    <a:pt x="1349406" y="2314642"/>
                    <a:pt x="1575910" y="2677829"/>
                    <a:pt x="1931106" y="2611790"/>
                  </a:cubicBezTo>
                  <a:cubicBezTo>
                    <a:pt x="2073640" y="2585298"/>
                    <a:pt x="2205582" y="2508018"/>
                    <a:pt x="2324929" y="2429140"/>
                  </a:cubicBezTo>
                  <a:cubicBezTo>
                    <a:pt x="2482550" y="2324962"/>
                    <a:pt x="2629417" y="2204749"/>
                    <a:pt x="2773766" y="2083208"/>
                  </a:cubicBezTo>
                  <a:cubicBezTo>
                    <a:pt x="3117774" y="1793699"/>
                    <a:pt x="3447590" y="1484199"/>
                    <a:pt x="3819336" y="1229958"/>
                  </a:cubicBezTo>
                  <a:cubicBezTo>
                    <a:pt x="4024549" y="1089564"/>
                    <a:pt x="4250024" y="955401"/>
                    <a:pt x="4497196" y="908133"/>
                  </a:cubicBezTo>
                  <a:cubicBezTo>
                    <a:pt x="4748322" y="860107"/>
                    <a:pt x="5004352" y="920973"/>
                    <a:pt x="5228553" y="1036202"/>
                  </a:cubicBezTo>
                  <a:cubicBezTo>
                    <a:pt x="5615902" y="1235212"/>
                    <a:pt x="5926404" y="1553813"/>
                    <a:pt x="6299017" y="1776932"/>
                  </a:cubicBezTo>
                  <a:cubicBezTo>
                    <a:pt x="6679241" y="2004601"/>
                    <a:pt x="7100341" y="2105745"/>
                    <a:pt x="7542867" y="2069231"/>
                  </a:cubicBezTo>
                  <a:cubicBezTo>
                    <a:pt x="8037291" y="2028438"/>
                    <a:pt x="8526136" y="1895574"/>
                    <a:pt x="8983532" y="1705204"/>
                  </a:cubicBezTo>
                  <a:cubicBezTo>
                    <a:pt x="9482887" y="1497336"/>
                    <a:pt x="9960273" y="1228820"/>
                    <a:pt x="10434708" y="970353"/>
                  </a:cubicBezTo>
                  <a:cubicBezTo>
                    <a:pt x="10895924" y="719091"/>
                    <a:pt x="11353509" y="461111"/>
                    <a:pt x="11818193" y="216323"/>
                  </a:cubicBezTo>
                  <a:cubicBezTo>
                    <a:pt x="11937052" y="153698"/>
                    <a:pt x="12056398" y="91965"/>
                    <a:pt x="12176232" y="31127"/>
                  </a:cubicBezTo>
                  <a:cubicBezTo>
                    <a:pt x="12196061" y="21051"/>
                    <a:pt x="12178589" y="-8745"/>
                    <a:pt x="12158788" y="133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F1CD0775-7348-BB6C-2921-79816C09CF22}"/>
                </a:ext>
              </a:extLst>
            </p:cNvPr>
            <p:cNvSpPr/>
            <p:nvPr/>
          </p:nvSpPr>
          <p:spPr>
            <a:xfrm>
              <a:off x="5615" y="2172087"/>
              <a:ext cx="12183989" cy="2866504"/>
            </a:xfrm>
            <a:custGeom>
              <a:avLst/>
              <a:gdLst>
                <a:gd name="connsiteX0" fmla="*/ 12156340 w 12183989"/>
                <a:gd name="connsiteY0" fmla="*/ 1860 h 2866504"/>
                <a:gd name="connsiteX1" fmla="*/ 9310574 w 12183989"/>
                <a:gd name="connsiteY1" fmla="*/ 1814354 h 2866504"/>
                <a:gd name="connsiteX2" fmla="*/ 7890007 w 12183989"/>
                <a:gd name="connsiteY2" fmla="*/ 2344155 h 2866504"/>
                <a:gd name="connsiteX3" fmla="*/ 7083537 w 12183989"/>
                <a:gd name="connsiteY3" fmla="*/ 2370456 h 2866504"/>
                <a:gd name="connsiteX4" fmla="*/ 6451779 w 12183989"/>
                <a:gd name="connsiteY4" fmla="*/ 2151970 h 2866504"/>
                <a:gd name="connsiteX5" fmla="*/ 5406696 w 12183989"/>
                <a:gd name="connsiteY5" fmla="*/ 1331577 h 2866504"/>
                <a:gd name="connsiteX6" fmla="*/ 4817601 w 12183989"/>
                <a:gd name="connsiteY6" fmla="*/ 996371 h 2866504"/>
                <a:gd name="connsiteX7" fmla="*/ 4150278 w 12183989"/>
                <a:gd name="connsiteY7" fmla="*/ 1026546 h 2866504"/>
                <a:gd name="connsiteX8" fmla="*/ 3044493 w 12183989"/>
                <a:gd name="connsiteY8" fmla="*/ 1825866 h 2866504"/>
                <a:gd name="connsiteX9" fmla="*/ 2111254 w 12183989"/>
                <a:gd name="connsiteY9" fmla="*/ 2653465 h 2866504"/>
                <a:gd name="connsiteX10" fmla="*/ 1736392 w 12183989"/>
                <a:gd name="connsiteY10" fmla="*/ 2829776 h 2866504"/>
                <a:gd name="connsiteX11" fmla="*/ 1289018 w 12183989"/>
                <a:gd name="connsiteY11" fmla="*/ 2587534 h 2866504"/>
                <a:gd name="connsiteX12" fmla="*/ 879621 w 12183989"/>
                <a:gd name="connsiteY12" fmla="*/ 2041210 h 2866504"/>
                <a:gd name="connsiteX13" fmla="*/ 334840 w 12183989"/>
                <a:gd name="connsiteY13" fmla="*/ 1634684 h 2866504"/>
                <a:gd name="connsiteX14" fmla="*/ 22063 w 12183989"/>
                <a:gd name="connsiteY14" fmla="*/ 1505125 h 2866504"/>
                <a:gd name="connsiteX15" fmla="*/ 12366 w 12183989"/>
                <a:gd name="connsiteY15" fmla="*/ 1540339 h 2866504"/>
                <a:gd name="connsiteX16" fmla="*/ 655825 w 12183989"/>
                <a:gd name="connsiteY16" fmla="*/ 1878686 h 2866504"/>
                <a:gd name="connsiteX17" fmla="*/ 1138115 w 12183989"/>
                <a:gd name="connsiteY17" fmla="*/ 2445732 h 2866504"/>
                <a:gd name="connsiteX18" fmla="*/ 1533806 w 12183989"/>
                <a:gd name="connsiteY18" fmla="*/ 2830616 h 2866504"/>
                <a:gd name="connsiteX19" fmla="*/ 1892794 w 12183989"/>
                <a:gd name="connsiteY19" fmla="*/ 2822273 h 2866504"/>
                <a:gd name="connsiteX20" fmla="*/ 2290436 w 12183989"/>
                <a:gd name="connsiteY20" fmla="*/ 2562451 h 2866504"/>
                <a:gd name="connsiteX21" fmla="*/ 2748889 w 12183989"/>
                <a:gd name="connsiteY21" fmla="*/ 2152756 h 2866504"/>
                <a:gd name="connsiteX22" fmla="*/ 3775498 w 12183989"/>
                <a:gd name="connsiteY22" fmla="*/ 1271606 h 2866504"/>
                <a:gd name="connsiteX23" fmla="*/ 4508996 w 12183989"/>
                <a:gd name="connsiteY23" fmla="*/ 989058 h 2866504"/>
                <a:gd name="connsiteX24" fmla="*/ 5187045 w 12183989"/>
                <a:gd name="connsiteY24" fmla="*/ 1215697 h 2866504"/>
                <a:gd name="connsiteX25" fmla="*/ 6254448 w 12183989"/>
                <a:gd name="connsiteY25" fmla="*/ 2073796 h 2866504"/>
                <a:gd name="connsiteX26" fmla="*/ 6816510 w 12183989"/>
                <a:gd name="connsiteY26" fmla="*/ 2347541 h 2866504"/>
                <a:gd name="connsiteX27" fmla="*/ 7523489 w 12183989"/>
                <a:gd name="connsiteY27" fmla="*/ 2421624 h 2866504"/>
                <a:gd name="connsiteX28" fmla="*/ 8954538 w 12183989"/>
                <a:gd name="connsiteY28" fmla="*/ 2045571 h 2866504"/>
                <a:gd name="connsiteX29" fmla="*/ 10411836 w 12183989"/>
                <a:gd name="connsiteY29" fmla="*/ 1165559 h 2866504"/>
                <a:gd name="connsiteX30" fmla="*/ 11811465 w 12183989"/>
                <a:gd name="connsiteY30" fmla="*/ 246811 h 2866504"/>
                <a:gd name="connsiteX31" fmla="*/ 12174976 w 12183989"/>
                <a:gd name="connsiteY31" fmla="*/ 33363 h 2866504"/>
                <a:gd name="connsiteX32" fmla="*/ 12156529 w 12183989"/>
                <a:gd name="connsiteY32" fmla="*/ 1806 h 28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183989" h="2866504">
                  <a:moveTo>
                    <a:pt x="12156340" y="1860"/>
                  </a:moveTo>
                  <a:cubicBezTo>
                    <a:pt x="11176430" y="556256"/>
                    <a:pt x="10285501" y="1251534"/>
                    <a:pt x="9310574" y="1814354"/>
                  </a:cubicBezTo>
                  <a:cubicBezTo>
                    <a:pt x="8868103" y="2069814"/>
                    <a:pt x="8396107" y="2261701"/>
                    <a:pt x="7890007" y="2344155"/>
                  </a:cubicBezTo>
                  <a:cubicBezTo>
                    <a:pt x="7625256" y="2387278"/>
                    <a:pt x="7350130" y="2410329"/>
                    <a:pt x="7083537" y="2370456"/>
                  </a:cubicBezTo>
                  <a:cubicBezTo>
                    <a:pt x="6861177" y="2337193"/>
                    <a:pt x="6648162" y="2260834"/>
                    <a:pt x="6451779" y="2151970"/>
                  </a:cubicBezTo>
                  <a:cubicBezTo>
                    <a:pt x="6060774" y="1935272"/>
                    <a:pt x="5753794" y="1607298"/>
                    <a:pt x="5406696" y="1331577"/>
                  </a:cubicBezTo>
                  <a:cubicBezTo>
                    <a:pt x="5229437" y="1190723"/>
                    <a:pt x="5036711" y="1061245"/>
                    <a:pt x="4817601" y="996371"/>
                  </a:cubicBezTo>
                  <a:cubicBezTo>
                    <a:pt x="4595485" y="930549"/>
                    <a:pt x="4365758" y="942197"/>
                    <a:pt x="4150278" y="1026546"/>
                  </a:cubicBezTo>
                  <a:cubicBezTo>
                    <a:pt x="3728204" y="1191779"/>
                    <a:pt x="3372710" y="1522786"/>
                    <a:pt x="3044493" y="1825866"/>
                  </a:cubicBezTo>
                  <a:cubicBezTo>
                    <a:pt x="2740601" y="2106491"/>
                    <a:pt x="2450522" y="2414473"/>
                    <a:pt x="2111254" y="2653465"/>
                  </a:cubicBezTo>
                  <a:cubicBezTo>
                    <a:pt x="2000846" y="2731260"/>
                    <a:pt x="1873644" y="2813280"/>
                    <a:pt x="1736392" y="2829776"/>
                  </a:cubicBezTo>
                  <a:cubicBezTo>
                    <a:pt x="1555557" y="2851446"/>
                    <a:pt x="1396717" y="2717445"/>
                    <a:pt x="1289018" y="2587534"/>
                  </a:cubicBezTo>
                  <a:cubicBezTo>
                    <a:pt x="1143559" y="2412035"/>
                    <a:pt x="1032745" y="2211020"/>
                    <a:pt x="879621" y="2041210"/>
                  </a:cubicBezTo>
                  <a:cubicBezTo>
                    <a:pt x="725900" y="1870560"/>
                    <a:pt x="541219" y="1734771"/>
                    <a:pt x="334840" y="1634684"/>
                  </a:cubicBezTo>
                  <a:cubicBezTo>
                    <a:pt x="233209" y="1585412"/>
                    <a:pt x="128083" y="1543941"/>
                    <a:pt x="22063" y="1505125"/>
                  </a:cubicBezTo>
                  <a:cubicBezTo>
                    <a:pt x="-67" y="1496999"/>
                    <a:pt x="-9602" y="1532212"/>
                    <a:pt x="12366" y="1540339"/>
                  </a:cubicBezTo>
                  <a:cubicBezTo>
                    <a:pt x="241335" y="1624174"/>
                    <a:pt x="464941" y="1724262"/>
                    <a:pt x="655825" y="1878686"/>
                  </a:cubicBezTo>
                  <a:cubicBezTo>
                    <a:pt x="852371" y="2037689"/>
                    <a:pt x="994660" y="2240356"/>
                    <a:pt x="1138115" y="2445732"/>
                  </a:cubicBezTo>
                  <a:cubicBezTo>
                    <a:pt x="1243512" y="2596581"/>
                    <a:pt x="1359229" y="2755855"/>
                    <a:pt x="1533806" y="2830616"/>
                  </a:cubicBezTo>
                  <a:cubicBezTo>
                    <a:pt x="1656376" y="2883111"/>
                    <a:pt x="1771823" y="2873955"/>
                    <a:pt x="1892794" y="2822273"/>
                  </a:cubicBezTo>
                  <a:cubicBezTo>
                    <a:pt x="2038633" y="2760162"/>
                    <a:pt x="2168137" y="2661753"/>
                    <a:pt x="2290436" y="2562451"/>
                  </a:cubicBezTo>
                  <a:cubicBezTo>
                    <a:pt x="2449547" y="2433218"/>
                    <a:pt x="2599502" y="2292960"/>
                    <a:pt x="2748889" y="2152756"/>
                  </a:cubicBezTo>
                  <a:cubicBezTo>
                    <a:pt x="3076889" y="1844935"/>
                    <a:pt x="3400827" y="1523436"/>
                    <a:pt x="3775498" y="1271606"/>
                  </a:cubicBezTo>
                  <a:cubicBezTo>
                    <a:pt x="3993145" y="1125334"/>
                    <a:pt x="4240262" y="991441"/>
                    <a:pt x="4508996" y="989058"/>
                  </a:cubicBezTo>
                  <a:cubicBezTo>
                    <a:pt x="4755490" y="986864"/>
                    <a:pt x="4983999" y="1081750"/>
                    <a:pt x="5187045" y="1215697"/>
                  </a:cubicBezTo>
                  <a:cubicBezTo>
                    <a:pt x="5568977" y="1467609"/>
                    <a:pt x="5874007" y="1818796"/>
                    <a:pt x="6254448" y="2073796"/>
                  </a:cubicBezTo>
                  <a:cubicBezTo>
                    <a:pt x="6428213" y="2190272"/>
                    <a:pt x="6615982" y="2286513"/>
                    <a:pt x="6816510" y="2347541"/>
                  </a:cubicBezTo>
                  <a:cubicBezTo>
                    <a:pt x="7046075" y="2417426"/>
                    <a:pt x="7284633" y="2436604"/>
                    <a:pt x="7523489" y="2421624"/>
                  </a:cubicBezTo>
                  <a:cubicBezTo>
                    <a:pt x="8019349" y="2390528"/>
                    <a:pt x="8506758" y="2260211"/>
                    <a:pt x="8954538" y="2045571"/>
                  </a:cubicBezTo>
                  <a:cubicBezTo>
                    <a:pt x="9464701" y="1801081"/>
                    <a:pt x="9942034" y="1478877"/>
                    <a:pt x="10411836" y="1165559"/>
                  </a:cubicBezTo>
                  <a:cubicBezTo>
                    <a:pt x="10876113" y="855842"/>
                    <a:pt x="11334592" y="537133"/>
                    <a:pt x="11811465" y="246811"/>
                  </a:cubicBezTo>
                  <a:cubicBezTo>
                    <a:pt x="11931489" y="173729"/>
                    <a:pt x="12052677" y="102579"/>
                    <a:pt x="12174976" y="33363"/>
                  </a:cubicBezTo>
                  <a:cubicBezTo>
                    <a:pt x="12195454" y="21770"/>
                    <a:pt x="12177035" y="-9814"/>
                    <a:pt x="12156529" y="180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D61860BA-6DC7-5432-BFB3-6DE08FF59A3E}"/>
                </a:ext>
              </a:extLst>
            </p:cNvPr>
            <p:cNvSpPr/>
            <p:nvPr/>
          </p:nvSpPr>
          <p:spPr>
            <a:xfrm>
              <a:off x="4535" y="1998449"/>
              <a:ext cx="12184400" cy="3118675"/>
            </a:xfrm>
            <a:custGeom>
              <a:avLst/>
              <a:gdLst>
                <a:gd name="connsiteX0" fmla="*/ 12155715 w 12184400"/>
                <a:gd name="connsiteY0" fmla="*/ 2383 h 3118675"/>
                <a:gd name="connsiteX1" fmla="*/ 9382677 w 12184400"/>
                <a:gd name="connsiteY1" fmla="*/ 2053245 h 3118675"/>
                <a:gd name="connsiteX2" fmla="*/ 8646742 w 12184400"/>
                <a:gd name="connsiteY2" fmla="*/ 2478516 h 3118675"/>
                <a:gd name="connsiteX3" fmla="*/ 7964142 w 12184400"/>
                <a:gd name="connsiteY3" fmla="*/ 2686872 h 3118675"/>
                <a:gd name="connsiteX4" fmla="*/ 7137654 w 12184400"/>
                <a:gd name="connsiteY4" fmla="*/ 2727178 h 3118675"/>
                <a:gd name="connsiteX5" fmla="*/ 6463776 w 12184400"/>
                <a:gd name="connsiteY5" fmla="*/ 2498913 h 3118675"/>
                <a:gd name="connsiteX6" fmla="*/ 5440065 w 12184400"/>
                <a:gd name="connsiteY6" fmla="*/ 1624155 h 3118675"/>
                <a:gd name="connsiteX7" fmla="*/ 4214310 w 12184400"/>
                <a:gd name="connsiteY7" fmla="*/ 1060468 h 3118675"/>
                <a:gd name="connsiteX8" fmla="*/ 3534933 w 12184400"/>
                <a:gd name="connsiteY8" fmla="*/ 1404992 h 3118675"/>
                <a:gd name="connsiteX9" fmla="*/ 3036824 w 12184400"/>
                <a:gd name="connsiteY9" fmla="*/ 1839770 h 3118675"/>
                <a:gd name="connsiteX10" fmla="*/ 2106917 w 12184400"/>
                <a:gd name="connsiteY10" fmla="*/ 2759167 h 3118675"/>
                <a:gd name="connsiteX11" fmla="*/ 1720516 w 12184400"/>
                <a:gd name="connsiteY11" fmla="*/ 3036054 h 3118675"/>
                <a:gd name="connsiteX12" fmla="*/ 1297954 w 12184400"/>
                <a:gd name="connsiteY12" fmla="*/ 2976164 h 3118675"/>
                <a:gd name="connsiteX13" fmla="*/ 866832 w 12184400"/>
                <a:gd name="connsiteY13" fmla="*/ 2411475 h 3118675"/>
                <a:gd name="connsiteX14" fmla="*/ 362575 w 12184400"/>
                <a:gd name="connsiteY14" fmla="*/ 1922142 h 3118675"/>
                <a:gd name="connsiteX15" fmla="*/ 29401 w 12184400"/>
                <a:gd name="connsiteY15" fmla="*/ 1739466 h 3118675"/>
                <a:gd name="connsiteX16" fmla="*/ 9925 w 12184400"/>
                <a:gd name="connsiteY16" fmla="*/ 1772810 h 3118675"/>
                <a:gd name="connsiteX17" fmla="*/ 640464 w 12184400"/>
                <a:gd name="connsiteY17" fmla="*/ 2202930 h 3118675"/>
                <a:gd name="connsiteX18" fmla="*/ 1103819 w 12184400"/>
                <a:gd name="connsiteY18" fmla="*/ 2822308 h 3118675"/>
                <a:gd name="connsiteX19" fmla="*/ 1533722 w 12184400"/>
                <a:gd name="connsiteY19" fmla="*/ 3117235 h 3118675"/>
                <a:gd name="connsiteX20" fmla="*/ 1860043 w 12184400"/>
                <a:gd name="connsiteY20" fmla="*/ 3001789 h 3118675"/>
                <a:gd name="connsiteX21" fmla="*/ 2260800 w 12184400"/>
                <a:gd name="connsiteY21" fmla="*/ 2669752 h 3118675"/>
                <a:gd name="connsiteX22" fmla="*/ 2729085 w 12184400"/>
                <a:gd name="connsiteY22" fmla="*/ 2200979 h 3118675"/>
                <a:gd name="connsiteX23" fmla="*/ 3777960 w 12184400"/>
                <a:gd name="connsiteY23" fmla="*/ 1284074 h 3118675"/>
                <a:gd name="connsiteX24" fmla="*/ 4564738 w 12184400"/>
                <a:gd name="connsiteY24" fmla="*/ 1105866 h 3118675"/>
                <a:gd name="connsiteX25" fmla="*/ 5218491 w 12184400"/>
                <a:gd name="connsiteY25" fmla="*/ 1473035 h 3118675"/>
                <a:gd name="connsiteX26" fmla="*/ 6244342 w 12184400"/>
                <a:gd name="connsiteY26" fmla="*/ 2404432 h 3118675"/>
                <a:gd name="connsiteX27" fmla="*/ 6828561 w 12184400"/>
                <a:gd name="connsiteY27" fmla="*/ 2699982 h 3118675"/>
                <a:gd name="connsiteX28" fmla="*/ 7572622 w 12184400"/>
                <a:gd name="connsiteY28" fmla="*/ 2772630 h 3118675"/>
                <a:gd name="connsiteX29" fmla="*/ 9021983 w 12184400"/>
                <a:gd name="connsiteY29" fmla="*/ 2329590 h 3118675"/>
                <a:gd name="connsiteX30" fmla="*/ 10423047 w 12184400"/>
                <a:gd name="connsiteY30" fmla="*/ 1327982 h 3118675"/>
                <a:gd name="connsiteX31" fmla="*/ 11817664 w 12184400"/>
                <a:gd name="connsiteY31" fmla="*/ 267974 h 3118675"/>
                <a:gd name="connsiteX32" fmla="*/ 12175217 w 12184400"/>
                <a:gd name="connsiteY32" fmla="*/ 35619 h 3118675"/>
                <a:gd name="connsiteX33" fmla="*/ 12155741 w 12184400"/>
                <a:gd name="connsiteY33" fmla="*/ 2275 h 31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184400" h="3118675">
                  <a:moveTo>
                    <a:pt x="12155715" y="2383"/>
                  </a:moveTo>
                  <a:cubicBezTo>
                    <a:pt x="11175912" y="609139"/>
                    <a:pt x="10333659" y="1405506"/>
                    <a:pt x="9382677" y="2053245"/>
                  </a:cubicBezTo>
                  <a:cubicBezTo>
                    <a:pt x="9148237" y="2213060"/>
                    <a:pt x="8907322" y="2364749"/>
                    <a:pt x="8646742" y="2478516"/>
                  </a:cubicBezTo>
                  <a:cubicBezTo>
                    <a:pt x="8427985" y="2574053"/>
                    <a:pt x="8198935" y="2643965"/>
                    <a:pt x="7964142" y="2686872"/>
                  </a:cubicBezTo>
                  <a:cubicBezTo>
                    <a:pt x="7695003" y="2735981"/>
                    <a:pt x="7410125" y="2760982"/>
                    <a:pt x="7137654" y="2727178"/>
                  </a:cubicBezTo>
                  <a:cubicBezTo>
                    <a:pt x="6899990" y="2697679"/>
                    <a:pt x="6671563" y="2617176"/>
                    <a:pt x="6463776" y="2498913"/>
                  </a:cubicBezTo>
                  <a:cubicBezTo>
                    <a:pt x="6069547" y="2274521"/>
                    <a:pt x="5763461" y="1935090"/>
                    <a:pt x="5440065" y="1624155"/>
                  </a:cubicBezTo>
                  <a:cubicBezTo>
                    <a:pt x="5112498" y="1309211"/>
                    <a:pt x="4702451" y="970863"/>
                    <a:pt x="4214310" y="1060468"/>
                  </a:cubicBezTo>
                  <a:cubicBezTo>
                    <a:pt x="3962398" y="1106679"/>
                    <a:pt x="3735731" y="1252788"/>
                    <a:pt x="3534933" y="1404992"/>
                  </a:cubicBezTo>
                  <a:cubicBezTo>
                    <a:pt x="3359218" y="1538288"/>
                    <a:pt x="3195529" y="1686700"/>
                    <a:pt x="3036824" y="1839770"/>
                  </a:cubicBezTo>
                  <a:cubicBezTo>
                    <a:pt x="2723126" y="2142092"/>
                    <a:pt x="2432642" y="2469496"/>
                    <a:pt x="2106917" y="2759167"/>
                  </a:cubicBezTo>
                  <a:cubicBezTo>
                    <a:pt x="1989547" y="2863562"/>
                    <a:pt x="1864323" y="2969744"/>
                    <a:pt x="1720516" y="3036054"/>
                  </a:cubicBezTo>
                  <a:cubicBezTo>
                    <a:pt x="1571536" y="3104747"/>
                    <a:pt x="1427513" y="3079691"/>
                    <a:pt x="1297954" y="2976164"/>
                  </a:cubicBezTo>
                  <a:cubicBezTo>
                    <a:pt x="1113760" y="2828972"/>
                    <a:pt x="1004869" y="2598269"/>
                    <a:pt x="866832" y="2411475"/>
                  </a:cubicBezTo>
                  <a:cubicBezTo>
                    <a:pt x="726385" y="2221457"/>
                    <a:pt x="559446" y="2053678"/>
                    <a:pt x="362575" y="1922142"/>
                  </a:cubicBezTo>
                  <a:cubicBezTo>
                    <a:pt x="256934" y="1851715"/>
                    <a:pt x="144901" y="1792123"/>
                    <a:pt x="29401" y="1739466"/>
                  </a:cubicBezTo>
                  <a:cubicBezTo>
                    <a:pt x="6973" y="1729254"/>
                    <a:pt x="-12666" y="1762490"/>
                    <a:pt x="9925" y="1772810"/>
                  </a:cubicBezTo>
                  <a:cubicBezTo>
                    <a:pt x="244068" y="1879588"/>
                    <a:pt x="460062" y="2018167"/>
                    <a:pt x="640464" y="2202930"/>
                  </a:cubicBezTo>
                  <a:cubicBezTo>
                    <a:pt x="822843" y="2389832"/>
                    <a:pt x="948555" y="2614819"/>
                    <a:pt x="1103819" y="2822308"/>
                  </a:cubicBezTo>
                  <a:cubicBezTo>
                    <a:pt x="1207916" y="2961429"/>
                    <a:pt x="1349230" y="3104531"/>
                    <a:pt x="1533722" y="3117235"/>
                  </a:cubicBezTo>
                  <a:cubicBezTo>
                    <a:pt x="1650631" y="3125361"/>
                    <a:pt x="1765291" y="3063385"/>
                    <a:pt x="1860043" y="3001789"/>
                  </a:cubicBezTo>
                  <a:cubicBezTo>
                    <a:pt x="2005502" y="2907254"/>
                    <a:pt x="2135413" y="2788909"/>
                    <a:pt x="2260800" y="2669752"/>
                  </a:cubicBezTo>
                  <a:cubicBezTo>
                    <a:pt x="2420913" y="2517603"/>
                    <a:pt x="2574308" y="2358519"/>
                    <a:pt x="2729085" y="2200979"/>
                  </a:cubicBezTo>
                  <a:cubicBezTo>
                    <a:pt x="3052535" y="1871760"/>
                    <a:pt x="3382485" y="1527670"/>
                    <a:pt x="3777960" y="1284074"/>
                  </a:cubicBezTo>
                  <a:cubicBezTo>
                    <a:pt x="4017981" y="1136258"/>
                    <a:pt x="4282191" y="1045326"/>
                    <a:pt x="4564738" y="1105866"/>
                  </a:cubicBezTo>
                  <a:cubicBezTo>
                    <a:pt x="4813942" y="1159282"/>
                    <a:pt x="5028663" y="1309021"/>
                    <a:pt x="5218491" y="1473035"/>
                  </a:cubicBezTo>
                  <a:cubicBezTo>
                    <a:pt x="5568351" y="1775329"/>
                    <a:pt x="5865146" y="2135834"/>
                    <a:pt x="6244342" y="2404432"/>
                  </a:cubicBezTo>
                  <a:cubicBezTo>
                    <a:pt x="6423281" y="2531173"/>
                    <a:pt x="6618634" y="2635081"/>
                    <a:pt x="6828561" y="2699982"/>
                  </a:cubicBezTo>
                  <a:cubicBezTo>
                    <a:pt x="7070911" y="2774878"/>
                    <a:pt x="7320737" y="2788503"/>
                    <a:pt x="7572622" y="2772630"/>
                  </a:cubicBezTo>
                  <a:cubicBezTo>
                    <a:pt x="8086848" y="2740125"/>
                    <a:pt x="8577128" y="2588924"/>
                    <a:pt x="9021983" y="2329590"/>
                  </a:cubicBezTo>
                  <a:cubicBezTo>
                    <a:pt x="9517247" y="2040893"/>
                    <a:pt x="9973696" y="1682203"/>
                    <a:pt x="10423047" y="1327982"/>
                  </a:cubicBezTo>
                  <a:cubicBezTo>
                    <a:pt x="10881582" y="966448"/>
                    <a:pt x="11334752" y="597031"/>
                    <a:pt x="11817664" y="267974"/>
                  </a:cubicBezTo>
                  <a:cubicBezTo>
                    <a:pt x="11935142" y="187939"/>
                    <a:pt x="12054326" y="110489"/>
                    <a:pt x="12175217" y="35619"/>
                  </a:cubicBezTo>
                  <a:cubicBezTo>
                    <a:pt x="12196291" y="22563"/>
                    <a:pt x="12176951" y="-10835"/>
                    <a:pt x="12155741" y="227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CC11422E-8041-4A9B-1E42-F510F3A990E6}"/>
                </a:ext>
              </a:extLst>
            </p:cNvPr>
            <p:cNvSpPr/>
            <p:nvPr/>
          </p:nvSpPr>
          <p:spPr>
            <a:xfrm>
              <a:off x="5455" y="1824775"/>
              <a:ext cx="12183121" cy="3368673"/>
            </a:xfrm>
            <a:custGeom>
              <a:avLst/>
              <a:gdLst>
                <a:gd name="connsiteX0" fmla="*/ 12153088 w 12183121"/>
                <a:gd name="connsiteY0" fmla="*/ 2699 h 3368673"/>
                <a:gd name="connsiteX1" fmla="*/ 10431553 w 12183121"/>
                <a:gd name="connsiteY1" fmla="*/ 1423645 h 3368673"/>
                <a:gd name="connsiteX2" fmla="*/ 9576894 w 12183121"/>
                <a:gd name="connsiteY2" fmla="*/ 2168817 h 3368673"/>
                <a:gd name="connsiteX3" fmla="*/ 8847379 w 12183121"/>
                <a:gd name="connsiteY3" fmla="*/ 2700893 h 3368673"/>
                <a:gd name="connsiteX4" fmla="*/ 8053369 w 12183121"/>
                <a:gd name="connsiteY4" fmla="*/ 3024478 h 3368673"/>
                <a:gd name="connsiteX5" fmla="*/ 7097322 w 12183121"/>
                <a:gd name="connsiteY5" fmla="*/ 3074752 h 3368673"/>
                <a:gd name="connsiteX6" fmla="*/ 5898844 w 12183121"/>
                <a:gd name="connsiteY6" fmla="*/ 2406752 h 3368673"/>
                <a:gd name="connsiteX7" fmla="*/ 4998326 w 12183121"/>
                <a:gd name="connsiteY7" fmla="*/ 1477657 h 3368673"/>
                <a:gd name="connsiteX8" fmla="*/ 4026758 w 12183121"/>
                <a:gd name="connsiteY8" fmla="*/ 1163634 h 3368673"/>
                <a:gd name="connsiteX9" fmla="*/ 3511016 w 12183121"/>
                <a:gd name="connsiteY9" fmla="*/ 1423429 h 3368673"/>
                <a:gd name="connsiteX10" fmla="*/ 2989531 w 12183121"/>
                <a:gd name="connsiteY10" fmla="*/ 1878902 h 3368673"/>
                <a:gd name="connsiteX11" fmla="*/ 2016175 w 12183121"/>
                <a:gd name="connsiteY11" fmla="*/ 2917185 h 3368673"/>
                <a:gd name="connsiteX12" fmla="*/ 1615473 w 12183121"/>
                <a:gd name="connsiteY12" fmla="*/ 3255885 h 3368673"/>
                <a:gd name="connsiteX13" fmla="*/ 1240151 w 12183121"/>
                <a:gd name="connsiteY13" fmla="*/ 3277907 h 3368673"/>
                <a:gd name="connsiteX14" fmla="*/ 868052 w 12183121"/>
                <a:gd name="connsiteY14" fmla="*/ 2834488 h 3368673"/>
                <a:gd name="connsiteX15" fmla="*/ 396435 w 12183121"/>
                <a:gd name="connsiteY15" fmla="*/ 2231253 h 3368673"/>
                <a:gd name="connsiteX16" fmla="*/ 30404 w 12183121"/>
                <a:gd name="connsiteY16" fmla="*/ 1971947 h 3368673"/>
                <a:gd name="connsiteX17" fmla="*/ 9899 w 12183121"/>
                <a:gd name="connsiteY17" fmla="*/ 2007160 h 3368673"/>
                <a:gd name="connsiteX18" fmla="*/ 670830 w 12183121"/>
                <a:gd name="connsiteY18" fmla="*/ 2607578 h 3368673"/>
                <a:gd name="connsiteX19" fmla="*/ 1039732 w 12183121"/>
                <a:gd name="connsiteY19" fmla="*/ 3157206 h 3368673"/>
                <a:gd name="connsiteX20" fmla="*/ 1433608 w 12183121"/>
                <a:gd name="connsiteY20" fmla="*/ 3366781 h 3368673"/>
                <a:gd name="connsiteX21" fmla="*/ 1775938 w 12183121"/>
                <a:gd name="connsiteY21" fmla="*/ 3192203 h 3368673"/>
                <a:gd name="connsiteX22" fmla="*/ 2208116 w 12183121"/>
                <a:gd name="connsiteY22" fmla="*/ 2776521 h 3368673"/>
                <a:gd name="connsiteX23" fmla="*/ 2694333 w 12183121"/>
                <a:gd name="connsiteY23" fmla="*/ 2246206 h 3368673"/>
                <a:gd name="connsiteX24" fmla="*/ 3752093 w 12183121"/>
                <a:gd name="connsiteY24" fmla="*/ 1317842 h 3368673"/>
                <a:gd name="connsiteX25" fmla="*/ 4279131 w 12183121"/>
                <a:gd name="connsiteY25" fmla="*/ 1182649 h 3368673"/>
                <a:gd name="connsiteX26" fmla="*/ 4790837 w 12183121"/>
                <a:gd name="connsiteY26" fmla="*/ 1370365 h 3368673"/>
                <a:gd name="connsiteX27" fmla="*/ 5697640 w 12183121"/>
                <a:gd name="connsiteY27" fmla="*/ 2259858 h 3368673"/>
                <a:gd name="connsiteX28" fmla="*/ 6792617 w 12183121"/>
                <a:gd name="connsiteY28" fmla="*/ 3043385 h 3368673"/>
                <a:gd name="connsiteX29" fmla="*/ 7601498 w 12183121"/>
                <a:gd name="connsiteY29" fmla="*/ 3127600 h 3368673"/>
                <a:gd name="connsiteX30" fmla="*/ 8493700 w 12183121"/>
                <a:gd name="connsiteY30" fmla="*/ 2927479 h 3368673"/>
                <a:gd name="connsiteX31" fmla="*/ 9191876 w 12183121"/>
                <a:gd name="connsiteY31" fmla="*/ 2518270 h 3368673"/>
                <a:gd name="connsiteX32" fmla="*/ 10003249 w 12183121"/>
                <a:gd name="connsiteY32" fmla="*/ 1861593 h 3368673"/>
                <a:gd name="connsiteX33" fmla="*/ 11714815 w 12183121"/>
                <a:gd name="connsiteY33" fmla="*/ 368080 h 3368673"/>
                <a:gd name="connsiteX34" fmla="*/ 12173782 w 12183121"/>
                <a:gd name="connsiteY34" fmla="*/ 37912 h 3368673"/>
                <a:gd name="connsiteX35" fmla="*/ 12153278 w 12183121"/>
                <a:gd name="connsiteY35" fmla="*/ 2699 h 3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83121" h="3368673">
                  <a:moveTo>
                    <a:pt x="12153088" y="2699"/>
                  </a:moveTo>
                  <a:cubicBezTo>
                    <a:pt x="11532544" y="417595"/>
                    <a:pt x="10982916" y="923180"/>
                    <a:pt x="10431553" y="1423645"/>
                  </a:cubicBezTo>
                  <a:cubicBezTo>
                    <a:pt x="10151714" y="1677724"/>
                    <a:pt x="9870250" y="1930313"/>
                    <a:pt x="9576894" y="2168817"/>
                  </a:cubicBezTo>
                  <a:cubicBezTo>
                    <a:pt x="9343944" y="2358429"/>
                    <a:pt x="9104844" y="2545331"/>
                    <a:pt x="8847379" y="2700893"/>
                  </a:cubicBezTo>
                  <a:cubicBezTo>
                    <a:pt x="8600885" y="2849873"/>
                    <a:pt x="8334941" y="2961879"/>
                    <a:pt x="8053369" y="3024478"/>
                  </a:cubicBezTo>
                  <a:cubicBezTo>
                    <a:pt x="7746145" y="3092766"/>
                    <a:pt x="7409991" y="3121397"/>
                    <a:pt x="7097322" y="3074752"/>
                  </a:cubicBezTo>
                  <a:cubicBezTo>
                    <a:pt x="6626003" y="3004325"/>
                    <a:pt x="6233400" y="2732667"/>
                    <a:pt x="5898844" y="2406752"/>
                  </a:cubicBezTo>
                  <a:cubicBezTo>
                    <a:pt x="5590049" y="2106083"/>
                    <a:pt x="5327302" y="1757361"/>
                    <a:pt x="4998326" y="1477657"/>
                  </a:cubicBezTo>
                  <a:cubicBezTo>
                    <a:pt x="4729566" y="1249040"/>
                    <a:pt x="4387453" y="1075763"/>
                    <a:pt x="4026758" y="1163634"/>
                  </a:cubicBezTo>
                  <a:cubicBezTo>
                    <a:pt x="3838610" y="1209466"/>
                    <a:pt x="3666497" y="1311016"/>
                    <a:pt x="3511016" y="1423429"/>
                  </a:cubicBezTo>
                  <a:cubicBezTo>
                    <a:pt x="3323707" y="1558865"/>
                    <a:pt x="3152976" y="1715971"/>
                    <a:pt x="2989531" y="1878902"/>
                  </a:cubicBezTo>
                  <a:cubicBezTo>
                    <a:pt x="2653296" y="2213945"/>
                    <a:pt x="2350785" y="2580734"/>
                    <a:pt x="2016175" y="2917185"/>
                  </a:cubicBezTo>
                  <a:cubicBezTo>
                    <a:pt x="1893687" y="3040243"/>
                    <a:pt x="1765265" y="3166118"/>
                    <a:pt x="1615473" y="3255885"/>
                  </a:cubicBezTo>
                  <a:cubicBezTo>
                    <a:pt x="1491684" y="3330105"/>
                    <a:pt x="1371687" y="3350366"/>
                    <a:pt x="1240151" y="3277907"/>
                  </a:cubicBezTo>
                  <a:cubicBezTo>
                    <a:pt x="1069717" y="3184104"/>
                    <a:pt x="967707" y="2993490"/>
                    <a:pt x="868052" y="2834488"/>
                  </a:cubicBezTo>
                  <a:cubicBezTo>
                    <a:pt x="731830" y="2617058"/>
                    <a:pt x="587428" y="2404964"/>
                    <a:pt x="396435" y="2231253"/>
                  </a:cubicBezTo>
                  <a:cubicBezTo>
                    <a:pt x="285377" y="2130164"/>
                    <a:pt x="162103" y="2044026"/>
                    <a:pt x="30404" y="1971947"/>
                  </a:cubicBezTo>
                  <a:cubicBezTo>
                    <a:pt x="7461" y="1959405"/>
                    <a:pt x="-12935" y="1994483"/>
                    <a:pt x="9899" y="2007160"/>
                  </a:cubicBezTo>
                  <a:cubicBezTo>
                    <a:pt x="277088" y="2153432"/>
                    <a:pt x="495196" y="2359945"/>
                    <a:pt x="670830" y="2607578"/>
                  </a:cubicBezTo>
                  <a:cubicBezTo>
                    <a:pt x="798140" y="2787166"/>
                    <a:pt x="898363" y="2987910"/>
                    <a:pt x="1039732" y="3157206"/>
                  </a:cubicBezTo>
                  <a:cubicBezTo>
                    <a:pt x="1134402" y="3270512"/>
                    <a:pt x="1276719" y="3380568"/>
                    <a:pt x="1433608" y="3366781"/>
                  </a:cubicBezTo>
                  <a:cubicBezTo>
                    <a:pt x="1562057" y="3355512"/>
                    <a:pt x="1678532" y="3269700"/>
                    <a:pt x="1775938" y="3192203"/>
                  </a:cubicBezTo>
                  <a:cubicBezTo>
                    <a:pt x="1932340" y="3067791"/>
                    <a:pt x="2071650" y="2922007"/>
                    <a:pt x="2208116" y="2776521"/>
                  </a:cubicBezTo>
                  <a:cubicBezTo>
                    <a:pt x="2372184" y="2601591"/>
                    <a:pt x="2531511" y="2422300"/>
                    <a:pt x="2694333" y="2246206"/>
                  </a:cubicBezTo>
                  <a:cubicBezTo>
                    <a:pt x="3008709" y="1906151"/>
                    <a:pt x="3341124" y="1542531"/>
                    <a:pt x="3752093" y="1317842"/>
                  </a:cubicBezTo>
                  <a:cubicBezTo>
                    <a:pt x="3914996" y="1228779"/>
                    <a:pt x="4091714" y="1170135"/>
                    <a:pt x="4279131" y="1182649"/>
                  </a:cubicBezTo>
                  <a:cubicBezTo>
                    <a:pt x="4464381" y="1195028"/>
                    <a:pt x="4637496" y="1268516"/>
                    <a:pt x="4790837" y="1370365"/>
                  </a:cubicBezTo>
                  <a:cubicBezTo>
                    <a:pt x="5143785" y="1604778"/>
                    <a:pt x="5409105" y="1955315"/>
                    <a:pt x="5697640" y="2259858"/>
                  </a:cubicBezTo>
                  <a:cubicBezTo>
                    <a:pt x="6008222" y="2587614"/>
                    <a:pt x="6357053" y="2897547"/>
                    <a:pt x="6792617" y="3043385"/>
                  </a:cubicBezTo>
                  <a:cubicBezTo>
                    <a:pt x="7054850" y="3131202"/>
                    <a:pt x="7327185" y="3144638"/>
                    <a:pt x="7601498" y="3127600"/>
                  </a:cubicBezTo>
                  <a:cubicBezTo>
                    <a:pt x="7907747" y="3108639"/>
                    <a:pt x="8210151" y="3046067"/>
                    <a:pt x="8493700" y="2927479"/>
                  </a:cubicBezTo>
                  <a:cubicBezTo>
                    <a:pt x="8743905" y="2822867"/>
                    <a:pt x="8973497" y="2677950"/>
                    <a:pt x="9191876" y="2518270"/>
                  </a:cubicBezTo>
                  <a:cubicBezTo>
                    <a:pt x="9472825" y="2312840"/>
                    <a:pt x="9741288" y="2090562"/>
                    <a:pt x="10003249" y="1861593"/>
                  </a:cubicBezTo>
                  <a:cubicBezTo>
                    <a:pt x="10573274" y="1363186"/>
                    <a:pt x="11114316" y="830704"/>
                    <a:pt x="11714815" y="368080"/>
                  </a:cubicBezTo>
                  <a:cubicBezTo>
                    <a:pt x="11864147" y="253013"/>
                    <a:pt x="12017136" y="142957"/>
                    <a:pt x="12173782" y="37912"/>
                  </a:cubicBezTo>
                  <a:cubicBezTo>
                    <a:pt x="12195452" y="23448"/>
                    <a:pt x="12175110" y="-11766"/>
                    <a:pt x="12153278" y="2699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A7DAB211-43A8-7D73-9AE0-33E247D5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B4C835-31EA-E8CE-A921-F3A29E9D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132E84E-8494-F52A-7AB1-6FE55862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241271-EABA-BF00-711C-674EFC08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9" name="TextBox 2008">
            <a:extLst>
              <a:ext uri="{FF2B5EF4-FFF2-40B4-BE49-F238E27FC236}">
                <a16:creationId xmlns:a16="http://schemas.microsoft.com/office/drawing/2014/main" id="{C701FDD6-046D-859F-3964-32DEDB0A2CB2}"/>
              </a:ext>
            </a:extLst>
          </p:cNvPr>
          <p:cNvSpPr txBox="1"/>
          <p:nvPr/>
        </p:nvSpPr>
        <p:spPr>
          <a:xfrm>
            <a:off x="292451" y="1630209"/>
            <a:ext cx="71823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Indian Premier League (IPL) Strategy for RCB</a:t>
            </a:r>
            <a:r>
              <a:rPr lang="en-IN" sz="2400" b="1" dirty="0">
                <a:solidFill>
                  <a:schemeClr val="accent2"/>
                </a:solidFill>
                <a:latin typeface="Montserrat" panose="00000500000000000000" pitchFamily="2" charset="0"/>
              </a:rPr>
              <a:t>.</a:t>
            </a:r>
          </a:p>
          <a:p>
            <a:pPr algn="ctr"/>
            <a:r>
              <a:rPr lang="en-IN" sz="2400" b="1" dirty="0">
                <a:solidFill>
                  <a:schemeClr val="accent2"/>
                </a:solidFill>
                <a:latin typeface="Montserrat" panose="00000500000000000000" pitchFamily="2" charset="0"/>
              </a:rPr>
              <a:t>(Performance Analysis &amp; Auction Optimization)</a:t>
            </a:r>
          </a:p>
          <a:p>
            <a:pPr algn="ctr"/>
            <a:r>
              <a:rPr lang="en-IN" b="1" dirty="0">
                <a:solidFill>
                  <a:schemeClr val="accent2"/>
                </a:solidFill>
                <a:latin typeface="Montserrat" panose="00000500000000000000" pitchFamily="2" charset="0"/>
              </a:rPr>
              <a:t>Prepared</a:t>
            </a:r>
            <a:r>
              <a:rPr lang="en-IN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Montserrat" panose="00000500000000000000" pitchFamily="2" charset="0"/>
              </a:rPr>
              <a:t>by: Kiran HD</a:t>
            </a:r>
          </a:p>
        </p:txBody>
      </p:sp>
      <p:sp>
        <p:nvSpPr>
          <p:cNvPr id="2028" name="Freeform: Shape 2027">
            <a:extLst>
              <a:ext uri="{FF2B5EF4-FFF2-40B4-BE49-F238E27FC236}">
                <a16:creationId xmlns:a16="http://schemas.microsoft.com/office/drawing/2014/main" id="{34266380-9443-3457-60B9-5A7A02D9E4CC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007" name="Group 2006">
            <a:extLst>
              <a:ext uri="{FF2B5EF4-FFF2-40B4-BE49-F238E27FC236}">
                <a16:creationId xmlns:a16="http://schemas.microsoft.com/office/drawing/2014/main" id="{2B0B98CC-14FE-B6BD-7844-76A5EE6266D2}"/>
              </a:ext>
            </a:extLst>
          </p:cNvPr>
          <p:cNvGrpSpPr/>
          <p:nvPr/>
        </p:nvGrpSpPr>
        <p:grpSpPr>
          <a:xfrm>
            <a:off x="5969095" y="1014009"/>
            <a:ext cx="4498880" cy="5817457"/>
            <a:chOff x="6644952" y="1015231"/>
            <a:chExt cx="4048448" cy="52350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4A174DE-4899-517C-608E-BE57C2DB899C}"/>
                </a:ext>
              </a:extLst>
            </p:cNvPr>
            <p:cNvSpPr/>
            <p:nvPr/>
          </p:nvSpPr>
          <p:spPr>
            <a:xfrm>
              <a:off x="6691005" y="1015231"/>
              <a:ext cx="4002395" cy="5231536"/>
            </a:xfrm>
            <a:custGeom>
              <a:avLst/>
              <a:gdLst>
                <a:gd name="connsiteX0" fmla="*/ 4137773 w 5665688"/>
                <a:gd name="connsiteY0" fmla="*/ 6787230 h 7405632"/>
                <a:gd name="connsiteX1" fmla="*/ 4137773 w 5665688"/>
                <a:gd name="connsiteY1" fmla="*/ 6999864 h 7405632"/>
                <a:gd name="connsiteX2" fmla="*/ 4199615 w 5665688"/>
                <a:gd name="connsiteY2" fmla="*/ 7025278 h 7405632"/>
                <a:gd name="connsiteX3" fmla="*/ 4249597 w 5665688"/>
                <a:gd name="connsiteY3" fmla="*/ 7129477 h 7405632"/>
                <a:gd name="connsiteX4" fmla="*/ 4271622 w 5665688"/>
                <a:gd name="connsiteY4" fmla="*/ 7314155 h 7405632"/>
                <a:gd name="connsiteX5" fmla="*/ 4423261 w 5665688"/>
                <a:gd name="connsiteY5" fmla="*/ 7382774 h 7405632"/>
                <a:gd name="connsiteX6" fmla="*/ 4658768 w 5665688"/>
                <a:gd name="connsiteY6" fmla="*/ 7403953 h 7405632"/>
                <a:gd name="connsiteX7" fmla="*/ 4889192 w 5665688"/>
                <a:gd name="connsiteY7" fmla="*/ 7353124 h 7405632"/>
                <a:gd name="connsiteX8" fmla="*/ 4963742 w 5665688"/>
                <a:gd name="connsiteY8" fmla="*/ 7308225 h 7405632"/>
                <a:gd name="connsiteX9" fmla="*/ 4928161 w 5665688"/>
                <a:gd name="connsiteY9" fmla="*/ 7243842 h 7405632"/>
                <a:gd name="connsiteX10" fmla="*/ 4928161 w 5665688"/>
                <a:gd name="connsiteY10" fmla="*/ 7218427 h 7405632"/>
                <a:gd name="connsiteX11" fmla="*/ 4928161 w 5665688"/>
                <a:gd name="connsiteY11" fmla="*/ 7121006 h 7405632"/>
                <a:gd name="connsiteX12" fmla="*/ 4880721 w 5665688"/>
                <a:gd name="connsiteY12" fmla="*/ 7082037 h 7405632"/>
                <a:gd name="connsiteX13" fmla="*/ 4890887 w 5665688"/>
                <a:gd name="connsiteY13" fmla="*/ 6997322 h 7405632"/>
                <a:gd name="connsiteX14" fmla="*/ 4901053 w 5665688"/>
                <a:gd name="connsiteY14" fmla="*/ 6922773 h 7405632"/>
                <a:gd name="connsiteX15" fmla="*/ 4919690 w 5665688"/>
                <a:gd name="connsiteY15" fmla="*/ 6838058 h 7405632"/>
                <a:gd name="connsiteX16" fmla="*/ 5066247 w 5665688"/>
                <a:gd name="connsiteY16" fmla="*/ 6195074 h 7405632"/>
                <a:gd name="connsiteX17" fmla="*/ 5311919 w 5665688"/>
                <a:gd name="connsiteY17" fmla="*/ 5159012 h 7405632"/>
                <a:gd name="connsiteX18" fmla="*/ 5320391 w 5665688"/>
                <a:gd name="connsiteY18" fmla="*/ 5121738 h 7405632"/>
                <a:gd name="connsiteX19" fmla="*/ 5330556 w 5665688"/>
                <a:gd name="connsiteY19" fmla="*/ 5099712 h 7405632"/>
                <a:gd name="connsiteX20" fmla="*/ 5354276 w 5665688"/>
                <a:gd name="connsiteY20" fmla="*/ 5078534 h 7405632"/>
                <a:gd name="connsiteX21" fmla="*/ 5392398 w 5665688"/>
                <a:gd name="connsiteY21" fmla="*/ 5038717 h 7405632"/>
                <a:gd name="connsiteX22" fmla="*/ 5404258 w 5665688"/>
                <a:gd name="connsiteY22" fmla="*/ 4994665 h 7405632"/>
                <a:gd name="connsiteX23" fmla="*/ 5404258 w 5665688"/>
                <a:gd name="connsiteY23" fmla="*/ 4967557 h 7405632"/>
                <a:gd name="connsiteX24" fmla="*/ 5404258 w 5665688"/>
                <a:gd name="connsiteY24" fmla="*/ 4954850 h 7405632"/>
                <a:gd name="connsiteX25" fmla="*/ 5414424 w 5665688"/>
                <a:gd name="connsiteY25" fmla="*/ 4943837 h 7405632"/>
                <a:gd name="connsiteX26" fmla="*/ 5456782 w 5665688"/>
                <a:gd name="connsiteY26" fmla="*/ 4913339 h 7405632"/>
                <a:gd name="connsiteX27" fmla="*/ 5468642 w 5665688"/>
                <a:gd name="connsiteY27" fmla="*/ 4873524 h 7405632"/>
                <a:gd name="connsiteX28" fmla="*/ 5468642 w 5665688"/>
                <a:gd name="connsiteY28" fmla="*/ 4837097 h 7405632"/>
                <a:gd name="connsiteX29" fmla="*/ 5468642 w 5665688"/>
                <a:gd name="connsiteY29" fmla="*/ 4812529 h 7405632"/>
                <a:gd name="connsiteX30" fmla="*/ 5499139 w 5665688"/>
                <a:gd name="connsiteY30" fmla="*/ 4784573 h 7405632"/>
                <a:gd name="connsiteX31" fmla="*/ 5521164 w 5665688"/>
                <a:gd name="connsiteY31" fmla="*/ 4692234 h 7405632"/>
                <a:gd name="connsiteX32" fmla="*/ 5512694 w 5665688"/>
                <a:gd name="connsiteY32" fmla="*/ 4670208 h 7405632"/>
                <a:gd name="connsiteX33" fmla="*/ 5505916 w 5665688"/>
                <a:gd name="connsiteY33" fmla="*/ 4639711 h 7405632"/>
                <a:gd name="connsiteX34" fmla="*/ 5526247 w 5665688"/>
                <a:gd name="connsiteY34" fmla="*/ 4554996 h 7405632"/>
                <a:gd name="connsiteX35" fmla="*/ 5583854 w 5665688"/>
                <a:gd name="connsiteY35" fmla="*/ 4376248 h 7405632"/>
                <a:gd name="connsiteX36" fmla="*/ 5627058 w 5665688"/>
                <a:gd name="connsiteY36" fmla="*/ 4229691 h 7405632"/>
                <a:gd name="connsiteX37" fmla="*/ 5627058 w 5665688"/>
                <a:gd name="connsiteY37" fmla="*/ 4170391 h 7405632"/>
                <a:gd name="connsiteX38" fmla="*/ 5606727 w 5665688"/>
                <a:gd name="connsiteY38" fmla="*/ 4128881 h 7405632"/>
                <a:gd name="connsiteX39" fmla="*/ 5590631 w 5665688"/>
                <a:gd name="connsiteY39" fmla="*/ 4100078 h 7405632"/>
                <a:gd name="connsiteX40" fmla="*/ 5602491 w 5665688"/>
                <a:gd name="connsiteY40" fmla="*/ 4068734 h 7405632"/>
                <a:gd name="connsiteX41" fmla="*/ 5656708 w 5665688"/>
                <a:gd name="connsiteY41" fmla="*/ 3923024 h 7405632"/>
                <a:gd name="connsiteX42" fmla="*/ 5626211 w 5665688"/>
                <a:gd name="connsiteY42" fmla="*/ 3529101 h 7405632"/>
                <a:gd name="connsiteX43" fmla="*/ 5591478 w 5665688"/>
                <a:gd name="connsiteY43" fmla="*/ 3336798 h 7405632"/>
                <a:gd name="connsiteX44" fmla="*/ 5583006 w 5665688"/>
                <a:gd name="connsiteY44" fmla="*/ 3047074 h 7405632"/>
                <a:gd name="connsiteX45" fmla="*/ 5533024 w 5665688"/>
                <a:gd name="connsiteY45" fmla="*/ 2798012 h 7405632"/>
                <a:gd name="connsiteX46" fmla="*/ 5363595 w 5665688"/>
                <a:gd name="connsiteY46" fmla="*/ 2561658 h 7405632"/>
                <a:gd name="connsiteX47" fmla="*/ 5216191 w 5665688"/>
                <a:gd name="connsiteY47" fmla="*/ 2425267 h 7405632"/>
                <a:gd name="connsiteX48" fmla="*/ 5028972 w 5665688"/>
                <a:gd name="connsiteY48" fmla="*/ 2249061 h 7405632"/>
                <a:gd name="connsiteX49" fmla="*/ 4845141 w 5665688"/>
                <a:gd name="connsiteY49" fmla="*/ 1994917 h 7405632"/>
                <a:gd name="connsiteX50" fmla="*/ 4675712 w 5665688"/>
                <a:gd name="connsiteY50" fmla="*/ 1793296 h 7405632"/>
                <a:gd name="connsiteX51" fmla="*/ 4506282 w 5665688"/>
                <a:gd name="connsiteY51" fmla="*/ 1539151 h 7405632"/>
                <a:gd name="connsiteX52" fmla="*/ 4404624 w 5665688"/>
                <a:gd name="connsiteY52" fmla="*/ 1296867 h 7405632"/>
                <a:gd name="connsiteX53" fmla="*/ 4269928 w 5665688"/>
                <a:gd name="connsiteY53" fmla="*/ 1061360 h 7405632"/>
                <a:gd name="connsiteX54" fmla="*/ 4169964 w 5665688"/>
                <a:gd name="connsiteY54" fmla="*/ 868211 h 7405632"/>
                <a:gd name="connsiteX55" fmla="*/ 4104734 w 5665688"/>
                <a:gd name="connsiteY55" fmla="*/ 622538 h 7405632"/>
                <a:gd name="connsiteX56" fmla="*/ 3596445 w 5665688"/>
                <a:gd name="connsiteY56" fmla="*/ 469204 h 7405632"/>
                <a:gd name="connsiteX57" fmla="*/ 3371952 w 5665688"/>
                <a:gd name="connsiteY57" fmla="*/ 638634 h 7405632"/>
                <a:gd name="connsiteX58" fmla="*/ 3246574 w 5665688"/>
                <a:gd name="connsiteY58" fmla="*/ 719113 h 7405632"/>
                <a:gd name="connsiteX59" fmla="*/ 3133903 w 5665688"/>
                <a:gd name="connsiteY59" fmla="*/ 614067 h 7405632"/>
                <a:gd name="connsiteX60" fmla="*/ 3133903 w 5665688"/>
                <a:gd name="connsiteY60" fmla="*/ 565779 h 7405632"/>
                <a:gd name="connsiteX61" fmla="*/ 3103406 w 5665688"/>
                <a:gd name="connsiteY61" fmla="*/ 440401 h 7405632"/>
                <a:gd name="connsiteX62" fmla="*/ 3035634 w 5665688"/>
                <a:gd name="connsiteY62" fmla="*/ 288762 h 7405632"/>
                <a:gd name="connsiteX63" fmla="*/ 2775560 w 5665688"/>
                <a:gd name="connsiteY63" fmla="*/ 40548 h 7405632"/>
                <a:gd name="connsiteX64" fmla="*/ 2357069 w 5665688"/>
                <a:gd name="connsiteY64" fmla="*/ 40548 h 7405632"/>
                <a:gd name="connsiteX65" fmla="*/ 2096147 w 5665688"/>
                <a:gd name="connsiteY65" fmla="*/ 237933 h 7405632"/>
                <a:gd name="connsiteX66" fmla="*/ 2029223 w 5665688"/>
                <a:gd name="connsiteY66" fmla="*/ 689463 h 7405632"/>
                <a:gd name="connsiteX67" fmla="*/ 2180015 w 5665688"/>
                <a:gd name="connsiteY67" fmla="*/ 926664 h 7405632"/>
                <a:gd name="connsiteX68" fmla="*/ 2201194 w 5665688"/>
                <a:gd name="connsiteY68" fmla="*/ 944454 h 7405632"/>
                <a:gd name="connsiteX69" fmla="*/ 2213901 w 5665688"/>
                <a:gd name="connsiteY69" fmla="*/ 953772 h 7405632"/>
                <a:gd name="connsiteX70" fmla="*/ 2207971 w 5665688"/>
                <a:gd name="connsiteY70" fmla="*/ 976645 h 7405632"/>
                <a:gd name="connsiteX71" fmla="*/ 2174085 w 5665688"/>
                <a:gd name="connsiteY71" fmla="*/ 1075762 h 7405632"/>
                <a:gd name="connsiteX72" fmla="*/ 2174085 w 5665688"/>
                <a:gd name="connsiteY72" fmla="*/ 1112189 h 7405632"/>
                <a:gd name="connsiteX73" fmla="*/ 2199499 w 5665688"/>
                <a:gd name="connsiteY73" fmla="*/ 1102023 h 7405632"/>
                <a:gd name="connsiteX74" fmla="*/ 2257106 w 5665688"/>
                <a:gd name="connsiteY74" fmla="*/ 1057972 h 7405632"/>
                <a:gd name="connsiteX75" fmla="*/ 2279132 w 5665688"/>
                <a:gd name="connsiteY75" fmla="*/ 1032557 h 7405632"/>
                <a:gd name="connsiteX76" fmla="*/ 2312170 w 5665688"/>
                <a:gd name="connsiteY76" fmla="*/ 991047 h 7405632"/>
                <a:gd name="connsiteX77" fmla="*/ 2343515 w 5665688"/>
                <a:gd name="connsiteY77" fmla="*/ 1009684 h 7405632"/>
                <a:gd name="connsiteX78" fmla="*/ 2428230 w 5665688"/>
                <a:gd name="connsiteY78" fmla="*/ 1058819 h 7405632"/>
                <a:gd name="connsiteX79" fmla="*/ 2434160 w 5665688"/>
                <a:gd name="connsiteY79" fmla="*/ 1081692 h 7405632"/>
                <a:gd name="connsiteX80" fmla="*/ 2443478 w 5665688"/>
                <a:gd name="connsiteY80" fmla="*/ 1121508 h 7405632"/>
                <a:gd name="connsiteX81" fmla="*/ 2507861 w 5665688"/>
                <a:gd name="connsiteY81" fmla="*/ 1193515 h 7405632"/>
                <a:gd name="connsiteX82" fmla="*/ 2585799 w 5665688"/>
                <a:gd name="connsiteY82" fmla="*/ 1242650 h 7405632"/>
                <a:gd name="connsiteX83" fmla="*/ 2690845 w 5665688"/>
                <a:gd name="connsiteY83" fmla="*/ 1284160 h 7405632"/>
                <a:gd name="connsiteX84" fmla="*/ 2782337 w 5665688"/>
                <a:gd name="connsiteY84" fmla="*/ 1312963 h 7405632"/>
                <a:gd name="connsiteX85" fmla="*/ 2805210 w 5665688"/>
                <a:gd name="connsiteY85" fmla="*/ 1322282 h 7405632"/>
                <a:gd name="connsiteX86" fmla="*/ 2767935 w 5665688"/>
                <a:gd name="connsiteY86" fmla="*/ 1327364 h 7405632"/>
                <a:gd name="connsiteX87" fmla="*/ 2739133 w 5665688"/>
                <a:gd name="connsiteY87" fmla="*/ 1362945 h 7405632"/>
                <a:gd name="connsiteX88" fmla="*/ 2739133 w 5665688"/>
                <a:gd name="connsiteY88" fmla="*/ 1410385 h 7405632"/>
                <a:gd name="connsiteX89" fmla="*/ 2715413 w 5665688"/>
                <a:gd name="connsiteY89" fmla="*/ 1397678 h 7405632"/>
                <a:gd name="connsiteX90" fmla="*/ 2653571 w 5665688"/>
                <a:gd name="connsiteY90" fmla="*/ 1413774 h 7405632"/>
                <a:gd name="connsiteX91" fmla="*/ 2622226 w 5665688"/>
                <a:gd name="connsiteY91" fmla="*/ 1467991 h 7405632"/>
                <a:gd name="connsiteX92" fmla="*/ 2622226 w 5665688"/>
                <a:gd name="connsiteY92" fmla="*/ 1501877 h 7405632"/>
                <a:gd name="connsiteX93" fmla="*/ 2601047 w 5665688"/>
                <a:gd name="connsiteY93" fmla="*/ 1492558 h 7405632"/>
                <a:gd name="connsiteX94" fmla="*/ 2556996 w 5665688"/>
                <a:gd name="connsiteY94" fmla="*/ 1492558 h 7405632"/>
                <a:gd name="connsiteX95" fmla="*/ 2516332 w 5665688"/>
                <a:gd name="connsiteY95" fmla="*/ 1537457 h 7405632"/>
                <a:gd name="connsiteX96" fmla="*/ 2516332 w 5665688"/>
                <a:gd name="connsiteY96" fmla="*/ 1583203 h 7405632"/>
                <a:gd name="connsiteX97" fmla="*/ 2499390 w 5665688"/>
                <a:gd name="connsiteY97" fmla="*/ 1589133 h 7405632"/>
                <a:gd name="connsiteX98" fmla="*/ 2476517 w 5665688"/>
                <a:gd name="connsiteY98" fmla="*/ 1613700 h 7405632"/>
                <a:gd name="connsiteX99" fmla="*/ 2438395 w 5665688"/>
                <a:gd name="connsiteY99" fmla="*/ 1672153 h 7405632"/>
                <a:gd name="connsiteX100" fmla="*/ 2438395 w 5665688"/>
                <a:gd name="connsiteY100" fmla="*/ 1698415 h 7405632"/>
                <a:gd name="connsiteX101" fmla="*/ 2438395 w 5665688"/>
                <a:gd name="connsiteY101" fmla="*/ 1745008 h 7405632"/>
                <a:gd name="connsiteX102" fmla="*/ 2445172 w 5665688"/>
                <a:gd name="connsiteY102" fmla="*/ 1777200 h 7405632"/>
                <a:gd name="connsiteX103" fmla="*/ 2445172 w 5665688"/>
                <a:gd name="connsiteY103" fmla="*/ 1783130 h 7405632"/>
                <a:gd name="connsiteX104" fmla="*/ 2432465 w 5665688"/>
                <a:gd name="connsiteY104" fmla="*/ 1800920 h 7405632"/>
                <a:gd name="connsiteX105" fmla="*/ 2422300 w 5665688"/>
                <a:gd name="connsiteY105" fmla="*/ 1828876 h 7405632"/>
                <a:gd name="connsiteX106" fmla="*/ 2422300 w 5665688"/>
                <a:gd name="connsiteY106" fmla="*/ 1849207 h 7405632"/>
                <a:gd name="connsiteX107" fmla="*/ 2412134 w 5665688"/>
                <a:gd name="connsiteY107" fmla="*/ 1849207 h 7405632"/>
                <a:gd name="connsiteX108" fmla="*/ 2357916 w 5665688"/>
                <a:gd name="connsiteY108" fmla="*/ 1857679 h 7405632"/>
                <a:gd name="connsiteX109" fmla="*/ 2324878 w 5665688"/>
                <a:gd name="connsiteY109" fmla="*/ 1889023 h 7405632"/>
                <a:gd name="connsiteX110" fmla="*/ 2313864 w 5665688"/>
                <a:gd name="connsiteY110" fmla="*/ 1930533 h 7405632"/>
                <a:gd name="connsiteX111" fmla="*/ 2302852 w 5665688"/>
                <a:gd name="connsiteY111" fmla="*/ 1922909 h 7405632"/>
                <a:gd name="connsiteX112" fmla="*/ 2264730 w 5665688"/>
                <a:gd name="connsiteY112" fmla="*/ 1909355 h 7405632"/>
                <a:gd name="connsiteX113" fmla="*/ 2237622 w 5665688"/>
                <a:gd name="connsiteY113" fmla="*/ 1909355 h 7405632"/>
                <a:gd name="connsiteX114" fmla="*/ 2199499 w 5665688"/>
                <a:gd name="connsiteY114" fmla="*/ 1939852 h 7405632"/>
                <a:gd name="connsiteX115" fmla="*/ 2157142 w 5665688"/>
                <a:gd name="connsiteY115" fmla="*/ 1994069 h 7405632"/>
                <a:gd name="connsiteX116" fmla="*/ 2113937 w 5665688"/>
                <a:gd name="connsiteY116" fmla="*/ 2034733 h 7405632"/>
                <a:gd name="connsiteX117" fmla="*/ 2088523 w 5665688"/>
                <a:gd name="connsiteY117" fmla="*/ 2078784 h 7405632"/>
                <a:gd name="connsiteX118" fmla="*/ 2096147 w 5665688"/>
                <a:gd name="connsiteY118" fmla="*/ 2156722 h 7405632"/>
                <a:gd name="connsiteX119" fmla="*/ 2132575 w 5665688"/>
                <a:gd name="connsiteY119" fmla="*/ 2241437 h 7405632"/>
                <a:gd name="connsiteX120" fmla="*/ 2144435 w 5665688"/>
                <a:gd name="connsiteY120" fmla="*/ 2262615 h 7405632"/>
                <a:gd name="connsiteX121" fmla="*/ 2150365 w 5665688"/>
                <a:gd name="connsiteY121" fmla="*/ 2273628 h 7405632"/>
                <a:gd name="connsiteX122" fmla="*/ 2138505 w 5665688"/>
                <a:gd name="connsiteY122" fmla="*/ 2292265 h 7405632"/>
                <a:gd name="connsiteX123" fmla="*/ 2108855 w 5665688"/>
                <a:gd name="connsiteY123" fmla="*/ 2330387 h 7405632"/>
                <a:gd name="connsiteX124" fmla="*/ 2074969 w 5665688"/>
                <a:gd name="connsiteY124" fmla="*/ 2316833 h 7405632"/>
                <a:gd name="connsiteX125" fmla="*/ 2002114 w 5665688"/>
                <a:gd name="connsiteY125" fmla="*/ 2289724 h 7405632"/>
                <a:gd name="connsiteX126" fmla="*/ 1949591 w 5665688"/>
                <a:gd name="connsiteY126" fmla="*/ 2275323 h 7405632"/>
                <a:gd name="connsiteX127" fmla="*/ 1904693 w 5665688"/>
                <a:gd name="connsiteY127" fmla="*/ 2270240 h 7405632"/>
                <a:gd name="connsiteX128" fmla="*/ 1875889 w 5665688"/>
                <a:gd name="connsiteY128" fmla="*/ 2270240 h 7405632"/>
                <a:gd name="connsiteX129" fmla="*/ 1821672 w 5665688"/>
                <a:gd name="connsiteY129" fmla="*/ 2314291 h 7405632"/>
                <a:gd name="connsiteX130" fmla="*/ 1736957 w 5665688"/>
                <a:gd name="connsiteY130" fmla="*/ 2416796 h 7405632"/>
                <a:gd name="connsiteX131" fmla="*/ 1411653 w 5665688"/>
                <a:gd name="connsiteY131" fmla="*/ 2802248 h 7405632"/>
                <a:gd name="connsiteX132" fmla="*/ 1163439 w 5665688"/>
                <a:gd name="connsiteY132" fmla="*/ 3036061 h 7405632"/>
                <a:gd name="connsiteX133" fmla="*/ 929626 w 5665688"/>
                <a:gd name="connsiteY133" fmla="*/ 3256319 h 7405632"/>
                <a:gd name="connsiteX134" fmla="*/ 804248 w 5665688"/>
                <a:gd name="connsiteY134" fmla="*/ 3373225 h 7405632"/>
                <a:gd name="connsiteX135" fmla="*/ 787305 w 5665688"/>
                <a:gd name="connsiteY135" fmla="*/ 3389321 h 7405632"/>
                <a:gd name="connsiteX136" fmla="*/ 763585 w 5665688"/>
                <a:gd name="connsiteY136" fmla="*/ 3407959 h 7405632"/>
                <a:gd name="connsiteX137" fmla="*/ 756808 w 5665688"/>
                <a:gd name="connsiteY137" fmla="*/ 3413041 h 7405632"/>
                <a:gd name="connsiteX138" fmla="*/ 750878 w 5665688"/>
                <a:gd name="connsiteY138" fmla="*/ 3391863 h 7405632"/>
                <a:gd name="connsiteX139" fmla="*/ 686494 w 5665688"/>
                <a:gd name="connsiteY139" fmla="*/ 3265638 h 7405632"/>
                <a:gd name="connsiteX140" fmla="*/ 397617 w 5665688"/>
                <a:gd name="connsiteY140" fmla="*/ 3195324 h 7405632"/>
                <a:gd name="connsiteX141" fmla="*/ 190066 w 5665688"/>
                <a:gd name="connsiteY141" fmla="*/ 3436761 h 7405632"/>
                <a:gd name="connsiteX142" fmla="*/ 232423 w 5665688"/>
                <a:gd name="connsiteY142" fmla="*/ 3629064 h 7405632"/>
                <a:gd name="connsiteX143" fmla="*/ 329845 w 5665688"/>
                <a:gd name="connsiteY143" fmla="*/ 3713779 h 7405632"/>
                <a:gd name="connsiteX144" fmla="*/ 395076 w 5665688"/>
                <a:gd name="connsiteY144" fmla="*/ 3739193 h 7405632"/>
                <a:gd name="connsiteX145" fmla="*/ 383216 w 5665688"/>
                <a:gd name="connsiteY145" fmla="*/ 3749359 h 7405632"/>
                <a:gd name="connsiteX146" fmla="*/ 279016 w 5665688"/>
                <a:gd name="connsiteY146" fmla="*/ 3825602 h 7405632"/>
                <a:gd name="connsiteX147" fmla="*/ 63841 w 5665688"/>
                <a:gd name="connsiteY147" fmla="*/ 3982324 h 7405632"/>
                <a:gd name="connsiteX148" fmla="*/ 40968 w 5665688"/>
                <a:gd name="connsiteY148" fmla="*/ 4000962 h 7405632"/>
                <a:gd name="connsiteX149" fmla="*/ 305 w 5665688"/>
                <a:gd name="connsiteY149" fmla="*/ 4136505 h 7405632"/>
                <a:gd name="connsiteX150" fmla="*/ 305 w 5665688"/>
                <a:gd name="connsiteY150" fmla="*/ 4148365 h 7405632"/>
                <a:gd name="connsiteX151" fmla="*/ 51134 w 5665688"/>
                <a:gd name="connsiteY151" fmla="*/ 4217831 h 7405632"/>
                <a:gd name="connsiteX152" fmla="*/ 200232 w 5665688"/>
                <a:gd name="connsiteY152" fmla="*/ 4323725 h 7405632"/>
                <a:gd name="connsiteX153" fmla="*/ 311208 w 5665688"/>
                <a:gd name="connsiteY153" fmla="*/ 4383872 h 7405632"/>
                <a:gd name="connsiteX154" fmla="*/ 330693 w 5665688"/>
                <a:gd name="connsiteY154" fmla="*/ 4394886 h 7405632"/>
                <a:gd name="connsiteX155" fmla="*/ 345941 w 5665688"/>
                <a:gd name="connsiteY155" fmla="*/ 4400816 h 7405632"/>
                <a:gd name="connsiteX156" fmla="*/ 362884 w 5665688"/>
                <a:gd name="connsiteY156" fmla="*/ 4400816 h 7405632"/>
                <a:gd name="connsiteX157" fmla="*/ 431503 w 5665688"/>
                <a:gd name="connsiteY157" fmla="*/ 4372860 h 7405632"/>
                <a:gd name="connsiteX158" fmla="*/ 808484 w 5665688"/>
                <a:gd name="connsiteY158" fmla="*/ 4133117 h 7405632"/>
                <a:gd name="connsiteX159" fmla="*/ 1147343 w 5665688"/>
                <a:gd name="connsiteY159" fmla="*/ 3843392 h 7405632"/>
                <a:gd name="connsiteX160" fmla="*/ 1604802 w 5665688"/>
                <a:gd name="connsiteY160" fmla="*/ 3419819 h 7405632"/>
                <a:gd name="connsiteX161" fmla="*/ 1911469 w 5665688"/>
                <a:gd name="connsiteY161" fmla="*/ 3095361 h 7405632"/>
                <a:gd name="connsiteX162" fmla="*/ 2225762 w 5665688"/>
                <a:gd name="connsiteY162" fmla="*/ 2742101 h 7405632"/>
                <a:gd name="connsiteX163" fmla="*/ 2319794 w 5665688"/>
                <a:gd name="connsiteY163" fmla="*/ 2587073 h 7405632"/>
                <a:gd name="connsiteX164" fmla="*/ 2331655 w 5665688"/>
                <a:gd name="connsiteY164" fmla="*/ 2561658 h 7405632"/>
                <a:gd name="connsiteX165" fmla="*/ 2331655 w 5665688"/>
                <a:gd name="connsiteY165" fmla="*/ 2532855 h 7405632"/>
                <a:gd name="connsiteX166" fmla="*/ 2320642 w 5665688"/>
                <a:gd name="connsiteY166" fmla="*/ 2471014 h 7405632"/>
                <a:gd name="connsiteX167" fmla="*/ 2311323 w 5665688"/>
                <a:gd name="connsiteY167" fmla="*/ 2442210 h 7405632"/>
                <a:gd name="connsiteX168" fmla="*/ 2331655 w 5665688"/>
                <a:gd name="connsiteY168" fmla="*/ 2452376 h 7405632"/>
                <a:gd name="connsiteX169" fmla="*/ 2416370 w 5665688"/>
                <a:gd name="connsiteY169" fmla="*/ 2509135 h 7405632"/>
                <a:gd name="connsiteX170" fmla="*/ 2513791 w 5665688"/>
                <a:gd name="connsiteY170" fmla="*/ 2559117 h 7405632"/>
                <a:gd name="connsiteX171" fmla="*/ 2571397 w 5665688"/>
                <a:gd name="connsiteY171" fmla="*/ 2548951 h 7405632"/>
                <a:gd name="connsiteX172" fmla="*/ 2611213 w 5665688"/>
                <a:gd name="connsiteY172" fmla="*/ 2514218 h 7405632"/>
                <a:gd name="connsiteX173" fmla="*/ 2640017 w 5665688"/>
                <a:gd name="connsiteY173" fmla="*/ 2471014 h 7405632"/>
                <a:gd name="connsiteX174" fmla="*/ 2645947 w 5665688"/>
                <a:gd name="connsiteY174" fmla="*/ 2447293 h 7405632"/>
                <a:gd name="connsiteX175" fmla="*/ 2660348 w 5665688"/>
                <a:gd name="connsiteY175" fmla="*/ 2438822 h 7405632"/>
                <a:gd name="connsiteX176" fmla="*/ 2698469 w 5665688"/>
                <a:gd name="connsiteY176" fmla="*/ 2428656 h 7405632"/>
                <a:gd name="connsiteX177" fmla="*/ 2745063 w 5665688"/>
                <a:gd name="connsiteY177" fmla="*/ 2388840 h 7405632"/>
                <a:gd name="connsiteX178" fmla="*/ 2757770 w 5665688"/>
                <a:gd name="connsiteY178" fmla="*/ 2360884 h 7405632"/>
                <a:gd name="connsiteX179" fmla="*/ 2786573 w 5665688"/>
                <a:gd name="connsiteY179" fmla="*/ 2347330 h 7405632"/>
                <a:gd name="connsiteX180" fmla="*/ 2805210 w 5665688"/>
                <a:gd name="connsiteY180" fmla="*/ 2330387 h 7405632"/>
                <a:gd name="connsiteX181" fmla="*/ 2823847 w 5665688"/>
                <a:gd name="connsiteY181" fmla="*/ 2309208 h 7405632"/>
                <a:gd name="connsiteX182" fmla="*/ 2834860 w 5665688"/>
                <a:gd name="connsiteY182" fmla="*/ 2297348 h 7405632"/>
                <a:gd name="connsiteX183" fmla="*/ 2867899 w 5665688"/>
                <a:gd name="connsiteY183" fmla="*/ 2287183 h 7405632"/>
                <a:gd name="connsiteX184" fmla="*/ 2882301 w 5665688"/>
                <a:gd name="connsiteY184" fmla="*/ 2287183 h 7405632"/>
                <a:gd name="connsiteX185" fmla="*/ 2911103 w 5665688"/>
                <a:gd name="connsiteY185" fmla="*/ 2300737 h 7405632"/>
                <a:gd name="connsiteX186" fmla="*/ 2961085 w 5665688"/>
                <a:gd name="connsiteY186" fmla="*/ 2307514 h 7405632"/>
                <a:gd name="connsiteX187" fmla="*/ 2996665 w 5665688"/>
                <a:gd name="connsiteY187" fmla="*/ 2281253 h 7405632"/>
                <a:gd name="connsiteX188" fmla="*/ 3026316 w 5665688"/>
                <a:gd name="connsiteY188" fmla="*/ 2244825 h 7405632"/>
                <a:gd name="connsiteX189" fmla="*/ 3046647 w 5665688"/>
                <a:gd name="connsiteY189" fmla="*/ 2208398 h 7405632"/>
                <a:gd name="connsiteX190" fmla="*/ 3052577 w 5665688"/>
                <a:gd name="connsiteY190" fmla="*/ 2192302 h 7405632"/>
                <a:gd name="connsiteX191" fmla="*/ 3068673 w 5665688"/>
                <a:gd name="connsiteY191" fmla="*/ 2223647 h 7405632"/>
                <a:gd name="connsiteX192" fmla="*/ 3143222 w 5665688"/>
                <a:gd name="connsiteY192" fmla="*/ 2326998 h 7405632"/>
                <a:gd name="connsiteX193" fmla="*/ 3238950 w 5665688"/>
                <a:gd name="connsiteY193" fmla="*/ 2440516 h 7405632"/>
                <a:gd name="connsiteX194" fmla="*/ 3371952 w 5665688"/>
                <a:gd name="connsiteY194" fmla="*/ 2560811 h 7405632"/>
                <a:gd name="connsiteX195" fmla="*/ 3402449 w 5665688"/>
                <a:gd name="connsiteY195" fmla="*/ 2592156 h 7405632"/>
                <a:gd name="connsiteX196" fmla="*/ 3421086 w 5665688"/>
                <a:gd name="connsiteY196" fmla="*/ 2605710 h 7405632"/>
                <a:gd name="connsiteX197" fmla="*/ 3421086 w 5665688"/>
                <a:gd name="connsiteY197" fmla="*/ 2627736 h 7405632"/>
                <a:gd name="connsiteX198" fmla="*/ 3421086 w 5665688"/>
                <a:gd name="connsiteY198" fmla="*/ 2681106 h 7405632"/>
                <a:gd name="connsiteX199" fmla="*/ 3430405 w 5665688"/>
                <a:gd name="connsiteY199" fmla="*/ 2765821 h 7405632"/>
                <a:gd name="connsiteX200" fmla="*/ 3460055 w 5665688"/>
                <a:gd name="connsiteY200" fmla="*/ 2781069 h 7405632"/>
                <a:gd name="connsiteX201" fmla="*/ 3478692 w 5665688"/>
                <a:gd name="connsiteY201" fmla="*/ 2798859 h 7405632"/>
                <a:gd name="connsiteX202" fmla="*/ 3487164 w 5665688"/>
                <a:gd name="connsiteY202" fmla="*/ 2834440 h 7405632"/>
                <a:gd name="connsiteX203" fmla="*/ 3502413 w 5665688"/>
                <a:gd name="connsiteY203" fmla="*/ 2884422 h 7405632"/>
                <a:gd name="connsiteX204" fmla="*/ 3535451 w 5665688"/>
                <a:gd name="connsiteY204" fmla="*/ 2902212 h 7405632"/>
                <a:gd name="connsiteX205" fmla="*/ 3579503 w 5665688"/>
                <a:gd name="connsiteY205" fmla="*/ 2908142 h 7405632"/>
                <a:gd name="connsiteX206" fmla="*/ 3628637 w 5665688"/>
                <a:gd name="connsiteY206" fmla="*/ 2957276 h 7405632"/>
                <a:gd name="connsiteX207" fmla="*/ 3659135 w 5665688"/>
                <a:gd name="connsiteY207" fmla="*/ 3036908 h 7405632"/>
                <a:gd name="connsiteX208" fmla="*/ 3669300 w 5665688"/>
                <a:gd name="connsiteY208" fmla="*/ 3129247 h 7405632"/>
                <a:gd name="connsiteX209" fmla="*/ 3708269 w 5665688"/>
                <a:gd name="connsiteY209" fmla="*/ 3186006 h 7405632"/>
                <a:gd name="connsiteX210" fmla="*/ 3767569 w 5665688"/>
                <a:gd name="connsiteY210" fmla="*/ 3218197 h 7405632"/>
                <a:gd name="connsiteX211" fmla="*/ 3818398 w 5665688"/>
                <a:gd name="connsiteY211" fmla="*/ 3223280 h 7405632"/>
                <a:gd name="connsiteX212" fmla="*/ 3781971 w 5665688"/>
                <a:gd name="connsiteY212" fmla="*/ 3270721 h 7405632"/>
                <a:gd name="connsiteX213" fmla="*/ 3734531 w 5665688"/>
                <a:gd name="connsiteY213" fmla="*/ 3382544 h 7405632"/>
                <a:gd name="connsiteX214" fmla="*/ 3681160 w 5665688"/>
                <a:gd name="connsiteY214" fmla="*/ 3582471 h 7405632"/>
                <a:gd name="connsiteX215" fmla="*/ 3665065 w 5665688"/>
                <a:gd name="connsiteY215" fmla="*/ 3687518 h 7405632"/>
                <a:gd name="connsiteX216" fmla="*/ 3665065 w 5665688"/>
                <a:gd name="connsiteY216" fmla="*/ 3724792 h 7405632"/>
                <a:gd name="connsiteX217" fmla="*/ 3683702 w 5665688"/>
                <a:gd name="connsiteY217" fmla="*/ 3765455 h 7405632"/>
                <a:gd name="connsiteX218" fmla="*/ 3731142 w 5665688"/>
                <a:gd name="connsiteY218" fmla="*/ 3844240 h 7405632"/>
                <a:gd name="connsiteX219" fmla="*/ 3784512 w 5665688"/>
                <a:gd name="connsiteY219" fmla="*/ 3938273 h 7405632"/>
                <a:gd name="connsiteX220" fmla="*/ 3798067 w 5665688"/>
                <a:gd name="connsiteY220" fmla="*/ 3961146 h 7405632"/>
                <a:gd name="connsiteX221" fmla="*/ 3791289 w 5665688"/>
                <a:gd name="connsiteY221" fmla="*/ 3992490 h 7405632"/>
                <a:gd name="connsiteX222" fmla="*/ 3768417 w 5665688"/>
                <a:gd name="connsiteY222" fmla="*/ 4152601 h 7405632"/>
                <a:gd name="connsiteX223" fmla="*/ 3753168 w 5665688"/>
                <a:gd name="connsiteY223" fmla="*/ 4529582 h 7405632"/>
                <a:gd name="connsiteX224" fmla="*/ 3758251 w 5665688"/>
                <a:gd name="connsiteY224" fmla="*/ 4660042 h 7405632"/>
                <a:gd name="connsiteX225" fmla="*/ 3771805 w 5665688"/>
                <a:gd name="connsiteY225" fmla="*/ 4754923 h 7405632"/>
                <a:gd name="connsiteX226" fmla="*/ 3786207 w 5665688"/>
                <a:gd name="connsiteY226" fmla="*/ 4849803 h 7405632"/>
                <a:gd name="connsiteX227" fmla="*/ 3786207 w 5665688"/>
                <a:gd name="connsiteY227" fmla="*/ 4964169 h 7405632"/>
                <a:gd name="connsiteX228" fmla="*/ 3778582 w 5665688"/>
                <a:gd name="connsiteY228" fmla="*/ 5019233 h 7405632"/>
                <a:gd name="connsiteX229" fmla="*/ 3784512 w 5665688"/>
                <a:gd name="connsiteY229" fmla="*/ 5070062 h 7405632"/>
                <a:gd name="connsiteX230" fmla="*/ 3812468 w 5665688"/>
                <a:gd name="connsiteY230" fmla="*/ 5154777 h 7405632"/>
                <a:gd name="connsiteX231" fmla="*/ 3850590 w 5665688"/>
                <a:gd name="connsiteY231" fmla="*/ 5261517 h 7405632"/>
                <a:gd name="connsiteX232" fmla="*/ 3868380 w 5665688"/>
                <a:gd name="connsiteY232" fmla="*/ 5357245 h 7405632"/>
                <a:gd name="connsiteX233" fmla="*/ 3889559 w 5665688"/>
                <a:gd name="connsiteY233" fmla="*/ 5611389 h 7405632"/>
                <a:gd name="connsiteX234" fmla="*/ 3901419 w 5665688"/>
                <a:gd name="connsiteY234" fmla="*/ 5807080 h 7405632"/>
                <a:gd name="connsiteX235" fmla="*/ 3901419 w 5665688"/>
                <a:gd name="connsiteY235" fmla="*/ 5820634 h 7405632"/>
                <a:gd name="connsiteX236" fmla="*/ 3878546 w 5665688"/>
                <a:gd name="connsiteY236" fmla="*/ 5827411 h 7405632"/>
                <a:gd name="connsiteX237" fmla="*/ 3848048 w 5665688"/>
                <a:gd name="connsiteY237" fmla="*/ 5827411 h 7405632"/>
                <a:gd name="connsiteX238" fmla="*/ 3832800 w 5665688"/>
                <a:gd name="connsiteY238" fmla="*/ 5818093 h 7405632"/>
                <a:gd name="connsiteX239" fmla="*/ 3815009 w 5665688"/>
                <a:gd name="connsiteY239" fmla="*/ 5801150 h 7405632"/>
                <a:gd name="connsiteX240" fmla="*/ 3806538 w 5665688"/>
                <a:gd name="connsiteY240" fmla="*/ 5807927 h 7405632"/>
                <a:gd name="connsiteX241" fmla="*/ 3731142 w 5665688"/>
                <a:gd name="connsiteY241" fmla="*/ 5881629 h 7405632"/>
                <a:gd name="connsiteX242" fmla="*/ 3723517 w 5665688"/>
                <a:gd name="connsiteY242" fmla="*/ 5890948 h 7405632"/>
                <a:gd name="connsiteX243" fmla="*/ 3731142 w 5665688"/>
                <a:gd name="connsiteY243" fmla="*/ 5938388 h 7405632"/>
                <a:gd name="connsiteX244" fmla="*/ 3781971 w 5665688"/>
                <a:gd name="connsiteY244" fmla="*/ 6050212 h 7405632"/>
                <a:gd name="connsiteX245" fmla="*/ 3866686 w 5665688"/>
                <a:gd name="connsiteY245" fmla="*/ 6181519 h 7405632"/>
                <a:gd name="connsiteX246" fmla="*/ 3871768 w 5665688"/>
                <a:gd name="connsiteY246" fmla="*/ 6187449 h 7405632"/>
                <a:gd name="connsiteX247" fmla="*/ 3864144 w 5665688"/>
                <a:gd name="connsiteY247" fmla="*/ 6197615 h 7405632"/>
                <a:gd name="connsiteX248" fmla="*/ 3855673 w 5665688"/>
                <a:gd name="connsiteY248" fmla="*/ 6236584 h 7405632"/>
                <a:gd name="connsiteX249" fmla="*/ 3895489 w 5665688"/>
                <a:gd name="connsiteY249" fmla="*/ 6278941 h 7405632"/>
                <a:gd name="connsiteX250" fmla="*/ 3932763 w 5665688"/>
                <a:gd name="connsiteY250" fmla="*/ 6295037 h 7405632"/>
                <a:gd name="connsiteX251" fmla="*/ 3912432 w 5665688"/>
                <a:gd name="connsiteY251" fmla="*/ 6304356 h 7405632"/>
                <a:gd name="connsiteX252" fmla="*/ 3912432 w 5665688"/>
                <a:gd name="connsiteY252" fmla="*/ 6317063 h 7405632"/>
                <a:gd name="connsiteX253" fmla="*/ 3928528 w 5665688"/>
                <a:gd name="connsiteY253" fmla="*/ 6329770 h 7405632"/>
                <a:gd name="connsiteX254" fmla="*/ 3948012 w 5665688"/>
                <a:gd name="connsiteY254" fmla="*/ 6338241 h 7405632"/>
                <a:gd name="connsiteX255" fmla="*/ 3933610 w 5665688"/>
                <a:gd name="connsiteY255" fmla="*/ 6338241 h 7405632"/>
                <a:gd name="connsiteX256" fmla="*/ 3919209 w 5665688"/>
                <a:gd name="connsiteY256" fmla="*/ 6348407 h 7405632"/>
                <a:gd name="connsiteX257" fmla="*/ 3936152 w 5665688"/>
                <a:gd name="connsiteY257" fmla="*/ 6364503 h 7405632"/>
                <a:gd name="connsiteX258" fmla="*/ 3960719 w 5665688"/>
                <a:gd name="connsiteY258" fmla="*/ 6372975 h 7405632"/>
                <a:gd name="connsiteX259" fmla="*/ 3975120 w 5665688"/>
                <a:gd name="connsiteY259" fmla="*/ 6372975 h 7405632"/>
                <a:gd name="connsiteX260" fmla="*/ 3975120 w 5665688"/>
                <a:gd name="connsiteY260" fmla="*/ 6393306 h 7405632"/>
                <a:gd name="connsiteX261" fmla="*/ 4013242 w 5665688"/>
                <a:gd name="connsiteY261" fmla="*/ 6502588 h 7405632"/>
                <a:gd name="connsiteX262" fmla="*/ 4125066 w 5665688"/>
                <a:gd name="connsiteY262" fmla="*/ 6691502 h 7405632"/>
                <a:gd name="connsiteX263" fmla="*/ 4162340 w 5665688"/>
                <a:gd name="connsiteY263" fmla="*/ 6732165 h 7405632"/>
                <a:gd name="connsiteX264" fmla="*/ 4170812 w 5665688"/>
                <a:gd name="connsiteY264" fmla="*/ 6739790 h 7405632"/>
                <a:gd name="connsiteX265" fmla="*/ 4159798 w 5665688"/>
                <a:gd name="connsiteY265" fmla="*/ 6762662 h 7405632"/>
                <a:gd name="connsiteX266" fmla="*/ 4137773 w 5665688"/>
                <a:gd name="connsiteY266" fmla="*/ 6787230 h 7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</a:cxnLst>
              <a:rect l="l" t="t" r="r" b="b"/>
              <a:pathLst>
                <a:path w="5665688" h="7405632">
                  <a:moveTo>
                    <a:pt x="4137773" y="6787230"/>
                  </a:moveTo>
                  <a:cubicBezTo>
                    <a:pt x="4083894" y="6847886"/>
                    <a:pt x="4083894" y="6939208"/>
                    <a:pt x="4137773" y="6999864"/>
                  </a:cubicBezTo>
                  <a:cubicBezTo>
                    <a:pt x="4160646" y="7017654"/>
                    <a:pt x="4175047" y="7008335"/>
                    <a:pt x="4199615" y="7025278"/>
                  </a:cubicBezTo>
                  <a:cubicBezTo>
                    <a:pt x="4224182" y="7042221"/>
                    <a:pt x="4236042" y="7062553"/>
                    <a:pt x="4249597" y="7129477"/>
                  </a:cubicBezTo>
                  <a:cubicBezTo>
                    <a:pt x="4273317" y="7246383"/>
                    <a:pt x="4249597" y="7271798"/>
                    <a:pt x="4271622" y="7314155"/>
                  </a:cubicBezTo>
                  <a:cubicBezTo>
                    <a:pt x="4293648" y="7356513"/>
                    <a:pt x="4337699" y="7361595"/>
                    <a:pt x="4423261" y="7382774"/>
                  </a:cubicBezTo>
                  <a:cubicBezTo>
                    <a:pt x="4500183" y="7402005"/>
                    <a:pt x="4579645" y="7409205"/>
                    <a:pt x="4658768" y="7403953"/>
                  </a:cubicBezTo>
                  <a:cubicBezTo>
                    <a:pt x="4737130" y="7394973"/>
                    <a:pt x="4814305" y="7377945"/>
                    <a:pt x="4889192" y="7353124"/>
                  </a:cubicBezTo>
                  <a:cubicBezTo>
                    <a:pt x="4906983" y="7348041"/>
                    <a:pt x="4962895" y="7331945"/>
                    <a:pt x="4963742" y="7308225"/>
                  </a:cubicBezTo>
                  <a:cubicBezTo>
                    <a:pt x="4964589" y="7284505"/>
                    <a:pt x="4939175" y="7281963"/>
                    <a:pt x="4928161" y="7243842"/>
                  </a:cubicBezTo>
                  <a:cubicBezTo>
                    <a:pt x="4927484" y="7235371"/>
                    <a:pt x="4927484" y="7226899"/>
                    <a:pt x="4928161" y="7218427"/>
                  </a:cubicBezTo>
                  <a:cubicBezTo>
                    <a:pt x="4928161" y="7164210"/>
                    <a:pt x="4937480" y="7144726"/>
                    <a:pt x="4928161" y="7121006"/>
                  </a:cubicBezTo>
                  <a:cubicBezTo>
                    <a:pt x="4918843" y="7097286"/>
                    <a:pt x="4893428" y="7104063"/>
                    <a:pt x="4880721" y="7082037"/>
                  </a:cubicBezTo>
                  <a:cubicBezTo>
                    <a:pt x="4868014" y="7060011"/>
                    <a:pt x="4880721" y="7054929"/>
                    <a:pt x="4890887" y="6997322"/>
                  </a:cubicBezTo>
                  <a:cubicBezTo>
                    <a:pt x="4897664" y="6961742"/>
                    <a:pt x="4890887" y="6961742"/>
                    <a:pt x="4901053" y="6922773"/>
                  </a:cubicBezTo>
                  <a:cubicBezTo>
                    <a:pt x="4905119" y="6894140"/>
                    <a:pt x="4911388" y="6865760"/>
                    <a:pt x="4919690" y="6838058"/>
                  </a:cubicBezTo>
                  <a:cubicBezTo>
                    <a:pt x="4937480" y="6774522"/>
                    <a:pt x="4984073" y="6550028"/>
                    <a:pt x="5066247" y="6195074"/>
                  </a:cubicBezTo>
                  <a:cubicBezTo>
                    <a:pt x="5194165" y="5635109"/>
                    <a:pt x="5306836" y="5194592"/>
                    <a:pt x="5311919" y="5159012"/>
                  </a:cubicBezTo>
                  <a:cubicBezTo>
                    <a:pt x="5313359" y="5146305"/>
                    <a:pt x="5316155" y="5133801"/>
                    <a:pt x="5320391" y="5121738"/>
                  </a:cubicBezTo>
                  <a:cubicBezTo>
                    <a:pt x="5322424" y="5113834"/>
                    <a:pt x="5325812" y="5106362"/>
                    <a:pt x="5330556" y="5099712"/>
                  </a:cubicBezTo>
                  <a:cubicBezTo>
                    <a:pt x="5337079" y="5091215"/>
                    <a:pt x="5345127" y="5084031"/>
                    <a:pt x="5354276" y="5078534"/>
                  </a:cubicBezTo>
                  <a:cubicBezTo>
                    <a:pt x="5369440" y="5067842"/>
                    <a:pt x="5382402" y="5054322"/>
                    <a:pt x="5392398" y="5038717"/>
                  </a:cubicBezTo>
                  <a:cubicBezTo>
                    <a:pt x="5400107" y="5025315"/>
                    <a:pt x="5404174" y="5010135"/>
                    <a:pt x="5404258" y="4994665"/>
                  </a:cubicBezTo>
                  <a:cubicBezTo>
                    <a:pt x="5405275" y="4985652"/>
                    <a:pt x="5405275" y="4976571"/>
                    <a:pt x="5404258" y="4967557"/>
                  </a:cubicBezTo>
                  <a:cubicBezTo>
                    <a:pt x="5402479" y="4963499"/>
                    <a:pt x="5402479" y="4958908"/>
                    <a:pt x="5404258" y="4954850"/>
                  </a:cubicBezTo>
                  <a:cubicBezTo>
                    <a:pt x="5406291" y="4950106"/>
                    <a:pt x="5409850" y="4946209"/>
                    <a:pt x="5414424" y="4943837"/>
                  </a:cubicBezTo>
                  <a:cubicBezTo>
                    <a:pt x="5430096" y="4936043"/>
                    <a:pt x="5444414" y="4925742"/>
                    <a:pt x="5456782" y="4913339"/>
                  </a:cubicBezTo>
                  <a:cubicBezTo>
                    <a:pt x="5464999" y="4901717"/>
                    <a:pt x="5469150" y="4887730"/>
                    <a:pt x="5468642" y="4873524"/>
                  </a:cubicBezTo>
                  <a:cubicBezTo>
                    <a:pt x="5468642" y="4865052"/>
                    <a:pt x="5468642" y="4864205"/>
                    <a:pt x="5468642" y="4837097"/>
                  </a:cubicBezTo>
                  <a:cubicBezTo>
                    <a:pt x="5468642" y="4809988"/>
                    <a:pt x="5468642" y="4815071"/>
                    <a:pt x="5468642" y="4812529"/>
                  </a:cubicBezTo>
                  <a:cubicBezTo>
                    <a:pt x="5468642" y="4809988"/>
                    <a:pt x="5485584" y="4796433"/>
                    <a:pt x="5499139" y="4784573"/>
                  </a:cubicBezTo>
                  <a:cubicBezTo>
                    <a:pt x="5522266" y="4759862"/>
                    <a:pt x="5530652" y="4724739"/>
                    <a:pt x="5521164" y="4692234"/>
                  </a:cubicBezTo>
                  <a:cubicBezTo>
                    <a:pt x="5517776" y="4685126"/>
                    <a:pt x="5514895" y="4677765"/>
                    <a:pt x="5512694" y="4670208"/>
                  </a:cubicBezTo>
                  <a:cubicBezTo>
                    <a:pt x="5509474" y="4660271"/>
                    <a:pt x="5507271" y="4650063"/>
                    <a:pt x="5505916" y="4639711"/>
                  </a:cubicBezTo>
                  <a:cubicBezTo>
                    <a:pt x="5505831" y="4610256"/>
                    <a:pt x="5512863" y="4581224"/>
                    <a:pt x="5526247" y="4554996"/>
                  </a:cubicBezTo>
                  <a:cubicBezTo>
                    <a:pt x="5555898" y="4498238"/>
                    <a:pt x="5533872" y="4505862"/>
                    <a:pt x="5583854" y="4376248"/>
                  </a:cubicBezTo>
                  <a:cubicBezTo>
                    <a:pt x="5603423" y="4329079"/>
                    <a:pt x="5617908" y="4279944"/>
                    <a:pt x="5627058" y="4229691"/>
                  </a:cubicBezTo>
                  <a:cubicBezTo>
                    <a:pt x="5632140" y="4210249"/>
                    <a:pt x="5632140" y="4189833"/>
                    <a:pt x="5627058" y="4170391"/>
                  </a:cubicBezTo>
                  <a:cubicBezTo>
                    <a:pt x="5621382" y="4156032"/>
                    <a:pt x="5614604" y="4142148"/>
                    <a:pt x="5606727" y="4128881"/>
                  </a:cubicBezTo>
                  <a:cubicBezTo>
                    <a:pt x="5599102" y="4114479"/>
                    <a:pt x="5591478" y="4110244"/>
                    <a:pt x="5590631" y="4100078"/>
                  </a:cubicBezTo>
                  <a:cubicBezTo>
                    <a:pt x="5590376" y="4088489"/>
                    <a:pt x="5594612" y="4077256"/>
                    <a:pt x="5602491" y="4068734"/>
                  </a:cubicBezTo>
                  <a:cubicBezTo>
                    <a:pt x="5622991" y="4021107"/>
                    <a:pt x="5641120" y="3972481"/>
                    <a:pt x="5656708" y="3923024"/>
                  </a:cubicBezTo>
                  <a:cubicBezTo>
                    <a:pt x="5666027" y="3896762"/>
                    <a:pt x="5680428" y="3838310"/>
                    <a:pt x="5626211" y="3529101"/>
                  </a:cubicBezTo>
                  <a:cubicBezTo>
                    <a:pt x="5601643" y="3389321"/>
                    <a:pt x="5598255" y="3399487"/>
                    <a:pt x="5591478" y="3336798"/>
                  </a:cubicBezTo>
                  <a:cubicBezTo>
                    <a:pt x="5577923" y="3205490"/>
                    <a:pt x="5591478" y="3174993"/>
                    <a:pt x="5583006" y="3047074"/>
                  </a:cubicBezTo>
                  <a:cubicBezTo>
                    <a:pt x="5580550" y="2961817"/>
                    <a:pt x="5563691" y="2877602"/>
                    <a:pt x="5533024" y="2798012"/>
                  </a:cubicBezTo>
                  <a:cubicBezTo>
                    <a:pt x="5491684" y="2709384"/>
                    <a:pt x="5434247" y="2629235"/>
                    <a:pt x="5363595" y="2561658"/>
                  </a:cubicBezTo>
                  <a:cubicBezTo>
                    <a:pt x="5304295" y="2499817"/>
                    <a:pt x="5298364" y="2506594"/>
                    <a:pt x="5216191" y="2425267"/>
                  </a:cubicBezTo>
                  <a:cubicBezTo>
                    <a:pt x="5150707" y="2369864"/>
                    <a:pt x="5088272" y="2311047"/>
                    <a:pt x="5028972" y="2249061"/>
                  </a:cubicBezTo>
                  <a:cubicBezTo>
                    <a:pt x="4934091" y="2132155"/>
                    <a:pt x="4944257" y="2117753"/>
                    <a:pt x="4845141" y="1994917"/>
                  </a:cubicBezTo>
                  <a:cubicBezTo>
                    <a:pt x="4760426" y="1891565"/>
                    <a:pt x="4760426" y="1901731"/>
                    <a:pt x="4675712" y="1793296"/>
                  </a:cubicBezTo>
                  <a:cubicBezTo>
                    <a:pt x="4610650" y="1714604"/>
                    <a:pt x="4553892" y="1629440"/>
                    <a:pt x="4506282" y="1539151"/>
                  </a:cubicBezTo>
                  <a:cubicBezTo>
                    <a:pt x="4449523" y="1431564"/>
                    <a:pt x="4470702" y="1428175"/>
                    <a:pt x="4404624" y="1296867"/>
                  </a:cubicBezTo>
                  <a:cubicBezTo>
                    <a:pt x="4364809" y="1212152"/>
                    <a:pt x="4354643" y="1212152"/>
                    <a:pt x="4269928" y="1061360"/>
                  </a:cubicBezTo>
                  <a:cubicBezTo>
                    <a:pt x="4232061" y="999425"/>
                    <a:pt x="4198683" y="934873"/>
                    <a:pt x="4169964" y="868211"/>
                  </a:cubicBezTo>
                  <a:cubicBezTo>
                    <a:pt x="4124218" y="738597"/>
                    <a:pt x="4154716" y="704711"/>
                    <a:pt x="4104734" y="622538"/>
                  </a:cubicBezTo>
                  <a:cubicBezTo>
                    <a:pt x="3996892" y="452304"/>
                    <a:pt x="3780446" y="387014"/>
                    <a:pt x="3596445" y="469204"/>
                  </a:cubicBezTo>
                  <a:cubicBezTo>
                    <a:pt x="3512409" y="512375"/>
                    <a:pt x="3436505" y="569684"/>
                    <a:pt x="3371952" y="638634"/>
                  </a:cubicBezTo>
                  <a:cubicBezTo>
                    <a:pt x="3327053" y="682685"/>
                    <a:pt x="3287237" y="723348"/>
                    <a:pt x="3246574" y="719113"/>
                  </a:cubicBezTo>
                  <a:cubicBezTo>
                    <a:pt x="3194390" y="704177"/>
                    <a:pt x="3152456" y="665116"/>
                    <a:pt x="3133903" y="614067"/>
                  </a:cubicBezTo>
                  <a:cubicBezTo>
                    <a:pt x="3130938" y="598115"/>
                    <a:pt x="3130938" y="581731"/>
                    <a:pt x="3133903" y="565779"/>
                  </a:cubicBezTo>
                  <a:cubicBezTo>
                    <a:pt x="3133564" y="522193"/>
                    <a:pt x="3123144" y="479277"/>
                    <a:pt x="3103406" y="440401"/>
                  </a:cubicBezTo>
                  <a:cubicBezTo>
                    <a:pt x="3085362" y="387937"/>
                    <a:pt x="3062658" y="337193"/>
                    <a:pt x="3035634" y="288762"/>
                  </a:cubicBezTo>
                  <a:cubicBezTo>
                    <a:pt x="2977519" y="180505"/>
                    <a:pt x="2886409" y="93571"/>
                    <a:pt x="2775560" y="40548"/>
                  </a:cubicBezTo>
                  <a:cubicBezTo>
                    <a:pt x="2641304" y="-13534"/>
                    <a:pt x="2491325" y="-13534"/>
                    <a:pt x="2357069" y="40548"/>
                  </a:cubicBezTo>
                  <a:cubicBezTo>
                    <a:pt x="2251845" y="77907"/>
                    <a:pt x="2160717" y="146839"/>
                    <a:pt x="2096147" y="237933"/>
                  </a:cubicBezTo>
                  <a:cubicBezTo>
                    <a:pt x="2007010" y="370698"/>
                    <a:pt x="1982426" y="536552"/>
                    <a:pt x="2029223" y="689463"/>
                  </a:cubicBezTo>
                  <a:cubicBezTo>
                    <a:pt x="2061203" y="778769"/>
                    <a:pt x="2112718" y="859807"/>
                    <a:pt x="2180015" y="926664"/>
                  </a:cubicBezTo>
                  <a:cubicBezTo>
                    <a:pt x="2186386" y="933365"/>
                    <a:pt x="2193493" y="939337"/>
                    <a:pt x="2201194" y="944454"/>
                  </a:cubicBezTo>
                  <a:cubicBezTo>
                    <a:pt x="2207971" y="944454"/>
                    <a:pt x="2212207" y="949537"/>
                    <a:pt x="2213901" y="953772"/>
                  </a:cubicBezTo>
                  <a:cubicBezTo>
                    <a:pt x="2215596" y="958008"/>
                    <a:pt x="2213901" y="972410"/>
                    <a:pt x="2207971" y="976645"/>
                  </a:cubicBezTo>
                  <a:cubicBezTo>
                    <a:pt x="2191384" y="1007634"/>
                    <a:pt x="2179939" y="1041105"/>
                    <a:pt x="2174085" y="1075762"/>
                  </a:cubicBezTo>
                  <a:cubicBezTo>
                    <a:pt x="2166461" y="1105412"/>
                    <a:pt x="2169002" y="1110495"/>
                    <a:pt x="2174085" y="1112189"/>
                  </a:cubicBezTo>
                  <a:cubicBezTo>
                    <a:pt x="2179168" y="1113883"/>
                    <a:pt x="2181709" y="1112189"/>
                    <a:pt x="2199499" y="1102023"/>
                  </a:cubicBezTo>
                  <a:cubicBezTo>
                    <a:pt x="2220526" y="1089884"/>
                    <a:pt x="2239883" y="1075084"/>
                    <a:pt x="2257106" y="1057972"/>
                  </a:cubicBezTo>
                  <a:cubicBezTo>
                    <a:pt x="2257106" y="1052889"/>
                    <a:pt x="2269813" y="1044417"/>
                    <a:pt x="2279132" y="1032557"/>
                  </a:cubicBezTo>
                  <a:cubicBezTo>
                    <a:pt x="2298616" y="1007143"/>
                    <a:pt x="2301158" y="993588"/>
                    <a:pt x="2312170" y="991047"/>
                  </a:cubicBezTo>
                  <a:cubicBezTo>
                    <a:pt x="2323183" y="988505"/>
                    <a:pt x="2334196" y="1001213"/>
                    <a:pt x="2343515" y="1009684"/>
                  </a:cubicBezTo>
                  <a:cubicBezTo>
                    <a:pt x="2381636" y="1046112"/>
                    <a:pt x="2418911" y="1032557"/>
                    <a:pt x="2428230" y="1058819"/>
                  </a:cubicBezTo>
                  <a:cubicBezTo>
                    <a:pt x="2429670" y="1066570"/>
                    <a:pt x="2431652" y="1074211"/>
                    <a:pt x="2434160" y="1081692"/>
                  </a:cubicBezTo>
                  <a:lnTo>
                    <a:pt x="2443478" y="1121508"/>
                  </a:lnTo>
                  <a:cubicBezTo>
                    <a:pt x="2450255" y="1148616"/>
                    <a:pt x="2475670" y="1168101"/>
                    <a:pt x="2507861" y="1193515"/>
                  </a:cubicBezTo>
                  <a:cubicBezTo>
                    <a:pt x="2532123" y="1212475"/>
                    <a:pt x="2558233" y="1228934"/>
                    <a:pt x="2585799" y="1242650"/>
                  </a:cubicBezTo>
                  <a:cubicBezTo>
                    <a:pt x="2619498" y="1259618"/>
                    <a:pt x="2654655" y="1273511"/>
                    <a:pt x="2690845" y="1284160"/>
                  </a:cubicBezTo>
                  <a:cubicBezTo>
                    <a:pt x="2715413" y="1291784"/>
                    <a:pt x="2739980" y="1297714"/>
                    <a:pt x="2782337" y="1312963"/>
                  </a:cubicBezTo>
                  <a:cubicBezTo>
                    <a:pt x="2782337" y="1312963"/>
                    <a:pt x="2805210" y="1318893"/>
                    <a:pt x="2805210" y="1322282"/>
                  </a:cubicBezTo>
                  <a:cubicBezTo>
                    <a:pt x="2805210" y="1325670"/>
                    <a:pt x="2785725" y="1322282"/>
                    <a:pt x="2767935" y="1327364"/>
                  </a:cubicBezTo>
                  <a:cubicBezTo>
                    <a:pt x="2754194" y="1335167"/>
                    <a:pt x="2743902" y="1347874"/>
                    <a:pt x="2739133" y="1362945"/>
                  </a:cubicBezTo>
                  <a:cubicBezTo>
                    <a:pt x="2732355" y="1386665"/>
                    <a:pt x="2744215" y="1406997"/>
                    <a:pt x="2739133" y="1410385"/>
                  </a:cubicBezTo>
                  <a:cubicBezTo>
                    <a:pt x="2734050" y="1413774"/>
                    <a:pt x="2728967" y="1402761"/>
                    <a:pt x="2715413" y="1397678"/>
                  </a:cubicBezTo>
                  <a:cubicBezTo>
                    <a:pt x="2693429" y="1393612"/>
                    <a:pt x="2670776" y="1399508"/>
                    <a:pt x="2653571" y="1413774"/>
                  </a:cubicBezTo>
                  <a:cubicBezTo>
                    <a:pt x="2636577" y="1427175"/>
                    <a:pt x="2625369" y="1446575"/>
                    <a:pt x="2622226" y="1467991"/>
                  </a:cubicBezTo>
                  <a:cubicBezTo>
                    <a:pt x="2622226" y="1484934"/>
                    <a:pt x="2628157" y="1498488"/>
                    <a:pt x="2622226" y="1501877"/>
                  </a:cubicBezTo>
                  <a:cubicBezTo>
                    <a:pt x="2616296" y="1505266"/>
                    <a:pt x="2612908" y="1497641"/>
                    <a:pt x="2601047" y="1492558"/>
                  </a:cubicBezTo>
                  <a:cubicBezTo>
                    <a:pt x="2586705" y="1488068"/>
                    <a:pt x="2571338" y="1488068"/>
                    <a:pt x="2556996" y="1492558"/>
                  </a:cubicBezTo>
                  <a:cubicBezTo>
                    <a:pt x="2536444" y="1499259"/>
                    <a:pt x="2520975" y="1516346"/>
                    <a:pt x="2516332" y="1537457"/>
                  </a:cubicBezTo>
                  <a:cubicBezTo>
                    <a:pt x="2516332" y="1558636"/>
                    <a:pt x="2527346" y="1574732"/>
                    <a:pt x="2516332" y="1583203"/>
                  </a:cubicBezTo>
                  <a:cubicBezTo>
                    <a:pt x="2505320" y="1591674"/>
                    <a:pt x="2507861" y="1583203"/>
                    <a:pt x="2499390" y="1589133"/>
                  </a:cubicBezTo>
                  <a:cubicBezTo>
                    <a:pt x="2490918" y="1595063"/>
                    <a:pt x="2484141" y="1602687"/>
                    <a:pt x="2476517" y="1613700"/>
                  </a:cubicBezTo>
                  <a:cubicBezTo>
                    <a:pt x="2451950" y="1651822"/>
                    <a:pt x="2443478" y="1650975"/>
                    <a:pt x="2438395" y="1672153"/>
                  </a:cubicBezTo>
                  <a:cubicBezTo>
                    <a:pt x="2437252" y="1680871"/>
                    <a:pt x="2437252" y="1689698"/>
                    <a:pt x="2438395" y="1698415"/>
                  </a:cubicBezTo>
                  <a:cubicBezTo>
                    <a:pt x="2435938" y="1713850"/>
                    <a:pt x="2435938" y="1729573"/>
                    <a:pt x="2438395" y="1745008"/>
                  </a:cubicBezTo>
                  <a:cubicBezTo>
                    <a:pt x="2439929" y="1755877"/>
                    <a:pt x="2442199" y="1766636"/>
                    <a:pt x="2445172" y="1777200"/>
                  </a:cubicBezTo>
                  <a:cubicBezTo>
                    <a:pt x="2446079" y="1779072"/>
                    <a:pt x="2446079" y="1781258"/>
                    <a:pt x="2445172" y="1783130"/>
                  </a:cubicBezTo>
                  <a:cubicBezTo>
                    <a:pt x="2445172" y="1790754"/>
                    <a:pt x="2438395" y="1793296"/>
                    <a:pt x="2432465" y="1800920"/>
                  </a:cubicBezTo>
                  <a:cubicBezTo>
                    <a:pt x="2426408" y="1809044"/>
                    <a:pt x="2422876" y="1818761"/>
                    <a:pt x="2422300" y="1828876"/>
                  </a:cubicBezTo>
                  <a:cubicBezTo>
                    <a:pt x="2422300" y="1839889"/>
                    <a:pt x="2422300" y="1847513"/>
                    <a:pt x="2422300" y="1849207"/>
                  </a:cubicBezTo>
                  <a:cubicBezTo>
                    <a:pt x="2422300" y="1850902"/>
                    <a:pt x="2414675" y="1849207"/>
                    <a:pt x="2412134" y="1849207"/>
                  </a:cubicBezTo>
                  <a:cubicBezTo>
                    <a:pt x="2393692" y="1843921"/>
                    <a:pt x="2373868" y="1847022"/>
                    <a:pt x="2357916" y="1857679"/>
                  </a:cubicBezTo>
                  <a:cubicBezTo>
                    <a:pt x="2343735" y="1864176"/>
                    <a:pt x="2332112" y="1875198"/>
                    <a:pt x="2324878" y="1889023"/>
                  </a:cubicBezTo>
                  <a:cubicBezTo>
                    <a:pt x="2315559" y="1908508"/>
                    <a:pt x="2324878" y="1928839"/>
                    <a:pt x="2313864" y="1930533"/>
                  </a:cubicBezTo>
                  <a:cubicBezTo>
                    <a:pt x="2302852" y="1932228"/>
                    <a:pt x="2308782" y="1930533"/>
                    <a:pt x="2302852" y="1922909"/>
                  </a:cubicBezTo>
                  <a:cubicBezTo>
                    <a:pt x="2291873" y="1914514"/>
                    <a:pt x="2278538" y="1909778"/>
                    <a:pt x="2264730" y="1909355"/>
                  </a:cubicBezTo>
                  <a:cubicBezTo>
                    <a:pt x="2255835" y="1907135"/>
                    <a:pt x="2246525" y="1907135"/>
                    <a:pt x="2237622" y="1909355"/>
                  </a:cubicBezTo>
                  <a:cubicBezTo>
                    <a:pt x="2222194" y="1915556"/>
                    <a:pt x="2208937" y="1926162"/>
                    <a:pt x="2199499" y="1939852"/>
                  </a:cubicBezTo>
                  <a:cubicBezTo>
                    <a:pt x="2171543" y="1972044"/>
                    <a:pt x="2174932" y="1975432"/>
                    <a:pt x="2157142" y="1994069"/>
                  </a:cubicBezTo>
                  <a:cubicBezTo>
                    <a:pt x="2139352" y="2012707"/>
                    <a:pt x="2130033" y="2013554"/>
                    <a:pt x="2113937" y="2034733"/>
                  </a:cubicBezTo>
                  <a:cubicBezTo>
                    <a:pt x="2102485" y="2047482"/>
                    <a:pt x="2093826" y="2062485"/>
                    <a:pt x="2088523" y="2078784"/>
                  </a:cubicBezTo>
                  <a:cubicBezTo>
                    <a:pt x="2082796" y="2104919"/>
                    <a:pt x="2085465" y="2132197"/>
                    <a:pt x="2096147" y="2156722"/>
                  </a:cubicBezTo>
                  <a:cubicBezTo>
                    <a:pt x="2105170" y="2186203"/>
                    <a:pt x="2117386" y="2214607"/>
                    <a:pt x="2132575" y="2241437"/>
                  </a:cubicBezTo>
                  <a:lnTo>
                    <a:pt x="2144435" y="2262615"/>
                  </a:lnTo>
                  <a:cubicBezTo>
                    <a:pt x="2144435" y="2267698"/>
                    <a:pt x="2150365" y="2269392"/>
                    <a:pt x="2150365" y="2273628"/>
                  </a:cubicBezTo>
                  <a:cubicBezTo>
                    <a:pt x="2150365" y="2277864"/>
                    <a:pt x="2144435" y="2286335"/>
                    <a:pt x="2138505" y="2292265"/>
                  </a:cubicBezTo>
                  <a:cubicBezTo>
                    <a:pt x="2117326" y="2313444"/>
                    <a:pt x="2120715" y="2326151"/>
                    <a:pt x="2108855" y="2330387"/>
                  </a:cubicBezTo>
                  <a:cubicBezTo>
                    <a:pt x="2096995" y="2334623"/>
                    <a:pt x="2094453" y="2330387"/>
                    <a:pt x="2074969" y="2316833"/>
                  </a:cubicBezTo>
                  <a:cubicBezTo>
                    <a:pt x="2051444" y="2305879"/>
                    <a:pt x="2027079" y="2296814"/>
                    <a:pt x="2002114" y="2289724"/>
                  </a:cubicBezTo>
                  <a:cubicBezTo>
                    <a:pt x="1984866" y="2284023"/>
                    <a:pt x="1967339" y="2279219"/>
                    <a:pt x="1949591" y="2275323"/>
                  </a:cubicBezTo>
                  <a:cubicBezTo>
                    <a:pt x="1934918" y="2271629"/>
                    <a:pt x="1919814" y="2269918"/>
                    <a:pt x="1904693" y="2270240"/>
                  </a:cubicBezTo>
                  <a:cubicBezTo>
                    <a:pt x="1895137" y="2268969"/>
                    <a:pt x="1885445" y="2268969"/>
                    <a:pt x="1875889" y="2270240"/>
                  </a:cubicBezTo>
                  <a:cubicBezTo>
                    <a:pt x="1853254" y="2278186"/>
                    <a:pt x="1834082" y="2293756"/>
                    <a:pt x="1821672" y="2314291"/>
                  </a:cubicBezTo>
                  <a:cubicBezTo>
                    <a:pt x="1795410" y="2350719"/>
                    <a:pt x="1759830" y="2379522"/>
                    <a:pt x="1736957" y="2416796"/>
                  </a:cubicBezTo>
                  <a:cubicBezTo>
                    <a:pt x="1636841" y="2552077"/>
                    <a:pt x="1528186" y="2680826"/>
                    <a:pt x="1411653" y="2802248"/>
                  </a:cubicBezTo>
                  <a:cubicBezTo>
                    <a:pt x="1380308" y="2835287"/>
                    <a:pt x="1387085" y="2825968"/>
                    <a:pt x="1163439" y="3036061"/>
                  </a:cubicBezTo>
                  <a:lnTo>
                    <a:pt x="929626" y="3256319"/>
                  </a:lnTo>
                  <a:cubicBezTo>
                    <a:pt x="915224" y="3269027"/>
                    <a:pt x="824580" y="3352047"/>
                    <a:pt x="804248" y="3373225"/>
                  </a:cubicBezTo>
                  <a:lnTo>
                    <a:pt x="787305" y="3389321"/>
                  </a:lnTo>
                  <a:cubicBezTo>
                    <a:pt x="772056" y="3402029"/>
                    <a:pt x="772056" y="3399487"/>
                    <a:pt x="763585" y="3407959"/>
                  </a:cubicBezTo>
                  <a:cubicBezTo>
                    <a:pt x="755114" y="3416430"/>
                    <a:pt x="763585" y="3413041"/>
                    <a:pt x="756808" y="3413041"/>
                  </a:cubicBezTo>
                  <a:cubicBezTo>
                    <a:pt x="750030" y="3413041"/>
                    <a:pt x="750878" y="3395251"/>
                    <a:pt x="750878" y="3391863"/>
                  </a:cubicBezTo>
                  <a:cubicBezTo>
                    <a:pt x="737366" y="3346184"/>
                    <a:pt x="715535" y="3303395"/>
                    <a:pt x="686494" y="3265638"/>
                  </a:cubicBezTo>
                  <a:cubicBezTo>
                    <a:pt x="611166" y="3189598"/>
                    <a:pt x="499461" y="3162413"/>
                    <a:pt x="397617" y="3195324"/>
                  </a:cubicBezTo>
                  <a:cubicBezTo>
                    <a:pt x="287894" y="3229405"/>
                    <a:pt x="207288" y="3323168"/>
                    <a:pt x="190066" y="3436761"/>
                  </a:cubicBezTo>
                  <a:cubicBezTo>
                    <a:pt x="180078" y="3503890"/>
                    <a:pt x="195157" y="3572347"/>
                    <a:pt x="232423" y="3629064"/>
                  </a:cubicBezTo>
                  <a:cubicBezTo>
                    <a:pt x="257423" y="3664898"/>
                    <a:pt x="290885" y="3693998"/>
                    <a:pt x="329845" y="3713779"/>
                  </a:cubicBezTo>
                  <a:cubicBezTo>
                    <a:pt x="355260" y="3728180"/>
                    <a:pt x="395076" y="3728180"/>
                    <a:pt x="395076" y="3739193"/>
                  </a:cubicBezTo>
                  <a:cubicBezTo>
                    <a:pt x="395076" y="3750206"/>
                    <a:pt x="386604" y="3747665"/>
                    <a:pt x="383216" y="3749359"/>
                  </a:cubicBezTo>
                  <a:cubicBezTo>
                    <a:pt x="346865" y="3772486"/>
                    <a:pt x="312055" y="3797951"/>
                    <a:pt x="279016" y="3825602"/>
                  </a:cubicBezTo>
                  <a:cubicBezTo>
                    <a:pt x="184136" y="3885750"/>
                    <a:pt x="189219" y="3896762"/>
                    <a:pt x="63841" y="3982324"/>
                  </a:cubicBezTo>
                  <a:cubicBezTo>
                    <a:pt x="55454" y="3987534"/>
                    <a:pt x="47771" y="3993803"/>
                    <a:pt x="40968" y="4000962"/>
                  </a:cubicBezTo>
                  <a:cubicBezTo>
                    <a:pt x="33344" y="4009433"/>
                    <a:pt x="15554" y="4032306"/>
                    <a:pt x="305" y="4136505"/>
                  </a:cubicBezTo>
                  <a:cubicBezTo>
                    <a:pt x="-102" y="4140445"/>
                    <a:pt x="-102" y="4144426"/>
                    <a:pt x="305" y="4148365"/>
                  </a:cubicBezTo>
                  <a:cubicBezTo>
                    <a:pt x="305" y="4179710"/>
                    <a:pt x="31650" y="4203430"/>
                    <a:pt x="51134" y="4217831"/>
                  </a:cubicBezTo>
                  <a:cubicBezTo>
                    <a:pt x="98362" y="4256487"/>
                    <a:pt x="148174" y="4291864"/>
                    <a:pt x="200232" y="4323725"/>
                  </a:cubicBezTo>
                  <a:cubicBezTo>
                    <a:pt x="230729" y="4339821"/>
                    <a:pt x="294265" y="4372860"/>
                    <a:pt x="311208" y="4383872"/>
                  </a:cubicBezTo>
                  <a:lnTo>
                    <a:pt x="330693" y="4394886"/>
                  </a:lnTo>
                  <a:cubicBezTo>
                    <a:pt x="335047" y="4398384"/>
                    <a:pt x="340367" y="4400459"/>
                    <a:pt x="345941" y="4400816"/>
                  </a:cubicBezTo>
                  <a:cubicBezTo>
                    <a:pt x="351465" y="4402468"/>
                    <a:pt x="357360" y="4402468"/>
                    <a:pt x="362884" y="4400816"/>
                  </a:cubicBezTo>
                  <a:cubicBezTo>
                    <a:pt x="397617" y="4384720"/>
                    <a:pt x="385757" y="4400816"/>
                    <a:pt x="431503" y="4372860"/>
                  </a:cubicBezTo>
                  <a:cubicBezTo>
                    <a:pt x="561752" y="4300395"/>
                    <a:pt x="687630" y="4220348"/>
                    <a:pt x="808484" y="4133117"/>
                  </a:cubicBezTo>
                  <a:cubicBezTo>
                    <a:pt x="962664" y="4007739"/>
                    <a:pt x="1079571" y="3903540"/>
                    <a:pt x="1147343" y="3843392"/>
                  </a:cubicBezTo>
                  <a:cubicBezTo>
                    <a:pt x="1366753" y="3647701"/>
                    <a:pt x="1476883" y="3549432"/>
                    <a:pt x="1604802" y="3419819"/>
                  </a:cubicBezTo>
                  <a:cubicBezTo>
                    <a:pt x="1784397" y="3240223"/>
                    <a:pt x="1736957" y="3268179"/>
                    <a:pt x="1911469" y="3095361"/>
                  </a:cubicBezTo>
                  <a:cubicBezTo>
                    <a:pt x="2023335" y="2984122"/>
                    <a:pt x="2128288" y="2866148"/>
                    <a:pt x="2225762" y="2742101"/>
                  </a:cubicBezTo>
                  <a:cubicBezTo>
                    <a:pt x="2269813" y="2679412"/>
                    <a:pt x="2299463" y="2612487"/>
                    <a:pt x="2319794" y="2587073"/>
                  </a:cubicBezTo>
                  <a:cubicBezTo>
                    <a:pt x="2325614" y="2579610"/>
                    <a:pt x="2329672" y="2570918"/>
                    <a:pt x="2331655" y="2561658"/>
                  </a:cubicBezTo>
                  <a:cubicBezTo>
                    <a:pt x="2333298" y="2552128"/>
                    <a:pt x="2333298" y="2542386"/>
                    <a:pt x="2331655" y="2532855"/>
                  </a:cubicBezTo>
                  <a:cubicBezTo>
                    <a:pt x="2325724" y="2495581"/>
                    <a:pt x="2322336" y="2476944"/>
                    <a:pt x="2320642" y="2471014"/>
                  </a:cubicBezTo>
                  <a:cubicBezTo>
                    <a:pt x="2318948" y="2465084"/>
                    <a:pt x="2308782" y="2444752"/>
                    <a:pt x="2311323" y="2442210"/>
                  </a:cubicBezTo>
                  <a:cubicBezTo>
                    <a:pt x="2313864" y="2439669"/>
                    <a:pt x="2327419" y="2448988"/>
                    <a:pt x="2331655" y="2452376"/>
                  </a:cubicBezTo>
                  <a:cubicBezTo>
                    <a:pt x="2358764" y="2473555"/>
                    <a:pt x="2389260" y="2489651"/>
                    <a:pt x="2416370" y="2509135"/>
                  </a:cubicBezTo>
                  <a:cubicBezTo>
                    <a:pt x="2444164" y="2533669"/>
                    <a:pt x="2477652" y="2550857"/>
                    <a:pt x="2513791" y="2559117"/>
                  </a:cubicBezTo>
                  <a:cubicBezTo>
                    <a:pt x="2533572" y="2561345"/>
                    <a:pt x="2553574" y="2557812"/>
                    <a:pt x="2571397" y="2548951"/>
                  </a:cubicBezTo>
                  <a:cubicBezTo>
                    <a:pt x="2586942" y="2540268"/>
                    <a:pt x="2600506" y="2528442"/>
                    <a:pt x="2611213" y="2514218"/>
                  </a:cubicBezTo>
                  <a:cubicBezTo>
                    <a:pt x="2624683" y="2502807"/>
                    <a:pt x="2634662" y="2487830"/>
                    <a:pt x="2640017" y="2471014"/>
                  </a:cubicBezTo>
                  <a:cubicBezTo>
                    <a:pt x="2639567" y="2462695"/>
                    <a:pt x="2641634" y="2454426"/>
                    <a:pt x="2645947" y="2447293"/>
                  </a:cubicBezTo>
                  <a:cubicBezTo>
                    <a:pt x="2650004" y="2443363"/>
                    <a:pt x="2654943" y="2440465"/>
                    <a:pt x="2660348" y="2438822"/>
                  </a:cubicBezTo>
                  <a:lnTo>
                    <a:pt x="2698469" y="2428656"/>
                  </a:lnTo>
                  <a:cubicBezTo>
                    <a:pt x="2718428" y="2421667"/>
                    <a:pt x="2735041" y="2407461"/>
                    <a:pt x="2745063" y="2388840"/>
                  </a:cubicBezTo>
                  <a:cubicBezTo>
                    <a:pt x="2750145" y="2378674"/>
                    <a:pt x="2757770" y="2360884"/>
                    <a:pt x="2757770" y="2360884"/>
                  </a:cubicBezTo>
                  <a:cubicBezTo>
                    <a:pt x="2767876" y="2357538"/>
                    <a:pt x="2777551" y="2352989"/>
                    <a:pt x="2786573" y="2347330"/>
                  </a:cubicBezTo>
                  <a:cubicBezTo>
                    <a:pt x="2793333" y="2342315"/>
                    <a:pt x="2799577" y="2336639"/>
                    <a:pt x="2805210" y="2330387"/>
                  </a:cubicBezTo>
                  <a:lnTo>
                    <a:pt x="2823847" y="2309208"/>
                  </a:lnTo>
                  <a:lnTo>
                    <a:pt x="2834860" y="2297348"/>
                  </a:lnTo>
                  <a:cubicBezTo>
                    <a:pt x="2844492" y="2290503"/>
                    <a:pt x="2856081" y="2286937"/>
                    <a:pt x="2867899" y="2287183"/>
                  </a:cubicBezTo>
                  <a:cubicBezTo>
                    <a:pt x="2872677" y="2286479"/>
                    <a:pt x="2877522" y="2286479"/>
                    <a:pt x="2882301" y="2287183"/>
                  </a:cubicBezTo>
                  <a:cubicBezTo>
                    <a:pt x="2892619" y="2289987"/>
                    <a:pt x="2902369" y="2294570"/>
                    <a:pt x="2911103" y="2300737"/>
                  </a:cubicBezTo>
                  <a:cubicBezTo>
                    <a:pt x="2926521" y="2308472"/>
                    <a:pt x="2944142" y="2310860"/>
                    <a:pt x="2961085" y="2307514"/>
                  </a:cubicBezTo>
                  <a:cubicBezTo>
                    <a:pt x="2975063" y="2302067"/>
                    <a:pt x="2987347" y="2293002"/>
                    <a:pt x="2996665" y="2281253"/>
                  </a:cubicBezTo>
                  <a:cubicBezTo>
                    <a:pt x="3007932" y="2270333"/>
                    <a:pt x="3017929" y="2258109"/>
                    <a:pt x="3026316" y="2244825"/>
                  </a:cubicBezTo>
                  <a:cubicBezTo>
                    <a:pt x="3034787" y="2233694"/>
                    <a:pt x="3041649" y="2221436"/>
                    <a:pt x="3046647" y="2208398"/>
                  </a:cubicBezTo>
                  <a:cubicBezTo>
                    <a:pt x="3046647" y="2199079"/>
                    <a:pt x="3046647" y="2193149"/>
                    <a:pt x="3052577" y="2192302"/>
                  </a:cubicBezTo>
                  <a:cubicBezTo>
                    <a:pt x="3058507" y="2191455"/>
                    <a:pt x="3066132" y="2216869"/>
                    <a:pt x="3068673" y="2223647"/>
                  </a:cubicBezTo>
                  <a:cubicBezTo>
                    <a:pt x="3087056" y="2262310"/>
                    <a:pt x="3112301" y="2297332"/>
                    <a:pt x="3143222" y="2326998"/>
                  </a:cubicBezTo>
                  <a:cubicBezTo>
                    <a:pt x="3238950" y="2440516"/>
                    <a:pt x="3233866" y="2435433"/>
                    <a:pt x="3238950" y="2440516"/>
                  </a:cubicBezTo>
                  <a:cubicBezTo>
                    <a:pt x="3292320" y="2496428"/>
                    <a:pt x="3347384" y="2531161"/>
                    <a:pt x="3371952" y="2560811"/>
                  </a:cubicBezTo>
                  <a:cubicBezTo>
                    <a:pt x="3379576" y="2573434"/>
                    <a:pt x="3390080" y="2584150"/>
                    <a:pt x="3402449" y="2592156"/>
                  </a:cubicBezTo>
                  <a:cubicBezTo>
                    <a:pt x="3410073" y="2594358"/>
                    <a:pt x="3416681" y="2599153"/>
                    <a:pt x="3421086" y="2605710"/>
                  </a:cubicBezTo>
                  <a:cubicBezTo>
                    <a:pt x="3423628" y="2612834"/>
                    <a:pt x="3423628" y="2620611"/>
                    <a:pt x="3421086" y="2627736"/>
                  </a:cubicBezTo>
                  <a:cubicBezTo>
                    <a:pt x="3419815" y="2645500"/>
                    <a:pt x="3419815" y="2663342"/>
                    <a:pt x="3421086" y="2681106"/>
                  </a:cubicBezTo>
                  <a:cubicBezTo>
                    <a:pt x="3421086" y="2728546"/>
                    <a:pt x="3416003" y="2753961"/>
                    <a:pt x="3430405" y="2765821"/>
                  </a:cubicBezTo>
                  <a:cubicBezTo>
                    <a:pt x="3444807" y="2777681"/>
                    <a:pt x="3444807" y="2765821"/>
                    <a:pt x="3460055" y="2781069"/>
                  </a:cubicBezTo>
                  <a:cubicBezTo>
                    <a:pt x="3467679" y="2785356"/>
                    <a:pt x="3474033" y="2791473"/>
                    <a:pt x="3478692" y="2798859"/>
                  </a:cubicBezTo>
                  <a:cubicBezTo>
                    <a:pt x="3485469" y="2809025"/>
                    <a:pt x="3484622" y="2815802"/>
                    <a:pt x="3487164" y="2834440"/>
                  </a:cubicBezTo>
                  <a:cubicBezTo>
                    <a:pt x="3487841" y="2852145"/>
                    <a:pt x="3493094" y="2869376"/>
                    <a:pt x="3502413" y="2884422"/>
                  </a:cubicBezTo>
                  <a:cubicBezTo>
                    <a:pt x="3511477" y="2893418"/>
                    <a:pt x="3522913" y="2899602"/>
                    <a:pt x="3535451" y="2902212"/>
                  </a:cubicBezTo>
                  <a:cubicBezTo>
                    <a:pt x="3549937" y="2905363"/>
                    <a:pt x="3564677" y="2907345"/>
                    <a:pt x="3579503" y="2908142"/>
                  </a:cubicBezTo>
                  <a:cubicBezTo>
                    <a:pt x="3602376" y="2914919"/>
                    <a:pt x="3614236" y="2934403"/>
                    <a:pt x="3628637" y="2957276"/>
                  </a:cubicBezTo>
                  <a:cubicBezTo>
                    <a:pt x="3643717" y="2981674"/>
                    <a:pt x="3654051" y="3008690"/>
                    <a:pt x="3659135" y="3036908"/>
                  </a:cubicBezTo>
                  <a:cubicBezTo>
                    <a:pt x="3668453" y="3086043"/>
                    <a:pt x="3659135" y="3094514"/>
                    <a:pt x="3669300" y="3129247"/>
                  </a:cubicBezTo>
                  <a:cubicBezTo>
                    <a:pt x="3677602" y="3150993"/>
                    <a:pt x="3690987" y="3170452"/>
                    <a:pt x="3708269" y="3186006"/>
                  </a:cubicBezTo>
                  <a:cubicBezTo>
                    <a:pt x="3724619" y="3202136"/>
                    <a:pt x="3745120" y="3213301"/>
                    <a:pt x="3767569" y="3218197"/>
                  </a:cubicBezTo>
                  <a:cubicBezTo>
                    <a:pt x="3796372" y="3224127"/>
                    <a:pt x="3815009" y="3218197"/>
                    <a:pt x="3818398" y="3223280"/>
                  </a:cubicBezTo>
                  <a:cubicBezTo>
                    <a:pt x="3821787" y="3228363"/>
                    <a:pt x="3799761" y="3249542"/>
                    <a:pt x="3781971" y="3270721"/>
                  </a:cubicBezTo>
                  <a:cubicBezTo>
                    <a:pt x="3759183" y="3304641"/>
                    <a:pt x="3743087" y="3342593"/>
                    <a:pt x="3734531" y="3382544"/>
                  </a:cubicBezTo>
                  <a:cubicBezTo>
                    <a:pt x="3718435" y="3433373"/>
                    <a:pt x="3716741" y="3444386"/>
                    <a:pt x="3681160" y="3582471"/>
                  </a:cubicBezTo>
                  <a:cubicBezTo>
                    <a:pt x="3681160" y="3582471"/>
                    <a:pt x="3681160" y="3595178"/>
                    <a:pt x="3665065" y="3687518"/>
                  </a:cubicBezTo>
                  <a:cubicBezTo>
                    <a:pt x="3662269" y="3699784"/>
                    <a:pt x="3662269" y="3712525"/>
                    <a:pt x="3665065" y="3724792"/>
                  </a:cubicBezTo>
                  <a:cubicBezTo>
                    <a:pt x="3668538" y="3739439"/>
                    <a:pt x="3674891" y="3753264"/>
                    <a:pt x="3683702" y="3765455"/>
                  </a:cubicBezTo>
                  <a:lnTo>
                    <a:pt x="3731142" y="3844240"/>
                  </a:lnTo>
                  <a:cubicBezTo>
                    <a:pt x="3772652" y="3913706"/>
                    <a:pt x="3766722" y="3921330"/>
                    <a:pt x="3784512" y="3938273"/>
                  </a:cubicBezTo>
                  <a:cubicBezTo>
                    <a:pt x="3791459" y="3944160"/>
                    <a:pt x="3796203" y="3952217"/>
                    <a:pt x="3798067" y="3961146"/>
                  </a:cubicBezTo>
                  <a:cubicBezTo>
                    <a:pt x="3799337" y="3972057"/>
                    <a:pt x="3796965" y="3983070"/>
                    <a:pt x="3791289" y="3992490"/>
                  </a:cubicBezTo>
                  <a:cubicBezTo>
                    <a:pt x="3774939" y="4044243"/>
                    <a:pt x="3767231" y="4098341"/>
                    <a:pt x="3768417" y="4152601"/>
                  </a:cubicBezTo>
                  <a:cubicBezTo>
                    <a:pt x="3768417" y="4186487"/>
                    <a:pt x="3753168" y="4335585"/>
                    <a:pt x="3753168" y="4529582"/>
                  </a:cubicBezTo>
                  <a:cubicBezTo>
                    <a:pt x="3751982" y="4573133"/>
                    <a:pt x="3753676" y="4616711"/>
                    <a:pt x="3758251" y="4660042"/>
                  </a:cubicBezTo>
                  <a:cubicBezTo>
                    <a:pt x="3758251" y="4689693"/>
                    <a:pt x="3765875" y="4719343"/>
                    <a:pt x="3771805" y="4754923"/>
                  </a:cubicBezTo>
                  <a:cubicBezTo>
                    <a:pt x="3782818" y="4826083"/>
                    <a:pt x="3783665" y="4822695"/>
                    <a:pt x="3786207" y="4849803"/>
                  </a:cubicBezTo>
                  <a:cubicBezTo>
                    <a:pt x="3791713" y="4887730"/>
                    <a:pt x="3791713" y="4926242"/>
                    <a:pt x="3786207" y="4964169"/>
                  </a:cubicBezTo>
                  <a:cubicBezTo>
                    <a:pt x="3781378" y="4982128"/>
                    <a:pt x="3778751" y="5000630"/>
                    <a:pt x="3778582" y="5019233"/>
                  </a:cubicBezTo>
                  <a:cubicBezTo>
                    <a:pt x="3778921" y="5036329"/>
                    <a:pt x="3780954" y="5053348"/>
                    <a:pt x="3784512" y="5070062"/>
                  </a:cubicBezTo>
                  <a:cubicBezTo>
                    <a:pt x="3791374" y="5099060"/>
                    <a:pt x="3800693" y="5127405"/>
                    <a:pt x="3812468" y="5154777"/>
                  </a:cubicBezTo>
                  <a:cubicBezTo>
                    <a:pt x="3827039" y="5189671"/>
                    <a:pt x="3839746" y="5225302"/>
                    <a:pt x="3850590" y="5261517"/>
                  </a:cubicBezTo>
                  <a:cubicBezTo>
                    <a:pt x="3859146" y="5292887"/>
                    <a:pt x="3865076" y="5324901"/>
                    <a:pt x="3868380" y="5357245"/>
                  </a:cubicBezTo>
                  <a:cubicBezTo>
                    <a:pt x="3881934" y="5473304"/>
                    <a:pt x="3887864" y="5576656"/>
                    <a:pt x="3889559" y="5611389"/>
                  </a:cubicBezTo>
                  <a:cubicBezTo>
                    <a:pt x="3888712" y="5676823"/>
                    <a:pt x="3892608" y="5742231"/>
                    <a:pt x="3901419" y="5807080"/>
                  </a:cubicBezTo>
                  <a:cubicBezTo>
                    <a:pt x="3903706" y="5811316"/>
                    <a:pt x="3903706" y="5816399"/>
                    <a:pt x="3901419" y="5820634"/>
                  </a:cubicBezTo>
                  <a:cubicBezTo>
                    <a:pt x="3901419" y="5824870"/>
                    <a:pt x="3894642" y="5824870"/>
                    <a:pt x="3878546" y="5827411"/>
                  </a:cubicBezTo>
                  <a:cubicBezTo>
                    <a:pt x="3862450" y="5829953"/>
                    <a:pt x="3854826" y="5832495"/>
                    <a:pt x="3848048" y="5827411"/>
                  </a:cubicBezTo>
                  <a:cubicBezTo>
                    <a:pt x="3842203" y="5825726"/>
                    <a:pt x="3836951" y="5822507"/>
                    <a:pt x="3832800" y="5818093"/>
                  </a:cubicBezTo>
                  <a:cubicBezTo>
                    <a:pt x="3822634" y="5809621"/>
                    <a:pt x="3820939" y="5801150"/>
                    <a:pt x="3815009" y="5801150"/>
                  </a:cubicBezTo>
                  <a:cubicBezTo>
                    <a:pt x="3809079" y="5801150"/>
                    <a:pt x="3808232" y="5806233"/>
                    <a:pt x="3806538" y="5807927"/>
                  </a:cubicBezTo>
                  <a:cubicBezTo>
                    <a:pt x="3804844" y="5809621"/>
                    <a:pt x="3781123" y="5833341"/>
                    <a:pt x="3731142" y="5881629"/>
                  </a:cubicBezTo>
                  <a:cubicBezTo>
                    <a:pt x="3728177" y="5884382"/>
                    <a:pt x="3725635" y="5887517"/>
                    <a:pt x="3723517" y="5890948"/>
                  </a:cubicBezTo>
                  <a:cubicBezTo>
                    <a:pt x="3718773" y="5907103"/>
                    <a:pt x="3721569" y="5924528"/>
                    <a:pt x="3731142" y="5938388"/>
                  </a:cubicBezTo>
                  <a:cubicBezTo>
                    <a:pt x="3744696" y="5977102"/>
                    <a:pt x="3761724" y="6014530"/>
                    <a:pt x="3781971" y="6050212"/>
                  </a:cubicBezTo>
                  <a:cubicBezTo>
                    <a:pt x="3806115" y="6096499"/>
                    <a:pt x="3834494" y="6140449"/>
                    <a:pt x="3866686" y="6181519"/>
                  </a:cubicBezTo>
                  <a:cubicBezTo>
                    <a:pt x="3866686" y="6181519"/>
                    <a:pt x="3871768" y="6181519"/>
                    <a:pt x="3871768" y="6187449"/>
                  </a:cubicBezTo>
                  <a:cubicBezTo>
                    <a:pt x="3871768" y="6193379"/>
                    <a:pt x="3866686" y="6195074"/>
                    <a:pt x="3864144" y="6197615"/>
                  </a:cubicBezTo>
                  <a:cubicBezTo>
                    <a:pt x="3855164" y="6208450"/>
                    <a:pt x="3851946" y="6222987"/>
                    <a:pt x="3855673" y="6236584"/>
                  </a:cubicBezTo>
                  <a:cubicBezTo>
                    <a:pt x="3859908" y="6260304"/>
                    <a:pt x="3883629" y="6272164"/>
                    <a:pt x="3895489" y="6278941"/>
                  </a:cubicBezTo>
                  <a:cubicBezTo>
                    <a:pt x="3907349" y="6285719"/>
                    <a:pt x="3933610" y="6291649"/>
                    <a:pt x="3932763" y="6295037"/>
                  </a:cubicBezTo>
                  <a:cubicBezTo>
                    <a:pt x="3931916" y="6298426"/>
                    <a:pt x="3918362" y="6295037"/>
                    <a:pt x="3912432" y="6304356"/>
                  </a:cubicBezTo>
                  <a:cubicBezTo>
                    <a:pt x="3910314" y="6308337"/>
                    <a:pt x="3910314" y="6313081"/>
                    <a:pt x="3912432" y="6317063"/>
                  </a:cubicBezTo>
                  <a:cubicBezTo>
                    <a:pt x="3912432" y="6317063"/>
                    <a:pt x="3912432" y="6322993"/>
                    <a:pt x="3928528" y="6329770"/>
                  </a:cubicBezTo>
                  <a:cubicBezTo>
                    <a:pt x="3944623" y="6336547"/>
                    <a:pt x="3948012" y="6336547"/>
                    <a:pt x="3948012" y="6338241"/>
                  </a:cubicBezTo>
                  <a:cubicBezTo>
                    <a:pt x="3948012" y="6339936"/>
                    <a:pt x="3942082" y="6338241"/>
                    <a:pt x="3933610" y="6338241"/>
                  </a:cubicBezTo>
                  <a:cubicBezTo>
                    <a:pt x="3925139" y="6338241"/>
                    <a:pt x="3920903" y="6338241"/>
                    <a:pt x="3919209" y="6348407"/>
                  </a:cubicBezTo>
                  <a:cubicBezTo>
                    <a:pt x="3917514" y="6358573"/>
                    <a:pt x="3931916" y="6362809"/>
                    <a:pt x="3936152" y="6364503"/>
                  </a:cubicBezTo>
                  <a:cubicBezTo>
                    <a:pt x="3943776" y="6368823"/>
                    <a:pt x="3952078" y="6371704"/>
                    <a:pt x="3960719" y="6372975"/>
                  </a:cubicBezTo>
                  <a:cubicBezTo>
                    <a:pt x="3969190" y="6372975"/>
                    <a:pt x="3971732" y="6372975"/>
                    <a:pt x="3975120" y="6372975"/>
                  </a:cubicBezTo>
                  <a:cubicBezTo>
                    <a:pt x="3978509" y="6372975"/>
                    <a:pt x="3975120" y="6390765"/>
                    <a:pt x="3975120" y="6393306"/>
                  </a:cubicBezTo>
                  <a:cubicBezTo>
                    <a:pt x="3978509" y="6432359"/>
                    <a:pt x="3991640" y="6469888"/>
                    <a:pt x="4013242" y="6502588"/>
                  </a:cubicBezTo>
                  <a:cubicBezTo>
                    <a:pt x="4046535" y="6567819"/>
                    <a:pt x="4083894" y="6630931"/>
                    <a:pt x="4125066" y="6691502"/>
                  </a:cubicBezTo>
                  <a:cubicBezTo>
                    <a:pt x="4135146" y="6707005"/>
                    <a:pt x="4147769" y="6720728"/>
                    <a:pt x="4162340" y="6732165"/>
                  </a:cubicBezTo>
                  <a:cubicBezTo>
                    <a:pt x="4165983" y="6733690"/>
                    <a:pt x="4168948" y="6736316"/>
                    <a:pt x="4170812" y="6739790"/>
                  </a:cubicBezTo>
                  <a:cubicBezTo>
                    <a:pt x="4170812" y="6747414"/>
                    <a:pt x="4164882" y="6756732"/>
                    <a:pt x="4159798" y="6762662"/>
                  </a:cubicBezTo>
                  <a:cubicBezTo>
                    <a:pt x="4154716" y="6768592"/>
                    <a:pt x="4137773" y="6786382"/>
                    <a:pt x="4137773" y="67872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8734C-C3DF-9D34-5742-CF0E8A035042}"/>
                </a:ext>
              </a:extLst>
            </p:cNvPr>
            <p:cNvSpPr/>
            <p:nvPr/>
          </p:nvSpPr>
          <p:spPr>
            <a:xfrm>
              <a:off x="6644952" y="1025671"/>
              <a:ext cx="4002609" cy="5224568"/>
            </a:xfrm>
            <a:custGeom>
              <a:avLst/>
              <a:gdLst>
                <a:gd name="connsiteX0" fmla="*/ 4145359 w 5665991"/>
                <a:gd name="connsiteY0" fmla="*/ 6777534 h 7395768"/>
                <a:gd name="connsiteX1" fmla="*/ 4103849 w 5665991"/>
                <a:gd name="connsiteY1" fmla="*/ 6880039 h 7395768"/>
                <a:gd name="connsiteX2" fmla="*/ 4141971 w 5665991"/>
                <a:gd name="connsiteY2" fmla="*/ 6990168 h 7395768"/>
                <a:gd name="connsiteX3" fmla="*/ 4203812 w 5665991"/>
                <a:gd name="connsiteY3" fmla="*/ 7015583 h 7395768"/>
                <a:gd name="connsiteX4" fmla="*/ 4252947 w 5665991"/>
                <a:gd name="connsiteY4" fmla="*/ 7119781 h 7395768"/>
                <a:gd name="connsiteX5" fmla="*/ 4275820 w 5665991"/>
                <a:gd name="connsiteY5" fmla="*/ 7304460 h 7395768"/>
                <a:gd name="connsiteX6" fmla="*/ 4427459 w 5665991"/>
                <a:gd name="connsiteY6" fmla="*/ 7373926 h 7395768"/>
                <a:gd name="connsiteX7" fmla="*/ 4662119 w 5665991"/>
                <a:gd name="connsiteY7" fmla="*/ 7394257 h 7395768"/>
                <a:gd name="connsiteX8" fmla="*/ 4893390 w 5665991"/>
                <a:gd name="connsiteY8" fmla="*/ 7343428 h 7395768"/>
                <a:gd name="connsiteX9" fmla="*/ 4967939 w 5665991"/>
                <a:gd name="connsiteY9" fmla="*/ 7298530 h 7395768"/>
                <a:gd name="connsiteX10" fmla="*/ 4932359 w 5665991"/>
                <a:gd name="connsiteY10" fmla="*/ 7234994 h 7395768"/>
                <a:gd name="connsiteX11" fmla="*/ 4932359 w 5665991"/>
                <a:gd name="connsiteY11" fmla="*/ 7208732 h 7395768"/>
                <a:gd name="connsiteX12" fmla="*/ 4932359 w 5665991"/>
                <a:gd name="connsiteY12" fmla="*/ 7112157 h 7395768"/>
                <a:gd name="connsiteX13" fmla="*/ 4884919 w 5665991"/>
                <a:gd name="connsiteY13" fmla="*/ 7072341 h 7395768"/>
                <a:gd name="connsiteX14" fmla="*/ 4895085 w 5665991"/>
                <a:gd name="connsiteY14" fmla="*/ 6987627 h 7395768"/>
                <a:gd name="connsiteX15" fmla="*/ 4905250 w 5665991"/>
                <a:gd name="connsiteY15" fmla="*/ 6913925 h 7395768"/>
                <a:gd name="connsiteX16" fmla="*/ 4923887 w 5665991"/>
                <a:gd name="connsiteY16" fmla="*/ 6829210 h 7395768"/>
                <a:gd name="connsiteX17" fmla="*/ 5069597 w 5665991"/>
                <a:gd name="connsiteY17" fmla="*/ 6186225 h 7395768"/>
                <a:gd name="connsiteX18" fmla="*/ 5316117 w 5665991"/>
                <a:gd name="connsiteY18" fmla="*/ 5150164 h 7395768"/>
                <a:gd name="connsiteX19" fmla="*/ 5324588 w 5665991"/>
                <a:gd name="connsiteY19" fmla="*/ 5113736 h 7395768"/>
                <a:gd name="connsiteX20" fmla="*/ 5334754 w 5665991"/>
                <a:gd name="connsiteY20" fmla="*/ 5090864 h 7395768"/>
                <a:gd name="connsiteX21" fmla="*/ 5358474 w 5665991"/>
                <a:gd name="connsiteY21" fmla="*/ 5069685 h 7395768"/>
                <a:gd name="connsiteX22" fmla="*/ 5396596 w 5665991"/>
                <a:gd name="connsiteY22" fmla="*/ 5030716 h 7395768"/>
                <a:gd name="connsiteX23" fmla="*/ 5408456 w 5665991"/>
                <a:gd name="connsiteY23" fmla="*/ 4985818 h 7395768"/>
                <a:gd name="connsiteX24" fmla="*/ 5408456 w 5665991"/>
                <a:gd name="connsiteY24" fmla="*/ 4958708 h 7395768"/>
                <a:gd name="connsiteX25" fmla="*/ 5408456 w 5665991"/>
                <a:gd name="connsiteY25" fmla="*/ 4946848 h 7395768"/>
                <a:gd name="connsiteX26" fmla="*/ 5419468 w 5665991"/>
                <a:gd name="connsiteY26" fmla="*/ 4934988 h 7395768"/>
                <a:gd name="connsiteX27" fmla="*/ 5461826 w 5665991"/>
                <a:gd name="connsiteY27" fmla="*/ 4904491 h 7395768"/>
                <a:gd name="connsiteX28" fmla="*/ 5473686 w 5665991"/>
                <a:gd name="connsiteY28" fmla="*/ 4865522 h 7395768"/>
                <a:gd name="connsiteX29" fmla="*/ 5469450 w 5665991"/>
                <a:gd name="connsiteY29" fmla="*/ 4828248 h 7395768"/>
                <a:gd name="connsiteX30" fmla="*/ 5469450 w 5665991"/>
                <a:gd name="connsiteY30" fmla="*/ 4803681 h 7395768"/>
                <a:gd name="connsiteX31" fmla="*/ 5499101 w 5665991"/>
                <a:gd name="connsiteY31" fmla="*/ 4775725 h 7395768"/>
                <a:gd name="connsiteX32" fmla="*/ 5521974 w 5665991"/>
                <a:gd name="connsiteY32" fmla="*/ 4683385 h 7395768"/>
                <a:gd name="connsiteX33" fmla="*/ 5513502 w 5665991"/>
                <a:gd name="connsiteY33" fmla="*/ 4662207 h 7395768"/>
                <a:gd name="connsiteX34" fmla="*/ 5506725 w 5665991"/>
                <a:gd name="connsiteY34" fmla="*/ 4630863 h 7395768"/>
                <a:gd name="connsiteX35" fmla="*/ 5527057 w 5665991"/>
                <a:gd name="connsiteY35" fmla="*/ 4546148 h 7395768"/>
                <a:gd name="connsiteX36" fmla="*/ 5583815 w 5665991"/>
                <a:gd name="connsiteY36" fmla="*/ 4368247 h 7395768"/>
                <a:gd name="connsiteX37" fmla="*/ 5627867 w 5665991"/>
                <a:gd name="connsiteY37" fmla="*/ 4220843 h 7395768"/>
                <a:gd name="connsiteX38" fmla="*/ 5627867 w 5665991"/>
                <a:gd name="connsiteY38" fmla="*/ 4162390 h 7395768"/>
                <a:gd name="connsiteX39" fmla="*/ 5607535 w 5665991"/>
                <a:gd name="connsiteY39" fmla="*/ 4120879 h 7395768"/>
                <a:gd name="connsiteX40" fmla="*/ 5591439 w 5665991"/>
                <a:gd name="connsiteY40" fmla="*/ 4091229 h 7395768"/>
                <a:gd name="connsiteX41" fmla="*/ 5603299 w 5665991"/>
                <a:gd name="connsiteY41" fmla="*/ 4060732 h 7395768"/>
                <a:gd name="connsiteX42" fmla="*/ 5656670 w 5665991"/>
                <a:gd name="connsiteY42" fmla="*/ 3914176 h 7395768"/>
                <a:gd name="connsiteX43" fmla="*/ 5627019 w 5665991"/>
                <a:gd name="connsiteY43" fmla="*/ 3520252 h 7395768"/>
                <a:gd name="connsiteX44" fmla="*/ 5592287 w 5665991"/>
                <a:gd name="connsiteY44" fmla="*/ 3328797 h 7395768"/>
                <a:gd name="connsiteX45" fmla="*/ 5582969 w 5665991"/>
                <a:gd name="connsiteY45" fmla="*/ 3039073 h 7395768"/>
                <a:gd name="connsiteX46" fmla="*/ 5533834 w 5665991"/>
                <a:gd name="connsiteY46" fmla="*/ 2789164 h 7395768"/>
                <a:gd name="connsiteX47" fmla="*/ 5348308 w 5665991"/>
                <a:gd name="connsiteY47" fmla="*/ 2557893 h 7395768"/>
                <a:gd name="connsiteX48" fmla="*/ 5201752 w 5665991"/>
                <a:gd name="connsiteY48" fmla="*/ 2421502 h 7395768"/>
                <a:gd name="connsiteX49" fmla="*/ 5038252 w 5665991"/>
                <a:gd name="connsiteY49" fmla="*/ 2241060 h 7395768"/>
                <a:gd name="connsiteX50" fmla="*/ 4854421 w 5665991"/>
                <a:gd name="connsiteY50" fmla="*/ 1986915 h 7395768"/>
                <a:gd name="connsiteX51" fmla="*/ 4684992 w 5665991"/>
                <a:gd name="connsiteY51" fmla="*/ 1785294 h 7395768"/>
                <a:gd name="connsiteX52" fmla="*/ 4515562 w 5665991"/>
                <a:gd name="connsiteY52" fmla="*/ 1531150 h 7395768"/>
                <a:gd name="connsiteX53" fmla="*/ 4413905 w 5665991"/>
                <a:gd name="connsiteY53" fmla="*/ 1289713 h 7395768"/>
                <a:gd name="connsiteX54" fmla="*/ 4279208 w 5665991"/>
                <a:gd name="connsiteY54" fmla="*/ 1054206 h 7395768"/>
                <a:gd name="connsiteX55" fmla="*/ 4172468 w 5665991"/>
                <a:gd name="connsiteY55" fmla="*/ 863598 h 7395768"/>
                <a:gd name="connsiteX56" fmla="*/ 4106390 w 5665991"/>
                <a:gd name="connsiteY56" fmla="*/ 617925 h 7395768"/>
                <a:gd name="connsiteX57" fmla="*/ 3960681 w 5665991"/>
                <a:gd name="connsiteY57" fmla="*/ 485770 h 7395768"/>
                <a:gd name="connsiteX58" fmla="*/ 3595560 w 5665991"/>
                <a:gd name="connsiteY58" fmla="*/ 465439 h 7395768"/>
                <a:gd name="connsiteX59" fmla="*/ 3371067 w 5665991"/>
                <a:gd name="connsiteY59" fmla="*/ 634868 h 7395768"/>
                <a:gd name="connsiteX60" fmla="*/ 3244841 w 5665991"/>
                <a:gd name="connsiteY60" fmla="*/ 719583 h 7395768"/>
                <a:gd name="connsiteX61" fmla="*/ 3183847 w 5665991"/>
                <a:gd name="connsiteY61" fmla="*/ 686544 h 7395768"/>
                <a:gd name="connsiteX62" fmla="*/ 3133018 w 5665991"/>
                <a:gd name="connsiteY62" fmla="*/ 614537 h 7395768"/>
                <a:gd name="connsiteX63" fmla="*/ 3133018 w 5665991"/>
                <a:gd name="connsiteY63" fmla="*/ 566249 h 7395768"/>
                <a:gd name="connsiteX64" fmla="*/ 3102520 w 5665991"/>
                <a:gd name="connsiteY64" fmla="*/ 440871 h 7395768"/>
                <a:gd name="connsiteX65" fmla="*/ 3034749 w 5665991"/>
                <a:gd name="connsiteY65" fmla="*/ 289232 h 7395768"/>
                <a:gd name="connsiteX66" fmla="*/ 2774675 w 5665991"/>
                <a:gd name="connsiteY66" fmla="*/ 41018 h 7395768"/>
                <a:gd name="connsiteX67" fmla="*/ 2356184 w 5665991"/>
                <a:gd name="connsiteY67" fmla="*/ 41018 h 7395768"/>
                <a:gd name="connsiteX68" fmla="*/ 2028337 w 5665991"/>
                <a:gd name="connsiteY68" fmla="*/ 689933 h 7395768"/>
                <a:gd name="connsiteX69" fmla="*/ 2179130 w 5665991"/>
                <a:gd name="connsiteY69" fmla="*/ 926287 h 7395768"/>
                <a:gd name="connsiteX70" fmla="*/ 2200308 w 5665991"/>
                <a:gd name="connsiteY70" fmla="*/ 944924 h 7395768"/>
                <a:gd name="connsiteX71" fmla="*/ 2213016 w 5665991"/>
                <a:gd name="connsiteY71" fmla="*/ 953396 h 7395768"/>
                <a:gd name="connsiteX72" fmla="*/ 2207086 w 5665991"/>
                <a:gd name="connsiteY72" fmla="*/ 976269 h 7395768"/>
                <a:gd name="connsiteX73" fmla="*/ 2172353 w 5665991"/>
                <a:gd name="connsiteY73" fmla="*/ 1075385 h 7395768"/>
                <a:gd name="connsiteX74" fmla="*/ 2172353 w 5665991"/>
                <a:gd name="connsiteY74" fmla="*/ 1111812 h 7395768"/>
                <a:gd name="connsiteX75" fmla="*/ 2197767 w 5665991"/>
                <a:gd name="connsiteY75" fmla="*/ 1101646 h 7395768"/>
                <a:gd name="connsiteX76" fmla="*/ 2255373 w 5665991"/>
                <a:gd name="connsiteY76" fmla="*/ 1057595 h 7395768"/>
                <a:gd name="connsiteX77" fmla="*/ 2277399 w 5665991"/>
                <a:gd name="connsiteY77" fmla="*/ 1032180 h 7395768"/>
                <a:gd name="connsiteX78" fmla="*/ 2310438 w 5665991"/>
                <a:gd name="connsiteY78" fmla="*/ 991517 h 7395768"/>
                <a:gd name="connsiteX79" fmla="*/ 2341782 w 5665991"/>
                <a:gd name="connsiteY79" fmla="*/ 1009307 h 7395768"/>
                <a:gd name="connsiteX80" fmla="*/ 2426497 w 5665991"/>
                <a:gd name="connsiteY80" fmla="*/ 1059289 h 7395768"/>
                <a:gd name="connsiteX81" fmla="*/ 2432427 w 5665991"/>
                <a:gd name="connsiteY81" fmla="*/ 1081315 h 7395768"/>
                <a:gd name="connsiteX82" fmla="*/ 2442593 w 5665991"/>
                <a:gd name="connsiteY82" fmla="*/ 1121131 h 7395768"/>
                <a:gd name="connsiteX83" fmla="*/ 2506976 w 5665991"/>
                <a:gd name="connsiteY83" fmla="*/ 1193138 h 7395768"/>
                <a:gd name="connsiteX84" fmla="*/ 2584913 w 5665991"/>
                <a:gd name="connsiteY84" fmla="*/ 1242273 h 7395768"/>
                <a:gd name="connsiteX85" fmla="*/ 2689113 w 5665991"/>
                <a:gd name="connsiteY85" fmla="*/ 1283783 h 7395768"/>
                <a:gd name="connsiteX86" fmla="*/ 2781452 w 5665991"/>
                <a:gd name="connsiteY86" fmla="*/ 1312586 h 7395768"/>
                <a:gd name="connsiteX87" fmla="*/ 2804325 w 5665991"/>
                <a:gd name="connsiteY87" fmla="*/ 1321905 h 7395768"/>
                <a:gd name="connsiteX88" fmla="*/ 2767050 w 5665991"/>
                <a:gd name="connsiteY88" fmla="*/ 1326988 h 7395768"/>
                <a:gd name="connsiteX89" fmla="*/ 2738247 w 5665991"/>
                <a:gd name="connsiteY89" fmla="*/ 1362568 h 7395768"/>
                <a:gd name="connsiteX90" fmla="*/ 2738247 w 5665991"/>
                <a:gd name="connsiteY90" fmla="*/ 1410008 h 7395768"/>
                <a:gd name="connsiteX91" fmla="*/ 2714527 w 5665991"/>
                <a:gd name="connsiteY91" fmla="*/ 1398148 h 7395768"/>
                <a:gd name="connsiteX92" fmla="*/ 2652685 w 5665991"/>
                <a:gd name="connsiteY92" fmla="*/ 1413397 h 7395768"/>
                <a:gd name="connsiteX93" fmla="*/ 2620494 w 5665991"/>
                <a:gd name="connsiteY93" fmla="*/ 1468461 h 7395768"/>
                <a:gd name="connsiteX94" fmla="*/ 2620494 w 5665991"/>
                <a:gd name="connsiteY94" fmla="*/ 1501500 h 7395768"/>
                <a:gd name="connsiteX95" fmla="*/ 2598468 w 5665991"/>
                <a:gd name="connsiteY95" fmla="*/ 1492181 h 7395768"/>
                <a:gd name="connsiteX96" fmla="*/ 2555263 w 5665991"/>
                <a:gd name="connsiteY96" fmla="*/ 1492181 h 7395768"/>
                <a:gd name="connsiteX97" fmla="*/ 2514601 w 5665991"/>
                <a:gd name="connsiteY97" fmla="*/ 1537080 h 7395768"/>
                <a:gd name="connsiteX98" fmla="*/ 2514601 w 5665991"/>
                <a:gd name="connsiteY98" fmla="*/ 1582826 h 7395768"/>
                <a:gd name="connsiteX99" fmla="*/ 2497657 w 5665991"/>
                <a:gd name="connsiteY99" fmla="*/ 1588756 h 7395768"/>
                <a:gd name="connsiteX100" fmla="*/ 2474785 w 5665991"/>
                <a:gd name="connsiteY100" fmla="*/ 1614171 h 7395768"/>
                <a:gd name="connsiteX101" fmla="*/ 2436663 w 5665991"/>
                <a:gd name="connsiteY101" fmla="*/ 1671777 h 7395768"/>
                <a:gd name="connsiteX102" fmla="*/ 2436663 w 5665991"/>
                <a:gd name="connsiteY102" fmla="*/ 1698038 h 7395768"/>
                <a:gd name="connsiteX103" fmla="*/ 2436663 w 5665991"/>
                <a:gd name="connsiteY103" fmla="*/ 1745478 h 7395768"/>
                <a:gd name="connsiteX104" fmla="*/ 2444287 w 5665991"/>
                <a:gd name="connsiteY104" fmla="*/ 1777670 h 7395768"/>
                <a:gd name="connsiteX105" fmla="*/ 2444287 w 5665991"/>
                <a:gd name="connsiteY105" fmla="*/ 1782753 h 7395768"/>
                <a:gd name="connsiteX106" fmla="*/ 2431580 w 5665991"/>
                <a:gd name="connsiteY106" fmla="*/ 1800543 h 7395768"/>
                <a:gd name="connsiteX107" fmla="*/ 2421414 w 5665991"/>
                <a:gd name="connsiteY107" fmla="*/ 1828499 h 7395768"/>
                <a:gd name="connsiteX108" fmla="*/ 2421414 w 5665991"/>
                <a:gd name="connsiteY108" fmla="*/ 1849677 h 7395768"/>
                <a:gd name="connsiteX109" fmla="*/ 2412095 w 5665991"/>
                <a:gd name="connsiteY109" fmla="*/ 1849677 h 7395768"/>
                <a:gd name="connsiteX110" fmla="*/ 2357031 w 5665991"/>
                <a:gd name="connsiteY110" fmla="*/ 1858149 h 7395768"/>
                <a:gd name="connsiteX111" fmla="*/ 2324839 w 5665991"/>
                <a:gd name="connsiteY111" fmla="*/ 1889493 h 7395768"/>
                <a:gd name="connsiteX112" fmla="*/ 2313826 w 5665991"/>
                <a:gd name="connsiteY112" fmla="*/ 1931004 h 7395768"/>
                <a:gd name="connsiteX113" fmla="*/ 2301966 w 5665991"/>
                <a:gd name="connsiteY113" fmla="*/ 1923379 h 7395768"/>
                <a:gd name="connsiteX114" fmla="*/ 2264692 w 5665991"/>
                <a:gd name="connsiteY114" fmla="*/ 1909825 h 7395768"/>
                <a:gd name="connsiteX115" fmla="*/ 2237583 w 5665991"/>
                <a:gd name="connsiteY115" fmla="*/ 1909825 h 7395768"/>
                <a:gd name="connsiteX116" fmla="*/ 2199462 w 5665991"/>
                <a:gd name="connsiteY116" fmla="*/ 1941170 h 7395768"/>
                <a:gd name="connsiteX117" fmla="*/ 2157104 w 5665991"/>
                <a:gd name="connsiteY117" fmla="*/ 1995387 h 7395768"/>
                <a:gd name="connsiteX118" fmla="*/ 2113900 w 5665991"/>
                <a:gd name="connsiteY118" fmla="*/ 2035203 h 7395768"/>
                <a:gd name="connsiteX119" fmla="*/ 2088485 w 5665991"/>
                <a:gd name="connsiteY119" fmla="*/ 2079254 h 7395768"/>
                <a:gd name="connsiteX120" fmla="*/ 2095262 w 5665991"/>
                <a:gd name="connsiteY120" fmla="*/ 2157192 h 7395768"/>
                <a:gd name="connsiteX121" fmla="*/ 2132537 w 5665991"/>
                <a:gd name="connsiteY121" fmla="*/ 2241907 h 7395768"/>
                <a:gd name="connsiteX122" fmla="*/ 2144397 w 5665991"/>
                <a:gd name="connsiteY122" fmla="*/ 2262238 h 7395768"/>
                <a:gd name="connsiteX123" fmla="*/ 2150327 w 5665991"/>
                <a:gd name="connsiteY123" fmla="*/ 2273251 h 7395768"/>
                <a:gd name="connsiteX124" fmla="*/ 2138467 w 5665991"/>
                <a:gd name="connsiteY124" fmla="*/ 2291889 h 7395768"/>
                <a:gd name="connsiteX125" fmla="*/ 2108817 w 5665991"/>
                <a:gd name="connsiteY125" fmla="*/ 2330010 h 7395768"/>
                <a:gd name="connsiteX126" fmla="*/ 2074931 w 5665991"/>
                <a:gd name="connsiteY126" fmla="*/ 2316456 h 7395768"/>
                <a:gd name="connsiteX127" fmla="*/ 2002076 w 5665991"/>
                <a:gd name="connsiteY127" fmla="*/ 2289347 h 7395768"/>
                <a:gd name="connsiteX128" fmla="*/ 1949553 w 5665991"/>
                <a:gd name="connsiteY128" fmla="*/ 2274946 h 7395768"/>
                <a:gd name="connsiteX129" fmla="*/ 1903807 w 5665991"/>
                <a:gd name="connsiteY129" fmla="*/ 2269863 h 7395768"/>
                <a:gd name="connsiteX130" fmla="*/ 1875851 w 5665991"/>
                <a:gd name="connsiteY130" fmla="*/ 2269863 h 7395768"/>
                <a:gd name="connsiteX131" fmla="*/ 1821634 w 5665991"/>
                <a:gd name="connsiteY131" fmla="*/ 2313067 h 7395768"/>
                <a:gd name="connsiteX132" fmla="*/ 1736919 w 5665991"/>
                <a:gd name="connsiteY132" fmla="*/ 2415572 h 7395768"/>
                <a:gd name="connsiteX133" fmla="*/ 1411614 w 5665991"/>
                <a:gd name="connsiteY133" fmla="*/ 2801871 h 7395768"/>
                <a:gd name="connsiteX134" fmla="*/ 1163400 w 5665991"/>
                <a:gd name="connsiteY134" fmla="*/ 3034837 h 7395768"/>
                <a:gd name="connsiteX135" fmla="*/ 929587 w 5665991"/>
                <a:gd name="connsiteY135" fmla="*/ 3255095 h 7395768"/>
                <a:gd name="connsiteX136" fmla="*/ 803362 w 5665991"/>
                <a:gd name="connsiteY136" fmla="*/ 3372001 h 7395768"/>
                <a:gd name="connsiteX137" fmla="*/ 787267 w 5665991"/>
                <a:gd name="connsiteY137" fmla="*/ 3388097 h 7395768"/>
                <a:gd name="connsiteX138" fmla="*/ 763546 w 5665991"/>
                <a:gd name="connsiteY138" fmla="*/ 3406734 h 7395768"/>
                <a:gd name="connsiteX139" fmla="*/ 756770 w 5665991"/>
                <a:gd name="connsiteY139" fmla="*/ 3411817 h 7395768"/>
                <a:gd name="connsiteX140" fmla="*/ 750840 w 5665991"/>
                <a:gd name="connsiteY140" fmla="*/ 3391485 h 7395768"/>
                <a:gd name="connsiteX141" fmla="*/ 686456 w 5665991"/>
                <a:gd name="connsiteY141" fmla="*/ 3264413 h 7395768"/>
                <a:gd name="connsiteX142" fmla="*/ 396732 w 5665991"/>
                <a:gd name="connsiteY142" fmla="*/ 3194948 h 7395768"/>
                <a:gd name="connsiteX143" fmla="*/ 190028 w 5665991"/>
                <a:gd name="connsiteY143" fmla="*/ 3435538 h 7395768"/>
                <a:gd name="connsiteX144" fmla="*/ 232385 w 5665991"/>
                <a:gd name="connsiteY144" fmla="*/ 3628687 h 7395768"/>
                <a:gd name="connsiteX145" fmla="*/ 329807 w 5665991"/>
                <a:gd name="connsiteY145" fmla="*/ 3713402 h 7395768"/>
                <a:gd name="connsiteX146" fmla="*/ 395037 w 5665991"/>
                <a:gd name="connsiteY146" fmla="*/ 3737969 h 7395768"/>
                <a:gd name="connsiteX147" fmla="*/ 383177 w 5665991"/>
                <a:gd name="connsiteY147" fmla="*/ 3748135 h 7395768"/>
                <a:gd name="connsiteX148" fmla="*/ 278979 w 5665991"/>
                <a:gd name="connsiteY148" fmla="*/ 3825225 h 7395768"/>
                <a:gd name="connsiteX149" fmla="*/ 63803 w 5665991"/>
                <a:gd name="connsiteY149" fmla="*/ 3981101 h 7395768"/>
                <a:gd name="connsiteX150" fmla="*/ 40930 w 5665991"/>
                <a:gd name="connsiteY150" fmla="*/ 3999737 h 7395768"/>
                <a:gd name="connsiteX151" fmla="*/ 267 w 5665991"/>
                <a:gd name="connsiteY151" fmla="*/ 4135281 h 7395768"/>
                <a:gd name="connsiteX152" fmla="*/ 267 w 5665991"/>
                <a:gd name="connsiteY152" fmla="*/ 4147141 h 7395768"/>
                <a:gd name="connsiteX153" fmla="*/ 51096 w 5665991"/>
                <a:gd name="connsiteY153" fmla="*/ 4216608 h 7395768"/>
                <a:gd name="connsiteX154" fmla="*/ 210359 w 5665991"/>
                <a:gd name="connsiteY154" fmla="*/ 4321654 h 7395768"/>
                <a:gd name="connsiteX155" fmla="*/ 321336 w 5665991"/>
                <a:gd name="connsiteY155" fmla="*/ 4381801 h 7395768"/>
                <a:gd name="connsiteX156" fmla="*/ 340820 w 5665991"/>
                <a:gd name="connsiteY156" fmla="*/ 4392814 h 7395768"/>
                <a:gd name="connsiteX157" fmla="*/ 356069 w 5665991"/>
                <a:gd name="connsiteY157" fmla="*/ 4399591 h 7395768"/>
                <a:gd name="connsiteX158" fmla="*/ 373011 w 5665991"/>
                <a:gd name="connsiteY158" fmla="*/ 4399591 h 7395768"/>
                <a:gd name="connsiteX159" fmla="*/ 441631 w 5665991"/>
                <a:gd name="connsiteY159" fmla="*/ 4371636 h 7395768"/>
                <a:gd name="connsiteX160" fmla="*/ 818611 w 5665991"/>
                <a:gd name="connsiteY160" fmla="*/ 4132739 h 7395768"/>
                <a:gd name="connsiteX161" fmla="*/ 1157470 w 5665991"/>
                <a:gd name="connsiteY161" fmla="*/ 3842169 h 7395768"/>
                <a:gd name="connsiteX162" fmla="*/ 1614930 w 5665991"/>
                <a:gd name="connsiteY162" fmla="*/ 3418595 h 7395768"/>
                <a:gd name="connsiteX163" fmla="*/ 1921597 w 5665991"/>
                <a:gd name="connsiteY163" fmla="*/ 3094984 h 7395768"/>
                <a:gd name="connsiteX164" fmla="*/ 2236736 w 5665991"/>
                <a:gd name="connsiteY164" fmla="*/ 2743418 h 7395768"/>
                <a:gd name="connsiteX165" fmla="*/ 2329922 w 5665991"/>
                <a:gd name="connsiteY165" fmla="*/ 2588390 h 7395768"/>
                <a:gd name="connsiteX166" fmla="*/ 2342629 w 5665991"/>
                <a:gd name="connsiteY166" fmla="*/ 2562976 h 7395768"/>
                <a:gd name="connsiteX167" fmla="*/ 2342629 w 5665991"/>
                <a:gd name="connsiteY167" fmla="*/ 2534173 h 7395768"/>
                <a:gd name="connsiteX168" fmla="*/ 2331616 w 5665991"/>
                <a:gd name="connsiteY168" fmla="*/ 2472331 h 7395768"/>
                <a:gd name="connsiteX169" fmla="*/ 2322298 w 5665991"/>
                <a:gd name="connsiteY169" fmla="*/ 2443528 h 7395768"/>
                <a:gd name="connsiteX170" fmla="*/ 2341782 w 5665991"/>
                <a:gd name="connsiteY170" fmla="*/ 2453694 h 7395768"/>
                <a:gd name="connsiteX171" fmla="*/ 2426497 w 5665991"/>
                <a:gd name="connsiteY171" fmla="*/ 2510452 h 7395768"/>
                <a:gd name="connsiteX172" fmla="*/ 2523919 w 5665991"/>
                <a:gd name="connsiteY172" fmla="*/ 2560434 h 7395768"/>
                <a:gd name="connsiteX173" fmla="*/ 2581525 w 5665991"/>
                <a:gd name="connsiteY173" fmla="*/ 2550268 h 7395768"/>
                <a:gd name="connsiteX174" fmla="*/ 2621341 w 5665991"/>
                <a:gd name="connsiteY174" fmla="*/ 2515535 h 7395768"/>
                <a:gd name="connsiteX175" fmla="*/ 2649297 w 5665991"/>
                <a:gd name="connsiteY175" fmla="*/ 2472331 h 7395768"/>
                <a:gd name="connsiteX176" fmla="*/ 2656074 w 5665991"/>
                <a:gd name="connsiteY176" fmla="*/ 2448611 h 7395768"/>
                <a:gd name="connsiteX177" fmla="*/ 2670475 w 5665991"/>
                <a:gd name="connsiteY177" fmla="*/ 2440986 h 7395768"/>
                <a:gd name="connsiteX178" fmla="*/ 2708597 w 5665991"/>
                <a:gd name="connsiteY178" fmla="*/ 2430821 h 7395768"/>
                <a:gd name="connsiteX179" fmla="*/ 2755190 w 5665991"/>
                <a:gd name="connsiteY179" fmla="*/ 2390158 h 7395768"/>
                <a:gd name="connsiteX180" fmla="*/ 2767897 w 5665991"/>
                <a:gd name="connsiteY180" fmla="*/ 2362202 h 7395768"/>
                <a:gd name="connsiteX181" fmla="*/ 2796700 w 5665991"/>
                <a:gd name="connsiteY181" fmla="*/ 2348647 h 7395768"/>
                <a:gd name="connsiteX182" fmla="*/ 2815338 w 5665991"/>
                <a:gd name="connsiteY182" fmla="*/ 2331705 h 7395768"/>
                <a:gd name="connsiteX183" fmla="*/ 2832281 w 5665991"/>
                <a:gd name="connsiteY183" fmla="*/ 2303749 h 7395768"/>
                <a:gd name="connsiteX184" fmla="*/ 2843294 w 5665991"/>
                <a:gd name="connsiteY184" fmla="*/ 2292736 h 7395768"/>
                <a:gd name="connsiteX185" fmla="*/ 2876332 w 5665991"/>
                <a:gd name="connsiteY185" fmla="*/ 2282570 h 7395768"/>
                <a:gd name="connsiteX186" fmla="*/ 2890734 w 5665991"/>
                <a:gd name="connsiteY186" fmla="*/ 2282570 h 7395768"/>
                <a:gd name="connsiteX187" fmla="*/ 2919537 w 5665991"/>
                <a:gd name="connsiteY187" fmla="*/ 2296124 h 7395768"/>
                <a:gd name="connsiteX188" fmla="*/ 2969518 w 5665991"/>
                <a:gd name="connsiteY188" fmla="*/ 2302902 h 7395768"/>
                <a:gd name="connsiteX189" fmla="*/ 3005098 w 5665991"/>
                <a:gd name="connsiteY189" fmla="*/ 2276640 h 7395768"/>
                <a:gd name="connsiteX190" fmla="*/ 3034749 w 5665991"/>
                <a:gd name="connsiteY190" fmla="*/ 2240213 h 7395768"/>
                <a:gd name="connsiteX191" fmla="*/ 3055080 w 5665991"/>
                <a:gd name="connsiteY191" fmla="*/ 2203785 h 7395768"/>
                <a:gd name="connsiteX192" fmla="*/ 3060163 w 5665991"/>
                <a:gd name="connsiteY192" fmla="*/ 2188536 h 7395768"/>
                <a:gd name="connsiteX193" fmla="*/ 3077106 w 5665991"/>
                <a:gd name="connsiteY193" fmla="*/ 2219881 h 7395768"/>
                <a:gd name="connsiteX194" fmla="*/ 3151655 w 5665991"/>
                <a:gd name="connsiteY194" fmla="*/ 2322386 h 7395768"/>
                <a:gd name="connsiteX195" fmla="*/ 3247383 w 5665991"/>
                <a:gd name="connsiteY195" fmla="*/ 2435904 h 7395768"/>
                <a:gd name="connsiteX196" fmla="*/ 3380385 w 5665991"/>
                <a:gd name="connsiteY196" fmla="*/ 2557046 h 7395768"/>
                <a:gd name="connsiteX197" fmla="*/ 3410882 w 5665991"/>
                <a:gd name="connsiteY197" fmla="*/ 2587543 h 7395768"/>
                <a:gd name="connsiteX198" fmla="*/ 3429519 w 5665991"/>
                <a:gd name="connsiteY198" fmla="*/ 2601097 h 7395768"/>
                <a:gd name="connsiteX199" fmla="*/ 3429519 w 5665991"/>
                <a:gd name="connsiteY199" fmla="*/ 2623123 h 7395768"/>
                <a:gd name="connsiteX200" fmla="*/ 3429519 w 5665991"/>
                <a:gd name="connsiteY200" fmla="*/ 2676494 h 7395768"/>
                <a:gd name="connsiteX201" fmla="*/ 3438838 w 5665991"/>
                <a:gd name="connsiteY201" fmla="*/ 2761208 h 7395768"/>
                <a:gd name="connsiteX202" fmla="*/ 3468488 w 5665991"/>
                <a:gd name="connsiteY202" fmla="*/ 2775610 h 7395768"/>
                <a:gd name="connsiteX203" fmla="*/ 3487125 w 5665991"/>
                <a:gd name="connsiteY203" fmla="*/ 2793400 h 7395768"/>
                <a:gd name="connsiteX204" fmla="*/ 3495597 w 5665991"/>
                <a:gd name="connsiteY204" fmla="*/ 2828980 h 7395768"/>
                <a:gd name="connsiteX205" fmla="*/ 3510845 w 5665991"/>
                <a:gd name="connsiteY205" fmla="*/ 2878962 h 7395768"/>
                <a:gd name="connsiteX206" fmla="*/ 3543884 w 5665991"/>
                <a:gd name="connsiteY206" fmla="*/ 2896752 h 7395768"/>
                <a:gd name="connsiteX207" fmla="*/ 3587936 w 5665991"/>
                <a:gd name="connsiteY207" fmla="*/ 2903529 h 7395768"/>
                <a:gd name="connsiteX208" fmla="*/ 3637071 w 5665991"/>
                <a:gd name="connsiteY208" fmla="*/ 2951816 h 7395768"/>
                <a:gd name="connsiteX209" fmla="*/ 3667568 w 5665991"/>
                <a:gd name="connsiteY209" fmla="*/ 3036531 h 7395768"/>
                <a:gd name="connsiteX210" fmla="*/ 3677734 w 5665991"/>
                <a:gd name="connsiteY210" fmla="*/ 3128023 h 7395768"/>
                <a:gd name="connsiteX211" fmla="*/ 3716702 w 5665991"/>
                <a:gd name="connsiteY211" fmla="*/ 3184782 h 7395768"/>
                <a:gd name="connsiteX212" fmla="*/ 3776003 w 5665991"/>
                <a:gd name="connsiteY212" fmla="*/ 3217821 h 7395768"/>
                <a:gd name="connsiteX213" fmla="*/ 3826832 w 5665991"/>
                <a:gd name="connsiteY213" fmla="*/ 3222056 h 7395768"/>
                <a:gd name="connsiteX214" fmla="*/ 3790404 w 5665991"/>
                <a:gd name="connsiteY214" fmla="*/ 3270344 h 7395768"/>
                <a:gd name="connsiteX215" fmla="*/ 3742964 w 5665991"/>
                <a:gd name="connsiteY215" fmla="*/ 3382167 h 7395768"/>
                <a:gd name="connsiteX216" fmla="*/ 3689594 w 5665991"/>
                <a:gd name="connsiteY216" fmla="*/ 3581247 h 7395768"/>
                <a:gd name="connsiteX217" fmla="*/ 3672651 w 5665991"/>
                <a:gd name="connsiteY217" fmla="*/ 3686293 h 7395768"/>
                <a:gd name="connsiteX218" fmla="*/ 3672651 w 5665991"/>
                <a:gd name="connsiteY218" fmla="*/ 3723568 h 7395768"/>
                <a:gd name="connsiteX219" fmla="*/ 3691288 w 5665991"/>
                <a:gd name="connsiteY219" fmla="*/ 3764230 h 7395768"/>
                <a:gd name="connsiteX220" fmla="*/ 3738728 w 5665991"/>
                <a:gd name="connsiteY220" fmla="*/ 3843015 h 7395768"/>
                <a:gd name="connsiteX221" fmla="*/ 3792098 w 5665991"/>
                <a:gd name="connsiteY221" fmla="*/ 3937049 h 7395768"/>
                <a:gd name="connsiteX222" fmla="*/ 3805653 w 5665991"/>
                <a:gd name="connsiteY222" fmla="*/ 3960769 h 7395768"/>
                <a:gd name="connsiteX223" fmla="*/ 3798876 w 5665991"/>
                <a:gd name="connsiteY223" fmla="*/ 3991266 h 7395768"/>
                <a:gd name="connsiteX224" fmla="*/ 3775156 w 5665991"/>
                <a:gd name="connsiteY224" fmla="*/ 4151377 h 7395768"/>
                <a:gd name="connsiteX225" fmla="*/ 3759907 w 5665991"/>
                <a:gd name="connsiteY225" fmla="*/ 4529205 h 7395768"/>
                <a:gd name="connsiteX226" fmla="*/ 3765837 w 5665991"/>
                <a:gd name="connsiteY226" fmla="*/ 4659665 h 7395768"/>
                <a:gd name="connsiteX227" fmla="*/ 3779392 w 5665991"/>
                <a:gd name="connsiteY227" fmla="*/ 4753699 h 7395768"/>
                <a:gd name="connsiteX228" fmla="*/ 3793793 w 5665991"/>
                <a:gd name="connsiteY228" fmla="*/ 4849427 h 7395768"/>
                <a:gd name="connsiteX229" fmla="*/ 3793793 w 5665991"/>
                <a:gd name="connsiteY229" fmla="*/ 4962944 h 7395768"/>
                <a:gd name="connsiteX230" fmla="*/ 3787016 w 5665991"/>
                <a:gd name="connsiteY230" fmla="*/ 5018856 h 7395768"/>
                <a:gd name="connsiteX231" fmla="*/ 3792946 w 5665991"/>
                <a:gd name="connsiteY231" fmla="*/ 5068838 h 7395768"/>
                <a:gd name="connsiteX232" fmla="*/ 3820902 w 5665991"/>
                <a:gd name="connsiteY232" fmla="*/ 5153552 h 7395768"/>
                <a:gd name="connsiteX233" fmla="*/ 3859023 w 5665991"/>
                <a:gd name="connsiteY233" fmla="*/ 5260293 h 7395768"/>
                <a:gd name="connsiteX234" fmla="*/ 3876813 w 5665991"/>
                <a:gd name="connsiteY234" fmla="*/ 5356021 h 7395768"/>
                <a:gd name="connsiteX235" fmla="*/ 3897992 w 5665991"/>
                <a:gd name="connsiteY235" fmla="*/ 5610165 h 7395768"/>
                <a:gd name="connsiteX236" fmla="*/ 3909852 w 5665991"/>
                <a:gd name="connsiteY236" fmla="*/ 5805009 h 7395768"/>
                <a:gd name="connsiteX237" fmla="*/ 3909852 w 5665991"/>
                <a:gd name="connsiteY237" fmla="*/ 5818563 h 7395768"/>
                <a:gd name="connsiteX238" fmla="*/ 3886979 w 5665991"/>
                <a:gd name="connsiteY238" fmla="*/ 5825340 h 7395768"/>
                <a:gd name="connsiteX239" fmla="*/ 3856482 w 5665991"/>
                <a:gd name="connsiteY239" fmla="*/ 5825340 h 7395768"/>
                <a:gd name="connsiteX240" fmla="*/ 3841233 w 5665991"/>
                <a:gd name="connsiteY240" fmla="*/ 5815174 h 7395768"/>
                <a:gd name="connsiteX241" fmla="*/ 3823443 w 5665991"/>
                <a:gd name="connsiteY241" fmla="*/ 5799079 h 7395768"/>
                <a:gd name="connsiteX242" fmla="*/ 3814972 w 5665991"/>
                <a:gd name="connsiteY242" fmla="*/ 5805856 h 7395768"/>
                <a:gd name="connsiteX243" fmla="*/ 3739576 w 5665991"/>
                <a:gd name="connsiteY243" fmla="*/ 5878710 h 7395768"/>
                <a:gd name="connsiteX244" fmla="*/ 3731951 w 5665991"/>
                <a:gd name="connsiteY244" fmla="*/ 5888029 h 7395768"/>
                <a:gd name="connsiteX245" fmla="*/ 3739576 w 5665991"/>
                <a:gd name="connsiteY245" fmla="*/ 5936316 h 7395768"/>
                <a:gd name="connsiteX246" fmla="*/ 3790404 w 5665991"/>
                <a:gd name="connsiteY246" fmla="*/ 6047293 h 7395768"/>
                <a:gd name="connsiteX247" fmla="*/ 3875119 w 5665991"/>
                <a:gd name="connsiteY247" fmla="*/ 6178601 h 7395768"/>
                <a:gd name="connsiteX248" fmla="*/ 3880202 w 5665991"/>
                <a:gd name="connsiteY248" fmla="*/ 6184531 h 7395768"/>
                <a:gd name="connsiteX249" fmla="*/ 3871730 w 5665991"/>
                <a:gd name="connsiteY249" fmla="*/ 6194697 h 7395768"/>
                <a:gd name="connsiteX250" fmla="*/ 3863259 w 5665991"/>
                <a:gd name="connsiteY250" fmla="*/ 6234513 h 7395768"/>
                <a:gd name="connsiteX251" fmla="*/ 3903922 w 5665991"/>
                <a:gd name="connsiteY251" fmla="*/ 6276023 h 7395768"/>
                <a:gd name="connsiteX252" fmla="*/ 3941196 w 5665991"/>
                <a:gd name="connsiteY252" fmla="*/ 6292965 h 7395768"/>
                <a:gd name="connsiteX253" fmla="*/ 3920865 w 5665991"/>
                <a:gd name="connsiteY253" fmla="*/ 6301437 h 7395768"/>
                <a:gd name="connsiteX254" fmla="*/ 3920865 w 5665991"/>
                <a:gd name="connsiteY254" fmla="*/ 6314144 h 7395768"/>
                <a:gd name="connsiteX255" fmla="*/ 3937808 w 5665991"/>
                <a:gd name="connsiteY255" fmla="*/ 6326851 h 7395768"/>
                <a:gd name="connsiteX256" fmla="*/ 3957292 w 5665991"/>
                <a:gd name="connsiteY256" fmla="*/ 6335323 h 7395768"/>
                <a:gd name="connsiteX257" fmla="*/ 3942891 w 5665991"/>
                <a:gd name="connsiteY257" fmla="*/ 6335323 h 7395768"/>
                <a:gd name="connsiteX258" fmla="*/ 3928489 w 5665991"/>
                <a:gd name="connsiteY258" fmla="*/ 6345489 h 7395768"/>
                <a:gd name="connsiteX259" fmla="*/ 3945432 w 5665991"/>
                <a:gd name="connsiteY259" fmla="*/ 6362432 h 7395768"/>
                <a:gd name="connsiteX260" fmla="*/ 3970000 w 5665991"/>
                <a:gd name="connsiteY260" fmla="*/ 6370903 h 7395768"/>
                <a:gd name="connsiteX261" fmla="*/ 3984401 w 5665991"/>
                <a:gd name="connsiteY261" fmla="*/ 6370903 h 7395768"/>
                <a:gd name="connsiteX262" fmla="*/ 3984401 w 5665991"/>
                <a:gd name="connsiteY262" fmla="*/ 6391235 h 7395768"/>
                <a:gd name="connsiteX263" fmla="*/ 4021675 w 5665991"/>
                <a:gd name="connsiteY263" fmla="*/ 6501364 h 7395768"/>
                <a:gd name="connsiteX264" fmla="*/ 4134346 w 5665991"/>
                <a:gd name="connsiteY264" fmla="*/ 6689430 h 7395768"/>
                <a:gd name="connsiteX265" fmla="*/ 4170773 w 5665991"/>
                <a:gd name="connsiteY265" fmla="*/ 6730094 h 7395768"/>
                <a:gd name="connsiteX266" fmla="*/ 4180092 w 5665991"/>
                <a:gd name="connsiteY266" fmla="*/ 6738565 h 7395768"/>
                <a:gd name="connsiteX267" fmla="*/ 4169079 w 5665991"/>
                <a:gd name="connsiteY267" fmla="*/ 6760591 h 7395768"/>
                <a:gd name="connsiteX268" fmla="*/ 4145359 w 5665991"/>
                <a:gd name="connsiteY268" fmla="*/ 6777534 h 739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5665991" h="7395768">
                  <a:moveTo>
                    <a:pt x="4145359" y="6777534"/>
                  </a:moveTo>
                  <a:cubicBezTo>
                    <a:pt x="4118505" y="6804897"/>
                    <a:pt x="4103595" y="6841748"/>
                    <a:pt x="4103849" y="6880039"/>
                  </a:cubicBezTo>
                  <a:cubicBezTo>
                    <a:pt x="4099529" y="6920617"/>
                    <a:pt x="4113507" y="6960941"/>
                    <a:pt x="4141971" y="6990168"/>
                  </a:cubicBezTo>
                  <a:cubicBezTo>
                    <a:pt x="4164843" y="7007958"/>
                    <a:pt x="4179245" y="6998639"/>
                    <a:pt x="4203812" y="7015583"/>
                  </a:cubicBezTo>
                  <a:cubicBezTo>
                    <a:pt x="4228379" y="7032525"/>
                    <a:pt x="4239393" y="7052857"/>
                    <a:pt x="4252947" y="7119781"/>
                  </a:cubicBezTo>
                  <a:cubicBezTo>
                    <a:pt x="4276667" y="7236688"/>
                    <a:pt x="4252947" y="7262102"/>
                    <a:pt x="4275820" y="7304460"/>
                  </a:cubicBezTo>
                  <a:cubicBezTo>
                    <a:pt x="4298693" y="7346817"/>
                    <a:pt x="4341898" y="7352747"/>
                    <a:pt x="4427459" y="7373926"/>
                  </a:cubicBezTo>
                  <a:cubicBezTo>
                    <a:pt x="4504211" y="7392224"/>
                    <a:pt x="4583334" y="7399086"/>
                    <a:pt x="4662119" y="7394257"/>
                  </a:cubicBezTo>
                  <a:cubicBezTo>
                    <a:pt x="4740819" y="7385701"/>
                    <a:pt x="4818333" y="7368674"/>
                    <a:pt x="4893390" y="7343428"/>
                  </a:cubicBezTo>
                  <a:cubicBezTo>
                    <a:pt x="4911180" y="7338346"/>
                    <a:pt x="4967092" y="7322250"/>
                    <a:pt x="4967939" y="7298530"/>
                  </a:cubicBezTo>
                  <a:cubicBezTo>
                    <a:pt x="4968786" y="7274810"/>
                    <a:pt x="4943372" y="7272268"/>
                    <a:pt x="4932359" y="7234994"/>
                  </a:cubicBezTo>
                  <a:cubicBezTo>
                    <a:pt x="4931766" y="7226268"/>
                    <a:pt x="4931766" y="7217458"/>
                    <a:pt x="4932359" y="7208732"/>
                  </a:cubicBezTo>
                  <a:cubicBezTo>
                    <a:pt x="4932359" y="7154515"/>
                    <a:pt x="4941677" y="7135877"/>
                    <a:pt x="4932359" y="7112157"/>
                  </a:cubicBezTo>
                  <a:cubicBezTo>
                    <a:pt x="4923041" y="7088437"/>
                    <a:pt x="4897626" y="7095214"/>
                    <a:pt x="4884919" y="7072341"/>
                  </a:cubicBezTo>
                  <a:cubicBezTo>
                    <a:pt x="4872211" y="7049468"/>
                    <a:pt x="4884919" y="7045233"/>
                    <a:pt x="4895085" y="6987627"/>
                  </a:cubicBezTo>
                  <a:cubicBezTo>
                    <a:pt x="4901862" y="6952047"/>
                    <a:pt x="4895085" y="6952047"/>
                    <a:pt x="4905250" y="6913925"/>
                  </a:cubicBezTo>
                  <a:cubicBezTo>
                    <a:pt x="4909317" y="6885291"/>
                    <a:pt x="4915501" y="6856912"/>
                    <a:pt x="4923887" y="6829210"/>
                  </a:cubicBezTo>
                  <a:cubicBezTo>
                    <a:pt x="4941677" y="6765674"/>
                    <a:pt x="4988271" y="6541180"/>
                    <a:pt x="5069597" y="6186225"/>
                  </a:cubicBezTo>
                  <a:cubicBezTo>
                    <a:pt x="5198364" y="5626261"/>
                    <a:pt x="5311034" y="5185744"/>
                    <a:pt x="5316117" y="5150164"/>
                  </a:cubicBezTo>
                  <a:cubicBezTo>
                    <a:pt x="5317472" y="5137719"/>
                    <a:pt x="5320268" y="5125487"/>
                    <a:pt x="5324588" y="5113736"/>
                  </a:cubicBezTo>
                  <a:cubicBezTo>
                    <a:pt x="5326622" y="5105595"/>
                    <a:pt x="5330095" y="5097861"/>
                    <a:pt x="5334754" y="5090864"/>
                  </a:cubicBezTo>
                  <a:cubicBezTo>
                    <a:pt x="5341277" y="5082367"/>
                    <a:pt x="5349324" y="5075183"/>
                    <a:pt x="5358474" y="5069685"/>
                  </a:cubicBezTo>
                  <a:cubicBezTo>
                    <a:pt x="5373638" y="5059358"/>
                    <a:pt x="5386599" y="5046108"/>
                    <a:pt x="5396596" y="5030716"/>
                  </a:cubicBezTo>
                  <a:cubicBezTo>
                    <a:pt x="5404304" y="5016992"/>
                    <a:pt x="5408371" y="5001540"/>
                    <a:pt x="5408456" y="4985818"/>
                  </a:cubicBezTo>
                  <a:cubicBezTo>
                    <a:pt x="5409303" y="4976803"/>
                    <a:pt x="5409303" y="4967723"/>
                    <a:pt x="5408456" y="4958708"/>
                  </a:cubicBezTo>
                  <a:cubicBezTo>
                    <a:pt x="5407186" y="4954863"/>
                    <a:pt x="5407186" y="4950695"/>
                    <a:pt x="5408456" y="4946848"/>
                  </a:cubicBezTo>
                  <a:cubicBezTo>
                    <a:pt x="5410488" y="4941638"/>
                    <a:pt x="5414386" y="4937403"/>
                    <a:pt x="5419468" y="4934988"/>
                  </a:cubicBezTo>
                  <a:cubicBezTo>
                    <a:pt x="5435056" y="4926975"/>
                    <a:pt x="5449288" y="4916690"/>
                    <a:pt x="5461826" y="4904491"/>
                  </a:cubicBezTo>
                  <a:cubicBezTo>
                    <a:pt x="5470043" y="4893182"/>
                    <a:pt x="5474194" y="4879467"/>
                    <a:pt x="5473686" y="4865522"/>
                  </a:cubicBezTo>
                  <a:cubicBezTo>
                    <a:pt x="5473686" y="4857051"/>
                    <a:pt x="5473686" y="4855357"/>
                    <a:pt x="5469450" y="4828248"/>
                  </a:cubicBezTo>
                  <a:cubicBezTo>
                    <a:pt x="5465215" y="4801139"/>
                    <a:pt x="5469450" y="4806222"/>
                    <a:pt x="5469450" y="4803681"/>
                  </a:cubicBezTo>
                  <a:cubicBezTo>
                    <a:pt x="5469450" y="4801139"/>
                    <a:pt x="5486394" y="4788432"/>
                    <a:pt x="5499101" y="4775725"/>
                  </a:cubicBezTo>
                  <a:cubicBezTo>
                    <a:pt x="5523075" y="4751446"/>
                    <a:pt x="5531801" y="4716035"/>
                    <a:pt x="5521974" y="4683385"/>
                  </a:cubicBezTo>
                  <a:cubicBezTo>
                    <a:pt x="5518670" y="4676516"/>
                    <a:pt x="5515874" y="4669442"/>
                    <a:pt x="5513502" y="4662207"/>
                  </a:cubicBezTo>
                  <a:cubicBezTo>
                    <a:pt x="5510283" y="4651999"/>
                    <a:pt x="5507995" y="4641502"/>
                    <a:pt x="5506725" y="4630863"/>
                  </a:cubicBezTo>
                  <a:cubicBezTo>
                    <a:pt x="5506641" y="4601407"/>
                    <a:pt x="5513671" y="4572376"/>
                    <a:pt x="5527057" y="4546148"/>
                  </a:cubicBezTo>
                  <a:cubicBezTo>
                    <a:pt x="5556707" y="4489389"/>
                    <a:pt x="5534681" y="4497013"/>
                    <a:pt x="5583815" y="4368247"/>
                  </a:cubicBezTo>
                  <a:cubicBezTo>
                    <a:pt x="5603978" y="4320917"/>
                    <a:pt x="5618718" y="4271477"/>
                    <a:pt x="5627867" y="4220843"/>
                  </a:cubicBezTo>
                  <a:cubicBezTo>
                    <a:pt x="5632611" y="4201647"/>
                    <a:pt x="5632611" y="4181595"/>
                    <a:pt x="5627867" y="4162390"/>
                  </a:cubicBezTo>
                  <a:cubicBezTo>
                    <a:pt x="5622530" y="4147887"/>
                    <a:pt x="5615753" y="4133968"/>
                    <a:pt x="5607535" y="4120879"/>
                  </a:cubicBezTo>
                  <a:cubicBezTo>
                    <a:pt x="5599911" y="4105631"/>
                    <a:pt x="5592287" y="4102243"/>
                    <a:pt x="5591439" y="4091229"/>
                  </a:cubicBezTo>
                  <a:cubicBezTo>
                    <a:pt x="5591017" y="4079869"/>
                    <a:pt x="5595337" y="4068848"/>
                    <a:pt x="5603299" y="4060732"/>
                  </a:cubicBezTo>
                  <a:cubicBezTo>
                    <a:pt x="5608383" y="4053955"/>
                    <a:pt x="5624478" y="4007362"/>
                    <a:pt x="5656670" y="3914176"/>
                  </a:cubicBezTo>
                  <a:cubicBezTo>
                    <a:pt x="5665989" y="3887914"/>
                    <a:pt x="5681237" y="3829461"/>
                    <a:pt x="5627019" y="3520252"/>
                  </a:cubicBezTo>
                  <a:cubicBezTo>
                    <a:pt x="5602453" y="3381320"/>
                    <a:pt x="5599065" y="3390639"/>
                    <a:pt x="5592287" y="3328797"/>
                  </a:cubicBezTo>
                  <a:cubicBezTo>
                    <a:pt x="5578733" y="3196642"/>
                    <a:pt x="5592287" y="3166145"/>
                    <a:pt x="5582969" y="3039073"/>
                  </a:cubicBezTo>
                  <a:cubicBezTo>
                    <a:pt x="5581274" y="2953536"/>
                    <a:pt x="5564670" y="2868957"/>
                    <a:pt x="5533834" y="2789164"/>
                  </a:cubicBezTo>
                  <a:cubicBezTo>
                    <a:pt x="5487410" y="2700857"/>
                    <a:pt x="5424467" y="2622327"/>
                    <a:pt x="5348308" y="2557893"/>
                  </a:cubicBezTo>
                  <a:cubicBezTo>
                    <a:pt x="5289855" y="2496898"/>
                    <a:pt x="5283925" y="2502828"/>
                    <a:pt x="5201752" y="2421502"/>
                  </a:cubicBezTo>
                  <a:cubicBezTo>
                    <a:pt x="5178879" y="2398629"/>
                    <a:pt x="5117037" y="2331705"/>
                    <a:pt x="5038252" y="2241060"/>
                  </a:cubicBezTo>
                  <a:cubicBezTo>
                    <a:pt x="4943372" y="2123306"/>
                    <a:pt x="4953537" y="2109752"/>
                    <a:pt x="4854421" y="1986915"/>
                  </a:cubicBezTo>
                  <a:cubicBezTo>
                    <a:pt x="4769707" y="1883563"/>
                    <a:pt x="4769707" y="1893729"/>
                    <a:pt x="4684992" y="1785294"/>
                  </a:cubicBezTo>
                  <a:cubicBezTo>
                    <a:pt x="4619762" y="1706738"/>
                    <a:pt x="4563003" y="1621558"/>
                    <a:pt x="4515562" y="1531150"/>
                  </a:cubicBezTo>
                  <a:cubicBezTo>
                    <a:pt x="4458804" y="1423562"/>
                    <a:pt x="4479982" y="1420174"/>
                    <a:pt x="4413905" y="1289713"/>
                  </a:cubicBezTo>
                  <a:cubicBezTo>
                    <a:pt x="4374089" y="1204998"/>
                    <a:pt x="4363923" y="1204998"/>
                    <a:pt x="4279208" y="1054206"/>
                  </a:cubicBezTo>
                  <a:cubicBezTo>
                    <a:pt x="4239308" y="993203"/>
                    <a:pt x="4203643" y="929514"/>
                    <a:pt x="4172468" y="863598"/>
                  </a:cubicBezTo>
                  <a:cubicBezTo>
                    <a:pt x="4126722" y="734831"/>
                    <a:pt x="4157219" y="700098"/>
                    <a:pt x="4106390" y="617925"/>
                  </a:cubicBezTo>
                  <a:cubicBezTo>
                    <a:pt x="4069963" y="562141"/>
                    <a:pt x="4019727" y="516640"/>
                    <a:pt x="3960681" y="485770"/>
                  </a:cubicBezTo>
                  <a:cubicBezTo>
                    <a:pt x="3850636" y="416465"/>
                    <a:pt x="3712636" y="408781"/>
                    <a:pt x="3595560" y="465439"/>
                  </a:cubicBezTo>
                  <a:cubicBezTo>
                    <a:pt x="3511523" y="508609"/>
                    <a:pt x="3435619" y="565919"/>
                    <a:pt x="3371067" y="634868"/>
                  </a:cubicBezTo>
                  <a:cubicBezTo>
                    <a:pt x="3326167" y="678920"/>
                    <a:pt x="3286352" y="719583"/>
                    <a:pt x="3244841" y="719583"/>
                  </a:cubicBezTo>
                  <a:cubicBezTo>
                    <a:pt x="3221799" y="714483"/>
                    <a:pt x="3200705" y="703038"/>
                    <a:pt x="3183847" y="686544"/>
                  </a:cubicBezTo>
                  <a:cubicBezTo>
                    <a:pt x="3159280" y="668966"/>
                    <a:pt x="3141320" y="643585"/>
                    <a:pt x="3133018" y="614537"/>
                  </a:cubicBezTo>
                  <a:cubicBezTo>
                    <a:pt x="3130053" y="598576"/>
                    <a:pt x="3130053" y="582209"/>
                    <a:pt x="3133018" y="566249"/>
                  </a:cubicBezTo>
                  <a:cubicBezTo>
                    <a:pt x="3132170" y="522723"/>
                    <a:pt x="3121751" y="479916"/>
                    <a:pt x="3102520" y="440871"/>
                  </a:cubicBezTo>
                  <a:cubicBezTo>
                    <a:pt x="3083968" y="388611"/>
                    <a:pt x="3061349" y="337909"/>
                    <a:pt x="3034749" y="289232"/>
                  </a:cubicBezTo>
                  <a:cubicBezTo>
                    <a:pt x="2976380" y="181153"/>
                    <a:pt x="2885354" y="94286"/>
                    <a:pt x="2774675" y="41018"/>
                  </a:cubicBezTo>
                  <a:cubicBezTo>
                    <a:pt x="2640546" y="-13691"/>
                    <a:pt x="2490312" y="-13691"/>
                    <a:pt x="2356184" y="41018"/>
                  </a:cubicBezTo>
                  <a:cubicBezTo>
                    <a:pt x="2087816" y="131248"/>
                    <a:pt x="1941751" y="420370"/>
                    <a:pt x="2028337" y="689933"/>
                  </a:cubicBezTo>
                  <a:cubicBezTo>
                    <a:pt x="2060427" y="778934"/>
                    <a:pt x="2111934" y="859676"/>
                    <a:pt x="2179130" y="926287"/>
                  </a:cubicBezTo>
                  <a:cubicBezTo>
                    <a:pt x="2185492" y="933250"/>
                    <a:pt x="2192591" y="939494"/>
                    <a:pt x="2200308" y="944924"/>
                  </a:cubicBezTo>
                  <a:cubicBezTo>
                    <a:pt x="2207086" y="944924"/>
                    <a:pt x="2211322" y="944924"/>
                    <a:pt x="2213016" y="953396"/>
                  </a:cubicBezTo>
                  <a:cubicBezTo>
                    <a:pt x="2214710" y="961867"/>
                    <a:pt x="2213016" y="972033"/>
                    <a:pt x="2207086" y="976269"/>
                  </a:cubicBezTo>
                  <a:cubicBezTo>
                    <a:pt x="2190287" y="1007240"/>
                    <a:pt x="2178554" y="1040702"/>
                    <a:pt x="2172353" y="1075385"/>
                  </a:cubicBezTo>
                  <a:cubicBezTo>
                    <a:pt x="2165576" y="1105035"/>
                    <a:pt x="2172353" y="1110118"/>
                    <a:pt x="2172353" y="1111812"/>
                  </a:cubicBezTo>
                  <a:cubicBezTo>
                    <a:pt x="2172353" y="1113506"/>
                    <a:pt x="2179977" y="1111812"/>
                    <a:pt x="2197767" y="1101646"/>
                  </a:cubicBezTo>
                  <a:cubicBezTo>
                    <a:pt x="2218980" y="1089795"/>
                    <a:pt x="2238379" y="1074953"/>
                    <a:pt x="2255373" y="1057595"/>
                  </a:cubicBezTo>
                  <a:cubicBezTo>
                    <a:pt x="2263379" y="1049725"/>
                    <a:pt x="2270749" y="1041228"/>
                    <a:pt x="2277399" y="1032180"/>
                  </a:cubicBezTo>
                  <a:cubicBezTo>
                    <a:pt x="2296884" y="1006766"/>
                    <a:pt x="2299425" y="993211"/>
                    <a:pt x="2310438" y="991517"/>
                  </a:cubicBezTo>
                  <a:cubicBezTo>
                    <a:pt x="2321450" y="989823"/>
                    <a:pt x="2332464" y="1000836"/>
                    <a:pt x="2341782" y="1009307"/>
                  </a:cubicBezTo>
                  <a:cubicBezTo>
                    <a:pt x="2379904" y="1045735"/>
                    <a:pt x="2417179" y="1032180"/>
                    <a:pt x="2426497" y="1059289"/>
                  </a:cubicBezTo>
                  <a:cubicBezTo>
                    <a:pt x="2429115" y="1066439"/>
                    <a:pt x="2431105" y="1073809"/>
                    <a:pt x="2432427" y="1081315"/>
                  </a:cubicBezTo>
                  <a:lnTo>
                    <a:pt x="2442593" y="1121131"/>
                  </a:lnTo>
                  <a:cubicBezTo>
                    <a:pt x="2449370" y="1148240"/>
                    <a:pt x="2474785" y="1167724"/>
                    <a:pt x="2506976" y="1193138"/>
                  </a:cubicBezTo>
                  <a:cubicBezTo>
                    <a:pt x="2531238" y="1212097"/>
                    <a:pt x="2557348" y="1228558"/>
                    <a:pt x="2584913" y="1242273"/>
                  </a:cubicBezTo>
                  <a:cubicBezTo>
                    <a:pt x="2618232" y="1259436"/>
                    <a:pt x="2653126" y="1273338"/>
                    <a:pt x="2689113" y="1283783"/>
                  </a:cubicBezTo>
                  <a:cubicBezTo>
                    <a:pt x="2713680" y="1291407"/>
                    <a:pt x="2739094" y="1297337"/>
                    <a:pt x="2781452" y="1312586"/>
                  </a:cubicBezTo>
                  <a:cubicBezTo>
                    <a:pt x="2781452" y="1312586"/>
                    <a:pt x="2804325" y="1318516"/>
                    <a:pt x="2804325" y="1321905"/>
                  </a:cubicBezTo>
                  <a:cubicBezTo>
                    <a:pt x="2804325" y="1325293"/>
                    <a:pt x="2784840" y="1321905"/>
                    <a:pt x="2767050" y="1326988"/>
                  </a:cubicBezTo>
                  <a:cubicBezTo>
                    <a:pt x="2753013" y="1334442"/>
                    <a:pt x="2742610" y="1347285"/>
                    <a:pt x="2738247" y="1362568"/>
                  </a:cubicBezTo>
                  <a:cubicBezTo>
                    <a:pt x="2731470" y="1387135"/>
                    <a:pt x="2743330" y="1406619"/>
                    <a:pt x="2738247" y="1410008"/>
                  </a:cubicBezTo>
                  <a:cubicBezTo>
                    <a:pt x="2733164" y="1413397"/>
                    <a:pt x="2728081" y="1402384"/>
                    <a:pt x="2714527" y="1398148"/>
                  </a:cubicBezTo>
                  <a:cubicBezTo>
                    <a:pt x="2692671" y="1393845"/>
                    <a:pt x="2670035" y="1399427"/>
                    <a:pt x="2652685" y="1413397"/>
                  </a:cubicBezTo>
                  <a:cubicBezTo>
                    <a:pt x="2635192" y="1426858"/>
                    <a:pt x="2623645" y="1446613"/>
                    <a:pt x="2620494" y="1468461"/>
                  </a:cubicBezTo>
                  <a:cubicBezTo>
                    <a:pt x="2620494" y="1485404"/>
                    <a:pt x="2627271" y="1498111"/>
                    <a:pt x="2620494" y="1501500"/>
                  </a:cubicBezTo>
                  <a:cubicBezTo>
                    <a:pt x="2613717" y="1504888"/>
                    <a:pt x="2611175" y="1501500"/>
                    <a:pt x="2598468" y="1492181"/>
                  </a:cubicBezTo>
                  <a:cubicBezTo>
                    <a:pt x="2584422" y="1487649"/>
                    <a:pt x="2569309" y="1487649"/>
                    <a:pt x="2555263" y="1492181"/>
                  </a:cubicBezTo>
                  <a:cubicBezTo>
                    <a:pt x="2534712" y="1498882"/>
                    <a:pt x="2519242" y="1515969"/>
                    <a:pt x="2514601" y="1537080"/>
                  </a:cubicBezTo>
                  <a:cubicBezTo>
                    <a:pt x="2514601" y="1558259"/>
                    <a:pt x="2525613" y="1574355"/>
                    <a:pt x="2514601" y="1582826"/>
                  </a:cubicBezTo>
                  <a:cubicBezTo>
                    <a:pt x="2503587" y="1591298"/>
                    <a:pt x="2506129" y="1582826"/>
                    <a:pt x="2497657" y="1588756"/>
                  </a:cubicBezTo>
                  <a:cubicBezTo>
                    <a:pt x="2489186" y="1594686"/>
                    <a:pt x="2482409" y="1602311"/>
                    <a:pt x="2474785" y="1614171"/>
                  </a:cubicBezTo>
                  <a:cubicBezTo>
                    <a:pt x="2450217" y="1651445"/>
                    <a:pt x="2441746" y="1651445"/>
                    <a:pt x="2436663" y="1671777"/>
                  </a:cubicBezTo>
                  <a:cubicBezTo>
                    <a:pt x="2435917" y="1680511"/>
                    <a:pt x="2435917" y="1689304"/>
                    <a:pt x="2436663" y="1698038"/>
                  </a:cubicBezTo>
                  <a:cubicBezTo>
                    <a:pt x="2434630" y="1713787"/>
                    <a:pt x="2434630" y="1729730"/>
                    <a:pt x="2436663" y="1745478"/>
                  </a:cubicBezTo>
                  <a:cubicBezTo>
                    <a:pt x="2438086" y="1756440"/>
                    <a:pt x="2440645" y="1767233"/>
                    <a:pt x="2444287" y="1777670"/>
                  </a:cubicBezTo>
                  <a:cubicBezTo>
                    <a:pt x="2444431" y="1779364"/>
                    <a:pt x="2444431" y="1781059"/>
                    <a:pt x="2444287" y="1782753"/>
                  </a:cubicBezTo>
                  <a:cubicBezTo>
                    <a:pt x="2444287" y="1790377"/>
                    <a:pt x="2437510" y="1792919"/>
                    <a:pt x="2431580" y="1800543"/>
                  </a:cubicBezTo>
                  <a:cubicBezTo>
                    <a:pt x="2425523" y="1808667"/>
                    <a:pt x="2421990" y="1818384"/>
                    <a:pt x="2421414" y="1828499"/>
                  </a:cubicBezTo>
                  <a:cubicBezTo>
                    <a:pt x="2421414" y="1840359"/>
                    <a:pt x="2421414" y="1847136"/>
                    <a:pt x="2421414" y="1849677"/>
                  </a:cubicBezTo>
                  <a:cubicBezTo>
                    <a:pt x="2421414" y="1852219"/>
                    <a:pt x="2414637" y="1849677"/>
                    <a:pt x="2412095" y="1849677"/>
                  </a:cubicBezTo>
                  <a:cubicBezTo>
                    <a:pt x="2392611" y="1839512"/>
                    <a:pt x="2362961" y="1855607"/>
                    <a:pt x="2357031" y="1858149"/>
                  </a:cubicBezTo>
                  <a:cubicBezTo>
                    <a:pt x="2343264" y="1864943"/>
                    <a:pt x="2331998" y="1875914"/>
                    <a:pt x="2324839" y="1889493"/>
                  </a:cubicBezTo>
                  <a:cubicBezTo>
                    <a:pt x="2315520" y="1908978"/>
                    <a:pt x="2324839" y="1929310"/>
                    <a:pt x="2313826" y="1931004"/>
                  </a:cubicBezTo>
                  <a:cubicBezTo>
                    <a:pt x="2302814" y="1932698"/>
                    <a:pt x="2308744" y="1931004"/>
                    <a:pt x="2301966" y="1923379"/>
                  </a:cubicBezTo>
                  <a:cubicBezTo>
                    <a:pt x="2291369" y="1914891"/>
                    <a:pt x="2278272" y="1910130"/>
                    <a:pt x="2264692" y="1909825"/>
                  </a:cubicBezTo>
                  <a:cubicBezTo>
                    <a:pt x="2255789" y="1907597"/>
                    <a:pt x="2246478" y="1907597"/>
                    <a:pt x="2237583" y="1909825"/>
                  </a:cubicBezTo>
                  <a:cubicBezTo>
                    <a:pt x="2222047" y="1916255"/>
                    <a:pt x="2208772" y="1927166"/>
                    <a:pt x="2199462" y="1941170"/>
                  </a:cubicBezTo>
                  <a:cubicBezTo>
                    <a:pt x="2171506" y="1972514"/>
                    <a:pt x="2174894" y="1976750"/>
                    <a:pt x="2157104" y="1995387"/>
                  </a:cubicBezTo>
                  <a:cubicBezTo>
                    <a:pt x="2139314" y="2014024"/>
                    <a:pt x="2129996" y="2014871"/>
                    <a:pt x="2113900" y="2035203"/>
                  </a:cubicBezTo>
                  <a:cubicBezTo>
                    <a:pt x="2102345" y="2047876"/>
                    <a:pt x="2093670" y="2062905"/>
                    <a:pt x="2088485" y="2079254"/>
                  </a:cubicBezTo>
                  <a:cubicBezTo>
                    <a:pt x="2082877" y="2105330"/>
                    <a:pt x="2085240" y="2132481"/>
                    <a:pt x="2095262" y="2157192"/>
                  </a:cubicBezTo>
                  <a:cubicBezTo>
                    <a:pt x="2104827" y="2186605"/>
                    <a:pt x="2117313" y="2214985"/>
                    <a:pt x="2132537" y="2241907"/>
                  </a:cubicBezTo>
                  <a:lnTo>
                    <a:pt x="2144397" y="2262238"/>
                  </a:lnTo>
                  <a:cubicBezTo>
                    <a:pt x="2144397" y="2267321"/>
                    <a:pt x="2150327" y="2269863"/>
                    <a:pt x="2150327" y="2273251"/>
                  </a:cubicBezTo>
                  <a:cubicBezTo>
                    <a:pt x="2150327" y="2276640"/>
                    <a:pt x="2144397" y="2285959"/>
                    <a:pt x="2138467" y="2291889"/>
                  </a:cubicBezTo>
                  <a:cubicBezTo>
                    <a:pt x="2117288" y="2313067"/>
                    <a:pt x="2120677" y="2325774"/>
                    <a:pt x="2108817" y="2330010"/>
                  </a:cubicBezTo>
                  <a:cubicBezTo>
                    <a:pt x="2096957" y="2334246"/>
                    <a:pt x="2093568" y="2330010"/>
                    <a:pt x="2074931" y="2316456"/>
                  </a:cubicBezTo>
                  <a:cubicBezTo>
                    <a:pt x="2051244" y="2305875"/>
                    <a:pt x="2026914" y="2296819"/>
                    <a:pt x="2002076" y="2289347"/>
                  </a:cubicBezTo>
                  <a:cubicBezTo>
                    <a:pt x="1984828" y="2283646"/>
                    <a:pt x="1967301" y="2278843"/>
                    <a:pt x="1949553" y="2274946"/>
                  </a:cubicBezTo>
                  <a:cubicBezTo>
                    <a:pt x="1934609" y="2271176"/>
                    <a:pt x="1919216" y="2269464"/>
                    <a:pt x="1903807" y="2269863"/>
                  </a:cubicBezTo>
                  <a:cubicBezTo>
                    <a:pt x="1894522" y="2268787"/>
                    <a:pt x="1885136" y="2268787"/>
                    <a:pt x="1875851" y="2269863"/>
                  </a:cubicBezTo>
                  <a:cubicBezTo>
                    <a:pt x="1853478" y="2277834"/>
                    <a:pt x="1834392" y="2293032"/>
                    <a:pt x="1821634" y="2313067"/>
                  </a:cubicBezTo>
                  <a:cubicBezTo>
                    <a:pt x="1795372" y="2349495"/>
                    <a:pt x="1759792" y="2378298"/>
                    <a:pt x="1736919" y="2415572"/>
                  </a:cubicBezTo>
                  <a:cubicBezTo>
                    <a:pt x="1636803" y="2551124"/>
                    <a:pt x="1528148" y="2680153"/>
                    <a:pt x="1411614" y="2801871"/>
                  </a:cubicBezTo>
                  <a:cubicBezTo>
                    <a:pt x="1380270" y="2834063"/>
                    <a:pt x="1387047" y="2824744"/>
                    <a:pt x="1163400" y="3034837"/>
                  </a:cubicBezTo>
                  <a:lnTo>
                    <a:pt x="929587" y="3255095"/>
                  </a:lnTo>
                  <a:cubicBezTo>
                    <a:pt x="915186" y="3268649"/>
                    <a:pt x="823694" y="3350823"/>
                    <a:pt x="803362" y="3372001"/>
                  </a:cubicBezTo>
                  <a:cubicBezTo>
                    <a:pt x="798466" y="3377813"/>
                    <a:pt x="793078" y="3383201"/>
                    <a:pt x="787267" y="3388097"/>
                  </a:cubicBezTo>
                  <a:cubicBezTo>
                    <a:pt x="772018" y="3400804"/>
                    <a:pt x="772018" y="3398263"/>
                    <a:pt x="763546" y="3406734"/>
                  </a:cubicBezTo>
                  <a:cubicBezTo>
                    <a:pt x="755075" y="3415206"/>
                    <a:pt x="763546" y="3412664"/>
                    <a:pt x="756770" y="3411817"/>
                  </a:cubicBezTo>
                  <a:cubicBezTo>
                    <a:pt x="749992" y="3410970"/>
                    <a:pt x="750840" y="3394027"/>
                    <a:pt x="750840" y="3391485"/>
                  </a:cubicBezTo>
                  <a:cubicBezTo>
                    <a:pt x="737336" y="3345545"/>
                    <a:pt x="715514" y="3302476"/>
                    <a:pt x="686456" y="3264413"/>
                  </a:cubicBezTo>
                  <a:cubicBezTo>
                    <a:pt x="610679" y="3188526"/>
                    <a:pt x="498678" y="3161672"/>
                    <a:pt x="396732" y="3194948"/>
                  </a:cubicBezTo>
                  <a:cubicBezTo>
                    <a:pt x="287475" y="3228986"/>
                    <a:pt x="207216" y="3322392"/>
                    <a:pt x="190028" y="3435538"/>
                  </a:cubicBezTo>
                  <a:cubicBezTo>
                    <a:pt x="179989" y="3502937"/>
                    <a:pt x="195060" y="3571674"/>
                    <a:pt x="232385" y="3628687"/>
                  </a:cubicBezTo>
                  <a:cubicBezTo>
                    <a:pt x="257893" y="3664056"/>
                    <a:pt x="291237" y="3693045"/>
                    <a:pt x="329807" y="3713402"/>
                  </a:cubicBezTo>
                  <a:cubicBezTo>
                    <a:pt x="355221" y="3726956"/>
                    <a:pt x="395037" y="3727803"/>
                    <a:pt x="395037" y="3737969"/>
                  </a:cubicBezTo>
                  <a:cubicBezTo>
                    <a:pt x="395037" y="3748135"/>
                    <a:pt x="386566" y="3747288"/>
                    <a:pt x="383177" y="3748135"/>
                  </a:cubicBezTo>
                  <a:cubicBezTo>
                    <a:pt x="347012" y="3771838"/>
                    <a:pt x="312220" y="3797574"/>
                    <a:pt x="278979" y="3825225"/>
                  </a:cubicBezTo>
                  <a:cubicBezTo>
                    <a:pt x="184098" y="3885373"/>
                    <a:pt x="189181" y="3895539"/>
                    <a:pt x="63803" y="3981101"/>
                  </a:cubicBezTo>
                  <a:cubicBezTo>
                    <a:pt x="55611" y="3986581"/>
                    <a:pt x="47953" y="3992825"/>
                    <a:pt x="40930" y="3999737"/>
                  </a:cubicBezTo>
                  <a:cubicBezTo>
                    <a:pt x="33306" y="4009056"/>
                    <a:pt x="15516" y="4031082"/>
                    <a:pt x="267" y="4135281"/>
                  </a:cubicBezTo>
                  <a:cubicBezTo>
                    <a:pt x="-89" y="4139229"/>
                    <a:pt x="-89" y="4143194"/>
                    <a:pt x="267" y="4147141"/>
                  </a:cubicBezTo>
                  <a:cubicBezTo>
                    <a:pt x="267" y="4178485"/>
                    <a:pt x="31611" y="4203053"/>
                    <a:pt x="51096" y="4216608"/>
                  </a:cubicBezTo>
                  <a:cubicBezTo>
                    <a:pt x="101408" y="4255661"/>
                    <a:pt x="154651" y="4290783"/>
                    <a:pt x="210359" y="4321654"/>
                  </a:cubicBezTo>
                  <a:cubicBezTo>
                    <a:pt x="240857" y="4337750"/>
                    <a:pt x="304393" y="4370788"/>
                    <a:pt x="321336" y="4381801"/>
                  </a:cubicBezTo>
                  <a:lnTo>
                    <a:pt x="340820" y="4392814"/>
                  </a:lnTo>
                  <a:cubicBezTo>
                    <a:pt x="345344" y="4396169"/>
                    <a:pt x="350545" y="4398490"/>
                    <a:pt x="356069" y="4399591"/>
                  </a:cubicBezTo>
                  <a:cubicBezTo>
                    <a:pt x="361634" y="4400921"/>
                    <a:pt x="367446" y="4400921"/>
                    <a:pt x="373011" y="4399591"/>
                  </a:cubicBezTo>
                  <a:cubicBezTo>
                    <a:pt x="407745" y="4384342"/>
                    <a:pt x="395885" y="4399591"/>
                    <a:pt x="441631" y="4371636"/>
                  </a:cubicBezTo>
                  <a:cubicBezTo>
                    <a:pt x="571659" y="4299111"/>
                    <a:pt x="697520" y="4219361"/>
                    <a:pt x="818611" y="4132739"/>
                  </a:cubicBezTo>
                  <a:cubicBezTo>
                    <a:pt x="972792" y="4006515"/>
                    <a:pt x="1089699" y="3903163"/>
                    <a:pt x="1157470" y="3842169"/>
                  </a:cubicBezTo>
                  <a:cubicBezTo>
                    <a:pt x="1376882" y="3646477"/>
                    <a:pt x="1486164" y="3548208"/>
                    <a:pt x="1614930" y="3418595"/>
                  </a:cubicBezTo>
                  <a:cubicBezTo>
                    <a:pt x="1794525" y="3238999"/>
                    <a:pt x="1747085" y="3266955"/>
                    <a:pt x="1921597" y="3094984"/>
                  </a:cubicBezTo>
                  <a:cubicBezTo>
                    <a:pt x="2033827" y="2984440"/>
                    <a:pt x="2139077" y="2867025"/>
                    <a:pt x="2236736" y="2743418"/>
                  </a:cubicBezTo>
                  <a:cubicBezTo>
                    <a:pt x="2280788" y="2680729"/>
                    <a:pt x="2309590" y="2613804"/>
                    <a:pt x="2329922" y="2588390"/>
                  </a:cubicBezTo>
                  <a:cubicBezTo>
                    <a:pt x="2336454" y="2581274"/>
                    <a:pt x="2340850" y="2572472"/>
                    <a:pt x="2342629" y="2562976"/>
                  </a:cubicBezTo>
                  <a:cubicBezTo>
                    <a:pt x="2344273" y="2553445"/>
                    <a:pt x="2344273" y="2543703"/>
                    <a:pt x="2342629" y="2534173"/>
                  </a:cubicBezTo>
                  <a:cubicBezTo>
                    <a:pt x="2336699" y="2497745"/>
                    <a:pt x="2333311" y="2479108"/>
                    <a:pt x="2331616" y="2472331"/>
                  </a:cubicBezTo>
                  <a:cubicBezTo>
                    <a:pt x="2329922" y="2465554"/>
                    <a:pt x="2319756" y="2446069"/>
                    <a:pt x="2322298" y="2443528"/>
                  </a:cubicBezTo>
                  <a:cubicBezTo>
                    <a:pt x="2324839" y="2440986"/>
                    <a:pt x="2338394" y="2450305"/>
                    <a:pt x="2341782" y="2453694"/>
                  </a:cubicBezTo>
                  <a:cubicBezTo>
                    <a:pt x="2368891" y="2474872"/>
                    <a:pt x="2400235" y="2490968"/>
                    <a:pt x="2426497" y="2510452"/>
                  </a:cubicBezTo>
                  <a:cubicBezTo>
                    <a:pt x="2454054" y="2535333"/>
                    <a:pt x="2487635" y="2552564"/>
                    <a:pt x="2523919" y="2560434"/>
                  </a:cubicBezTo>
                  <a:cubicBezTo>
                    <a:pt x="2543700" y="2562569"/>
                    <a:pt x="2563676" y="2559045"/>
                    <a:pt x="2581525" y="2550268"/>
                  </a:cubicBezTo>
                  <a:cubicBezTo>
                    <a:pt x="2597070" y="2541585"/>
                    <a:pt x="2610633" y="2529759"/>
                    <a:pt x="2621341" y="2515535"/>
                  </a:cubicBezTo>
                  <a:cubicBezTo>
                    <a:pt x="2639131" y="2496051"/>
                    <a:pt x="2647603" y="2485885"/>
                    <a:pt x="2649297" y="2472331"/>
                  </a:cubicBezTo>
                  <a:cubicBezTo>
                    <a:pt x="2649577" y="2463986"/>
                    <a:pt x="2651898" y="2455837"/>
                    <a:pt x="2656074" y="2448611"/>
                  </a:cubicBezTo>
                  <a:cubicBezTo>
                    <a:pt x="2660183" y="2444934"/>
                    <a:pt x="2665130" y="2442316"/>
                    <a:pt x="2670475" y="2440986"/>
                  </a:cubicBezTo>
                  <a:cubicBezTo>
                    <a:pt x="2690807" y="2434209"/>
                    <a:pt x="2700125" y="2433362"/>
                    <a:pt x="2708597" y="2430821"/>
                  </a:cubicBezTo>
                  <a:cubicBezTo>
                    <a:pt x="2728454" y="2423213"/>
                    <a:pt x="2744965" y="2408803"/>
                    <a:pt x="2755190" y="2390158"/>
                  </a:cubicBezTo>
                  <a:cubicBezTo>
                    <a:pt x="2760273" y="2380839"/>
                    <a:pt x="2767897" y="2362202"/>
                    <a:pt x="2767897" y="2362202"/>
                  </a:cubicBezTo>
                  <a:cubicBezTo>
                    <a:pt x="2778148" y="2359228"/>
                    <a:pt x="2787873" y="2354654"/>
                    <a:pt x="2796700" y="2348647"/>
                  </a:cubicBezTo>
                  <a:cubicBezTo>
                    <a:pt x="2803275" y="2343404"/>
                    <a:pt x="2809501" y="2337744"/>
                    <a:pt x="2815338" y="2331705"/>
                  </a:cubicBezTo>
                  <a:lnTo>
                    <a:pt x="2832281" y="2303749"/>
                  </a:lnTo>
                  <a:cubicBezTo>
                    <a:pt x="2835703" y="2299835"/>
                    <a:pt x="2839379" y="2296158"/>
                    <a:pt x="2843294" y="2292736"/>
                  </a:cubicBezTo>
                  <a:cubicBezTo>
                    <a:pt x="2852926" y="2285891"/>
                    <a:pt x="2864514" y="2282324"/>
                    <a:pt x="2876332" y="2282570"/>
                  </a:cubicBezTo>
                  <a:lnTo>
                    <a:pt x="2890734" y="2282570"/>
                  </a:lnTo>
                  <a:cubicBezTo>
                    <a:pt x="2901052" y="2285374"/>
                    <a:pt x="2910803" y="2289957"/>
                    <a:pt x="2919537" y="2296124"/>
                  </a:cubicBezTo>
                  <a:cubicBezTo>
                    <a:pt x="2934862" y="2304265"/>
                    <a:pt x="2952584" y="2306663"/>
                    <a:pt x="2969518" y="2302902"/>
                  </a:cubicBezTo>
                  <a:cubicBezTo>
                    <a:pt x="2983496" y="2297454"/>
                    <a:pt x="2995780" y="2288390"/>
                    <a:pt x="3005098" y="2276640"/>
                  </a:cubicBezTo>
                  <a:cubicBezTo>
                    <a:pt x="3016620" y="2265932"/>
                    <a:pt x="3026616" y="2253674"/>
                    <a:pt x="3034749" y="2240213"/>
                  </a:cubicBezTo>
                  <a:cubicBezTo>
                    <a:pt x="3043220" y="2229081"/>
                    <a:pt x="3050082" y="2216823"/>
                    <a:pt x="3055080" y="2203785"/>
                  </a:cubicBezTo>
                  <a:cubicBezTo>
                    <a:pt x="3055080" y="2195314"/>
                    <a:pt x="3055080" y="2188536"/>
                    <a:pt x="3060163" y="2188536"/>
                  </a:cubicBezTo>
                  <a:cubicBezTo>
                    <a:pt x="3065246" y="2188536"/>
                    <a:pt x="3074565" y="2213104"/>
                    <a:pt x="3077106" y="2219881"/>
                  </a:cubicBezTo>
                  <a:cubicBezTo>
                    <a:pt x="3086425" y="2245296"/>
                    <a:pt x="3097438" y="2258003"/>
                    <a:pt x="3151655" y="2322386"/>
                  </a:cubicBezTo>
                  <a:cubicBezTo>
                    <a:pt x="3247383" y="2435904"/>
                    <a:pt x="3242300" y="2430821"/>
                    <a:pt x="3247383" y="2435904"/>
                  </a:cubicBezTo>
                  <a:cubicBezTo>
                    <a:pt x="3299906" y="2491815"/>
                    <a:pt x="3355818" y="2526548"/>
                    <a:pt x="3380385" y="2557046"/>
                  </a:cubicBezTo>
                  <a:cubicBezTo>
                    <a:pt x="3387755" y="2569668"/>
                    <a:pt x="3398260" y="2580181"/>
                    <a:pt x="3410882" y="2587543"/>
                  </a:cubicBezTo>
                  <a:cubicBezTo>
                    <a:pt x="3418337" y="2589983"/>
                    <a:pt x="3424860" y="2594727"/>
                    <a:pt x="3429519" y="2601097"/>
                  </a:cubicBezTo>
                  <a:cubicBezTo>
                    <a:pt x="3432061" y="2608222"/>
                    <a:pt x="3432061" y="2615999"/>
                    <a:pt x="3429519" y="2623123"/>
                  </a:cubicBezTo>
                  <a:cubicBezTo>
                    <a:pt x="3427825" y="2640871"/>
                    <a:pt x="3427825" y="2658746"/>
                    <a:pt x="3429519" y="2676494"/>
                  </a:cubicBezTo>
                  <a:cubicBezTo>
                    <a:pt x="3429519" y="2723934"/>
                    <a:pt x="3424437" y="2749348"/>
                    <a:pt x="3438838" y="2761208"/>
                  </a:cubicBezTo>
                  <a:cubicBezTo>
                    <a:pt x="3453239" y="2773068"/>
                    <a:pt x="3452393" y="2761208"/>
                    <a:pt x="3468488" y="2775610"/>
                  </a:cubicBezTo>
                  <a:cubicBezTo>
                    <a:pt x="3475859" y="2780142"/>
                    <a:pt x="3482212" y="2786207"/>
                    <a:pt x="3487125" y="2793400"/>
                  </a:cubicBezTo>
                  <a:cubicBezTo>
                    <a:pt x="3493903" y="2803566"/>
                    <a:pt x="3493055" y="2810343"/>
                    <a:pt x="3495597" y="2828980"/>
                  </a:cubicBezTo>
                  <a:cubicBezTo>
                    <a:pt x="3498139" y="2847617"/>
                    <a:pt x="3501527" y="2868796"/>
                    <a:pt x="3510845" y="2878962"/>
                  </a:cubicBezTo>
                  <a:cubicBezTo>
                    <a:pt x="3519825" y="2888128"/>
                    <a:pt x="3531347" y="2894337"/>
                    <a:pt x="3543884" y="2896752"/>
                  </a:cubicBezTo>
                  <a:cubicBezTo>
                    <a:pt x="3558455" y="2899751"/>
                    <a:pt x="3573111" y="2902012"/>
                    <a:pt x="3587936" y="2903529"/>
                  </a:cubicBezTo>
                  <a:cubicBezTo>
                    <a:pt x="3610809" y="2909459"/>
                    <a:pt x="3622669" y="2929790"/>
                    <a:pt x="3637071" y="2951816"/>
                  </a:cubicBezTo>
                  <a:cubicBezTo>
                    <a:pt x="3652743" y="2977748"/>
                    <a:pt x="3663163" y="3006542"/>
                    <a:pt x="3667568" y="3036531"/>
                  </a:cubicBezTo>
                  <a:cubicBezTo>
                    <a:pt x="3676886" y="3084819"/>
                    <a:pt x="3667568" y="3093290"/>
                    <a:pt x="3677734" y="3128023"/>
                  </a:cubicBezTo>
                  <a:cubicBezTo>
                    <a:pt x="3686036" y="3149769"/>
                    <a:pt x="3699421" y="3169228"/>
                    <a:pt x="3716702" y="3184782"/>
                  </a:cubicBezTo>
                  <a:cubicBezTo>
                    <a:pt x="3732968" y="3201149"/>
                    <a:pt x="3753554" y="3212594"/>
                    <a:pt x="3776003" y="3217821"/>
                  </a:cubicBezTo>
                  <a:cubicBezTo>
                    <a:pt x="3804806" y="3223751"/>
                    <a:pt x="3822596" y="3217821"/>
                    <a:pt x="3826832" y="3222056"/>
                  </a:cubicBezTo>
                  <a:cubicBezTo>
                    <a:pt x="3831067" y="3226292"/>
                    <a:pt x="3808194" y="3249165"/>
                    <a:pt x="3790404" y="3270344"/>
                  </a:cubicBezTo>
                  <a:cubicBezTo>
                    <a:pt x="3766854" y="3303823"/>
                    <a:pt x="3750673" y="3341945"/>
                    <a:pt x="3742964" y="3382167"/>
                  </a:cubicBezTo>
                  <a:cubicBezTo>
                    <a:pt x="3726868" y="3432149"/>
                    <a:pt x="3725174" y="3443162"/>
                    <a:pt x="3689594" y="3581247"/>
                  </a:cubicBezTo>
                  <a:cubicBezTo>
                    <a:pt x="3689594" y="3581247"/>
                    <a:pt x="3689594" y="3594801"/>
                    <a:pt x="3672651" y="3686293"/>
                  </a:cubicBezTo>
                  <a:cubicBezTo>
                    <a:pt x="3670533" y="3698627"/>
                    <a:pt x="3670533" y="3711233"/>
                    <a:pt x="3672651" y="3723568"/>
                  </a:cubicBezTo>
                  <a:cubicBezTo>
                    <a:pt x="3676124" y="3738215"/>
                    <a:pt x="3682478" y="3752032"/>
                    <a:pt x="3691288" y="3764230"/>
                  </a:cubicBezTo>
                  <a:lnTo>
                    <a:pt x="3738728" y="3843015"/>
                  </a:lnTo>
                  <a:cubicBezTo>
                    <a:pt x="3780238" y="3913329"/>
                    <a:pt x="3774308" y="3920106"/>
                    <a:pt x="3792098" y="3937049"/>
                  </a:cubicBezTo>
                  <a:cubicBezTo>
                    <a:pt x="3799214" y="3943156"/>
                    <a:pt x="3804044" y="3951535"/>
                    <a:pt x="3805653" y="3960769"/>
                  </a:cubicBezTo>
                  <a:cubicBezTo>
                    <a:pt x="3806839" y="3971401"/>
                    <a:pt x="3804467" y="3982134"/>
                    <a:pt x="3798876" y="3991266"/>
                  </a:cubicBezTo>
                  <a:cubicBezTo>
                    <a:pt x="3782441" y="4043027"/>
                    <a:pt x="3774478" y="4097083"/>
                    <a:pt x="3775156" y="4151377"/>
                  </a:cubicBezTo>
                  <a:cubicBezTo>
                    <a:pt x="3775156" y="4185263"/>
                    <a:pt x="3760754" y="4334361"/>
                    <a:pt x="3759907" y="4529205"/>
                  </a:cubicBezTo>
                  <a:cubicBezTo>
                    <a:pt x="3759484" y="4572765"/>
                    <a:pt x="3761432" y="4616317"/>
                    <a:pt x="3765837" y="4659665"/>
                  </a:cubicBezTo>
                  <a:cubicBezTo>
                    <a:pt x="3765837" y="4689316"/>
                    <a:pt x="3773462" y="4718119"/>
                    <a:pt x="3779392" y="4753699"/>
                  </a:cubicBezTo>
                  <a:cubicBezTo>
                    <a:pt x="3790404" y="4824859"/>
                    <a:pt x="3791252" y="4821471"/>
                    <a:pt x="3793793" y="4849427"/>
                  </a:cubicBezTo>
                  <a:cubicBezTo>
                    <a:pt x="3799299" y="4887065"/>
                    <a:pt x="3799299" y="4925306"/>
                    <a:pt x="3793793" y="4962944"/>
                  </a:cubicBezTo>
                  <a:cubicBezTo>
                    <a:pt x="3789642" y="4981302"/>
                    <a:pt x="3787354" y="5000041"/>
                    <a:pt x="3787016" y="5018856"/>
                  </a:cubicBezTo>
                  <a:cubicBezTo>
                    <a:pt x="3787439" y="5035663"/>
                    <a:pt x="3789388" y="5052403"/>
                    <a:pt x="3792946" y="5068838"/>
                  </a:cubicBezTo>
                  <a:cubicBezTo>
                    <a:pt x="3799384" y="5097945"/>
                    <a:pt x="3808788" y="5126325"/>
                    <a:pt x="3820902" y="5153552"/>
                  </a:cubicBezTo>
                  <a:cubicBezTo>
                    <a:pt x="3838692" y="5200992"/>
                    <a:pt x="3850552" y="5229796"/>
                    <a:pt x="3859023" y="5260293"/>
                  </a:cubicBezTo>
                  <a:cubicBezTo>
                    <a:pt x="3867494" y="5291680"/>
                    <a:pt x="3873424" y="5323694"/>
                    <a:pt x="3876813" y="5356021"/>
                  </a:cubicBezTo>
                  <a:cubicBezTo>
                    <a:pt x="3890368" y="5472080"/>
                    <a:pt x="3896298" y="5576279"/>
                    <a:pt x="3897992" y="5610165"/>
                  </a:cubicBezTo>
                  <a:cubicBezTo>
                    <a:pt x="3897145" y="5675319"/>
                    <a:pt x="3901126" y="5740439"/>
                    <a:pt x="3909852" y="5805009"/>
                  </a:cubicBezTo>
                  <a:cubicBezTo>
                    <a:pt x="3912139" y="5809244"/>
                    <a:pt x="3912139" y="5814328"/>
                    <a:pt x="3909852" y="5818563"/>
                  </a:cubicBezTo>
                  <a:cubicBezTo>
                    <a:pt x="3909852" y="5818563"/>
                    <a:pt x="3903075" y="5818563"/>
                    <a:pt x="3886979" y="5825340"/>
                  </a:cubicBezTo>
                  <a:cubicBezTo>
                    <a:pt x="3870883" y="5832118"/>
                    <a:pt x="3862412" y="5830423"/>
                    <a:pt x="3856482" y="5825340"/>
                  </a:cubicBezTo>
                  <a:cubicBezTo>
                    <a:pt x="3850721" y="5823078"/>
                    <a:pt x="3845554" y="5819614"/>
                    <a:pt x="3841233" y="5815174"/>
                  </a:cubicBezTo>
                  <a:cubicBezTo>
                    <a:pt x="3831067" y="5806703"/>
                    <a:pt x="3829373" y="5799079"/>
                    <a:pt x="3823443" y="5799079"/>
                  </a:cubicBezTo>
                  <a:cubicBezTo>
                    <a:pt x="3817513" y="5799079"/>
                    <a:pt x="3816666" y="5799079"/>
                    <a:pt x="3814972" y="5805856"/>
                  </a:cubicBezTo>
                  <a:lnTo>
                    <a:pt x="3739576" y="5878710"/>
                  </a:lnTo>
                  <a:cubicBezTo>
                    <a:pt x="3736187" y="5880973"/>
                    <a:pt x="3733476" y="5884225"/>
                    <a:pt x="3731951" y="5888029"/>
                  </a:cubicBezTo>
                  <a:cubicBezTo>
                    <a:pt x="3727292" y="5904464"/>
                    <a:pt x="3730088" y="5922110"/>
                    <a:pt x="3739576" y="5936316"/>
                  </a:cubicBezTo>
                  <a:cubicBezTo>
                    <a:pt x="3752960" y="5974828"/>
                    <a:pt x="3769988" y="6011984"/>
                    <a:pt x="3790404" y="6047293"/>
                  </a:cubicBezTo>
                  <a:cubicBezTo>
                    <a:pt x="3814378" y="6093691"/>
                    <a:pt x="3842673" y="6137666"/>
                    <a:pt x="3875119" y="6178601"/>
                  </a:cubicBezTo>
                  <a:cubicBezTo>
                    <a:pt x="3875119" y="6178601"/>
                    <a:pt x="3880202" y="6178601"/>
                    <a:pt x="3880202" y="6184531"/>
                  </a:cubicBezTo>
                  <a:cubicBezTo>
                    <a:pt x="3880202" y="6190461"/>
                    <a:pt x="3875119" y="6192155"/>
                    <a:pt x="3871730" y="6194697"/>
                  </a:cubicBezTo>
                  <a:cubicBezTo>
                    <a:pt x="3863090" y="6206023"/>
                    <a:pt x="3859955" y="6220645"/>
                    <a:pt x="3863259" y="6234513"/>
                  </a:cubicBezTo>
                  <a:cubicBezTo>
                    <a:pt x="3870206" y="6253565"/>
                    <a:pt x="3885030" y="6268695"/>
                    <a:pt x="3903922" y="6276023"/>
                  </a:cubicBezTo>
                  <a:cubicBezTo>
                    <a:pt x="3922559" y="6286189"/>
                    <a:pt x="3942044" y="6289577"/>
                    <a:pt x="3941196" y="6292965"/>
                  </a:cubicBezTo>
                  <a:cubicBezTo>
                    <a:pt x="3940349" y="6296354"/>
                    <a:pt x="3925948" y="6292965"/>
                    <a:pt x="3920865" y="6301437"/>
                  </a:cubicBezTo>
                  <a:cubicBezTo>
                    <a:pt x="3919340" y="6305503"/>
                    <a:pt x="3919340" y="6310078"/>
                    <a:pt x="3920865" y="6314144"/>
                  </a:cubicBezTo>
                  <a:cubicBezTo>
                    <a:pt x="3920865" y="6314144"/>
                    <a:pt x="3920865" y="6320075"/>
                    <a:pt x="3937808" y="6326851"/>
                  </a:cubicBezTo>
                  <a:cubicBezTo>
                    <a:pt x="3954751" y="6333629"/>
                    <a:pt x="3957292" y="6333629"/>
                    <a:pt x="3957292" y="6335323"/>
                  </a:cubicBezTo>
                  <a:cubicBezTo>
                    <a:pt x="3957292" y="6337017"/>
                    <a:pt x="3951362" y="6335323"/>
                    <a:pt x="3942891" y="6335323"/>
                  </a:cubicBezTo>
                  <a:cubicBezTo>
                    <a:pt x="3934419" y="6335323"/>
                    <a:pt x="3929336" y="6335323"/>
                    <a:pt x="3928489" y="6345489"/>
                  </a:cubicBezTo>
                  <a:cubicBezTo>
                    <a:pt x="3927642" y="6355655"/>
                    <a:pt x="3941196" y="6359890"/>
                    <a:pt x="3945432" y="6362432"/>
                  </a:cubicBezTo>
                  <a:cubicBezTo>
                    <a:pt x="3953141" y="6366498"/>
                    <a:pt x="3961443" y="6369378"/>
                    <a:pt x="3970000" y="6370903"/>
                  </a:cubicBezTo>
                  <a:cubicBezTo>
                    <a:pt x="3978471" y="6370903"/>
                    <a:pt x="3981012" y="6370903"/>
                    <a:pt x="3984401" y="6370903"/>
                  </a:cubicBezTo>
                  <a:cubicBezTo>
                    <a:pt x="3987790" y="6370903"/>
                    <a:pt x="3984401" y="6388693"/>
                    <a:pt x="3984401" y="6391235"/>
                  </a:cubicBezTo>
                  <a:cubicBezTo>
                    <a:pt x="3987874" y="6430373"/>
                    <a:pt x="4000582" y="6468156"/>
                    <a:pt x="4021675" y="6501364"/>
                  </a:cubicBezTo>
                  <a:cubicBezTo>
                    <a:pt x="4055307" y="6566340"/>
                    <a:pt x="4092921" y="6629198"/>
                    <a:pt x="4134346" y="6689430"/>
                  </a:cubicBezTo>
                  <a:cubicBezTo>
                    <a:pt x="4143919" y="6705103"/>
                    <a:pt x="4156287" y="6718826"/>
                    <a:pt x="4170773" y="6730094"/>
                  </a:cubicBezTo>
                  <a:cubicBezTo>
                    <a:pt x="4175009" y="6731364"/>
                    <a:pt x="4178483" y="6734499"/>
                    <a:pt x="4180092" y="6738565"/>
                  </a:cubicBezTo>
                  <a:cubicBezTo>
                    <a:pt x="4180092" y="6745342"/>
                    <a:pt x="4174162" y="6754661"/>
                    <a:pt x="4169079" y="6760591"/>
                  </a:cubicBezTo>
                  <a:cubicBezTo>
                    <a:pt x="4162133" y="6767538"/>
                    <a:pt x="4154169" y="6773214"/>
                    <a:pt x="4145359" y="6777534"/>
                  </a:cubicBezTo>
                  <a:close/>
                </a:path>
              </a:pathLst>
            </a:custGeom>
            <a:solidFill>
              <a:schemeClr val="bg1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563F73-9D15-70A1-3C4A-1061E5175139}"/>
                </a:ext>
              </a:extLst>
            </p:cNvPr>
            <p:cNvSpPr/>
            <p:nvPr/>
          </p:nvSpPr>
          <p:spPr>
            <a:xfrm>
              <a:off x="8222649" y="1355676"/>
              <a:ext cx="415921" cy="407583"/>
            </a:xfrm>
            <a:custGeom>
              <a:avLst/>
              <a:gdLst>
                <a:gd name="connsiteX0" fmla="*/ 20331 w 588767"/>
                <a:gd name="connsiteY0" fmla="*/ 421866 h 576965"/>
                <a:gd name="connsiteX1" fmla="*/ 234660 w 588767"/>
                <a:gd name="connsiteY1" fmla="*/ 207537 h 576965"/>
                <a:gd name="connsiteX2" fmla="*/ 445599 w 588767"/>
                <a:gd name="connsiteY2" fmla="*/ 65217 h 576965"/>
                <a:gd name="connsiteX3" fmla="*/ 588767 w 588767"/>
                <a:gd name="connsiteY3" fmla="*/ -14 h 576965"/>
                <a:gd name="connsiteX4" fmla="*/ 511676 w 588767"/>
                <a:gd name="connsiteY4" fmla="*/ 63522 h 576965"/>
                <a:gd name="connsiteX5" fmla="*/ 390534 w 588767"/>
                <a:gd name="connsiteY5" fmla="*/ 207537 h 576965"/>
                <a:gd name="connsiteX6" fmla="*/ 112670 w 588767"/>
                <a:gd name="connsiteY6" fmla="*/ 461682 h 576965"/>
                <a:gd name="connsiteX7" fmla="*/ 0 w 588767"/>
                <a:gd name="connsiteY7" fmla="*/ 576894 h 576965"/>
                <a:gd name="connsiteX8" fmla="*/ 65230 w 588767"/>
                <a:gd name="connsiteY8" fmla="*/ 441350 h 576965"/>
                <a:gd name="connsiteX9" fmla="*/ 65230 w 588767"/>
                <a:gd name="connsiteY9" fmla="*/ 404076 h 576965"/>
                <a:gd name="connsiteX10" fmla="*/ 20331 w 588767"/>
                <a:gd name="connsiteY10" fmla="*/ 421866 h 57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767" h="576965">
                  <a:moveTo>
                    <a:pt x="20331" y="421866"/>
                  </a:moveTo>
                  <a:cubicBezTo>
                    <a:pt x="80360" y="339853"/>
                    <a:pt x="152647" y="267566"/>
                    <a:pt x="234660" y="207537"/>
                  </a:cubicBezTo>
                  <a:cubicBezTo>
                    <a:pt x="300635" y="153964"/>
                    <a:pt x="371228" y="106337"/>
                    <a:pt x="445599" y="65217"/>
                  </a:cubicBezTo>
                  <a:cubicBezTo>
                    <a:pt x="490167" y="37117"/>
                    <a:pt x="538320" y="15176"/>
                    <a:pt x="588767" y="-14"/>
                  </a:cubicBezTo>
                  <a:cubicBezTo>
                    <a:pt x="588767" y="5069"/>
                    <a:pt x="554881" y="27095"/>
                    <a:pt x="511676" y="63522"/>
                  </a:cubicBezTo>
                  <a:cubicBezTo>
                    <a:pt x="465431" y="106269"/>
                    <a:pt x="424734" y="154659"/>
                    <a:pt x="390534" y="207537"/>
                  </a:cubicBezTo>
                  <a:cubicBezTo>
                    <a:pt x="305820" y="323596"/>
                    <a:pt x="267698" y="303265"/>
                    <a:pt x="112670" y="461682"/>
                  </a:cubicBezTo>
                  <a:cubicBezTo>
                    <a:pt x="77937" y="498109"/>
                    <a:pt x="2541" y="579435"/>
                    <a:pt x="0" y="576894"/>
                  </a:cubicBezTo>
                  <a:cubicBezTo>
                    <a:pt x="27769" y="534867"/>
                    <a:pt x="49711" y="489273"/>
                    <a:pt x="65230" y="441350"/>
                  </a:cubicBezTo>
                  <a:cubicBezTo>
                    <a:pt x="65230" y="427796"/>
                    <a:pt x="71160" y="409159"/>
                    <a:pt x="65230" y="404076"/>
                  </a:cubicBezTo>
                  <a:cubicBezTo>
                    <a:pt x="59300" y="398993"/>
                    <a:pt x="22025" y="424407"/>
                    <a:pt x="20331" y="421866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B7623F-ADEE-C118-D825-FA0D6D5189CF}"/>
                </a:ext>
              </a:extLst>
            </p:cNvPr>
            <p:cNvSpPr/>
            <p:nvPr/>
          </p:nvSpPr>
          <p:spPr>
            <a:xfrm>
              <a:off x="8934750" y="1572263"/>
              <a:ext cx="573503" cy="429671"/>
            </a:xfrm>
            <a:custGeom>
              <a:avLst/>
              <a:gdLst>
                <a:gd name="connsiteX0" fmla="*/ 64456 w 811836"/>
                <a:gd name="connsiteY0" fmla="*/ 277075 h 608232"/>
                <a:gd name="connsiteX1" fmla="*/ 227108 w 811836"/>
                <a:gd name="connsiteY1" fmla="*/ 124588 h 608232"/>
                <a:gd name="connsiteX2" fmla="*/ 427883 w 811836"/>
                <a:gd name="connsiteY2" fmla="*/ 44957 h 608232"/>
                <a:gd name="connsiteX3" fmla="*/ 571897 w 811836"/>
                <a:gd name="connsiteY3" fmla="*/ 121200 h 608232"/>
                <a:gd name="connsiteX4" fmla="*/ 720996 w 811836"/>
                <a:gd name="connsiteY4" fmla="*/ 343999 h 608232"/>
                <a:gd name="connsiteX5" fmla="*/ 764200 w 811836"/>
                <a:gd name="connsiteY5" fmla="*/ 529525 h 608232"/>
                <a:gd name="connsiteX6" fmla="*/ 731162 w 811836"/>
                <a:gd name="connsiteY6" fmla="*/ 581201 h 608232"/>
                <a:gd name="connsiteX7" fmla="*/ 630351 w 811836"/>
                <a:gd name="connsiteY7" fmla="*/ 554939 h 608232"/>
                <a:gd name="connsiteX8" fmla="*/ 630351 w 811836"/>
                <a:gd name="connsiteY8" fmla="*/ 573576 h 608232"/>
                <a:gd name="connsiteX9" fmla="*/ 715066 w 811836"/>
                <a:gd name="connsiteY9" fmla="*/ 606615 h 608232"/>
                <a:gd name="connsiteX10" fmla="*/ 799780 w 811836"/>
                <a:gd name="connsiteY10" fmla="*/ 556633 h 608232"/>
                <a:gd name="connsiteX11" fmla="*/ 779449 w 811836"/>
                <a:gd name="connsiteY11" fmla="*/ 387204 h 608232"/>
                <a:gd name="connsiteX12" fmla="*/ 694734 w 811836"/>
                <a:gd name="connsiteY12" fmla="*/ 217774 h 608232"/>
                <a:gd name="connsiteX13" fmla="*/ 582063 w 811836"/>
                <a:gd name="connsiteY13" fmla="*/ 59358 h 608232"/>
                <a:gd name="connsiteX14" fmla="*/ 412634 w 811836"/>
                <a:gd name="connsiteY14" fmla="*/ 57 h 608232"/>
                <a:gd name="connsiteX15" fmla="*/ 267772 w 811836"/>
                <a:gd name="connsiteY15" fmla="*/ 31402 h 608232"/>
                <a:gd name="connsiteX16" fmla="*/ 98342 w 811836"/>
                <a:gd name="connsiteY16" fmla="*/ 150850 h 608232"/>
                <a:gd name="connsiteX17" fmla="*/ 34806 w 811836"/>
                <a:gd name="connsiteY17" fmla="*/ 244036 h 608232"/>
                <a:gd name="connsiteX18" fmla="*/ 1768 w 811836"/>
                <a:gd name="connsiteY18" fmla="*/ 334681 h 608232"/>
                <a:gd name="connsiteX19" fmla="*/ 39889 w 811836"/>
                <a:gd name="connsiteY19" fmla="*/ 309266 h 608232"/>
                <a:gd name="connsiteX20" fmla="*/ 64456 w 811836"/>
                <a:gd name="connsiteY20" fmla="*/ 277075 h 60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1836" h="608232">
                  <a:moveTo>
                    <a:pt x="64456" y="277075"/>
                  </a:moveTo>
                  <a:cubicBezTo>
                    <a:pt x="106306" y="214471"/>
                    <a:pt x="161963" y="162303"/>
                    <a:pt x="227108" y="124588"/>
                  </a:cubicBezTo>
                  <a:cubicBezTo>
                    <a:pt x="311823" y="69524"/>
                    <a:pt x="361805" y="39874"/>
                    <a:pt x="427883" y="44957"/>
                  </a:cubicBezTo>
                  <a:cubicBezTo>
                    <a:pt x="482693" y="54682"/>
                    <a:pt x="533013" y="81342"/>
                    <a:pt x="571897" y="121200"/>
                  </a:cubicBezTo>
                  <a:cubicBezTo>
                    <a:pt x="638060" y="182991"/>
                    <a:pt x="689143" y="259242"/>
                    <a:pt x="720996" y="343999"/>
                  </a:cubicBezTo>
                  <a:cubicBezTo>
                    <a:pt x="758016" y="398285"/>
                    <a:pt x="773434" y="464455"/>
                    <a:pt x="764200" y="529525"/>
                  </a:cubicBezTo>
                  <a:cubicBezTo>
                    <a:pt x="759964" y="544773"/>
                    <a:pt x="752340" y="571882"/>
                    <a:pt x="731162" y="581201"/>
                  </a:cubicBezTo>
                  <a:cubicBezTo>
                    <a:pt x="693887" y="596449"/>
                    <a:pt x="640517" y="543926"/>
                    <a:pt x="630351" y="554939"/>
                  </a:cubicBezTo>
                  <a:cubicBezTo>
                    <a:pt x="620185" y="565952"/>
                    <a:pt x="630351" y="570188"/>
                    <a:pt x="630351" y="573576"/>
                  </a:cubicBezTo>
                  <a:cubicBezTo>
                    <a:pt x="649751" y="600092"/>
                    <a:pt x="682790" y="612977"/>
                    <a:pt x="715066" y="606615"/>
                  </a:cubicBezTo>
                  <a:cubicBezTo>
                    <a:pt x="749629" y="604192"/>
                    <a:pt x="780974" y="585682"/>
                    <a:pt x="799780" y="556633"/>
                  </a:cubicBezTo>
                  <a:cubicBezTo>
                    <a:pt x="824348" y="515970"/>
                    <a:pt x="808252" y="471919"/>
                    <a:pt x="779449" y="387204"/>
                  </a:cubicBezTo>
                  <a:cubicBezTo>
                    <a:pt x="756237" y="328361"/>
                    <a:pt x="727858" y="271670"/>
                    <a:pt x="694734" y="217774"/>
                  </a:cubicBezTo>
                  <a:cubicBezTo>
                    <a:pt x="667710" y="158212"/>
                    <a:pt x="629504" y="104426"/>
                    <a:pt x="582063" y="59358"/>
                  </a:cubicBezTo>
                  <a:cubicBezTo>
                    <a:pt x="532844" y="22948"/>
                    <a:pt x="473798" y="2277"/>
                    <a:pt x="412634" y="57"/>
                  </a:cubicBezTo>
                  <a:cubicBezTo>
                    <a:pt x="362567" y="-1001"/>
                    <a:pt x="312925" y="9740"/>
                    <a:pt x="267772" y="31402"/>
                  </a:cubicBezTo>
                  <a:cubicBezTo>
                    <a:pt x="203134" y="58138"/>
                    <a:pt x="145274" y="98945"/>
                    <a:pt x="98342" y="150850"/>
                  </a:cubicBezTo>
                  <a:cubicBezTo>
                    <a:pt x="73352" y="179136"/>
                    <a:pt x="52003" y="210447"/>
                    <a:pt x="34806" y="244036"/>
                  </a:cubicBezTo>
                  <a:cubicBezTo>
                    <a:pt x="34806" y="244036"/>
                    <a:pt x="-9246" y="328751"/>
                    <a:pt x="1768" y="334681"/>
                  </a:cubicBezTo>
                  <a:cubicBezTo>
                    <a:pt x="12780" y="340611"/>
                    <a:pt x="28876" y="321974"/>
                    <a:pt x="39889" y="309266"/>
                  </a:cubicBezTo>
                  <a:cubicBezTo>
                    <a:pt x="50055" y="300177"/>
                    <a:pt x="58357" y="289257"/>
                    <a:pt x="64456" y="277075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73E3B1-E107-1BC5-980F-65FC5F2FD044}"/>
                </a:ext>
              </a:extLst>
            </p:cNvPr>
            <p:cNvSpPr/>
            <p:nvPr/>
          </p:nvSpPr>
          <p:spPr>
            <a:xfrm>
              <a:off x="9785900" y="3252587"/>
              <a:ext cx="320064" cy="1930160"/>
            </a:xfrm>
            <a:custGeom>
              <a:avLst/>
              <a:gdLst>
                <a:gd name="connsiteX0" fmla="*/ 37127 w 453075"/>
                <a:gd name="connsiteY0" fmla="*/ 2550136 h 2732286"/>
                <a:gd name="connsiteX1" fmla="*/ 137937 w 453075"/>
                <a:gd name="connsiteY1" fmla="*/ 1985936 h 2732286"/>
                <a:gd name="connsiteX2" fmla="*/ 153186 w 453075"/>
                <a:gd name="connsiteY2" fmla="*/ 1863946 h 2732286"/>
                <a:gd name="connsiteX3" fmla="*/ 153186 w 453075"/>
                <a:gd name="connsiteY3" fmla="*/ 1808882 h 2732286"/>
                <a:gd name="connsiteX4" fmla="*/ 122689 w 453075"/>
                <a:gd name="connsiteY4" fmla="*/ 1754665 h 2732286"/>
                <a:gd name="connsiteX5" fmla="*/ 130313 w 453075"/>
                <a:gd name="connsiteY5" fmla="*/ 1689434 h 2732286"/>
                <a:gd name="connsiteX6" fmla="*/ 142173 w 453075"/>
                <a:gd name="connsiteY6" fmla="*/ 1658937 h 2732286"/>
                <a:gd name="connsiteX7" fmla="*/ 119300 w 453075"/>
                <a:gd name="connsiteY7" fmla="*/ 1593707 h 2732286"/>
                <a:gd name="connsiteX8" fmla="*/ 137937 w 453075"/>
                <a:gd name="connsiteY8" fmla="*/ 1514075 h 2732286"/>
                <a:gd name="connsiteX9" fmla="*/ 156574 w 453075"/>
                <a:gd name="connsiteY9" fmla="*/ 1492896 h 2732286"/>
                <a:gd name="connsiteX10" fmla="*/ 137937 w 453075"/>
                <a:gd name="connsiteY10" fmla="*/ 1447997 h 2732286"/>
                <a:gd name="connsiteX11" fmla="*/ 161657 w 453075"/>
                <a:gd name="connsiteY11" fmla="*/ 1369213 h 2732286"/>
                <a:gd name="connsiteX12" fmla="*/ 154880 w 453075"/>
                <a:gd name="connsiteY12" fmla="*/ 1380225 h 2732286"/>
                <a:gd name="connsiteX13" fmla="*/ 191307 w 453075"/>
                <a:gd name="connsiteY13" fmla="*/ 1295511 h 2732286"/>
                <a:gd name="connsiteX14" fmla="*/ 215027 w 453075"/>
                <a:gd name="connsiteY14" fmla="*/ 1076100 h 2732286"/>
                <a:gd name="connsiteX15" fmla="*/ 232817 w 453075"/>
                <a:gd name="connsiteY15" fmla="*/ 964276 h 2732286"/>
                <a:gd name="connsiteX16" fmla="*/ 219263 w 453075"/>
                <a:gd name="connsiteY16" fmla="*/ 905823 h 2732286"/>
                <a:gd name="connsiteX17" fmla="*/ 245525 w 453075"/>
                <a:gd name="connsiteY17" fmla="*/ 780445 h 2732286"/>
                <a:gd name="connsiteX18" fmla="*/ 345488 w 453075"/>
                <a:gd name="connsiteY18" fmla="*/ 595767 h 2732286"/>
                <a:gd name="connsiteX19" fmla="*/ 453076 w 453075"/>
                <a:gd name="connsiteY19" fmla="*/ 389063 h 2732286"/>
                <a:gd name="connsiteX20" fmla="*/ 273481 w 453075"/>
                <a:gd name="connsiteY20" fmla="*/ 614404 h 2732286"/>
                <a:gd name="connsiteX21" fmla="*/ 160810 w 453075"/>
                <a:gd name="connsiteY21" fmla="*/ 763502 h 2732286"/>
                <a:gd name="connsiteX22" fmla="*/ 167587 w 453075"/>
                <a:gd name="connsiteY22" fmla="*/ 552563 h 2732286"/>
                <a:gd name="connsiteX23" fmla="*/ 285341 w 453075"/>
                <a:gd name="connsiteY23" fmla="*/ 218786 h 2732286"/>
                <a:gd name="connsiteX24" fmla="*/ 370055 w 453075"/>
                <a:gd name="connsiteY24" fmla="*/ 222 h 2732286"/>
                <a:gd name="connsiteX25" fmla="*/ 89650 w 453075"/>
                <a:gd name="connsiteY25" fmla="*/ 515288 h 2732286"/>
                <a:gd name="connsiteX26" fmla="*/ 51528 w 453075"/>
                <a:gd name="connsiteY26" fmla="*/ 755031 h 2732286"/>
                <a:gd name="connsiteX27" fmla="*/ 94733 w 453075"/>
                <a:gd name="connsiteY27" fmla="*/ 1116762 h 2732286"/>
                <a:gd name="connsiteX28" fmla="*/ 78637 w 453075"/>
                <a:gd name="connsiteY28" fmla="*/ 1338715 h 2732286"/>
                <a:gd name="connsiteX29" fmla="*/ 12559 w 453075"/>
                <a:gd name="connsiteY29" fmla="*/ 2007115 h 2732286"/>
                <a:gd name="connsiteX30" fmla="*/ 3240 w 453075"/>
                <a:gd name="connsiteY30" fmla="*/ 2590799 h 2732286"/>
                <a:gd name="connsiteX31" fmla="*/ 3240 w 453075"/>
                <a:gd name="connsiteY31" fmla="*/ 2732273 h 2732286"/>
                <a:gd name="connsiteX32" fmla="*/ 37127 w 453075"/>
                <a:gd name="connsiteY32" fmla="*/ 2550136 h 27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53075" h="2732286">
                  <a:moveTo>
                    <a:pt x="37127" y="2550136"/>
                  </a:moveTo>
                  <a:cubicBezTo>
                    <a:pt x="87955" y="2261259"/>
                    <a:pt x="121841" y="2050319"/>
                    <a:pt x="137937" y="1985936"/>
                  </a:cubicBezTo>
                  <a:cubicBezTo>
                    <a:pt x="146409" y="1945273"/>
                    <a:pt x="145561" y="1901221"/>
                    <a:pt x="153186" y="1863946"/>
                  </a:cubicBezTo>
                  <a:cubicBezTo>
                    <a:pt x="157845" y="1845886"/>
                    <a:pt x="157845" y="1826943"/>
                    <a:pt x="153186" y="1808882"/>
                  </a:cubicBezTo>
                  <a:cubicBezTo>
                    <a:pt x="144714" y="1780926"/>
                    <a:pt x="128619" y="1780926"/>
                    <a:pt x="122689" y="1754665"/>
                  </a:cubicBezTo>
                  <a:cubicBezTo>
                    <a:pt x="119215" y="1732631"/>
                    <a:pt x="121841" y="1710062"/>
                    <a:pt x="130313" y="1689434"/>
                  </a:cubicBezTo>
                  <a:cubicBezTo>
                    <a:pt x="137090" y="1669103"/>
                    <a:pt x="141325" y="1670797"/>
                    <a:pt x="142173" y="1658937"/>
                  </a:cubicBezTo>
                  <a:cubicBezTo>
                    <a:pt x="142173" y="1632676"/>
                    <a:pt x="126077" y="1625898"/>
                    <a:pt x="119300" y="1593707"/>
                  </a:cubicBezTo>
                  <a:cubicBezTo>
                    <a:pt x="113878" y="1565717"/>
                    <a:pt x="120655" y="1536745"/>
                    <a:pt x="137937" y="1514075"/>
                  </a:cubicBezTo>
                  <a:cubicBezTo>
                    <a:pt x="146409" y="1504756"/>
                    <a:pt x="154033" y="1503062"/>
                    <a:pt x="156574" y="1492896"/>
                  </a:cubicBezTo>
                  <a:cubicBezTo>
                    <a:pt x="159116" y="1482730"/>
                    <a:pt x="143867" y="1469176"/>
                    <a:pt x="137937" y="1447997"/>
                  </a:cubicBezTo>
                  <a:cubicBezTo>
                    <a:pt x="127771" y="1411570"/>
                    <a:pt x="162504" y="1370060"/>
                    <a:pt x="161657" y="1369213"/>
                  </a:cubicBezTo>
                  <a:cubicBezTo>
                    <a:pt x="160810" y="1368365"/>
                    <a:pt x="155727" y="1380225"/>
                    <a:pt x="154880" y="1380225"/>
                  </a:cubicBezTo>
                  <a:cubicBezTo>
                    <a:pt x="154033" y="1380225"/>
                    <a:pt x="177753" y="1331938"/>
                    <a:pt x="191307" y="1295511"/>
                  </a:cubicBezTo>
                  <a:cubicBezTo>
                    <a:pt x="225193" y="1201477"/>
                    <a:pt x="191307" y="1183687"/>
                    <a:pt x="215027" y="1076100"/>
                  </a:cubicBezTo>
                  <a:cubicBezTo>
                    <a:pt x="229259" y="1040638"/>
                    <a:pt x="235359" y="1002414"/>
                    <a:pt x="232817" y="964276"/>
                  </a:cubicBezTo>
                  <a:cubicBezTo>
                    <a:pt x="232817" y="937168"/>
                    <a:pt x="222652" y="930390"/>
                    <a:pt x="219263" y="905823"/>
                  </a:cubicBezTo>
                  <a:cubicBezTo>
                    <a:pt x="215621" y="862364"/>
                    <a:pt x="224769" y="818804"/>
                    <a:pt x="245525" y="780445"/>
                  </a:cubicBezTo>
                  <a:cubicBezTo>
                    <a:pt x="275259" y="717019"/>
                    <a:pt x="308637" y="655364"/>
                    <a:pt x="345488" y="595767"/>
                  </a:cubicBezTo>
                  <a:cubicBezTo>
                    <a:pt x="388693" y="530935"/>
                    <a:pt x="424781" y="461638"/>
                    <a:pt x="453076" y="389063"/>
                  </a:cubicBezTo>
                  <a:cubicBezTo>
                    <a:pt x="384118" y="456428"/>
                    <a:pt x="323716" y="532121"/>
                    <a:pt x="273481" y="614404"/>
                  </a:cubicBezTo>
                  <a:cubicBezTo>
                    <a:pt x="203167" y="716909"/>
                    <a:pt x="178600" y="769432"/>
                    <a:pt x="160810" y="763502"/>
                  </a:cubicBezTo>
                  <a:cubicBezTo>
                    <a:pt x="143020" y="757572"/>
                    <a:pt x="152339" y="628806"/>
                    <a:pt x="167587" y="552563"/>
                  </a:cubicBezTo>
                  <a:cubicBezTo>
                    <a:pt x="194950" y="437469"/>
                    <a:pt x="234427" y="325587"/>
                    <a:pt x="285341" y="218786"/>
                  </a:cubicBezTo>
                  <a:cubicBezTo>
                    <a:pt x="318295" y="147847"/>
                    <a:pt x="346589" y="74839"/>
                    <a:pt x="370055" y="222"/>
                  </a:cubicBezTo>
                  <a:cubicBezTo>
                    <a:pt x="354807" y="-8249"/>
                    <a:pt x="170976" y="212009"/>
                    <a:pt x="89650" y="515288"/>
                  </a:cubicBezTo>
                  <a:cubicBezTo>
                    <a:pt x="65845" y="593031"/>
                    <a:pt x="52968" y="673730"/>
                    <a:pt x="51528" y="755031"/>
                  </a:cubicBezTo>
                  <a:cubicBezTo>
                    <a:pt x="51528" y="897352"/>
                    <a:pt x="89650" y="955805"/>
                    <a:pt x="94733" y="1116762"/>
                  </a:cubicBezTo>
                  <a:cubicBezTo>
                    <a:pt x="96427" y="1191091"/>
                    <a:pt x="91005" y="1265411"/>
                    <a:pt x="78637" y="1338715"/>
                  </a:cubicBezTo>
                  <a:cubicBezTo>
                    <a:pt x="70165" y="1403099"/>
                    <a:pt x="28655" y="1730944"/>
                    <a:pt x="12559" y="2007115"/>
                  </a:cubicBezTo>
                  <a:cubicBezTo>
                    <a:pt x="1546" y="2197723"/>
                    <a:pt x="12559" y="2151977"/>
                    <a:pt x="3240" y="2590799"/>
                  </a:cubicBezTo>
                  <a:cubicBezTo>
                    <a:pt x="-1080" y="2637858"/>
                    <a:pt x="-1080" y="2685214"/>
                    <a:pt x="3240" y="2732273"/>
                  </a:cubicBezTo>
                  <a:cubicBezTo>
                    <a:pt x="19760" y="2672651"/>
                    <a:pt x="31112" y="2611715"/>
                    <a:pt x="37127" y="2550136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7437D0E-8A96-953D-EFAF-D90A5EDE309E}"/>
                </a:ext>
              </a:extLst>
            </p:cNvPr>
            <p:cNvSpPr/>
            <p:nvPr/>
          </p:nvSpPr>
          <p:spPr>
            <a:xfrm>
              <a:off x="9328566" y="2653110"/>
              <a:ext cx="747476" cy="645095"/>
            </a:xfrm>
            <a:custGeom>
              <a:avLst/>
              <a:gdLst>
                <a:gd name="connsiteX0" fmla="*/ 86431 w 1058108"/>
                <a:gd name="connsiteY0" fmla="*/ 847134 h 913180"/>
                <a:gd name="connsiteX1" fmla="*/ 318549 w 1058108"/>
                <a:gd name="connsiteY1" fmla="*/ 749712 h 913180"/>
                <a:gd name="connsiteX2" fmla="*/ 639618 w 1058108"/>
                <a:gd name="connsiteY2" fmla="*/ 475236 h 913180"/>
                <a:gd name="connsiteX3" fmla="*/ 893762 w 1058108"/>
                <a:gd name="connsiteY3" fmla="*/ 265143 h 913180"/>
                <a:gd name="connsiteX4" fmla="*/ 1058108 w 1058108"/>
                <a:gd name="connsiteY4" fmla="*/ -14 h 913180"/>
                <a:gd name="connsiteX5" fmla="*/ 1002197 w 1058108"/>
                <a:gd name="connsiteY5" fmla="*/ 159250 h 913180"/>
                <a:gd name="connsiteX6" fmla="*/ 704001 w 1058108"/>
                <a:gd name="connsiteY6" fmla="*/ 462529 h 913180"/>
                <a:gd name="connsiteX7" fmla="*/ 465105 w 1058108"/>
                <a:gd name="connsiteY7" fmla="*/ 670927 h 913180"/>
                <a:gd name="connsiteX8" fmla="*/ 228751 w 1058108"/>
                <a:gd name="connsiteY8" fmla="*/ 847134 h 913180"/>
                <a:gd name="connsiteX9" fmla="*/ 50850 w 1058108"/>
                <a:gd name="connsiteY9" fmla="*/ 906434 h 913180"/>
                <a:gd name="connsiteX10" fmla="*/ 2563 w 1058108"/>
                <a:gd name="connsiteY10" fmla="*/ 835274 h 913180"/>
                <a:gd name="connsiteX11" fmla="*/ 86431 w 1058108"/>
                <a:gd name="connsiteY11" fmla="*/ 847134 h 9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108" h="913180">
                  <a:moveTo>
                    <a:pt x="86431" y="847134"/>
                  </a:moveTo>
                  <a:cubicBezTo>
                    <a:pt x="165215" y="858147"/>
                    <a:pt x="233834" y="813248"/>
                    <a:pt x="318549" y="749712"/>
                  </a:cubicBezTo>
                  <a:cubicBezTo>
                    <a:pt x="466800" y="637888"/>
                    <a:pt x="511698" y="580282"/>
                    <a:pt x="639618" y="475236"/>
                  </a:cubicBezTo>
                  <a:cubicBezTo>
                    <a:pt x="801423" y="338845"/>
                    <a:pt x="821755" y="350705"/>
                    <a:pt x="893762" y="265143"/>
                  </a:cubicBezTo>
                  <a:cubicBezTo>
                    <a:pt x="957213" y="182462"/>
                    <a:pt x="1012277" y="93638"/>
                    <a:pt x="1058108" y="-14"/>
                  </a:cubicBezTo>
                  <a:cubicBezTo>
                    <a:pt x="1051670" y="56601"/>
                    <a:pt x="1032525" y="111030"/>
                    <a:pt x="1002197" y="159250"/>
                  </a:cubicBezTo>
                  <a:cubicBezTo>
                    <a:pt x="954757" y="243965"/>
                    <a:pt x="907316" y="284628"/>
                    <a:pt x="704001" y="462529"/>
                  </a:cubicBezTo>
                  <a:cubicBezTo>
                    <a:pt x="624369" y="531995"/>
                    <a:pt x="543890" y="600614"/>
                    <a:pt x="465105" y="670927"/>
                  </a:cubicBezTo>
                  <a:cubicBezTo>
                    <a:pt x="390810" y="735437"/>
                    <a:pt x="311772" y="794331"/>
                    <a:pt x="228751" y="847134"/>
                  </a:cubicBezTo>
                  <a:cubicBezTo>
                    <a:pt x="144037" y="902198"/>
                    <a:pt x="92361" y="925918"/>
                    <a:pt x="50850" y="906434"/>
                  </a:cubicBezTo>
                  <a:cubicBezTo>
                    <a:pt x="9340" y="886950"/>
                    <a:pt x="-6756" y="848828"/>
                    <a:pt x="2563" y="835274"/>
                  </a:cubicBezTo>
                  <a:cubicBezTo>
                    <a:pt x="11881" y="821719"/>
                    <a:pt x="50003" y="839509"/>
                    <a:pt x="86431" y="84713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25DF1A-F0CA-EFB4-5347-755452FE82FC}"/>
                </a:ext>
              </a:extLst>
            </p:cNvPr>
            <p:cNvSpPr/>
            <p:nvPr/>
          </p:nvSpPr>
          <p:spPr>
            <a:xfrm>
              <a:off x="9978495" y="3748611"/>
              <a:ext cx="602637" cy="174404"/>
            </a:xfrm>
            <a:custGeom>
              <a:avLst/>
              <a:gdLst>
                <a:gd name="connsiteX0" fmla="*/ 26261 w 853077"/>
                <a:gd name="connsiteY0" fmla="*/ 174861 h 246882"/>
                <a:gd name="connsiteX1" fmla="*/ 240590 w 853077"/>
                <a:gd name="connsiteY1" fmla="*/ 28304 h 246882"/>
                <a:gd name="connsiteX2" fmla="*/ 429504 w 853077"/>
                <a:gd name="connsiteY2" fmla="*/ 1195 h 246882"/>
                <a:gd name="connsiteX3" fmla="*/ 683648 w 853077"/>
                <a:gd name="connsiteY3" fmla="*/ 107089 h 246882"/>
                <a:gd name="connsiteX4" fmla="*/ 853077 w 853077"/>
                <a:gd name="connsiteY4" fmla="*/ 246868 h 246882"/>
                <a:gd name="connsiteX5" fmla="*/ 797165 w 853077"/>
                <a:gd name="connsiteY5" fmla="*/ 212982 h 246882"/>
                <a:gd name="connsiteX6" fmla="*/ 581143 w 853077"/>
                <a:gd name="connsiteY6" fmla="*/ 76591 h 246882"/>
                <a:gd name="connsiteX7" fmla="*/ 376980 w 853077"/>
                <a:gd name="connsiteY7" fmla="*/ 26610 h 246882"/>
                <a:gd name="connsiteX8" fmla="*/ 195691 w 853077"/>
                <a:gd name="connsiteY8" fmla="*/ 78286 h 246882"/>
                <a:gd name="connsiteX9" fmla="*/ 0 w 853077"/>
                <a:gd name="connsiteY9" fmla="*/ 213830 h 246882"/>
                <a:gd name="connsiteX10" fmla="*/ 26261 w 853077"/>
                <a:gd name="connsiteY10" fmla="*/ 174861 h 24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077" h="246882">
                  <a:moveTo>
                    <a:pt x="26261" y="174861"/>
                  </a:moveTo>
                  <a:cubicBezTo>
                    <a:pt x="83783" y="108275"/>
                    <a:pt x="157654" y="57776"/>
                    <a:pt x="240590" y="28304"/>
                  </a:cubicBezTo>
                  <a:cubicBezTo>
                    <a:pt x="300822" y="5702"/>
                    <a:pt x="365290" y="-3549"/>
                    <a:pt x="429504" y="1195"/>
                  </a:cubicBezTo>
                  <a:cubicBezTo>
                    <a:pt x="522097" y="13225"/>
                    <a:pt x="609861" y="49788"/>
                    <a:pt x="683648" y="107089"/>
                  </a:cubicBezTo>
                  <a:cubicBezTo>
                    <a:pt x="746929" y="144702"/>
                    <a:pt x="804112" y="191846"/>
                    <a:pt x="853077" y="246868"/>
                  </a:cubicBezTo>
                  <a:cubicBezTo>
                    <a:pt x="833255" y="237634"/>
                    <a:pt x="814532" y="226274"/>
                    <a:pt x="797165" y="212982"/>
                  </a:cubicBezTo>
                  <a:cubicBezTo>
                    <a:pt x="668400" y="128268"/>
                    <a:pt x="603169" y="87604"/>
                    <a:pt x="581143" y="76591"/>
                  </a:cubicBezTo>
                  <a:cubicBezTo>
                    <a:pt x="518200" y="43511"/>
                    <a:pt x="448056" y="26347"/>
                    <a:pt x="376980" y="26610"/>
                  </a:cubicBezTo>
                  <a:cubicBezTo>
                    <a:pt x="313444" y="29999"/>
                    <a:pt x="251434" y="47661"/>
                    <a:pt x="195691" y="78286"/>
                  </a:cubicBezTo>
                  <a:cubicBezTo>
                    <a:pt x="126140" y="116907"/>
                    <a:pt x="60571" y="162315"/>
                    <a:pt x="0" y="213830"/>
                  </a:cubicBezTo>
                  <a:cubicBezTo>
                    <a:pt x="0" y="213830"/>
                    <a:pt x="11013" y="190956"/>
                    <a:pt x="26261" y="174861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4C16C0-C28F-ECD0-7652-B41394026E18}"/>
                </a:ext>
              </a:extLst>
            </p:cNvPr>
            <p:cNvSpPr/>
            <p:nvPr/>
          </p:nvSpPr>
          <p:spPr>
            <a:xfrm>
              <a:off x="8618222" y="1313683"/>
              <a:ext cx="249552" cy="593762"/>
            </a:xfrm>
            <a:custGeom>
              <a:avLst/>
              <a:gdLst>
                <a:gd name="connsiteX0" fmla="*/ 0 w 353260"/>
                <a:gd name="connsiteY0" fmla="*/ 171254 h 840514"/>
                <a:gd name="connsiteX1" fmla="*/ 65231 w 353260"/>
                <a:gd name="connsiteY1" fmla="*/ 279689 h 840514"/>
                <a:gd name="connsiteX2" fmla="*/ 178748 w 353260"/>
                <a:gd name="connsiteY2" fmla="*/ 364403 h 840514"/>
                <a:gd name="connsiteX3" fmla="*/ 219412 w 353260"/>
                <a:gd name="connsiteY3" fmla="*/ 401678 h 840514"/>
                <a:gd name="connsiteX4" fmla="*/ 282100 w 353260"/>
                <a:gd name="connsiteY4" fmla="*/ 486393 h 840514"/>
                <a:gd name="connsiteX5" fmla="*/ 298196 w 353260"/>
                <a:gd name="connsiteY5" fmla="*/ 558400 h 840514"/>
                <a:gd name="connsiteX6" fmla="*/ 260075 w 353260"/>
                <a:gd name="connsiteY6" fmla="*/ 716817 h 840514"/>
                <a:gd name="connsiteX7" fmla="*/ 175360 w 353260"/>
                <a:gd name="connsiteY7" fmla="*/ 840501 h 840514"/>
                <a:gd name="connsiteX8" fmla="*/ 245673 w 353260"/>
                <a:gd name="connsiteY8" fmla="*/ 787130 h 840514"/>
                <a:gd name="connsiteX9" fmla="*/ 321916 w 353260"/>
                <a:gd name="connsiteY9" fmla="*/ 643115 h 840514"/>
                <a:gd name="connsiteX10" fmla="*/ 353261 w 353260"/>
                <a:gd name="connsiteY10" fmla="*/ 501642 h 840514"/>
                <a:gd name="connsiteX11" fmla="*/ 288878 w 353260"/>
                <a:gd name="connsiteY11" fmla="*/ 322893 h 840514"/>
                <a:gd name="connsiteX12" fmla="*/ 266005 w 353260"/>
                <a:gd name="connsiteY12" fmla="*/ 295785 h 840514"/>
                <a:gd name="connsiteX13" fmla="*/ 288878 w 353260"/>
                <a:gd name="connsiteY13" fmla="*/ 279689 h 840514"/>
                <a:gd name="connsiteX14" fmla="*/ 304126 w 353260"/>
                <a:gd name="connsiteY14" fmla="*/ 206834 h 840514"/>
                <a:gd name="connsiteX15" fmla="*/ 289725 w 353260"/>
                <a:gd name="connsiteY15" fmla="*/ 83151 h 840514"/>
                <a:gd name="connsiteX16" fmla="*/ 240590 w 353260"/>
                <a:gd name="connsiteY16" fmla="*/ 13685 h 840514"/>
                <a:gd name="connsiteX17" fmla="*/ 105047 w 353260"/>
                <a:gd name="connsiteY17" fmla="*/ 19615 h 840514"/>
                <a:gd name="connsiteX18" fmla="*/ 28803 w 353260"/>
                <a:gd name="connsiteY18" fmla="*/ 88234 h 840514"/>
                <a:gd name="connsiteX19" fmla="*/ 0 w 353260"/>
                <a:gd name="connsiteY19" fmla="*/ 171254 h 8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60" h="840514">
                  <a:moveTo>
                    <a:pt x="0" y="171254"/>
                  </a:moveTo>
                  <a:cubicBezTo>
                    <a:pt x="6396" y="214654"/>
                    <a:pt x="29888" y="253699"/>
                    <a:pt x="65231" y="279689"/>
                  </a:cubicBezTo>
                  <a:cubicBezTo>
                    <a:pt x="99963" y="312728"/>
                    <a:pt x="112671" y="311033"/>
                    <a:pt x="178748" y="364403"/>
                  </a:cubicBezTo>
                  <a:cubicBezTo>
                    <a:pt x="199927" y="382194"/>
                    <a:pt x="210940" y="393207"/>
                    <a:pt x="219412" y="401678"/>
                  </a:cubicBezTo>
                  <a:cubicBezTo>
                    <a:pt x="245334" y="425856"/>
                    <a:pt x="266513" y="454565"/>
                    <a:pt x="282100" y="486393"/>
                  </a:cubicBezTo>
                  <a:cubicBezTo>
                    <a:pt x="292351" y="509020"/>
                    <a:pt x="297858" y="533545"/>
                    <a:pt x="298196" y="558400"/>
                  </a:cubicBezTo>
                  <a:cubicBezTo>
                    <a:pt x="299467" y="613626"/>
                    <a:pt x="286336" y="668225"/>
                    <a:pt x="260075" y="716817"/>
                  </a:cubicBezTo>
                  <a:cubicBezTo>
                    <a:pt x="234406" y="759767"/>
                    <a:pt x="206111" y="801074"/>
                    <a:pt x="175360" y="840501"/>
                  </a:cubicBezTo>
                  <a:cubicBezTo>
                    <a:pt x="179595" y="840501"/>
                    <a:pt x="216023" y="820169"/>
                    <a:pt x="245673" y="787130"/>
                  </a:cubicBezTo>
                  <a:cubicBezTo>
                    <a:pt x="281846" y="745671"/>
                    <a:pt x="308023" y="696375"/>
                    <a:pt x="321916" y="643115"/>
                  </a:cubicBezTo>
                  <a:cubicBezTo>
                    <a:pt x="341655" y="598504"/>
                    <a:pt x="352329" y="550412"/>
                    <a:pt x="353261" y="501642"/>
                  </a:cubicBezTo>
                  <a:cubicBezTo>
                    <a:pt x="353261" y="487240"/>
                    <a:pt x="347331" y="365251"/>
                    <a:pt x="288878" y="322893"/>
                  </a:cubicBezTo>
                  <a:cubicBezTo>
                    <a:pt x="282948" y="322893"/>
                    <a:pt x="263463" y="305950"/>
                    <a:pt x="266005" y="295785"/>
                  </a:cubicBezTo>
                  <a:cubicBezTo>
                    <a:pt x="268546" y="285619"/>
                    <a:pt x="279559" y="287313"/>
                    <a:pt x="288878" y="279689"/>
                  </a:cubicBezTo>
                  <a:cubicBezTo>
                    <a:pt x="298196" y="272065"/>
                    <a:pt x="305820" y="248344"/>
                    <a:pt x="304126" y="206834"/>
                  </a:cubicBezTo>
                  <a:cubicBezTo>
                    <a:pt x="306329" y="165087"/>
                    <a:pt x="301416" y="123280"/>
                    <a:pt x="289725" y="83151"/>
                  </a:cubicBezTo>
                  <a:cubicBezTo>
                    <a:pt x="280745" y="55576"/>
                    <a:pt x="263633" y="31365"/>
                    <a:pt x="240590" y="13685"/>
                  </a:cubicBezTo>
                  <a:cubicBezTo>
                    <a:pt x="197131" y="-6486"/>
                    <a:pt x="146582" y="-4275"/>
                    <a:pt x="105047" y="19615"/>
                  </a:cubicBezTo>
                  <a:cubicBezTo>
                    <a:pt x="73914" y="35202"/>
                    <a:pt x="47567" y="58905"/>
                    <a:pt x="28803" y="88234"/>
                  </a:cubicBezTo>
                  <a:cubicBezTo>
                    <a:pt x="10581" y="112123"/>
                    <a:pt x="483" y="141214"/>
                    <a:pt x="0" y="17125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9525D-7344-DF0D-DC69-7AB79AA2216E}"/>
                </a:ext>
              </a:extLst>
            </p:cNvPr>
            <p:cNvSpPr/>
            <p:nvPr/>
          </p:nvSpPr>
          <p:spPr>
            <a:xfrm>
              <a:off x="8225042" y="1065141"/>
              <a:ext cx="581053" cy="246250"/>
            </a:xfrm>
            <a:custGeom>
              <a:avLst/>
              <a:gdLst>
                <a:gd name="connsiteX0" fmla="*/ 74549 w 822524"/>
                <a:gd name="connsiteY0" fmla="*/ 45293 h 348585"/>
                <a:gd name="connsiteX1" fmla="*/ 321069 w 822524"/>
                <a:gd name="connsiteY1" fmla="*/ 394 h 348585"/>
                <a:gd name="connsiteX2" fmla="*/ 592157 w 822524"/>
                <a:gd name="connsiteY2" fmla="*/ 68166 h 348585"/>
                <a:gd name="connsiteX3" fmla="*/ 820886 w 822524"/>
                <a:gd name="connsiteY3" fmla="*/ 322310 h 348585"/>
                <a:gd name="connsiteX4" fmla="*/ 788695 w 822524"/>
                <a:gd name="connsiteY4" fmla="*/ 314686 h 348585"/>
                <a:gd name="connsiteX5" fmla="*/ 619265 w 822524"/>
                <a:gd name="connsiteY5" fmla="*/ 348572 h 348585"/>
                <a:gd name="connsiteX6" fmla="*/ 698050 w 822524"/>
                <a:gd name="connsiteY6" fmla="*/ 285036 h 348585"/>
                <a:gd name="connsiteX7" fmla="*/ 653151 w 822524"/>
                <a:gd name="connsiteY7" fmla="*/ 179989 h 348585"/>
                <a:gd name="connsiteX8" fmla="*/ 502358 w 822524"/>
                <a:gd name="connsiteY8" fmla="*/ 59694 h 348585"/>
                <a:gd name="connsiteX9" fmla="*/ 254144 w 822524"/>
                <a:gd name="connsiteY9" fmla="*/ 18184 h 348585"/>
                <a:gd name="connsiteX10" fmla="*/ 0 w 822524"/>
                <a:gd name="connsiteY10" fmla="*/ 91886 h 348585"/>
                <a:gd name="connsiteX11" fmla="*/ 74549 w 822524"/>
                <a:gd name="connsiteY11" fmla="*/ 45293 h 34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524" h="348585">
                  <a:moveTo>
                    <a:pt x="74549" y="45293"/>
                  </a:moveTo>
                  <a:cubicBezTo>
                    <a:pt x="152470" y="12551"/>
                    <a:pt x="236609" y="-2774"/>
                    <a:pt x="321069" y="394"/>
                  </a:cubicBezTo>
                  <a:cubicBezTo>
                    <a:pt x="415645" y="250"/>
                    <a:pt x="508780" y="23538"/>
                    <a:pt x="592157" y="68166"/>
                  </a:cubicBezTo>
                  <a:cubicBezTo>
                    <a:pt x="743796" y="152881"/>
                    <a:pt x="836135" y="304520"/>
                    <a:pt x="820886" y="322310"/>
                  </a:cubicBezTo>
                  <a:cubicBezTo>
                    <a:pt x="805637" y="340100"/>
                    <a:pt x="809026" y="322310"/>
                    <a:pt x="788695" y="314686"/>
                  </a:cubicBezTo>
                  <a:cubicBezTo>
                    <a:pt x="730064" y="307926"/>
                    <a:pt x="670789" y="319777"/>
                    <a:pt x="619265" y="348572"/>
                  </a:cubicBezTo>
                  <a:cubicBezTo>
                    <a:pt x="619265" y="348572"/>
                    <a:pt x="685343" y="328240"/>
                    <a:pt x="698050" y="285036"/>
                  </a:cubicBezTo>
                  <a:cubicBezTo>
                    <a:pt x="710757" y="241831"/>
                    <a:pt x="679413" y="213028"/>
                    <a:pt x="653151" y="179989"/>
                  </a:cubicBezTo>
                  <a:cubicBezTo>
                    <a:pt x="612810" y="128830"/>
                    <a:pt x="561210" y="87659"/>
                    <a:pt x="502358" y="59694"/>
                  </a:cubicBezTo>
                  <a:cubicBezTo>
                    <a:pt x="424413" y="25266"/>
                    <a:pt x="339054" y="10992"/>
                    <a:pt x="254144" y="18184"/>
                  </a:cubicBezTo>
                  <a:cubicBezTo>
                    <a:pt x="166219" y="29883"/>
                    <a:pt x="80547" y="54722"/>
                    <a:pt x="0" y="91886"/>
                  </a:cubicBezTo>
                  <a:cubicBezTo>
                    <a:pt x="21628" y="71715"/>
                    <a:pt x="46940" y="55899"/>
                    <a:pt x="74549" y="45293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D0414F-BE57-266A-8E29-08DE348902C1}"/>
                </a:ext>
              </a:extLst>
            </p:cNvPr>
            <p:cNvSpPr/>
            <p:nvPr/>
          </p:nvSpPr>
          <p:spPr>
            <a:xfrm>
              <a:off x="6755783" y="3586665"/>
              <a:ext cx="758901" cy="470650"/>
            </a:xfrm>
            <a:custGeom>
              <a:avLst/>
              <a:gdLst>
                <a:gd name="connsiteX0" fmla="*/ 945 w 1074281"/>
                <a:gd name="connsiteY0" fmla="*/ 542192 h 666240"/>
                <a:gd name="connsiteX1" fmla="*/ 72106 w 1074281"/>
                <a:gd name="connsiteY1" fmla="*/ 610811 h 666240"/>
                <a:gd name="connsiteX2" fmla="*/ 123782 w 1074281"/>
                <a:gd name="connsiteY2" fmla="*/ 640462 h 666240"/>
                <a:gd name="connsiteX3" fmla="*/ 165292 w 1074281"/>
                <a:gd name="connsiteY3" fmla="*/ 627754 h 666240"/>
                <a:gd name="connsiteX4" fmla="*/ 207649 w 1074281"/>
                <a:gd name="connsiteY4" fmla="*/ 608270 h 666240"/>
                <a:gd name="connsiteX5" fmla="*/ 369454 w 1074281"/>
                <a:gd name="connsiteY5" fmla="*/ 518472 h 666240"/>
                <a:gd name="connsiteX6" fmla="*/ 629529 w 1074281"/>
                <a:gd name="connsiteY6" fmla="*/ 349043 h 666240"/>
                <a:gd name="connsiteX7" fmla="*/ 914170 w 1074281"/>
                <a:gd name="connsiteY7" fmla="*/ 141491 h 666240"/>
                <a:gd name="connsiteX8" fmla="*/ 1074281 w 1074281"/>
                <a:gd name="connsiteY8" fmla="*/ 18 h 666240"/>
                <a:gd name="connsiteX9" fmla="*/ 972623 w 1074281"/>
                <a:gd name="connsiteY9" fmla="*/ 108452 h 666240"/>
                <a:gd name="connsiteX10" fmla="*/ 579547 w 1074281"/>
                <a:gd name="connsiteY10" fmla="*/ 411731 h 666240"/>
                <a:gd name="connsiteX11" fmla="*/ 141572 w 1074281"/>
                <a:gd name="connsiteY11" fmla="*/ 665876 h 666240"/>
                <a:gd name="connsiteX12" fmla="*/ 56857 w 1074281"/>
                <a:gd name="connsiteY12" fmla="*/ 636226 h 666240"/>
                <a:gd name="connsiteX13" fmla="*/ 1792 w 1074281"/>
                <a:gd name="connsiteY13" fmla="*/ 551511 h 666240"/>
                <a:gd name="connsiteX14" fmla="*/ 945 w 1074281"/>
                <a:gd name="connsiteY14" fmla="*/ 542192 h 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4281" h="666240">
                  <a:moveTo>
                    <a:pt x="945" y="542192"/>
                  </a:moveTo>
                  <a:cubicBezTo>
                    <a:pt x="6028" y="542192"/>
                    <a:pt x="28054" y="569301"/>
                    <a:pt x="72106" y="610811"/>
                  </a:cubicBezTo>
                  <a:cubicBezTo>
                    <a:pt x="99214" y="637073"/>
                    <a:pt x="111074" y="639614"/>
                    <a:pt x="123782" y="640462"/>
                  </a:cubicBezTo>
                  <a:cubicBezTo>
                    <a:pt x="136489" y="641308"/>
                    <a:pt x="134794" y="640462"/>
                    <a:pt x="165292" y="627754"/>
                  </a:cubicBezTo>
                  <a:lnTo>
                    <a:pt x="207649" y="608270"/>
                  </a:lnTo>
                  <a:cubicBezTo>
                    <a:pt x="310154" y="555747"/>
                    <a:pt x="369454" y="518472"/>
                    <a:pt x="369454" y="518472"/>
                  </a:cubicBezTo>
                  <a:cubicBezTo>
                    <a:pt x="483819" y="448159"/>
                    <a:pt x="538884" y="413426"/>
                    <a:pt x="629529" y="349043"/>
                  </a:cubicBezTo>
                  <a:cubicBezTo>
                    <a:pt x="728272" y="285311"/>
                    <a:pt x="823305" y="216015"/>
                    <a:pt x="914170" y="141491"/>
                  </a:cubicBezTo>
                  <a:cubicBezTo>
                    <a:pt x="1005662" y="65248"/>
                    <a:pt x="1072586" y="-1676"/>
                    <a:pt x="1074281" y="18"/>
                  </a:cubicBezTo>
                  <a:cubicBezTo>
                    <a:pt x="1043258" y="38741"/>
                    <a:pt x="1009262" y="74990"/>
                    <a:pt x="972623" y="108452"/>
                  </a:cubicBezTo>
                  <a:cubicBezTo>
                    <a:pt x="849846" y="219801"/>
                    <a:pt x="718403" y="321214"/>
                    <a:pt x="579547" y="411731"/>
                  </a:cubicBezTo>
                  <a:cubicBezTo>
                    <a:pt x="331332" y="581161"/>
                    <a:pt x="215274" y="672653"/>
                    <a:pt x="141572" y="665876"/>
                  </a:cubicBezTo>
                  <a:cubicBezTo>
                    <a:pt x="110693" y="666469"/>
                    <a:pt x="80628" y="655947"/>
                    <a:pt x="56857" y="636226"/>
                  </a:cubicBezTo>
                  <a:cubicBezTo>
                    <a:pt x="35280" y="610218"/>
                    <a:pt x="16795" y="581788"/>
                    <a:pt x="1792" y="551511"/>
                  </a:cubicBezTo>
                  <a:cubicBezTo>
                    <a:pt x="1792" y="551511"/>
                    <a:pt x="-1597" y="542192"/>
                    <a:pt x="945" y="542192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3262C2-4AC2-9684-EE1F-B35A7DD1A1E9}"/>
                </a:ext>
              </a:extLst>
            </p:cNvPr>
            <p:cNvSpPr/>
            <p:nvPr/>
          </p:nvSpPr>
          <p:spPr>
            <a:xfrm>
              <a:off x="6944364" y="3447847"/>
              <a:ext cx="237246" cy="223309"/>
            </a:xfrm>
            <a:custGeom>
              <a:avLst/>
              <a:gdLst>
                <a:gd name="connsiteX0" fmla="*/ 0 w 335839"/>
                <a:gd name="connsiteY0" fmla="*/ 300724 h 316110"/>
                <a:gd name="connsiteX1" fmla="*/ 95727 w 335839"/>
                <a:gd name="connsiteY1" fmla="*/ 315125 h 316110"/>
                <a:gd name="connsiteX2" fmla="*/ 230424 w 335839"/>
                <a:gd name="connsiteY2" fmla="*/ 263449 h 316110"/>
                <a:gd name="connsiteX3" fmla="*/ 309208 w 335839"/>
                <a:gd name="connsiteY3" fmla="*/ 155862 h 316110"/>
                <a:gd name="connsiteX4" fmla="*/ 333776 w 335839"/>
                <a:gd name="connsiteY4" fmla="*/ -14 h 316110"/>
                <a:gd name="connsiteX5" fmla="*/ 322763 w 335839"/>
                <a:gd name="connsiteY5" fmla="*/ 39802 h 316110"/>
                <a:gd name="connsiteX6" fmla="*/ 265157 w 335839"/>
                <a:gd name="connsiteY6" fmla="*/ 199066 h 316110"/>
                <a:gd name="connsiteX7" fmla="*/ 83867 w 335839"/>
                <a:gd name="connsiteY7" fmla="*/ 298182 h 316110"/>
                <a:gd name="connsiteX8" fmla="*/ 0 w 335839"/>
                <a:gd name="connsiteY8" fmla="*/ 300724 h 3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39" h="316110">
                  <a:moveTo>
                    <a:pt x="0" y="300724"/>
                  </a:moveTo>
                  <a:cubicBezTo>
                    <a:pt x="30209" y="313431"/>
                    <a:pt x="63120" y="318378"/>
                    <a:pt x="95727" y="315125"/>
                  </a:cubicBezTo>
                  <a:cubicBezTo>
                    <a:pt x="144752" y="311618"/>
                    <a:pt x="191633" y="293633"/>
                    <a:pt x="230424" y="263449"/>
                  </a:cubicBezTo>
                  <a:cubicBezTo>
                    <a:pt x="265792" y="235239"/>
                    <a:pt x="292994" y="198100"/>
                    <a:pt x="309208" y="155862"/>
                  </a:cubicBezTo>
                  <a:cubicBezTo>
                    <a:pt x="331658" y="107176"/>
                    <a:pt x="340163" y="53221"/>
                    <a:pt x="333776" y="-14"/>
                  </a:cubicBezTo>
                  <a:cubicBezTo>
                    <a:pt x="329134" y="12973"/>
                    <a:pt x="325457" y="26282"/>
                    <a:pt x="322763" y="39802"/>
                  </a:cubicBezTo>
                  <a:cubicBezTo>
                    <a:pt x="312377" y="95680"/>
                    <a:pt x="292918" y="149474"/>
                    <a:pt x="265157" y="199066"/>
                  </a:cubicBezTo>
                  <a:cubicBezTo>
                    <a:pt x="220063" y="254596"/>
                    <a:pt x="154960" y="290194"/>
                    <a:pt x="83867" y="298182"/>
                  </a:cubicBezTo>
                  <a:cubicBezTo>
                    <a:pt x="55988" y="300673"/>
                    <a:pt x="27981" y="301520"/>
                    <a:pt x="0" y="30072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64932D-3241-5F1D-D7DD-6B6F4349326F}"/>
                </a:ext>
              </a:extLst>
            </p:cNvPr>
            <p:cNvSpPr/>
            <p:nvPr/>
          </p:nvSpPr>
          <p:spPr>
            <a:xfrm>
              <a:off x="8233421" y="2477766"/>
              <a:ext cx="144714" cy="244636"/>
            </a:xfrm>
            <a:custGeom>
              <a:avLst/>
              <a:gdLst>
                <a:gd name="connsiteX0" fmla="*/ 124530 w 204853"/>
                <a:gd name="connsiteY0" fmla="*/ 300723 h 346301"/>
                <a:gd name="connsiteX1" fmla="*/ 175359 w 204853"/>
                <a:gd name="connsiteY1" fmla="*/ 320208 h 346301"/>
                <a:gd name="connsiteX2" fmla="*/ 175359 w 204853"/>
                <a:gd name="connsiteY2" fmla="*/ 260060 h 346301"/>
                <a:gd name="connsiteX3" fmla="*/ 106740 w 204853"/>
                <a:gd name="connsiteY3" fmla="*/ 131294 h 346301"/>
                <a:gd name="connsiteX4" fmla="*/ 22025 w 204853"/>
                <a:gd name="connsiteY4" fmla="*/ 27095 h 346301"/>
                <a:gd name="connsiteX5" fmla="*/ 0 w 204853"/>
                <a:gd name="connsiteY5" fmla="*/ -14 h 346301"/>
                <a:gd name="connsiteX6" fmla="*/ 36427 w 204853"/>
                <a:gd name="connsiteY6" fmla="*/ 27095 h 346301"/>
                <a:gd name="connsiteX7" fmla="*/ 134696 w 204853"/>
                <a:gd name="connsiteY7" fmla="*/ 126211 h 346301"/>
                <a:gd name="connsiteX8" fmla="*/ 204162 w 204853"/>
                <a:gd name="connsiteY8" fmla="*/ 268532 h 346301"/>
                <a:gd name="connsiteX9" fmla="*/ 187219 w 204853"/>
                <a:gd name="connsiteY9" fmla="*/ 339692 h 346301"/>
                <a:gd name="connsiteX10" fmla="*/ 142320 w 204853"/>
                <a:gd name="connsiteY10" fmla="*/ 339692 h 346301"/>
                <a:gd name="connsiteX11" fmla="*/ 124530 w 204853"/>
                <a:gd name="connsiteY11" fmla="*/ 300723 h 34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853" h="346301">
                  <a:moveTo>
                    <a:pt x="124530" y="300723"/>
                  </a:moveTo>
                  <a:cubicBezTo>
                    <a:pt x="133002" y="293946"/>
                    <a:pt x="160111" y="327832"/>
                    <a:pt x="175359" y="320208"/>
                  </a:cubicBezTo>
                  <a:cubicBezTo>
                    <a:pt x="190608" y="312583"/>
                    <a:pt x="181289" y="266838"/>
                    <a:pt x="175359" y="260060"/>
                  </a:cubicBezTo>
                  <a:cubicBezTo>
                    <a:pt x="162787" y="212400"/>
                    <a:pt x="139296" y="168314"/>
                    <a:pt x="106740" y="131294"/>
                  </a:cubicBezTo>
                  <a:cubicBezTo>
                    <a:pt x="60994" y="71994"/>
                    <a:pt x="22025" y="27095"/>
                    <a:pt x="22025" y="27095"/>
                  </a:cubicBezTo>
                  <a:cubicBezTo>
                    <a:pt x="13698" y="18903"/>
                    <a:pt x="6311" y="9813"/>
                    <a:pt x="0" y="-14"/>
                  </a:cubicBezTo>
                  <a:cubicBezTo>
                    <a:pt x="13122" y="7627"/>
                    <a:pt x="25338" y="16718"/>
                    <a:pt x="36427" y="27095"/>
                  </a:cubicBezTo>
                  <a:cubicBezTo>
                    <a:pt x="73151" y="55949"/>
                    <a:pt x="106156" y="89242"/>
                    <a:pt x="134696" y="126211"/>
                  </a:cubicBezTo>
                  <a:cubicBezTo>
                    <a:pt x="171377" y="165765"/>
                    <a:pt x="195538" y="215280"/>
                    <a:pt x="204162" y="268532"/>
                  </a:cubicBezTo>
                  <a:cubicBezTo>
                    <a:pt x="204162" y="286322"/>
                    <a:pt x="210092" y="325291"/>
                    <a:pt x="187219" y="339692"/>
                  </a:cubicBezTo>
                  <a:cubicBezTo>
                    <a:pt x="173547" y="348486"/>
                    <a:pt x="155994" y="348486"/>
                    <a:pt x="142320" y="339692"/>
                  </a:cubicBezTo>
                  <a:cubicBezTo>
                    <a:pt x="125377" y="326985"/>
                    <a:pt x="119447" y="304959"/>
                    <a:pt x="124530" y="300723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5E8A80-C697-23FF-F2B8-EC75AE2969A3}"/>
                </a:ext>
              </a:extLst>
            </p:cNvPr>
            <p:cNvSpPr/>
            <p:nvPr/>
          </p:nvSpPr>
          <p:spPr>
            <a:xfrm>
              <a:off x="8833162" y="1869550"/>
              <a:ext cx="578275" cy="428223"/>
            </a:xfrm>
            <a:custGeom>
              <a:avLst/>
              <a:gdLst>
                <a:gd name="connsiteX0" fmla="*/ 818207 w 818591"/>
                <a:gd name="connsiteY0" fmla="*/ 258 h 606182"/>
                <a:gd name="connsiteX1" fmla="*/ 648777 w 818591"/>
                <a:gd name="connsiteY1" fmla="*/ 133260 h 606182"/>
                <a:gd name="connsiteX2" fmla="*/ 454781 w 818591"/>
                <a:gd name="connsiteY2" fmla="*/ 251014 h 606182"/>
                <a:gd name="connsiteX3" fmla="*/ 265867 w 818591"/>
                <a:gd name="connsiteY3" fmla="*/ 335729 h 606182"/>
                <a:gd name="connsiteX4" fmla="*/ 35443 w 818591"/>
                <a:gd name="connsiteY4" fmla="*/ 428068 h 606182"/>
                <a:gd name="connsiteX5" fmla="*/ 12570 w 818591"/>
                <a:gd name="connsiteY5" fmla="*/ 437386 h 606182"/>
                <a:gd name="connsiteX6" fmla="*/ 12570 w 818591"/>
                <a:gd name="connsiteY6" fmla="*/ 483132 h 606182"/>
                <a:gd name="connsiteX7" fmla="*/ 12570 w 818591"/>
                <a:gd name="connsiteY7" fmla="*/ 544127 h 606182"/>
                <a:gd name="connsiteX8" fmla="*/ 710 w 818591"/>
                <a:gd name="connsiteY8" fmla="*/ 605969 h 606182"/>
                <a:gd name="connsiteX9" fmla="*/ 32054 w 818591"/>
                <a:gd name="connsiteY9" fmla="*/ 558529 h 606182"/>
                <a:gd name="connsiteX10" fmla="*/ 44762 w 818591"/>
                <a:gd name="connsiteY10" fmla="*/ 492451 h 606182"/>
                <a:gd name="connsiteX11" fmla="*/ 101520 w 818591"/>
                <a:gd name="connsiteY11" fmla="*/ 444164 h 606182"/>
                <a:gd name="connsiteX12" fmla="*/ 236217 w 818591"/>
                <a:gd name="connsiteY12" fmla="*/ 376392 h 606182"/>
                <a:gd name="connsiteX13" fmla="*/ 384468 w 818591"/>
                <a:gd name="connsiteY13" fmla="*/ 302690 h 606182"/>
                <a:gd name="connsiteX14" fmla="*/ 593713 w 818591"/>
                <a:gd name="connsiteY14" fmla="*/ 179853 h 606182"/>
                <a:gd name="connsiteX15" fmla="*/ 777544 w 818591"/>
                <a:gd name="connsiteY15" fmla="*/ 42616 h 606182"/>
                <a:gd name="connsiteX16" fmla="*/ 818207 w 818591"/>
                <a:gd name="connsiteY16" fmla="*/ 258 h 60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591" h="606182">
                  <a:moveTo>
                    <a:pt x="818207" y="258"/>
                  </a:moveTo>
                  <a:cubicBezTo>
                    <a:pt x="818207" y="-4825"/>
                    <a:pt x="750436" y="62100"/>
                    <a:pt x="648777" y="133260"/>
                  </a:cubicBezTo>
                  <a:cubicBezTo>
                    <a:pt x="587359" y="177609"/>
                    <a:pt x="522468" y="216984"/>
                    <a:pt x="454781" y="251014"/>
                  </a:cubicBezTo>
                  <a:cubicBezTo>
                    <a:pt x="393278" y="282486"/>
                    <a:pt x="330251" y="310763"/>
                    <a:pt x="265867" y="335729"/>
                  </a:cubicBezTo>
                  <a:cubicBezTo>
                    <a:pt x="210802" y="357755"/>
                    <a:pt x="63399" y="420443"/>
                    <a:pt x="35443" y="428068"/>
                  </a:cubicBezTo>
                  <a:cubicBezTo>
                    <a:pt x="26124" y="428068"/>
                    <a:pt x="17653" y="428068"/>
                    <a:pt x="12570" y="437386"/>
                  </a:cubicBezTo>
                  <a:cubicBezTo>
                    <a:pt x="7487" y="446705"/>
                    <a:pt x="12570" y="459412"/>
                    <a:pt x="12570" y="483132"/>
                  </a:cubicBezTo>
                  <a:cubicBezTo>
                    <a:pt x="14518" y="503421"/>
                    <a:pt x="14518" y="523838"/>
                    <a:pt x="12570" y="544127"/>
                  </a:cubicBezTo>
                  <a:cubicBezTo>
                    <a:pt x="12570" y="581402"/>
                    <a:pt x="-3526" y="603427"/>
                    <a:pt x="710" y="605969"/>
                  </a:cubicBezTo>
                  <a:cubicBezTo>
                    <a:pt x="4946" y="608510"/>
                    <a:pt x="21889" y="586485"/>
                    <a:pt x="32054" y="558529"/>
                  </a:cubicBezTo>
                  <a:cubicBezTo>
                    <a:pt x="42220" y="530572"/>
                    <a:pt x="32054" y="513630"/>
                    <a:pt x="44762" y="492451"/>
                  </a:cubicBezTo>
                  <a:cubicBezTo>
                    <a:pt x="57384" y="470154"/>
                    <a:pt x="77462" y="453050"/>
                    <a:pt x="101520" y="444164"/>
                  </a:cubicBezTo>
                  <a:lnTo>
                    <a:pt x="236217" y="376392"/>
                  </a:lnTo>
                  <a:cubicBezTo>
                    <a:pt x="286876" y="354374"/>
                    <a:pt x="336350" y="329773"/>
                    <a:pt x="384468" y="302690"/>
                  </a:cubicBezTo>
                  <a:cubicBezTo>
                    <a:pt x="425978" y="281511"/>
                    <a:pt x="419201" y="283206"/>
                    <a:pt x="593713" y="179853"/>
                  </a:cubicBezTo>
                  <a:cubicBezTo>
                    <a:pt x="662417" y="145044"/>
                    <a:pt x="724598" y="98612"/>
                    <a:pt x="777544" y="42616"/>
                  </a:cubicBezTo>
                  <a:cubicBezTo>
                    <a:pt x="802112" y="26520"/>
                    <a:pt x="821596" y="2800"/>
                    <a:pt x="818207" y="25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9EED0A-D23B-9C72-642A-7DAA25F4450F}"/>
                </a:ext>
              </a:extLst>
            </p:cNvPr>
            <p:cNvSpPr/>
            <p:nvPr/>
          </p:nvSpPr>
          <p:spPr>
            <a:xfrm>
              <a:off x="10289071" y="3307734"/>
              <a:ext cx="308072" cy="208386"/>
            </a:xfrm>
            <a:custGeom>
              <a:avLst/>
              <a:gdLst>
                <a:gd name="connsiteX0" fmla="*/ 47465 w 436099"/>
                <a:gd name="connsiteY0" fmla="*/ 11108 h 294986"/>
                <a:gd name="connsiteX1" fmla="*/ 169454 w 436099"/>
                <a:gd name="connsiteY1" fmla="*/ 54313 h 294986"/>
                <a:gd name="connsiteX2" fmla="*/ 345660 w 436099"/>
                <a:gd name="connsiteY2" fmla="*/ 163595 h 294986"/>
                <a:gd name="connsiteX3" fmla="*/ 430375 w 436099"/>
                <a:gd name="connsiteY3" fmla="*/ 294902 h 294986"/>
                <a:gd name="connsiteX4" fmla="*/ 393948 w 436099"/>
                <a:gd name="connsiteY4" fmla="*/ 135639 h 294986"/>
                <a:gd name="connsiteX5" fmla="*/ 277888 w 436099"/>
                <a:gd name="connsiteY5" fmla="*/ 60243 h 294986"/>
                <a:gd name="connsiteX6" fmla="*/ 66949 w 436099"/>
                <a:gd name="connsiteY6" fmla="*/ 7720 h 294986"/>
                <a:gd name="connsiteX7" fmla="*/ 25 w 436099"/>
                <a:gd name="connsiteY7" fmla="*/ 95 h 294986"/>
                <a:gd name="connsiteX8" fmla="*/ 47465 w 436099"/>
                <a:gd name="connsiteY8" fmla="*/ 11108 h 2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099" h="294986">
                  <a:moveTo>
                    <a:pt x="47465" y="11108"/>
                  </a:moveTo>
                  <a:cubicBezTo>
                    <a:pt x="89653" y="20757"/>
                    <a:pt x="130570" y="35261"/>
                    <a:pt x="169454" y="54313"/>
                  </a:cubicBezTo>
                  <a:cubicBezTo>
                    <a:pt x="235277" y="77889"/>
                    <a:pt x="295340" y="115129"/>
                    <a:pt x="345660" y="163595"/>
                  </a:cubicBezTo>
                  <a:cubicBezTo>
                    <a:pt x="408350" y="230520"/>
                    <a:pt x="416820" y="297444"/>
                    <a:pt x="430375" y="294902"/>
                  </a:cubicBezTo>
                  <a:cubicBezTo>
                    <a:pt x="444946" y="239050"/>
                    <a:pt x="431307" y="179614"/>
                    <a:pt x="393948" y="135639"/>
                  </a:cubicBezTo>
                  <a:cubicBezTo>
                    <a:pt x="362603" y="100736"/>
                    <a:pt x="322534" y="74729"/>
                    <a:pt x="277888" y="60243"/>
                  </a:cubicBezTo>
                  <a:cubicBezTo>
                    <a:pt x="210117" y="33837"/>
                    <a:pt x="139211" y="16191"/>
                    <a:pt x="66949" y="7720"/>
                  </a:cubicBezTo>
                  <a:cubicBezTo>
                    <a:pt x="37299" y="3484"/>
                    <a:pt x="871" y="-752"/>
                    <a:pt x="25" y="95"/>
                  </a:cubicBezTo>
                  <a:cubicBezTo>
                    <a:pt x="-823" y="943"/>
                    <a:pt x="20356" y="5178"/>
                    <a:pt x="47465" y="1110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10FF91-F753-14B7-A781-46DB2C47BCCE}"/>
                </a:ext>
              </a:extLst>
            </p:cNvPr>
            <p:cNvSpPr/>
            <p:nvPr/>
          </p:nvSpPr>
          <p:spPr>
            <a:xfrm>
              <a:off x="9926420" y="4488944"/>
              <a:ext cx="442261" cy="94158"/>
            </a:xfrm>
            <a:custGeom>
              <a:avLst/>
              <a:gdLst>
                <a:gd name="connsiteX0" fmla="*/ 49146 w 626053"/>
                <a:gd name="connsiteY0" fmla="*/ 10438 h 133288"/>
                <a:gd name="connsiteX1" fmla="*/ 294819 w 626053"/>
                <a:gd name="connsiteY1" fmla="*/ 10438 h 133288"/>
                <a:gd name="connsiteX2" fmla="*/ 456624 w 626053"/>
                <a:gd name="connsiteY2" fmla="*/ 44324 h 133288"/>
                <a:gd name="connsiteX3" fmla="*/ 626053 w 626053"/>
                <a:gd name="connsiteY3" fmla="*/ 133274 h 133288"/>
                <a:gd name="connsiteX4" fmla="*/ 456624 w 626053"/>
                <a:gd name="connsiteY4" fmla="*/ 65502 h 133288"/>
                <a:gd name="connsiteX5" fmla="*/ 194855 w 626053"/>
                <a:gd name="connsiteY5" fmla="*/ 23145 h 133288"/>
                <a:gd name="connsiteX6" fmla="*/ 11 w 626053"/>
                <a:gd name="connsiteY6" fmla="*/ 23145 h 133288"/>
                <a:gd name="connsiteX7" fmla="*/ 49146 w 626053"/>
                <a:gd name="connsiteY7" fmla="*/ 10438 h 13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33288">
                  <a:moveTo>
                    <a:pt x="49146" y="10438"/>
                  </a:moveTo>
                  <a:cubicBezTo>
                    <a:pt x="130472" y="-3498"/>
                    <a:pt x="213493" y="-3498"/>
                    <a:pt x="294819" y="10438"/>
                  </a:cubicBezTo>
                  <a:cubicBezTo>
                    <a:pt x="349799" y="16088"/>
                    <a:pt x="404016" y="27449"/>
                    <a:pt x="456624" y="44324"/>
                  </a:cubicBezTo>
                  <a:cubicBezTo>
                    <a:pt x="518635" y="61978"/>
                    <a:pt x="576326" y="92264"/>
                    <a:pt x="626053" y="133274"/>
                  </a:cubicBezTo>
                  <a:cubicBezTo>
                    <a:pt x="570820" y="107631"/>
                    <a:pt x="514315" y="85012"/>
                    <a:pt x="456624" y="65502"/>
                  </a:cubicBezTo>
                  <a:cubicBezTo>
                    <a:pt x="371401" y="40842"/>
                    <a:pt x="283467" y="26618"/>
                    <a:pt x="194855" y="23145"/>
                  </a:cubicBezTo>
                  <a:cubicBezTo>
                    <a:pt x="85573" y="23145"/>
                    <a:pt x="859" y="32464"/>
                    <a:pt x="11" y="23145"/>
                  </a:cubicBezTo>
                  <a:cubicBezTo>
                    <a:pt x="-835" y="13826"/>
                    <a:pt x="46605" y="11285"/>
                    <a:pt x="49146" y="1043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B2984A-B115-F1FC-4BE8-2B53D9AB3AE6}"/>
                </a:ext>
              </a:extLst>
            </p:cNvPr>
            <p:cNvSpPr/>
            <p:nvPr/>
          </p:nvSpPr>
          <p:spPr>
            <a:xfrm>
              <a:off x="9955745" y="4412253"/>
              <a:ext cx="442261" cy="91854"/>
            </a:xfrm>
            <a:custGeom>
              <a:avLst/>
              <a:gdLst>
                <a:gd name="connsiteX0" fmla="*/ 49145 w 626053"/>
                <a:gd name="connsiteY0" fmla="*/ 10565 h 130026"/>
                <a:gd name="connsiteX1" fmla="*/ 294818 w 626053"/>
                <a:gd name="connsiteY1" fmla="*/ 10565 h 130026"/>
                <a:gd name="connsiteX2" fmla="*/ 456624 w 626053"/>
                <a:gd name="connsiteY2" fmla="*/ 45298 h 130026"/>
                <a:gd name="connsiteX3" fmla="*/ 626053 w 626053"/>
                <a:gd name="connsiteY3" fmla="*/ 130013 h 130026"/>
                <a:gd name="connsiteX4" fmla="*/ 456624 w 626053"/>
                <a:gd name="connsiteY4" fmla="*/ 62241 h 130026"/>
                <a:gd name="connsiteX5" fmla="*/ 194855 w 626053"/>
                <a:gd name="connsiteY5" fmla="*/ 19883 h 130026"/>
                <a:gd name="connsiteX6" fmla="*/ 11 w 626053"/>
                <a:gd name="connsiteY6" fmla="*/ 19883 h 130026"/>
                <a:gd name="connsiteX7" fmla="*/ 49145 w 626053"/>
                <a:gd name="connsiteY7" fmla="*/ 10565 h 13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30026">
                  <a:moveTo>
                    <a:pt x="49145" y="10565"/>
                  </a:moveTo>
                  <a:cubicBezTo>
                    <a:pt x="130387" y="-3540"/>
                    <a:pt x="213577" y="-3540"/>
                    <a:pt x="294818" y="10565"/>
                  </a:cubicBezTo>
                  <a:cubicBezTo>
                    <a:pt x="349883" y="16088"/>
                    <a:pt x="404185" y="27737"/>
                    <a:pt x="456624" y="45298"/>
                  </a:cubicBezTo>
                  <a:cubicBezTo>
                    <a:pt x="518211" y="61834"/>
                    <a:pt x="575817" y="90654"/>
                    <a:pt x="626053" y="130013"/>
                  </a:cubicBezTo>
                  <a:cubicBezTo>
                    <a:pt x="626053" y="130013"/>
                    <a:pt x="560822" y="94433"/>
                    <a:pt x="456624" y="62241"/>
                  </a:cubicBezTo>
                  <a:cubicBezTo>
                    <a:pt x="371400" y="37487"/>
                    <a:pt x="283551" y="23264"/>
                    <a:pt x="194855" y="19883"/>
                  </a:cubicBezTo>
                  <a:cubicBezTo>
                    <a:pt x="85573" y="19883"/>
                    <a:pt x="858" y="29202"/>
                    <a:pt x="11" y="19883"/>
                  </a:cubicBezTo>
                  <a:cubicBezTo>
                    <a:pt x="-836" y="10565"/>
                    <a:pt x="46604" y="10565"/>
                    <a:pt x="49145" y="10565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ED69F3-9EB8-3777-DD88-DB1CC9872034}"/>
                </a:ext>
              </a:extLst>
            </p:cNvPr>
            <p:cNvSpPr/>
            <p:nvPr/>
          </p:nvSpPr>
          <p:spPr>
            <a:xfrm>
              <a:off x="9947964" y="4306413"/>
              <a:ext cx="442261" cy="91170"/>
            </a:xfrm>
            <a:custGeom>
              <a:avLst/>
              <a:gdLst>
                <a:gd name="connsiteX0" fmla="*/ 49146 w 626053"/>
                <a:gd name="connsiteY0" fmla="*/ 10444 h 129058"/>
                <a:gd name="connsiteX1" fmla="*/ 294819 w 626053"/>
                <a:gd name="connsiteY1" fmla="*/ 10444 h 129058"/>
                <a:gd name="connsiteX2" fmla="*/ 456624 w 626053"/>
                <a:gd name="connsiteY2" fmla="*/ 44330 h 129058"/>
                <a:gd name="connsiteX3" fmla="*/ 626053 w 626053"/>
                <a:gd name="connsiteY3" fmla="*/ 129045 h 129058"/>
                <a:gd name="connsiteX4" fmla="*/ 456624 w 626053"/>
                <a:gd name="connsiteY4" fmla="*/ 61273 h 129058"/>
                <a:gd name="connsiteX5" fmla="*/ 194855 w 626053"/>
                <a:gd name="connsiteY5" fmla="*/ 18915 h 129058"/>
                <a:gd name="connsiteX6" fmla="*/ 11 w 626053"/>
                <a:gd name="connsiteY6" fmla="*/ 18915 h 129058"/>
                <a:gd name="connsiteX7" fmla="*/ 49146 w 626053"/>
                <a:gd name="connsiteY7" fmla="*/ 10444 h 12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29058">
                  <a:moveTo>
                    <a:pt x="49146" y="10444"/>
                  </a:moveTo>
                  <a:cubicBezTo>
                    <a:pt x="130472" y="-3500"/>
                    <a:pt x="213493" y="-3500"/>
                    <a:pt x="294819" y="10444"/>
                  </a:cubicBezTo>
                  <a:cubicBezTo>
                    <a:pt x="349799" y="16095"/>
                    <a:pt x="404016" y="27455"/>
                    <a:pt x="456624" y="44330"/>
                  </a:cubicBezTo>
                  <a:cubicBezTo>
                    <a:pt x="518212" y="60976"/>
                    <a:pt x="575818" y="89779"/>
                    <a:pt x="626053" y="129045"/>
                  </a:cubicBezTo>
                  <a:cubicBezTo>
                    <a:pt x="570819" y="103401"/>
                    <a:pt x="514314" y="80783"/>
                    <a:pt x="456624" y="61273"/>
                  </a:cubicBezTo>
                  <a:cubicBezTo>
                    <a:pt x="371401" y="36663"/>
                    <a:pt x="283467" y="22440"/>
                    <a:pt x="194855" y="18915"/>
                  </a:cubicBezTo>
                  <a:cubicBezTo>
                    <a:pt x="85573" y="18915"/>
                    <a:pt x="859" y="28234"/>
                    <a:pt x="11" y="18915"/>
                  </a:cubicBezTo>
                  <a:cubicBezTo>
                    <a:pt x="-835" y="9597"/>
                    <a:pt x="46605" y="11291"/>
                    <a:pt x="49146" y="1044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E051B1-97E8-7CBC-6FA3-E02F2E5AE5F7}"/>
                </a:ext>
              </a:extLst>
            </p:cNvPr>
            <p:cNvSpPr/>
            <p:nvPr/>
          </p:nvSpPr>
          <p:spPr>
            <a:xfrm>
              <a:off x="10010203" y="4207071"/>
              <a:ext cx="441662" cy="91170"/>
            </a:xfrm>
            <a:custGeom>
              <a:avLst/>
              <a:gdLst>
                <a:gd name="connsiteX0" fmla="*/ 49146 w 625205"/>
                <a:gd name="connsiteY0" fmla="*/ 10444 h 129058"/>
                <a:gd name="connsiteX1" fmla="*/ 294819 w 625205"/>
                <a:gd name="connsiteY1" fmla="*/ 10444 h 129058"/>
                <a:gd name="connsiteX2" fmla="*/ 455777 w 625205"/>
                <a:gd name="connsiteY2" fmla="*/ 44330 h 129058"/>
                <a:gd name="connsiteX3" fmla="*/ 625206 w 625205"/>
                <a:gd name="connsiteY3" fmla="*/ 129045 h 129058"/>
                <a:gd name="connsiteX4" fmla="*/ 455777 w 625205"/>
                <a:gd name="connsiteY4" fmla="*/ 61273 h 129058"/>
                <a:gd name="connsiteX5" fmla="*/ 194008 w 625205"/>
                <a:gd name="connsiteY5" fmla="*/ 18916 h 129058"/>
                <a:gd name="connsiteX6" fmla="*/ 11 w 625205"/>
                <a:gd name="connsiteY6" fmla="*/ 18916 h 129058"/>
                <a:gd name="connsiteX7" fmla="*/ 49146 w 625205"/>
                <a:gd name="connsiteY7" fmla="*/ 10444 h 12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05" h="129058">
                  <a:moveTo>
                    <a:pt x="49146" y="10444"/>
                  </a:moveTo>
                  <a:cubicBezTo>
                    <a:pt x="130472" y="-3500"/>
                    <a:pt x="213493" y="-3500"/>
                    <a:pt x="294819" y="10444"/>
                  </a:cubicBezTo>
                  <a:cubicBezTo>
                    <a:pt x="349544" y="16095"/>
                    <a:pt x="403423" y="27447"/>
                    <a:pt x="455777" y="44330"/>
                  </a:cubicBezTo>
                  <a:cubicBezTo>
                    <a:pt x="517280" y="61189"/>
                    <a:pt x="574801" y="89975"/>
                    <a:pt x="625206" y="129045"/>
                  </a:cubicBezTo>
                  <a:cubicBezTo>
                    <a:pt x="625206" y="129045"/>
                    <a:pt x="559128" y="93465"/>
                    <a:pt x="455777" y="61273"/>
                  </a:cubicBezTo>
                  <a:cubicBezTo>
                    <a:pt x="370554" y="36519"/>
                    <a:pt x="282704" y="22296"/>
                    <a:pt x="194008" y="18916"/>
                  </a:cubicBezTo>
                  <a:cubicBezTo>
                    <a:pt x="85573" y="18916"/>
                    <a:pt x="859" y="28235"/>
                    <a:pt x="11" y="18916"/>
                  </a:cubicBezTo>
                  <a:cubicBezTo>
                    <a:pt x="-836" y="9597"/>
                    <a:pt x="46605" y="11291"/>
                    <a:pt x="49146" y="1044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5BAF38-048B-B00A-14BE-EB22A4D91B45}"/>
                </a:ext>
              </a:extLst>
            </p:cNvPr>
            <p:cNvSpPr/>
            <p:nvPr/>
          </p:nvSpPr>
          <p:spPr>
            <a:xfrm>
              <a:off x="8372859" y="2139045"/>
              <a:ext cx="204669" cy="154998"/>
            </a:xfrm>
            <a:custGeom>
              <a:avLst/>
              <a:gdLst>
                <a:gd name="connsiteX0" fmla="*/ 33886 w 289724"/>
                <a:gd name="connsiteY0" fmla="*/ 161791 h 219411"/>
                <a:gd name="connsiteX1" fmla="*/ 76243 w 289724"/>
                <a:gd name="connsiteY1" fmla="*/ 161791 h 219411"/>
                <a:gd name="connsiteX2" fmla="*/ 126225 w 289724"/>
                <a:gd name="connsiteY2" fmla="*/ 188053 h 219411"/>
                <a:gd name="connsiteX3" fmla="*/ 116059 w 289724"/>
                <a:gd name="connsiteY3" fmla="*/ 166874 h 219411"/>
                <a:gd name="connsiteX4" fmla="*/ 143168 w 289724"/>
                <a:gd name="connsiteY4" fmla="*/ 115198 h 219411"/>
                <a:gd name="connsiteX5" fmla="*/ 127919 w 289724"/>
                <a:gd name="connsiteY5" fmla="*/ 91478 h 219411"/>
                <a:gd name="connsiteX6" fmla="*/ 88103 w 289724"/>
                <a:gd name="connsiteY6" fmla="*/ 19471 h 219411"/>
                <a:gd name="connsiteX7" fmla="*/ 81326 w 289724"/>
                <a:gd name="connsiteY7" fmla="*/ -14 h 219411"/>
                <a:gd name="connsiteX8" fmla="*/ 99963 w 289724"/>
                <a:gd name="connsiteY8" fmla="*/ 23706 h 219411"/>
                <a:gd name="connsiteX9" fmla="*/ 126225 w 289724"/>
                <a:gd name="connsiteY9" fmla="*/ 77077 h 219411"/>
                <a:gd name="connsiteX10" fmla="*/ 180443 w 289724"/>
                <a:gd name="connsiteY10" fmla="*/ 95714 h 219411"/>
                <a:gd name="connsiteX11" fmla="*/ 227036 w 289724"/>
                <a:gd name="connsiteY11" fmla="*/ 116045 h 219411"/>
                <a:gd name="connsiteX12" fmla="*/ 289725 w 289724"/>
                <a:gd name="connsiteY12" fmla="*/ 172804 h 219411"/>
                <a:gd name="connsiteX13" fmla="*/ 205010 w 289724"/>
                <a:gd name="connsiteY13" fmla="*/ 121128 h 219411"/>
                <a:gd name="connsiteX14" fmla="*/ 163499 w 289724"/>
                <a:gd name="connsiteY14" fmla="*/ 121128 h 219411"/>
                <a:gd name="connsiteX15" fmla="*/ 130461 w 289724"/>
                <a:gd name="connsiteY15" fmla="*/ 152473 h 219411"/>
                <a:gd name="connsiteX16" fmla="*/ 142321 w 289724"/>
                <a:gd name="connsiteY16" fmla="*/ 193136 h 219411"/>
                <a:gd name="connsiteX17" fmla="*/ 165194 w 289724"/>
                <a:gd name="connsiteY17" fmla="*/ 219397 h 219411"/>
                <a:gd name="connsiteX18" fmla="*/ 115212 w 289724"/>
                <a:gd name="connsiteY18" fmla="*/ 188900 h 219411"/>
                <a:gd name="connsiteX19" fmla="*/ 57606 w 289724"/>
                <a:gd name="connsiteY19" fmla="*/ 166874 h 219411"/>
                <a:gd name="connsiteX20" fmla="*/ 0 w 289724"/>
                <a:gd name="connsiteY20" fmla="*/ 210079 h 219411"/>
                <a:gd name="connsiteX21" fmla="*/ 33886 w 289724"/>
                <a:gd name="connsiteY21" fmla="*/ 161791 h 21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24" h="219411">
                  <a:moveTo>
                    <a:pt x="33886" y="161791"/>
                  </a:moveTo>
                  <a:cubicBezTo>
                    <a:pt x="47686" y="157547"/>
                    <a:pt x="62443" y="157547"/>
                    <a:pt x="76243" y="161791"/>
                  </a:cubicBezTo>
                  <a:cubicBezTo>
                    <a:pt x="105893" y="171957"/>
                    <a:pt x="123683" y="190594"/>
                    <a:pt x="126225" y="188053"/>
                  </a:cubicBezTo>
                  <a:cubicBezTo>
                    <a:pt x="128767" y="185511"/>
                    <a:pt x="116907" y="178734"/>
                    <a:pt x="116059" y="166874"/>
                  </a:cubicBezTo>
                  <a:cubicBezTo>
                    <a:pt x="115212" y="155014"/>
                    <a:pt x="144015" y="135530"/>
                    <a:pt x="143168" y="115198"/>
                  </a:cubicBezTo>
                  <a:cubicBezTo>
                    <a:pt x="142321" y="94867"/>
                    <a:pt x="135543" y="99950"/>
                    <a:pt x="127919" y="91478"/>
                  </a:cubicBezTo>
                  <a:cubicBezTo>
                    <a:pt x="110358" y="70113"/>
                    <a:pt x="96863" y="45707"/>
                    <a:pt x="88103" y="19471"/>
                  </a:cubicBezTo>
                  <a:cubicBezTo>
                    <a:pt x="84944" y="13329"/>
                    <a:pt x="82665" y="6764"/>
                    <a:pt x="81326" y="-14"/>
                  </a:cubicBezTo>
                  <a:cubicBezTo>
                    <a:pt x="81326" y="-14"/>
                    <a:pt x="94033" y="14388"/>
                    <a:pt x="99963" y="23706"/>
                  </a:cubicBezTo>
                  <a:cubicBezTo>
                    <a:pt x="119448" y="55051"/>
                    <a:pt x="113518" y="64369"/>
                    <a:pt x="126225" y="77077"/>
                  </a:cubicBezTo>
                  <a:cubicBezTo>
                    <a:pt x="138932" y="89784"/>
                    <a:pt x="144015" y="83007"/>
                    <a:pt x="180443" y="95714"/>
                  </a:cubicBezTo>
                  <a:cubicBezTo>
                    <a:pt x="196614" y="100915"/>
                    <a:pt x="212219" y="107726"/>
                    <a:pt x="227036" y="116045"/>
                  </a:cubicBezTo>
                  <a:cubicBezTo>
                    <a:pt x="252645" y="129007"/>
                    <a:pt x="274289" y="148610"/>
                    <a:pt x="289725" y="172804"/>
                  </a:cubicBezTo>
                  <a:cubicBezTo>
                    <a:pt x="267275" y="147509"/>
                    <a:pt x="237769" y="129515"/>
                    <a:pt x="205010" y="121128"/>
                  </a:cubicBezTo>
                  <a:cubicBezTo>
                    <a:pt x="191388" y="117689"/>
                    <a:pt x="177122" y="117689"/>
                    <a:pt x="163499" y="121128"/>
                  </a:cubicBezTo>
                  <a:cubicBezTo>
                    <a:pt x="163499" y="121128"/>
                    <a:pt x="135543" y="131294"/>
                    <a:pt x="130461" y="152473"/>
                  </a:cubicBezTo>
                  <a:cubicBezTo>
                    <a:pt x="128741" y="167078"/>
                    <a:pt x="133020" y="181750"/>
                    <a:pt x="142321" y="193136"/>
                  </a:cubicBezTo>
                  <a:cubicBezTo>
                    <a:pt x="148895" y="202751"/>
                    <a:pt x="156570" y="211570"/>
                    <a:pt x="165194" y="219397"/>
                  </a:cubicBezTo>
                  <a:cubicBezTo>
                    <a:pt x="165194" y="219397"/>
                    <a:pt x="143168" y="204996"/>
                    <a:pt x="115212" y="188900"/>
                  </a:cubicBezTo>
                  <a:cubicBezTo>
                    <a:pt x="87256" y="172804"/>
                    <a:pt x="72855" y="166027"/>
                    <a:pt x="57606" y="166874"/>
                  </a:cubicBezTo>
                  <a:cubicBezTo>
                    <a:pt x="22873" y="166874"/>
                    <a:pt x="5083" y="212620"/>
                    <a:pt x="0" y="210079"/>
                  </a:cubicBezTo>
                  <a:cubicBezTo>
                    <a:pt x="1576" y="188985"/>
                    <a:pt x="14580" y="170441"/>
                    <a:pt x="33886" y="161791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CF4F50-B952-6E58-7F0B-0D25A329FA32}"/>
                </a:ext>
              </a:extLst>
            </p:cNvPr>
            <p:cNvSpPr/>
            <p:nvPr/>
          </p:nvSpPr>
          <p:spPr>
            <a:xfrm>
              <a:off x="8733588" y="1851190"/>
              <a:ext cx="182173" cy="235788"/>
            </a:xfrm>
            <a:custGeom>
              <a:avLst/>
              <a:gdLst>
                <a:gd name="connsiteX0" fmla="*/ 13745 w 257880"/>
                <a:gd name="connsiteY0" fmla="*/ 149084 h 333776"/>
                <a:gd name="connsiteX1" fmla="*/ 61185 w 257880"/>
                <a:gd name="connsiteY1" fmla="*/ 204996 h 333776"/>
                <a:gd name="connsiteX2" fmla="*/ 116250 w 257880"/>
                <a:gd name="connsiteY2" fmla="*/ 333762 h 333776"/>
                <a:gd name="connsiteX3" fmla="*/ 116250 w 257880"/>
                <a:gd name="connsiteY3" fmla="*/ 278698 h 333776"/>
                <a:gd name="connsiteX4" fmla="*/ 68810 w 257880"/>
                <a:gd name="connsiteY4" fmla="*/ 177887 h 333776"/>
                <a:gd name="connsiteX5" fmla="*/ 99307 w 257880"/>
                <a:gd name="connsiteY5" fmla="*/ 136377 h 333776"/>
                <a:gd name="connsiteX6" fmla="*/ 206047 w 257880"/>
                <a:gd name="connsiteY6" fmla="*/ 51662 h 333776"/>
                <a:gd name="connsiteX7" fmla="*/ 257723 w 257880"/>
                <a:gd name="connsiteY7" fmla="*/ -14 h 333776"/>
                <a:gd name="connsiteX8" fmla="*/ 195882 w 257880"/>
                <a:gd name="connsiteY8" fmla="*/ 37261 h 333776"/>
                <a:gd name="connsiteX9" fmla="*/ 67115 w 257880"/>
                <a:gd name="connsiteY9" fmla="*/ 127058 h 333776"/>
                <a:gd name="connsiteX10" fmla="*/ 1038 w 257880"/>
                <a:gd name="connsiteY10" fmla="*/ 122823 h 333776"/>
                <a:gd name="connsiteX11" fmla="*/ 13745 w 257880"/>
                <a:gd name="connsiteY11" fmla="*/ 149084 h 33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880" h="333776">
                  <a:moveTo>
                    <a:pt x="13745" y="149084"/>
                  </a:moveTo>
                  <a:cubicBezTo>
                    <a:pt x="30688" y="167722"/>
                    <a:pt x="45090" y="187206"/>
                    <a:pt x="61185" y="204996"/>
                  </a:cubicBezTo>
                  <a:cubicBezTo>
                    <a:pt x="88294" y="243617"/>
                    <a:pt x="107101" y="287474"/>
                    <a:pt x="116250" y="333762"/>
                  </a:cubicBezTo>
                  <a:cubicBezTo>
                    <a:pt x="122349" y="315921"/>
                    <a:pt x="122349" y="296539"/>
                    <a:pt x="116250" y="278698"/>
                  </a:cubicBezTo>
                  <a:cubicBezTo>
                    <a:pt x="101001" y="223633"/>
                    <a:pt x="64574" y="209232"/>
                    <a:pt x="68810" y="177887"/>
                  </a:cubicBezTo>
                  <a:cubicBezTo>
                    <a:pt x="68810" y="166027"/>
                    <a:pt x="79823" y="155861"/>
                    <a:pt x="99307" y="136377"/>
                  </a:cubicBezTo>
                  <a:cubicBezTo>
                    <a:pt x="133023" y="105888"/>
                    <a:pt x="168689" y="77585"/>
                    <a:pt x="206047" y="51662"/>
                  </a:cubicBezTo>
                  <a:cubicBezTo>
                    <a:pt x="231462" y="30484"/>
                    <a:pt x="260265" y="3375"/>
                    <a:pt x="257723" y="-14"/>
                  </a:cubicBezTo>
                  <a:cubicBezTo>
                    <a:pt x="235698" y="9906"/>
                    <a:pt x="214943" y="22419"/>
                    <a:pt x="195882" y="37261"/>
                  </a:cubicBezTo>
                  <a:cubicBezTo>
                    <a:pt x="117097" y="93173"/>
                    <a:pt x="111167" y="121976"/>
                    <a:pt x="67115" y="127058"/>
                  </a:cubicBezTo>
                  <a:cubicBezTo>
                    <a:pt x="23064" y="132141"/>
                    <a:pt x="4427" y="114351"/>
                    <a:pt x="1038" y="122823"/>
                  </a:cubicBezTo>
                  <a:cubicBezTo>
                    <a:pt x="-2351" y="131294"/>
                    <a:pt x="2733" y="137224"/>
                    <a:pt x="13745" y="14908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B5DEA9-D705-979E-73DB-3B18F9B5393F}"/>
                </a:ext>
              </a:extLst>
            </p:cNvPr>
            <p:cNvSpPr/>
            <p:nvPr/>
          </p:nvSpPr>
          <p:spPr>
            <a:xfrm>
              <a:off x="9073041" y="2294041"/>
              <a:ext cx="823464" cy="182424"/>
            </a:xfrm>
            <a:custGeom>
              <a:avLst/>
              <a:gdLst>
                <a:gd name="connsiteX0" fmla="*/ 0 w 1165674"/>
                <a:gd name="connsiteY0" fmla="*/ -14 h 258235"/>
                <a:gd name="connsiteX1" fmla="*/ 265157 w 1165674"/>
                <a:gd name="connsiteY1" fmla="*/ 139766 h 258235"/>
                <a:gd name="connsiteX2" fmla="*/ 668399 w 1165674"/>
                <a:gd name="connsiteY2" fmla="*/ 246506 h 258235"/>
                <a:gd name="connsiteX3" fmla="*/ 1080960 w 1165674"/>
                <a:gd name="connsiteY3" fmla="*/ 246506 h 258235"/>
                <a:gd name="connsiteX4" fmla="*/ 1165674 w 1165674"/>
                <a:gd name="connsiteY4" fmla="*/ 234646 h 258235"/>
                <a:gd name="connsiteX5" fmla="*/ 649762 w 1165674"/>
                <a:gd name="connsiteY5" fmla="*/ 184664 h 258235"/>
                <a:gd name="connsiteX6" fmla="*/ 132155 w 1165674"/>
                <a:gd name="connsiteY6" fmla="*/ 42344 h 258235"/>
                <a:gd name="connsiteX7" fmla="*/ 0 w 1165674"/>
                <a:gd name="connsiteY7" fmla="*/ -14 h 25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5674" h="258235">
                  <a:moveTo>
                    <a:pt x="0" y="-14"/>
                  </a:moveTo>
                  <a:cubicBezTo>
                    <a:pt x="81834" y="58126"/>
                    <a:pt x="170954" y="105134"/>
                    <a:pt x="265157" y="139766"/>
                  </a:cubicBezTo>
                  <a:cubicBezTo>
                    <a:pt x="394601" y="191992"/>
                    <a:pt x="530060" y="227852"/>
                    <a:pt x="668399" y="246506"/>
                  </a:cubicBezTo>
                  <a:cubicBezTo>
                    <a:pt x="805467" y="262127"/>
                    <a:pt x="943891" y="262127"/>
                    <a:pt x="1080960" y="246506"/>
                  </a:cubicBezTo>
                  <a:cubicBezTo>
                    <a:pt x="1165674" y="240576"/>
                    <a:pt x="1165674" y="236340"/>
                    <a:pt x="1165674" y="234646"/>
                  </a:cubicBezTo>
                  <a:cubicBezTo>
                    <a:pt x="992942" y="226658"/>
                    <a:pt x="820801" y="209977"/>
                    <a:pt x="649762" y="184664"/>
                  </a:cubicBezTo>
                  <a:cubicBezTo>
                    <a:pt x="473894" y="150185"/>
                    <a:pt x="300906" y="102610"/>
                    <a:pt x="132155" y="42344"/>
                  </a:cubicBezTo>
                  <a:cubicBezTo>
                    <a:pt x="89628" y="23740"/>
                    <a:pt x="45407" y="9542"/>
                    <a:pt x="0" y="-1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F66F3B-33DA-DD05-0986-4F7975C44487}"/>
                </a:ext>
              </a:extLst>
            </p:cNvPr>
            <p:cNvSpPr/>
            <p:nvPr/>
          </p:nvSpPr>
          <p:spPr>
            <a:xfrm>
              <a:off x="9440986" y="4291658"/>
              <a:ext cx="249056" cy="532216"/>
            </a:xfrm>
            <a:custGeom>
              <a:avLst/>
              <a:gdLst>
                <a:gd name="connsiteX0" fmla="*/ 7768 w 352557"/>
                <a:gd name="connsiteY0" fmla="*/ 753100 h 753392"/>
                <a:gd name="connsiteX1" fmla="*/ 127216 w 352557"/>
                <a:gd name="connsiteY1" fmla="*/ 545549 h 753392"/>
                <a:gd name="connsiteX2" fmla="*/ 267843 w 352557"/>
                <a:gd name="connsiteY2" fmla="*/ 272768 h 753392"/>
                <a:gd name="connsiteX3" fmla="*/ 352557 w 352557"/>
                <a:gd name="connsiteY3" fmla="*/ -14 h 753392"/>
                <a:gd name="connsiteX4" fmla="*/ 198376 w 352557"/>
                <a:gd name="connsiteY4" fmla="*/ 265144 h 753392"/>
                <a:gd name="connsiteX5" fmla="*/ 97566 w 352557"/>
                <a:gd name="connsiteY5" fmla="*/ 349858 h 753392"/>
                <a:gd name="connsiteX6" fmla="*/ 4380 w 352557"/>
                <a:gd name="connsiteY6" fmla="*/ 427796 h 753392"/>
                <a:gd name="connsiteX7" fmla="*/ 4380 w 352557"/>
                <a:gd name="connsiteY7" fmla="*/ 427796 h 753392"/>
                <a:gd name="connsiteX8" fmla="*/ 4380 w 352557"/>
                <a:gd name="connsiteY8" fmla="*/ 571811 h 753392"/>
                <a:gd name="connsiteX9" fmla="*/ 7768 w 352557"/>
                <a:gd name="connsiteY9" fmla="*/ 753100 h 75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557" h="753392">
                  <a:moveTo>
                    <a:pt x="7768" y="753100"/>
                  </a:moveTo>
                  <a:cubicBezTo>
                    <a:pt x="23864" y="758183"/>
                    <a:pt x="50973" y="693800"/>
                    <a:pt x="127216" y="545549"/>
                  </a:cubicBezTo>
                  <a:cubicBezTo>
                    <a:pt x="222097" y="360871"/>
                    <a:pt x="231415" y="360024"/>
                    <a:pt x="267843" y="272768"/>
                  </a:cubicBezTo>
                  <a:cubicBezTo>
                    <a:pt x="309777" y="186681"/>
                    <a:pt x="338325" y="94698"/>
                    <a:pt x="352557" y="-14"/>
                  </a:cubicBezTo>
                  <a:cubicBezTo>
                    <a:pt x="320959" y="98476"/>
                    <a:pt x="268351" y="188934"/>
                    <a:pt x="198376" y="265144"/>
                  </a:cubicBezTo>
                  <a:cubicBezTo>
                    <a:pt x="183128" y="279545"/>
                    <a:pt x="142464" y="315972"/>
                    <a:pt x="97566" y="349858"/>
                  </a:cubicBezTo>
                  <a:cubicBezTo>
                    <a:pt x="52667" y="383744"/>
                    <a:pt x="4380" y="427796"/>
                    <a:pt x="4380" y="427796"/>
                  </a:cubicBezTo>
                  <a:lnTo>
                    <a:pt x="4380" y="427796"/>
                  </a:lnTo>
                  <a:cubicBezTo>
                    <a:pt x="4380" y="427796"/>
                    <a:pt x="4380" y="512511"/>
                    <a:pt x="4380" y="571811"/>
                  </a:cubicBezTo>
                  <a:cubicBezTo>
                    <a:pt x="-1550" y="692106"/>
                    <a:pt x="-2398" y="750559"/>
                    <a:pt x="7768" y="753100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3FADBC-DAE8-C08A-B858-717EF5997BCF}"/>
                </a:ext>
              </a:extLst>
            </p:cNvPr>
            <p:cNvSpPr/>
            <p:nvPr/>
          </p:nvSpPr>
          <p:spPr>
            <a:xfrm>
              <a:off x="9342469" y="3840214"/>
              <a:ext cx="369461" cy="576520"/>
            </a:xfrm>
            <a:custGeom>
              <a:avLst/>
              <a:gdLst>
                <a:gd name="connsiteX0" fmla="*/ 57429 w 523000"/>
                <a:gd name="connsiteY0" fmla="*/ 709354 h 816108"/>
                <a:gd name="connsiteX1" fmla="*/ 226859 w 523000"/>
                <a:gd name="connsiteY1" fmla="*/ 408617 h 816108"/>
                <a:gd name="connsiteX2" fmla="*/ 371721 w 523000"/>
                <a:gd name="connsiteY2" fmla="*/ 216314 h 816108"/>
                <a:gd name="connsiteX3" fmla="*/ 522513 w 523000"/>
                <a:gd name="connsiteY3" fmla="*/ 291 h 816108"/>
                <a:gd name="connsiteX4" fmla="*/ 437798 w 523000"/>
                <a:gd name="connsiteY4" fmla="*/ 70605 h 816108"/>
                <a:gd name="connsiteX5" fmla="*/ 281923 w 523000"/>
                <a:gd name="connsiteY5" fmla="*/ 288322 h 816108"/>
                <a:gd name="connsiteX6" fmla="*/ 154004 w 523000"/>
                <a:gd name="connsiteY6" fmla="*/ 457751 h 816108"/>
                <a:gd name="connsiteX7" fmla="*/ 69289 w 523000"/>
                <a:gd name="connsiteY7" fmla="*/ 501803 h 816108"/>
                <a:gd name="connsiteX8" fmla="*/ 17613 w 523000"/>
                <a:gd name="connsiteY8" fmla="*/ 270532 h 816108"/>
                <a:gd name="connsiteX9" fmla="*/ 1517 w 523000"/>
                <a:gd name="connsiteY9" fmla="*/ 415394 h 816108"/>
                <a:gd name="connsiteX10" fmla="*/ 26932 w 523000"/>
                <a:gd name="connsiteY10" fmla="*/ 646665 h 816108"/>
                <a:gd name="connsiteX11" fmla="*/ 26932 w 523000"/>
                <a:gd name="connsiteY11" fmla="*/ 816095 h 816108"/>
                <a:gd name="connsiteX12" fmla="*/ 57429 w 523000"/>
                <a:gd name="connsiteY12" fmla="*/ 709354 h 81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000" h="816108">
                  <a:moveTo>
                    <a:pt x="57429" y="709354"/>
                  </a:moveTo>
                  <a:cubicBezTo>
                    <a:pt x="96567" y="600276"/>
                    <a:pt x="153835" y="498592"/>
                    <a:pt x="226859" y="408617"/>
                  </a:cubicBezTo>
                  <a:cubicBezTo>
                    <a:pt x="257356" y="364565"/>
                    <a:pt x="248038" y="379814"/>
                    <a:pt x="371721" y="216314"/>
                  </a:cubicBezTo>
                  <a:cubicBezTo>
                    <a:pt x="505570" y="37566"/>
                    <a:pt x="526749" y="4527"/>
                    <a:pt x="522513" y="291"/>
                  </a:cubicBezTo>
                  <a:cubicBezTo>
                    <a:pt x="518277" y="-3944"/>
                    <a:pt x="469990" y="36719"/>
                    <a:pt x="437798" y="70605"/>
                  </a:cubicBezTo>
                  <a:cubicBezTo>
                    <a:pt x="376804" y="136276"/>
                    <a:pt x="324450" y="209436"/>
                    <a:pt x="281923" y="288322"/>
                  </a:cubicBezTo>
                  <a:cubicBezTo>
                    <a:pt x="249562" y="351892"/>
                    <a:pt x="206273" y="409243"/>
                    <a:pt x="154004" y="457751"/>
                  </a:cubicBezTo>
                  <a:cubicBezTo>
                    <a:pt x="121812" y="485707"/>
                    <a:pt x="91315" y="510275"/>
                    <a:pt x="69289" y="501803"/>
                  </a:cubicBezTo>
                  <a:cubicBezTo>
                    <a:pt x="5753" y="480625"/>
                    <a:pt x="27779" y="270532"/>
                    <a:pt x="17613" y="270532"/>
                  </a:cubicBezTo>
                  <a:cubicBezTo>
                    <a:pt x="2534" y="317235"/>
                    <a:pt x="-2973" y="366514"/>
                    <a:pt x="1517" y="415394"/>
                  </a:cubicBezTo>
                  <a:cubicBezTo>
                    <a:pt x="1517" y="517899"/>
                    <a:pt x="21002" y="538231"/>
                    <a:pt x="26932" y="646665"/>
                  </a:cubicBezTo>
                  <a:cubicBezTo>
                    <a:pt x="32862" y="755100"/>
                    <a:pt x="21002" y="816095"/>
                    <a:pt x="26932" y="816095"/>
                  </a:cubicBezTo>
                  <a:cubicBezTo>
                    <a:pt x="40401" y="781548"/>
                    <a:pt x="50652" y="745807"/>
                    <a:pt x="57429" y="70935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15280C-3B52-09C3-456D-9F50D677EA0B}"/>
                </a:ext>
              </a:extLst>
            </p:cNvPr>
            <p:cNvSpPr/>
            <p:nvPr/>
          </p:nvSpPr>
          <p:spPr>
            <a:xfrm>
              <a:off x="9543967" y="1829817"/>
              <a:ext cx="322018" cy="394804"/>
            </a:xfrm>
            <a:custGeom>
              <a:avLst/>
              <a:gdLst>
                <a:gd name="connsiteX0" fmla="*/ 44127 w 455840"/>
                <a:gd name="connsiteY0" fmla="*/ 48879 h 558875"/>
                <a:gd name="connsiteX1" fmla="*/ 111898 w 455840"/>
                <a:gd name="connsiteY1" fmla="*/ 81071 h 558875"/>
                <a:gd name="connsiteX2" fmla="*/ 227958 w 455840"/>
                <a:gd name="connsiteY2" fmla="*/ 194589 h 558875"/>
                <a:gd name="connsiteX3" fmla="*/ 302507 w 455840"/>
                <a:gd name="connsiteY3" fmla="*/ 364018 h 558875"/>
                <a:gd name="connsiteX4" fmla="*/ 365196 w 455840"/>
                <a:gd name="connsiteY4" fmla="*/ 459746 h 558875"/>
                <a:gd name="connsiteX5" fmla="*/ 455841 w 455840"/>
                <a:gd name="connsiteY5" fmla="*/ 558862 h 558875"/>
                <a:gd name="connsiteX6" fmla="*/ 408400 w 455840"/>
                <a:gd name="connsiteY6" fmla="*/ 491090 h 558875"/>
                <a:gd name="connsiteX7" fmla="*/ 323685 w 455840"/>
                <a:gd name="connsiteY7" fmla="*/ 375878 h 558875"/>
                <a:gd name="connsiteX8" fmla="*/ 278787 w 455840"/>
                <a:gd name="connsiteY8" fmla="*/ 254736 h 558875"/>
                <a:gd name="connsiteX9" fmla="*/ 232194 w 455840"/>
                <a:gd name="connsiteY9" fmla="*/ 127664 h 558875"/>
                <a:gd name="connsiteX10" fmla="*/ 166963 w 455840"/>
                <a:gd name="connsiteY10" fmla="*/ 42949 h 558875"/>
                <a:gd name="connsiteX11" fmla="*/ 103427 w 455840"/>
                <a:gd name="connsiteY11" fmla="*/ 4828 h 558875"/>
                <a:gd name="connsiteX12" fmla="*/ 44974 w 455840"/>
                <a:gd name="connsiteY12" fmla="*/ 4828 h 558875"/>
                <a:gd name="connsiteX13" fmla="*/ 922 w 455840"/>
                <a:gd name="connsiteY13" fmla="*/ 63281 h 558875"/>
                <a:gd name="connsiteX14" fmla="*/ 44127 w 455840"/>
                <a:gd name="connsiteY14" fmla="*/ 48879 h 5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840" h="558875">
                  <a:moveTo>
                    <a:pt x="44127" y="48879"/>
                  </a:moveTo>
                  <a:cubicBezTo>
                    <a:pt x="70219" y="49743"/>
                    <a:pt x="94786" y="61400"/>
                    <a:pt x="111898" y="81071"/>
                  </a:cubicBezTo>
                  <a:cubicBezTo>
                    <a:pt x="154002" y="115228"/>
                    <a:pt x="192886" y="153231"/>
                    <a:pt x="227958" y="194589"/>
                  </a:cubicBezTo>
                  <a:cubicBezTo>
                    <a:pt x="255745" y="249738"/>
                    <a:pt x="280566" y="306294"/>
                    <a:pt x="302507" y="364018"/>
                  </a:cubicBezTo>
                  <a:cubicBezTo>
                    <a:pt x="320975" y="397472"/>
                    <a:pt x="341899" y="429469"/>
                    <a:pt x="365196" y="459746"/>
                  </a:cubicBezTo>
                  <a:cubicBezTo>
                    <a:pt x="390610" y="496868"/>
                    <a:pt x="421107" y="530228"/>
                    <a:pt x="455841" y="558862"/>
                  </a:cubicBezTo>
                  <a:cubicBezTo>
                    <a:pt x="441778" y="535074"/>
                    <a:pt x="425936" y="512422"/>
                    <a:pt x="408400" y="491090"/>
                  </a:cubicBezTo>
                  <a:cubicBezTo>
                    <a:pt x="361807" y="425860"/>
                    <a:pt x="337240" y="393668"/>
                    <a:pt x="323685" y="375878"/>
                  </a:cubicBezTo>
                  <a:cubicBezTo>
                    <a:pt x="306319" y="336426"/>
                    <a:pt x="291325" y="295967"/>
                    <a:pt x="278787" y="254736"/>
                  </a:cubicBezTo>
                  <a:cubicBezTo>
                    <a:pt x="267096" y="211066"/>
                    <a:pt x="251509" y="168530"/>
                    <a:pt x="232194" y="127664"/>
                  </a:cubicBezTo>
                  <a:cubicBezTo>
                    <a:pt x="215420" y="95896"/>
                    <a:pt x="193394" y="67245"/>
                    <a:pt x="166963" y="42949"/>
                  </a:cubicBezTo>
                  <a:cubicBezTo>
                    <a:pt x="149004" y="25574"/>
                    <a:pt x="127232" y="12537"/>
                    <a:pt x="103427" y="4828"/>
                  </a:cubicBezTo>
                  <a:cubicBezTo>
                    <a:pt x="84451" y="-1628"/>
                    <a:pt x="63950" y="-1628"/>
                    <a:pt x="44974" y="4828"/>
                  </a:cubicBezTo>
                  <a:cubicBezTo>
                    <a:pt x="11935" y="18382"/>
                    <a:pt x="-4160" y="58198"/>
                    <a:pt x="922" y="63281"/>
                  </a:cubicBezTo>
                  <a:cubicBezTo>
                    <a:pt x="6005" y="68364"/>
                    <a:pt x="21254" y="51421"/>
                    <a:pt x="44127" y="48879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89C300-5D6D-5E6B-B894-0F21001EEF04}"/>
                </a:ext>
              </a:extLst>
            </p:cNvPr>
            <p:cNvSpPr/>
            <p:nvPr/>
          </p:nvSpPr>
          <p:spPr>
            <a:xfrm>
              <a:off x="8955748" y="2522050"/>
              <a:ext cx="188376" cy="296115"/>
            </a:xfrm>
            <a:custGeom>
              <a:avLst/>
              <a:gdLst>
                <a:gd name="connsiteX0" fmla="*/ 0 w 266660"/>
                <a:gd name="connsiteY0" fmla="*/ 249047 h 419173"/>
                <a:gd name="connsiteX1" fmla="*/ 74549 w 266660"/>
                <a:gd name="connsiteY1" fmla="*/ 333762 h 419173"/>
                <a:gd name="connsiteX2" fmla="*/ 180442 w 266660"/>
                <a:gd name="connsiteY2" fmla="*/ 418477 h 419173"/>
                <a:gd name="connsiteX3" fmla="*/ 205010 w 266660"/>
                <a:gd name="connsiteY3" fmla="*/ 404076 h 419173"/>
                <a:gd name="connsiteX4" fmla="*/ 227036 w 266660"/>
                <a:gd name="connsiteY4" fmla="*/ 356635 h 419173"/>
                <a:gd name="connsiteX5" fmla="*/ 244826 w 266660"/>
                <a:gd name="connsiteY5" fmla="*/ 216009 h 419173"/>
                <a:gd name="connsiteX6" fmla="*/ 264310 w 266660"/>
                <a:gd name="connsiteY6" fmla="*/ 59286 h 419173"/>
                <a:gd name="connsiteX7" fmla="*/ 264310 w 266660"/>
                <a:gd name="connsiteY7" fmla="*/ -14 h 419173"/>
                <a:gd name="connsiteX8" fmla="*/ 242284 w 266660"/>
                <a:gd name="connsiteY8" fmla="*/ 70299 h 419173"/>
                <a:gd name="connsiteX9" fmla="*/ 214328 w 266660"/>
                <a:gd name="connsiteY9" fmla="*/ 260060 h 419173"/>
                <a:gd name="connsiteX10" fmla="*/ 182984 w 266660"/>
                <a:gd name="connsiteY10" fmla="*/ 344775 h 419173"/>
                <a:gd name="connsiteX11" fmla="*/ 116059 w 266660"/>
                <a:gd name="connsiteY11" fmla="*/ 322749 h 419173"/>
                <a:gd name="connsiteX12" fmla="*/ 43204 w 266660"/>
                <a:gd name="connsiteY12" fmla="*/ 277003 h 419173"/>
                <a:gd name="connsiteX13" fmla="*/ 0 w 266660"/>
                <a:gd name="connsiteY13" fmla="*/ 249047 h 41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60" h="419173">
                  <a:moveTo>
                    <a:pt x="0" y="249047"/>
                  </a:moveTo>
                  <a:cubicBezTo>
                    <a:pt x="0" y="249047"/>
                    <a:pt x="22873" y="276156"/>
                    <a:pt x="74549" y="333762"/>
                  </a:cubicBezTo>
                  <a:cubicBezTo>
                    <a:pt x="126225" y="391368"/>
                    <a:pt x="159263" y="424407"/>
                    <a:pt x="180442" y="418477"/>
                  </a:cubicBezTo>
                  <a:cubicBezTo>
                    <a:pt x="189761" y="415986"/>
                    <a:pt x="198317" y="411013"/>
                    <a:pt x="205010" y="404076"/>
                  </a:cubicBezTo>
                  <a:cubicBezTo>
                    <a:pt x="217632" y="391309"/>
                    <a:pt x="225426" y="374535"/>
                    <a:pt x="227036" y="356635"/>
                  </a:cubicBezTo>
                  <a:cubicBezTo>
                    <a:pt x="234660" y="311736"/>
                    <a:pt x="238048" y="289710"/>
                    <a:pt x="244826" y="216009"/>
                  </a:cubicBezTo>
                  <a:cubicBezTo>
                    <a:pt x="249908" y="160097"/>
                    <a:pt x="254991" y="152473"/>
                    <a:pt x="264310" y="59286"/>
                  </a:cubicBezTo>
                  <a:cubicBezTo>
                    <a:pt x="267444" y="39641"/>
                    <a:pt x="267444" y="19631"/>
                    <a:pt x="264310" y="-14"/>
                  </a:cubicBezTo>
                  <a:cubicBezTo>
                    <a:pt x="253466" y="22190"/>
                    <a:pt x="246096" y="45893"/>
                    <a:pt x="242284" y="70299"/>
                  </a:cubicBezTo>
                  <a:cubicBezTo>
                    <a:pt x="227882" y="134683"/>
                    <a:pt x="227882" y="173651"/>
                    <a:pt x="214328" y="260060"/>
                  </a:cubicBezTo>
                  <a:cubicBezTo>
                    <a:pt x="204162" y="323596"/>
                    <a:pt x="198232" y="344775"/>
                    <a:pt x="182984" y="344775"/>
                  </a:cubicBezTo>
                  <a:cubicBezTo>
                    <a:pt x="167735" y="344775"/>
                    <a:pt x="151639" y="344775"/>
                    <a:pt x="116059" y="322749"/>
                  </a:cubicBezTo>
                  <a:cubicBezTo>
                    <a:pt x="96575" y="312583"/>
                    <a:pt x="86409" y="304959"/>
                    <a:pt x="43204" y="277003"/>
                  </a:cubicBezTo>
                  <a:cubicBezTo>
                    <a:pt x="0" y="249047"/>
                    <a:pt x="847" y="248200"/>
                    <a:pt x="0" y="249047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6300351-1845-2551-6ACB-B37E22F42D84}"/>
                </a:ext>
              </a:extLst>
            </p:cNvPr>
            <p:cNvSpPr/>
            <p:nvPr/>
          </p:nvSpPr>
          <p:spPr>
            <a:xfrm>
              <a:off x="6841433" y="3260534"/>
              <a:ext cx="284983" cy="407542"/>
            </a:xfrm>
            <a:custGeom>
              <a:avLst/>
              <a:gdLst>
                <a:gd name="connsiteX0" fmla="*/ 101657 w 403415"/>
                <a:gd name="connsiteY0" fmla="*/ 563339 h 576907"/>
                <a:gd name="connsiteX1" fmla="*/ 101657 w 403415"/>
                <a:gd name="connsiteY1" fmla="*/ 563339 h 576907"/>
                <a:gd name="connsiteX2" fmla="*/ 105893 w 403415"/>
                <a:gd name="connsiteY2" fmla="*/ 563339 h 576907"/>
                <a:gd name="connsiteX3" fmla="*/ 112671 w 403415"/>
                <a:gd name="connsiteY3" fmla="*/ 563339 h 576907"/>
                <a:gd name="connsiteX4" fmla="*/ 112671 w 403415"/>
                <a:gd name="connsiteY4" fmla="*/ 569269 h 576907"/>
                <a:gd name="connsiteX5" fmla="*/ 105893 w 403415"/>
                <a:gd name="connsiteY5" fmla="*/ 569269 h 576907"/>
                <a:gd name="connsiteX6" fmla="*/ 155028 w 403415"/>
                <a:gd name="connsiteY6" fmla="*/ 576893 h 576907"/>
                <a:gd name="connsiteX7" fmla="*/ 345636 w 403415"/>
                <a:gd name="connsiteY7" fmla="*/ 382050 h 576907"/>
                <a:gd name="connsiteX8" fmla="*/ 395618 w 403415"/>
                <a:gd name="connsiteY8" fmla="*/ 79618 h 576907"/>
                <a:gd name="connsiteX9" fmla="*/ 365120 w 403415"/>
                <a:gd name="connsiteY9" fmla="*/ 52509 h 576907"/>
                <a:gd name="connsiteX10" fmla="*/ 365120 w 403415"/>
                <a:gd name="connsiteY10" fmla="*/ 58439 h 576907"/>
                <a:gd name="connsiteX11" fmla="*/ 359190 w 403415"/>
                <a:gd name="connsiteY11" fmla="*/ 58439 h 576907"/>
                <a:gd name="connsiteX12" fmla="*/ 359190 w 403415"/>
                <a:gd name="connsiteY12" fmla="*/ 47426 h 576907"/>
                <a:gd name="connsiteX13" fmla="*/ 316833 w 403415"/>
                <a:gd name="connsiteY13" fmla="*/ 22012 h 576907"/>
                <a:gd name="connsiteX14" fmla="*/ 316833 w 403415"/>
                <a:gd name="connsiteY14" fmla="*/ 22012 h 576907"/>
                <a:gd name="connsiteX15" fmla="*/ 316833 w 403415"/>
                <a:gd name="connsiteY15" fmla="*/ 29636 h 576907"/>
                <a:gd name="connsiteX16" fmla="*/ 310056 w 403415"/>
                <a:gd name="connsiteY16" fmla="*/ 29636 h 576907"/>
                <a:gd name="connsiteX17" fmla="*/ 310056 w 403415"/>
                <a:gd name="connsiteY17" fmla="*/ 16929 h 576907"/>
                <a:gd name="connsiteX18" fmla="*/ 264310 w 403415"/>
                <a:gd name="connsiteY18" fmla="*/ -14 h 576907"/>
                <a:gd name="connsiteX19" fmla="*/ 179595 w 403415"/>
                <a:gd name="connsiteY19" fmla="*/ 324444 h 576907"/>
                <a:gd name="connsiteX20" fmla="*/ 0 w 403415"/>
                <a:gd name="connsiteY20" fmla="*/ 516746 h 576907"/>
                <a:gd name="connsiteX21" fmla="*/ 0 w 403415"/>
                <a:gd name="connsiteY21" fmla="*/ 516746 h 576907"/>
                <a:gd name="connsiteX22" fmla="*/ 35580 w 403415"/>
                <a:gd name="connsiteY22" fmla="*/ 539619 h 576907"/>
                <a:gd name="connsiteX23" fmla="*/ 35580 w 403415"/>
                <a:gd name="connsiteY23" fmla="*/ 539619 h 576907"/>
                <a:gd name="connsiteX24" fmla="*/ 40663 w 403415"/>
                <a:gd name="connsiteY24" fmla="*/ 539619 h 576907"/>
                <a:gd name="connsiteX25" fmla="*/ 47440 w 403415"/>
                <a:gd name="connsiteY25" fmla="*/ 539619 h 576907"/>
                <a:gd name="connsiteX26" fmla="*/ 47440 w 403415"/>
                <a:gd name="connsiteY26" fmla="*/ 545549 h 576907"/>
                <a:gd name="connsiteX27" fmla="*/ 40663 w 403415"/>
                <a:gd name="connsiteY27" fmla="*/ 545549 h 576907"/>
                <a:gd name="connsiteX28" fmla="*/ 40663 w 403415"/>
                <a:gd name="connsiteY28" fmla="*/ 545549 h 576907"/>
                <a:gd name="connsiteX29" fmla="*/ 91492 w 403415"/>
                <a:gd name="connsiteY29" fmla="*/ 565881 h 576907"/>
                <a:gd name="connsiteX30" fmla="*/ 186372 w 403415"/>
                <a:gd name="connsiteY30" fmla="*/ 515899 h 576907"/>
                <a:gd name="connsiteX31" fmla="*/ 186372 w 403415"/>
                <a:gd name="connsiteY31" fmla="*/ 515899 h 576907"/>
                <a:gd name="connsiteX32" fmla="*/ 186372 w 403415"/>
                <a:gd name="connsiteY32" fmla="*/ 515899 h 576907"/>
                <a:gd name="connsiteX33" fmla="*/ 186372 w 403415"/>
                <a:gd name="connsiteY33" fmla="*/ 510816 h 576907"/>
                <a:gd name="connsiteX34" fmla="*/ 186372 w 403415"/>
                <a:gd name="connsiteY34" fmla="*/ 510816 h 576907"/>
                <a:gd name="connsiteX35" fmla="*/ 186372 w 403415"/>
                <a:gd name="connsiteY35" fmla="*/ 510816 h 576907"/>
                <a:gd name="connsiteX36" fmla="*/ 192302 w 403415"/>
                <a:gd name="connsiteY36" fmla="*/ 505733 h 576907"/>
                <a:gd name="connsiteX37" fmla="*/ 192302 w 403415"/>
                <a:gd name="connsiteY37" fmla="*/ 510816 h 576907"/>
                <a:gd name="connsiteX38" fmla="*/ 198232 w 403415"/>
                <a:gd name="connsiteY38" fmla="*/ 505733 h 576907"/>
                <a:gd name="connsiteX39" fmla="*/ 193150 w 403415"/>
                <a:gd name="connsiteY39" fmla="*/ 500650 h 576907"/>
                <a:gd name="connsiteX40" fmla="*/ 204162 w 403415"/>
                <a:gd name="connsiteY40" fmla="*/ 490485 h 576907"/>
                <a:gd name="connsiteX41" fmla="*/ 204162 w 403415"/>
                <a:gd name="connsiteY41" fmla="*/ 490485 h 576907"/>
                <a:gd name="connsiteX42" fmla="*/ 213481 w 403415"/>
                <a:gd name="connsiteY42" fmla="*/ 489637 h 576907"/>
                <a:gd name="connsiteX43" fmla="*/ 213481 w 403415"/>
                <a:gd name="connsiteY43" fmla="*/ 485401 h 576907"/>
                <a:gd name="connsiteX44" fmla="*/ 223647 w 403415"/>
                <a:gd name="connsiteY44" fmla="*/ 474389 h 576907"/>
                <a:gd name="connsiteX45" fmla="*/ 223647 w 403415"/>
                <a:gd name="connsiteY45" fmla="*/ 474389 h 576907"/>
                <a:gd name="connsiteX46" fmla="*/ 248214 w 403415"/>
                <a:gd name="connsiteY46" fmla="*/ 449821 h 576907"/>
                <a:gd name="connsiteX47" fmla="*/ 248214 w 403415"/>
                <a:gd name="connsiteY47" fmla="*/ 454057 h 576907"/>
                <a:gd name="connsiteX48" fmla="*/ 248214 w 403415"/>
                <a:gd name="connsiteY48" fmla="*/ 454057 h 576907"/>
                <a:gd name="connsiteX49" fmla="*/ 243131 w 403415"/>
                <a:gd name="connsiteY49" fmla="*/ 454057 h 576907"/>
                <a:gd name="connsiteX50" fmla="*/ 243131 w 403415"/>
                <a:gd name="connsiteY50" fmla="*/ 454057 h 576907"/>
                <a:gd name="connsiteX51" fmla="*/ 243131 w 403415"/>
                <a:gd name="connsiteY51" fmla="*/ 454057 h 576907"/>
                <a:gd name="connsiteX52" fmla="*/ 243131 w 403415"/>
                <a:gd name="connsiteY52" fmla="*/ 448127 h 576907"/>
                <a:gd name="connsiteX53" fmla="*/ 248214 w 403415"/>
                <a:gd name="connsiteY53" fmla="*/ 448127 h 576907"/>
                <a:gd name="connsiteX54" fmla="*/ 260922 w 403415"/>
                <a:gd name="connsiteY54" fmla="*/ 431184 h 576907"/>
                <a:gd name="connsiteX55" fmla="*/ 260922 w 403415"/>
                <a:gd name="connsiteY55" fmla="*/ 437114 h 576907"/>
                <a:gd name="connsiteX56" fmla="*/ 255838 w 403415"/>
                <a:gd name="connsiteY56" fmla="*/ 437114 h 576907"/>
                <a:gd name="connsiteX57" fmla="*/ 255838 w 403415"/>
                <a:gd name="connsiteY57" fmla="*/ 431184 h 576907"/>
                <a:gd name="connsiteX58" fmla="*/ 255838 w 403415"/>
                <a:gd name="connsiteY58" fmla="*/ 425254 h 576907"/>
                <a:gd name="connsiteX59" fmla="*/ 260922 w 403415"/>
                <a:gd name="connsiteY59" fmla="*/ 425254 h 576907"/>
                <a:gd name="connsiteX60" fmla="*/ 275323 w 403415"/>
                <a:gd name="connsiteY60" fmla="*/ 410853 h 576907"/>
                <a:gd name="connsiteX61" fmla="*/ 275323 w 403415"/>
                <a:gd name="connsiteY61" fmla="*/ 410853 h 576907"/>
                <a:gd name="connsiteX62" fmla="*/ 271087 w 403415"/>
                <a:gd name="connsiteY62" fmla="*/ 416783 h 576907"/>
                <a:gd name="connsiteX63" fmla="*/ 266004 w 403415"/>
                <a:gd name="connsiteY63" fmla="*/ 416783 h 576907"/>
                <a:gd name="connsiteX64" fmla="*/ 266004 w 403415"/>
                <a:gd name="connsiteY64" fmla="*/ 410853 h 576907"/>
                <a:gd name="connsiteX65" fmla="*/ 266004 w 403415"/>
                <a:gd name="connsiteY65" fmla="*/ 410853 h 576907"/>
                <a:gd name="connsiteX66" fmla="*/ 266004 w 403415"/>
                <a:gd name="connsiteY66" fmla="*/ 410853 h 576907"/>
                <a:gd name="connsiteX67" fmla="*/ 271934 w 403415"/>
                <a:gd name="connsiteY67" fmla="*/ 410853 h 576907"/>
                <a:gd name="connsiteX68" fmla="*/ 280406 w 403415"/>
                <a:gd name="connsiteY68" fmla="*/ 402381 h 576907"/>
                <a:gd name="connsiteX69" fmla="*/ 275323 w 403415"/>
                <a:gd name="connsiteY69" fmla="*/ 402381 h 576907"/>
                <a:gd name="connsiteX70" fmla="*/ 282100 w 403415"/>
                <a:gd name="connsiteY70" fmla="*/ 389674 h 576907"/>
                <a:gd name="connsiteX71" fmla="*/ 288030 w 403415"/>
                <a:gd name="connsiteY71" fmla="*/ 389674 h 576907"/>
                <a:gd name="connsiteX72" fmla="*/ 291418 w 403415"/>
                <a:gd name="connsiteY72" fmla="*/ 382897 h 576907"/>
                <a:gd name="connsiteX73" fmla="*/ 286336 w 403415"/>
                <a:gd name="connsiteY73" fmla="*/ 382897 h 576907"/>
                <a:gd name="connsiteX74" fmla="*/ 293113 w 403415"/>
                <a:gd name="connsiteY74" fmla="*/ 369342 h 576907"/>
                <a:gd name="connsiteX75" fmla="*/ 299043 w 403415"/>
                <a:gd name="connsiteY75" fmla="*/ 369342 h 576907"/>
                <a:gd name="connsiteX76" fmla="*/ 301584 w 403415"/>
                <a:gd name="connsiteY76" fmla="*/ 362565 h 576907"/>
                <a:gd name="connsiteX77" fmla="*/ 296502 w 403415"/>
                <a:gd name="connsiteY77" fmla="*/ 362565 h 576907"/>
                <a:gd name="connsiteX78" fmla="*/ 303279 w 403415"/>
                <a:gd name="connsiteY78" fmla="*/ 349010 h 576907"/>
                <a:gd name="connsiteX79" fmla="*/ 309209 w 403415"/>
                <a:gd name="connsiteY79" fmla="*/ 349010 h 576907"/>
                <a:gd name="connsiteX80" fmla="*/ 311750 w 403415"/>
                <a:gd name="connsiteY80" fmla="*/ 342234 h 576907"/>
                <a:gd name="connsiteX81" fmla="*/ 305820 w 403415"/>
                <a:gd name="connsiteY81" fmla="*/ 342234 h 576907"/>
                <a:gd name="connsiteX82" fmla="*/ 311750 w 403415"/>
                <a:gd name="connsiteY82" fmla="*/ 328679 h 576907"/>
                <a:gd name="connsiteX83" fmla="*/ 317680 w 403415"/>
                <a:gd name="connsiteY83" fmla="*/ 328679 h 576907"/>
                <a:gd name="connsiteX84" fmla="*/ 323610 w 403415"/>
                <a:gd name="connsiteY84" fmla="*/ 315125 h 576907"/>
                <a:gd name="connsiteX85" fmla="*/ 323610 w 403415"/>
                <a:gd name="connsiteY85" fmla="*/ 321902 h 576907"/>
                <a:gd name="connsiteX86" fmla="*/ 317680 w 403415"/>
                <a:gd name="connsiteY86" fmla="*/ 321902 h 576907"/>
                <a:gd name="connsiteX87" fmla="*/ 317680 w 403415"/>
                <a:gd name="connsiteY87" fmla="*/ 315125 h 576907"/>
                <a:gd name="connsiteX88" fmla="*/ 317680 w 403415"/>
                <a:gd name="connsiteY88" fmla="*/ 308348 h 576907"/>
                <a:gd name="connsiteX89" fmla="*/ 323610 w 403415"/>
                <a:gd name="connsiteY89" fmla="*/ 308348 h 576907"/>
                <a:gd name="connsiteX90" fmla="*/ 329540 w 403415"/>
                <a:gd name="connsiteY90" fmla="*/ 300723 h 576907"/>
                <a:gd name="connsiteX91" fmla="*/ 323610 w 403415"/>
                <a:gd name="connsiteY91" fmla="*/ 300723 h 576907"/>
                <a:gd name="connsiteX92" fmla="*/ 328693 w 403415"/>
                <a:gd name="connsiteY92" fmla="*/ 286322 h 576907"/>
                <a:gd name="connsiteX93" fmla="*/ 334623 w 403415"/>
                <a:gd name="connsiteY93" fmla="*/ 286322 h 576907"/>
                <a:gd name="connsiteX94" fmla="*/ 337164 w 403415"/>
                <a:gd name="connsiteY94" fmla="*/ 279544 h 576907"/>
                <a:gd name="connsiteX95" fmla="*/ 331234 w 403415"/>
                <a:gd name="connsiteY95" fmla="*/ 279544 h 576907"/>
                <a:gd name="connsiteX96" fmla="*/ 331234 w 403415"/>
                <a:gd name="connsiteY96" fmla="*/ 265143 h 576907"/>
                <a:gd name="connsiteX97" fmla="*/ 337164 w 403415"/>
                <a:gd name="connsiteY97" fmla="*/ 265143 h 576907"/>
                <a:gd name="connsiteX98" fmla="*/ 347330 w 403415"/>
                <a:gd name="connsiteY98" fmla="*/ 246506 h 576907"/>
                <a:gd name="connsiteX99" fmla="*/ 347330 w 403415"/>
                <a:gd name="connsiteY99" fmla="*/ 251589 h 576907"/>
                <a:gd name="connsiteX100" fmla="*/ 347330 w 403415"/>
                <a:gd name="connsiteY100" fmla="*/ 258366 h 576907"/>
                <a:gd name="connsiteX101" fmla="*/ 341400 w 403415"/>
                <a:gd name="connsiteY101" fmla="*/ 258366 h 576907"/>
                <a:gd name="connsiteX102" fmla="*/ 341400 w 403415"/>
                <a:gd name="connsiteY102" fmla="*/ 250742 h 576907"/>
                <a:gd name="connsiteX103" fmla="*/ 341400 w 403415"/>
                <a:gd name="connsiteY103" fmla="*/ 250742 h 576907"/>
                <a:gd name="connsiteX104" fmla="*/ 341400 w 403415"/>
                <a:gd name="connsiteY104" fmla="*/ 250742 h 576907"/>
                <a:gd name="connsiteX105" fmla="*/ 347330 w 403415"/>
                <a:gd name="connsiteY105" fmla="*/ 250742 h 576907"/>
                <a:gd name="connsiteX106" fmla="*/ 347330 w 403415"/>
                <a:gd name="connsiteY106" fmla="*/ 236340 h 576907"/>
                <a:gd name="connsiteX107" fmla="*/ 341400 w 403415"/>
                <a:gd name="connsiteY107" fmla="*/ 236340 h 576907"/>
                <a:gd name="connsiteX108" fmla="*/ 341400 w 403415"/>
                <a:gd name="connsiteY108" fmla="*/ 221092 h 576907"/>
                <a:gd name="connsiteX109" fmla="*/ 348178 w 403415"/>
                <a:gd name="connsiteY109" fmla="*/ 221092 h 576907"/>
                <a:gd name="connsiteX110" fmla="*/ 353260 w 403415"/>
                <a:gd name="connsiteY110" fmla="*/ 215162 h 576907"/>
                <a:gd name="connsiteX111" fmla="*/ 346483 w 403415"/>
                <a:gd name="connsiteY111" fmla="*/ 215162 h 576907"/>
                <a:gd name="connsiteX112" fmla="*/ 346483 w 403415"/>
                <a:gd name="connsiteY112" fmla="*/ 200760 h 576907"/>
                <a:gd name="connsiteX113" fmla="*/ 353260 w 403415"/>
                <a:gd name="connsiteY113" fmla="*/ 200760 h 576907"/>
                <a:gd name="connsiteX114" fmla="*/ 359190 w 403415"/>
                <a:gd name="connsiteY114" fmla="*/ 185511 h 576907"/>
                <a:gd name="connsiteX115" fmla="*/ 359190 w 403415"/>
                <a:gd name="connsiteY115" fmla="*/ 193136 h 576907"/>
                <a:gd name="connsiteX116" fmla="*/ 353260 w 403415"/>
                <a:gd name="connsiteY116" fmla="*/ 193136 h 576907"/>
                <a:gd name="connsiteX117" fmla="*/ 353260 w 403415"/>
                <a:gd name="connsiteY117" fmla="*/ 182123 h 576907"/>
                <a:gd name="connsiteX118" fmla="*/ 353260 w 403415"/>
                <a:gd name="connsiteY118" fmla="*/ 174498 h 576907"/>
                <a:gd name="connsiteX119" fmla="*/ 359190 w 403415"/>
                <a:gd name="connsiteY119" fmla="*/ 174498 h 576907"/>
                <a:gd name="connsiteX120" fmla="*/ 359190 w 403415"/>
                <a:gd name="connsiteY120" fmla="*/ 78771 h 576907"/>
                <a:gd name="connsiteX121" fmla="*/ 359190 w 403415"/>
                <a:gd name="connsiteY121" fmla="*/ 63522 h 576907"/>
                <a:gd name="connsiteX122" fmla="*/ 365968 w 403415"/>
                <a:gd name="connsiteY122" fmla="*/ 63522 h 576907"/>
                <a:gd name="connsiteX123" fmla="*/ 365968 w 403415"/>
                <a:gd name="connsiteY123" fmla="*/ 78771 h 576907"/>
                <a:gd name="connsiteX124" fmla="*/ 360038 w 403415"/>
                <a:gd name="connsiteY124" fmla="*/ 78771 h 576907"/>
                <a:gd name="connsiteX125" fmla="*/ 359190 w 403415"/>
                <a:gd name="connsiteY125" fmla="*/ 95714 h 576907"/>
                <a:gd name="connsiteX126" fmla="*/ 359190 w 403415"/>
                <a:gd name="connsiteY126" fmla="*/ 88090 h 576907"/>
                <a:gd name="connsiteX127" fmla="*/ 365120 w 403415"/>
                <a:gd name="connsiteY127" fmla="*/ 88090 h 576907"/>
                <a:gd name="connsiteX128" fmla="*/ 365120 w 403415"/>
                <a:gd name="connsiteY128" fmla="*/ 103338 h 576907"/>
                <a:gd name="connsiteX129" fmla="*/ 358343 w 403415"/>
                <a:gd name="connsiteY129" fmla="*/ 103338 h 576907"/>
                <a:gd name="connsiteX130" fmla="*/ 359190 w 403415"/>
                <a:gd name="connsiteY130" fmla="*/ 117740 h 576907"/>
                <a:gd name="connsiteX131" fmla="*/ 359190 w 403415"/>
                <a:gd name="connsiteY131" fmla="*/ 110115 h 576907"/>
                <a:gd name="connsiteX132" fmla="*/ 365120 w 403415"/>
                <a:gd name="connsiteY132" fmla="*/ 110115 h 576907"/>
                <a:gd name="connsiteX133" fmla="*/ 365120 w 403415"/>
                <a:gd name="connsiteY133" fmla="*/ 125364 h 576907"/>
                <a:gd name="connsiteX134" fmla="*/ 359190 w 403415"/>
                <a:gd name="connsiteY134" fmla="*/ 125364 h 576907"/>
                <a:gd name="connsiteX135" fmla="*/ 359190 w 403415"/>
                <a:gd name="connsiteY135" fmla="*/ 140612 h 576907"/>
                <a:gd name="connsiteX136" fmla="*/ 359190 w 403415"/>
                <a:gd name="connsiteY136" fmla="*/ 132988 h 576907"/>
                <a:gd name="connsiteX137" fmla="*/ 365120 w 403415"/>
                <a:gd name="connsiteY137" fmla="*/ 132988 h 576907"/>
                <a:gd name="connsiteX138" fmla="*/ 365120 w 403415"/>
                <a:gd name="connsiteY138" fmla="*/ 140612 h 576907"/>
                <a:gd name="connsiteX139" fmla="*/ 365120 w 403415"/>
                <a:gd name="connsiteY139" fmla="*/ 148237 h 576907"/>
                <a:gd name="connsiteX140" fmla="*/ 359190 w 403415"/>
                <a:gd name="connsiteY140" fmla="*/ 148237 h 576907"/>
                <a:gd name="connsiteX141" fmla="*/ 359190 w 403415"/>
                <a:gd name="connsiteY141" fmla="*/ 155861 h 576907"/>
                <a:gd name="connsiteX142" fmla="*/ 359190 w 403415"/>
                <a:gd name="connsiteY142" fmla="*/ 171110 h 576907"/>
                <a:gd name="connsiteX143" fmla="*/ 352413 w 403415"/>
                <a:gd name="connsiteY143" fmla="*/ 171110 h 576907"/>
                <a:gd name="connsiteX144" fmla="*/ 352413 w 403415"/>
                <a:gd name="connsiteY144" fmla="*/ 164332 h 576907"/>
                <a:gd name="connsiteX145" fmla="*/ 352413 w 403415"/>
                <a:gd name="connsiteY145" fmla="*/ 156708 h 576907"/>
                <a:gd name="connsiteX146" fmla="*/ 309209 w 403415"/>
                <a:gd name="connsiteY146" fmla="*/ 45732 h 576907"/>
                <a:gd name="connsiteX147" fmla="*/ 309209 w 403415"/>
                <a:gd name="connsiteY147" fmla="*/ 38108 h 576907"/>
                <a:gd name="connsiteX148" fmla="*/ 326152 w 403415"/>
                <a:gd name="connsiteY148" fmla="*/ 38108 h 576907"/>
                <a:gd name="connsiteX149" fmla="*/ 326152 w 403415"/>
                <a:gd name="connsiteY149" fmla="*/ 53356 h 576907"/>
                <a:gd name="connsiteX150" fmla="*/ 320222 w 403415"/>
                <a:gd name="connsiteY150" fmla="*/ 53356 h 576907"/>
                <a:gd name="connsiteX151" fmla="*/ 309209 w 403415"/>
                <a:gd name="connsiteY151" fmla="*/ 68605 h 576907"/>
                <a:gd name="connsiteX152" fmla="*/ 309209 w 403415"/>
                <a:gd name="connsiteY152" fmla="*/ 60981 h 576907"/>
                <a:gd name="connsiteX153" fmla="*/ 326152 w 403415"/>
                <a:gd name="connsiteY153" fmla="*/ 60981 h 576907"/>
                <a:gd name="connsiteX154" fmla="*/ 326152 w 403415"/>
                <a:gd name="connsiteY154" fmla="*/ 71994 h 576907"/>
                <a:gd name="connsiteX155" fmla="*/ 319374 w 403415"/>
                <a:gd name="connsiteY155" fmla="*/ 71994 h 576907"/>
                <a:gd name="connsiteX156" fmla="*/ 309209 w 403415"/>
                <a:gd name="connsiteY156" fmla="*/ 91478 h 576907"/>
                <a:gd name="connsiteX157" fmla="*/ 309209 w 403415"/>
                <a:gd name="connsiteY157" fmla="*/ 83854 h 576907"/>
                <a:gd name="connsiteX158" fmla="*/ 326152 w 403415"/>
                <a:gd name="connsiteY158" fmla="*/ 83854 h 576907"/>
                <a:gd name="connsiteX159" fmla="*/ 326152 w 403415"/>
                <a:gd name="connsiteY159" fmla="*/ 91478 h 576907"/>
                <a:gd name="connsiteX160" fmla="*/ 326152 w 403415"/>
                <a:gd name="connsiteY160" fmla="*/ 99102 h 576907"/>
                <a:gd name="connsiteX161" fmla="*/ 320222 w 403415"/>
                <a:gd name="connsiteY161" fmla="*/ 99102 h 576907"/>
                <a:gd name="connsiteX162" fmla="*/ 309209 w 403415"/>
                <a:gd name="connsiteY162" fmla="*/ 114351 h 576907"/>
                <a:gd name="connsiteX163" fmla="*/ 309209 w 403415"/>
                <a:gd name="connsiteY163" fmla="*/ 106727 h 576907"/>
                <a:gd name="connsiteX164" fmla="*/ 315986 w 403415"/>
                <a:gd name="connsiteY164" fmla="*/ 106727 h 576907"/>
                <a:gd name="connsiteX165" fmla="*/ 315986 w 403415"/>
                <a:gd name="connsiteY165" fmla="*/ 114351 h 576907"/>
                <a:gd name="connsiteX166" fmla="*/ 315986 w 403415"/>
                <a:gd name="connsiteY166" fmla="*/ 121975 h 576907"/>
                <a:gd name="connsiteX167" fmla="*/ 309209 w 403415"/>
                <a:gd name="connsiteY167" fmla="*/ 121975 h 576907"/>
                <a:gd name="connsiteX168" fmla="*/ 309209 w 403415"/>
                <a:gd name="connsiteY168" fmla="*/ 136377 h 576907"/>
                <a:gd name="connsiteX169" fmla="*/ 309209 w 403415"/>
                <a:gd name="connsiteY169" fmla="*/ 131294 h 576907"/>
                <a:gd name="connsiteX170" fmla="*/ 309209 w 403415"/>
                <a:gd name="connsiteY170" fmla="*/ 131294 h 576907"/>
                <a:gd name="connsiteX171" fmla="*/ 315139 w 403415"/>
                <a:gd name="connsiteY171" fmla="*/ 131294 h 576907"/>
                <a:gd name="connsiteX172" fmla="*/ 315139 w 403415"/>
                <a:gd name="connsiteY172" fmla="*/ 131294 h 576907"/>
                <a:gd name="connsiteX173" fmla="*/ 315139 w 403415"/>
                <a:gd name="connsiteY173" fmla="*/ 136377 h 576907"/>
                <a:gd name="connsiteX174" fmla="*/ 315139 w 403415"/>
                <a:gd name="connsiteY174" fmla="*/ 144001 h 576907"/>
                <a:gd name="connsiteX175" fmla="*/ 308362 w 403415"/>
                <a:gd name="connsiteY175" fmla="*/ 144001 h 576907"/>
                <a:gd name="connsiteX176" fmla="*/ 304126 w 403415"/>
                <a:gd name="connsiteY176" fmla="*/ 164332 h 576907"/>
                <a:gd name="connsiteX177" fmla="*/ 304126 w 403415"/>
                <a:gd name="connsiteY177" fmla="*/ 159250 h 576907"/>
                <a:gd name="connsiteX178" fmla="*/ 304126 w 403415"/>
                <a:gd name="connsiteY178" fmla="*/ 151626 h 576907"/>
                <a:gd name="connsiteX179" fmla="*/ 310056 w 403415"/>
                <a:gd name="connsiteY179" fmla="*/ 151626 h 576907"/>
                <a:gd name="connsiteX180" fmla="*/ 310056 w 403415"/>
                <a:gd name="connsiteY180" fmla="*/ 156708 h 576907"/>
                <a:gd name="connsiteX181" fmla="*/ 310056 w 403415"/>
                <a:gd name="connsiteY181" fmla="*/ 161791 h 576907"/>
                <a:gd name="connsiteX182" fmla="*/ 310056 w 403415"/>
                <a:gd name="connsiteY182" fmla="*/ 161791 h 576907"/>
                <a:gd name="connsiteX183" fmla="*/ 304126 w 403415"/>
                <a:gd name="connsiteY183" fmla="*/ 161791 h 576907"/>
                <a:gd name="connsiteX184" fmla="*/ 304126 w 403415"/>
                <a:gd name="connsiteY184" fmla="*/ 173651 h 576907"/>
                <a:gd name="connsiteX185" fmla="*/ 310056 w 403415"/>
                <a:gd name="connsiteY185" fmla="*/ 173651 h 576907"/>
                <a:gd name="connsiteX186" fmla="*/ 310056 w 403415"/>
                <a:gd name="connsiteY186" fmla="*/ 188053 h 576907"/>
                <a:gd name="connsiteX187" fmla="*/ 304126 w 403415"/>
                <a:gd name="connsiteY187" fmla="*/ 188053 h 576907"/>
                <a:gd name="connsiteX188" fmla="*/ 299043 w 403415"/>
                <a:gd name="connsiteY188" fmla="*/ 195677 h 576907"/>
                <a:gd name="connsiteX189" fmla="*/ 304973 w 403415"/>
                <a:gd name="connsiteY189" fmla="*/ 195677 h 576907"/>
                <a:gd name="connsiteX190" fmla="*/ 304973 w 403415"/>
                <a:gd name="connsiteY190" fmla="*/ 210078 h 576907"/>
                <a:gd name="connsiteX191" fmla="*/ 298196 w 403415"/>
                <a:gd name="connsiteY191" fmla="*/ 210078 h 576907"/>
                <a:gd name="connsiteX192" fmla="*/ 290572 w 403415"/>
                <a:gd name="connsiteY192" fmla="*/ 225327 h 576907"/>
                <a:gd name="connsiteX193" fmla="*/ 290572 w 403415"/>
                <a:gd name="connsiteY193" fmla="*/ 220244 h 576907"/>
                <a:gd name="connsiteX194" fmla="*/ 290572 w 403415"/>
                <a:gd name="connsiteY194" fmla="*/ 220244 h 576907"/>
                <a:gd name="connsiteX195" fmla="*/ 296502 w 403415"/>
                <a:gd name="connsiteY195" fmla="*/ 220244 h 576907"/>
                <a:gd name="connsiteX196" fmla="*/ 296502 w 403415"/>
                <a:gd name="connsiteY196" fmla="*/ 227868 h 576907"/>
                <a:gd name="connsiteX197" fmla="*/ 296502 w 403415"/>
                <a:gd name="connsiteY197" fmla="*/ 234646 h 576907"/>
                <a:gd name="connsiteX198" fmla="*/ 290572 w 403415"/>
                <a:gd name="connsiteY198" fmla="*/ 234646 h 576907"/>
                <a:gd name="connsiteX199" fmla="*/ 282100 w 403415"/>
                <a:gd name="connsiteY199" fmla="*/ 251589 h 576907"/>
                <a:gd name="connsiteX200" fmla="*/ 282100 w 403415"/>
                <a:gd name="connsiteY200" fmla="*/ 246506 h 576907"/>
                <a:gd name="connsiteX201" fmla="*/ 282100 w 403415"/>
                <a:gd name="connsiteY201" fmla="*/ 239729 h 576907"/>
                <a:gd name="connsiteX202" fmla="*/ 288030 w 403415"/>
                <a:gd name="connsiteY202" fmla="*/ 239729 h 576907"/>
                <a:gd name="connsiteX203" fmla="*/ 288030 w 403415"/>
                <a:gd name="connsiteY203" fmla="*/ 247353 h 576907"/>
                <a:gd name="connsiteX204" fmla="*/ 288030 w 403415"/>
                <a:gd name="connsiteY204" fmla="*/ 247353 h 576907"/>
                <a:gd name="connsiteX205" fmla="*/ 282100 w 403415"/>
                <a:gd name="connsiteY205" fmla="*/ 247353 h 576907"/>
                <a:gd name="connsiteX206" fmla="*/ 282100 w 403415"/>
                <a:gd name="connsiteY206" fmla="*/ 260908 h 576907"/>
                <a:gd name="connsiteX207" fmla="*/ 288030 w 403415"/>
                <a:gd name="connsiteY207" fmla="*/ 260908 h 576907"/>
                <a:gd name="connsiteX208" fmla="*/ 282947 w 403415"/>
                <a:gd name="connsiteY208" fmla="*/ 275309 h 576907"/>
                <a:gd name="connsiteX209" fmla="*/ 277017 w 403415"/>
                <a:gd name="connsiteY209" fmla="*/ 275309 h 576907"/>
                <a:gd name="connsiteX210" fmla="*/ 274476 w 403415"/>
                <a:gd name="connsiteY210" fmla="*/ 282086 h 576907"/>
                <a:gd name="connsiteX211" fmla="*/ 280406 w 403415"/>
                <a:gd name="connsiteY211" fmla="*/ 282086 h 576907"/>
                <a:gd name="connsiteX212" fmla="*/ 273628 w 403415"/>
                <a:gd name="connsiteY212" fmla="*/ 295640 h 576907"/>
                <a:gd name="connsiteX213" fmla="*/ 268546 w 403415"/>
                <a:gd name="connsiteY213" fmla="*/ 295640 h 576907"/>
                <a:gd name="connsiteX214" fmla="*/ 260074 w 403415"/>
                <a:gd name="connsiteY214" fmla="*/ 314278 h 576907"/>
                <a:gd name="connsiteX215" fmla="*/ 260074 w 403415"/>
                <a:gd name="connsiteY215" fmla="*/ 314278 h 576907"/>
                <a:gd name="connsiteX216" fmla="*/ 260074 w 403415"/>
                <a:gd name="connsiteY216" fmla="*/ 306653 h 576907"/>
                <a:gd name="connsiteX217" fmla="*/ 266004 w 403415"/>
                <a:gd name="connsiteY217" fmla="*/ 306653 h 576907"/>
                <a:gd name="connsiteX218" fmla="*/ 266004 w 403415"/>
                <a:gd name="connsiteY218" fmla="*/ 313430 h 576907"/>
                <a:gd name="connsiteX219" fmla="*/ 266004 w 403415"/>
                <a:gd name="connsiteY219" fmla="*/ 318514 h 576907"/>
                <a:gd name="connsiteX220" fmla="*/ 266004 w 403415"/>
                <a:gd name="connsiteY220" fmla="*/ 318514 h 576907"/>
                <a:gd name="connsiteX221" fmla="*/ 260074 w 403415"/>
                <a:gd name="connsiteY221" fmla="*/ 318514 h 576907"/>
                <a:gd name="connsiteX222" fmla="*/ 255838 w 403415"/>
                <a:gd name="connsiteY222" fmla="*/ 311736 h 576907"/>
                <a:gd name="connsiteX223" fmla="*/ 260074 w 403415"/>
                <a:gd name="connsiteY223" fmla="*/ 323596 h 576907"/>
                <a:gd name="connsiteX224" fmla="*/ 266004 w 403415"/>
                <a:gd name="connsiteY224" fmla="*/ 323596 h 576907"/>
                <a:gd name="connsiteX225" fmla="*/ 258380 w 403415"/>
                <a:gd name="connsiteY225" fmla="*/ 337150 h 576907"/>
                <a:gd name="connsiteX226" fmla="*/ 253297 w 403415"/>
                <a:gd name="connsiteY226" fmla="*/ 337150 h 576907"/>
                <a:gd name="connsiteX227" fmla="*/ 245673 w 403415"/>
                <a:gd name="connsiteY227" fmla="*/ 350705 h 576907"/>
                <a:gd name="connsiteX228" fmla="*/ 245673 w 403415"/>
                <a:gd name="connsiteY228" fmla="*/ 343928 h 576907"/>
                <a:gd name="connsiteX229" fmla="*/ 250756 w 403415"/>
                <a:gd name="connsiteY229" fmla="*/ 343928 h 576907"/>
                <a:gd name="connsiteX230" fmla="*/ 250756 w 403415"/>
                <a:gd name="connsiteY230" fmla="*/ 350705 h 576907"/>
                <a:gd name="connsiteX231" fmla="*/ 250756 w 403415"/>
                <a:gd name="connsiteY231" fmla="*/ 357482 h 576907"/>
                <a:gd name="connsiteX232" fmla="*/ 244826 w 403415"/>
                <a:gd name="connsiteY232" fmla="*/ 357482 h 576907"/>
                <a:gd name="connsiteX233" fmla="*/ 238896 w 403415"/>
                <a:gd name="connsiteY233" fmla="*/ 363412 h 576907"/>
                <a:gd name="connsiteX234" fmla="*/ 243978 w 403415"/>
                <a:gd name="connsiteY234" fmla="*/ 363412 h 576907"/>
                <a:gd name="connsiteX235" fmla="*/ 236354 w 403415"/>
                <a:gd name="connsiteY235" fmla="*/ 376967 h 576907"/>
                <a:gd name="connsiteX236" fmla="*/ 230424 w 403415"/>
                <a:gd name="connsiteY236" fmla="*/ 376967 h 576907"/>
                <a:gd name="connsiteX237" fmla="*/ 227036 w 403415"/>
                <a:gd name="connsiteY237" fmla="*/ 382897 h 576907"/>
                <a:gd name="connsiteX238" fmla="*/ 232118 w 403415"/>
                <a:gd name="connsiteY238" fmla="*/ 382897 h 576907"/>
                <a:gd name="connsiteX239" fmla="*/ 223647 w 403415"/>
                <a:gd name="connsiteY239" fmla="*/ 395604 h 576907"/>
                <a:gd name="connsiteX240" fmla="*/ 218564 w 403415"/>
                <a:gd name="connsiteY240" fmla="*/ 395604 h 576907"/>
                <a:gd name="connsiteX241" fmla="*/ 241437 w 403415"/>
                <a:gd name="connsiteY241" fmla="*/ 459987 h 576907"/>
                <a:gd name="connsiteX242" fmla="*/ 246520 w 403415"/>
                <a:gd name="connsiteY242" fmla="*/ 459987 h 576907"/>
                <a:gd name="connsiteX243" fmla="*/ 236354 w 403415"/>
                <a:gd name="connsiteY243" fmla="*/ 471000 h 576907"/>
                <a:gd name="connsiteX244" fmla="*/ 236354 w 403415"/>
                <a:gd name="connsiteY244" fmla="*/ 471000 h 576907"/>
                <a:gd name="connsiteX245" fmla="*/ 214328 w 403415"/>
                <a:gd name="connsiteY245" fmla="*/ 401534 h 576907"/>
                <a:gd name="connsiteX246" fmla="*/ 219411 w 403415"/>
                <a:gd name="connsiteY246" fmla="*/ 401534 h 576907"/>
                <a:gd name="connsiteX247" fmla="*/ 210092 w 403415"/>
                <a:gd name="connsiteY247" fmla="*/ 414241 h 576907"/>
                <a:gd name="connsiteX248" fmla="*/ 205010 w 403415"/>
                <a:gd name="connsiteY248" fmla="*/ 414241 h 576907"/>
                <a:gd name="connsiteX249" fmla="*/ 195691 w 403415"/>
                <a:gd name="connsiteY249" fmla="*/ 426101 h 576907"/>
                <a:gd name="connsiteX250" fmla="*/ 200774 w 403415"/>
                <a:gd name="connsiteY250" fmla="*/ 420171 h 576907"/>
                <a:gd name="connsiteX251" fmla="*/ 205857 w 403415"/>
                <a:gd name="connsiteY251" fmla="*/ 420171 h 576907"/>
                <a:gd name="connsiteX252" fmla="*/ 200774 w 403415"/>
                <a:gd name="connsiteY252" fmla="*/ 426101 h 576907"/>
                <a:gd name="connsiteX253" fmla="*/ 195691 w 403415"/>
                <a:gd name="connsiteY253" fmla="*/ 432031 h 576907"/>
                <a:gd name="connsiteX254" fmla="*/ 190608 w 403415"/>
                <a:gd name="connsiteY254" fmla="*/ 427795 h 576907"/>
                <a:gd name="connsiteX255" fmla="*/ 181289 w 403415"/>
                <a:gd name="connsiteY255" fmla="*/ 443044 h 576907"/>
                <a:gd name="connsiteX256" fmla="*/ 186372 w 403415"/>
                <a:gd name="connsiteY256" fmla="*/ 437114 h 576907"/>
                <a:gd name="connsiteX257" fmla="*/ 191455 w 403415"/>
                <a:gd name="connsiteY257" fmla="*/ 437114 h 576907"/>
                <a:gd name="connsiteX258" fmla="*/ 186372 w 403415"/>
                <a:gd name="connsiteY258" fmla="*/ 443044 h 576907"/>
                <a:gd name="connsiteX259" fmla="*/ 181289 w 403415"/>
                <a:gd name="connsiteY259" fmla="*/ 448974 h 576907"/>
                <a:gd name="connsiteX260" fmla="*/ 176207 w 403415"/>
                <a:gd name="connsiteY260" fmla="*/ 448974 h 576907"/>
                <a:gd name="connsiteX261" fmla="*/ 166041 w 403415"/>
                <a:gd name="connsiteY261" fmla="*/ 459987 h 576907"/>
                <a:gd name="connsiteX262" fmla="*/ 171123 w 403415"/>
                <a:gd name="connsiteY262" fmla="*/ 454057 h 576907"/>
                <a:gd name="connsiteX263" fmla="*/ 175359 w 403415"/>
                <a:gd name="connsiteY263" fmla="*/ 454057 h 576907"/>
                <a:gd name="connsiteX264" fmla="*/ 170277 w 403415"/>
                <a:gd name="connsiteY264" fmla="*/ 459987 h 576907"/>
                <a:gd name="connsiteX265" fmla="*/ 165193 w 403415"/>
                <a:gd name="connsiteY265" fmla="*/ 465070 h 576907"/>
                <a:gd name="connsiteX266" fmla="*/ 160111 w 403415"/>
                <a:gd name="connsiteY266" fmla="*/ 465070 h 576907"/>
                <a:gd name="connsiteX267" fmla="*/ 182984 w 403415"/>
                <a:gd name="connsiteY267" fmla="*/ 527759 h 576907"/>
                <a:gd name="connsiteX268" fmla="*/ 177053 w 403415"/>
                <a:gd name="connsiteY268" fmla="*/ 532842 h 576907"/>
                <a:gd name="connsiteX269" fmla="*/ 171123 w 403415"/>
                <a:gd name="connsiteY269" fmla="*/ 532842 h 576907"/>
                <a:gd name="connsiteX270" fmla="*/ 171123 w 403415"/>
                <a:gd name="connsiteY270" fmla="*/ 527759 h 576907"/>
                <a:gd name="connsiteX271" fmla="*/ 177053 w 403415"/>
                <a:gd name="connsiteY271" fmla="*/ 523523 h 576907"/>
                <a:gd name="connsiteX272" fmla="*/ 182984 w 403415"/>
                <a:gd name="connsiteY272" fmla="*/ 518440 h 576907"/>
                <a:gd name="connsiteX273" fmla="*/ 149945 w 403415"/>
                <a:gd name="connsiteY273" fmla="*/ 475236 h 576907"/>
                <a:gd name="connsiteX274" fmla="*/ 155028 w 403415"/>
                <a:gd name="connsiteY274" fmla="*/ 470153 h 576907"/>
                <a:gd name="connsiteX275" fmla="*/ 159263 w 403415"/>
                <a:gd name="connsiteY275" fmla="*/ 475236 h 576907"/>
                <a:gd name="connsiteX276" fmla="*/ 154181 w 403415"/>
                <a:gd name="connsiteY276" fmla="*/ 480319 h 576907"/>
                <a:gd name="connsiteX277" fmla="*/ 148251 w 403415"/>
                <a:gd name="connsiteY277" fmla="*/ 485401 h 576907"/>
                <a:gd name="connsiteX278" fmla="*/ 148251 w 403415"/>
                <a:gd name="connsiteY278" fmla="*/ 480319 h 576907"/>
                <a:gd name="connsiteX279" fmla="*/ 160958 w 403415"/>
                <a:gd name="connsiteY279" fmla="*/ 536231 h 576907"/>
                <a:gd name="connsiteX280" fmla="*/ 160958 w 403415"/>
                <a:gd name="connsiteY280" fmla="*/ 541313 h 576907"/>
                <a:gd name="connsiteX281" fmla="*/ 160958 w 403415"/>
                <a:gd name="connsiteY281" fmla="*/ 541313 h 576907"/>
                <a:gd name="connsiteX282" fmla="*/ 160958 w 403415"/>
                <a:gd name="connsiteY282" fmla="*/ 541313 h 576907"/>
                <a:gd name="connsiteX283" fmla="*/ 155028 w 403415"/>
                <a:gd name="connsiteY283" fmla="*/ 545549 h 576907"/>
                <a:gd name="connsiteX284" fmla="*/ 155028 w 403415"/>
                <a:gd name="connsiteY284" fmla="*/ 539619 h 576907"/>
                <a:gd name="connsiteX285" fmla="*/ 160958 w 403415"/>
                <a:gd name="connsiteY285" fmla="*/ 539619 h 576907"/>
                <a:gd name="connsiteX286" fmla="*/ 165193 w 403415"/>
                <a:gd name="connsiteY286" fmla="*/ 539619 h 576907"/>
                <a:gd name="connsiteX287" fmla="*/ 133002 w 403415"/>
                <a:gd name="connsiteY287" fmla="*/ 490485 h 576907"/>
                <a:gd name="connsiteX288" fmla="*/ 138085 w 403415"/>
                <a:gd name="connsiteY288" fmla="*/ 485401 h 576907"/>
                <a:gd name="connsiteX289" fmla="*/ 138085 w 403415"/>
                <a:gd name="connsiteY289" fmla="*/ 490485 h 576907"/>
                <a:gd name="connsiteX290" fmla="*/ 133002 w 403415"/>
                <a:gd name="connsiteY290" fmla="*/ 495567 h 576907"/>
                <a:gd name="connsiteX291" fmla="*/ 126225 w 403415"/>
                <a:gd name="connsiteY291" fmla="*/ 500650 h 576907"/>
                <a:gd name="connsiteX292" fmla="*/ 126225 w 403415"/>
                <a:gd name="connsiteY292" fmla="*/ 495567 h 576907"/>
                <a:gd name="connsiteX293" fmla="*/ 146556 w 403415"/>
                <a:gd name="connsiteY293" fmla="*/ 554021 h 576907"/>
                <a:gd name="connsiteX294" fmla="*/ 139779 w 403415"/>
                <a:gd name="connsiteY294" fmla="*/ 554021 h 576907"/>
                <a:gd name="connsiteX295" fmla="*/ 133002 w 403415"/>
                <a:gd name="connsiteY295" fmla="*/ 554021 h 576907"/>
                <a:gd name="connsiteX296" fmla="*/ 133002 w 403415"/>
                <a:gd name="connsiteY296" fmla="*/ 548937 h 576907"/>
                <a:gd name="connsiteX297" fmla="*/ 139779 w 403415"/>
                <a:gd name="connsiteY297" fmla="*/ 548937 h 576907"/>
                <a:gd name="connsiteX298" fmla="*/ 146556 w 403415"/>
                <a:gd name="connsiteY298" fmla="*/ 548937 h 576907"/>
                <a:gd name="connsiteX299" fmla="*/ 115212 w 403415"/>
                <a:gd name="connsiteY299" fmla="*/ 504886 h 576907"/>
                <a:gd name="connsiteX300" fmla="*/ 121142 w 403415"/>
                <a:gd name="connsiteY300" fmla="*/ 499803 h 576907"/>
                <a:gd name="connsiteX301" fmla="*/ 121142 w 403415"/>
                <a:gd name="connsiteY301" fmla="*/ 504886 h 576907"/>
                <a:gd name="connsiteX302" fmla="*/ 115212 w 403415"/>
                <a:gd name="connsiteY302" fmla="*/ 509969 h 576907"/>
                <a:gd name="connsiteX303" fmla="*/ 109282 w 403415"/>
                <a:gd name="connsiteY303" fmla="*/ 509969 h 576907"/>
                <a:gd name="connsiteX304" fmla="*/ 109282 w 403415"/>
                <a:gd name="connsiteY304" fmla="*/ 504886 h 576907"/>
                <a:gd name="connsiteX305" fmla="*/ 85562 w 403415"/>
                <a:gd name="connsiteY305" fmla="*/ 532842 h 576907"/>
                <a:gd name="connsiteX306" fmla="*/ 80479 w 403415"/>
                <a:gd name="connsiteY306" fmla="*/ 532842 h 576907"/>
                <a:gd name="connsiteX307" fmla="*/ 73701 w 403415"/>
                <a:gd name="connsiteY307" fmla="*/ 532842 h 576907"/>
                <a:gd name="connsiteX308" fmla="*/ 73701 w 403415"/>
                <a:gd name="connsiteY308" fmla="*/ 527759 h 576907"/>
                <a:gd name="connsiteX309" fmla="*/ 79631 w 403415"/>
                <a:gd name="connsiteY309" fmla="*/ 527759 h 576907"/>
                <a:gd name="connsiteX310" fmla="*/ 84715 w 403415"/>
                <a:gd name="connsiteY310" fmla="*/ 527759 h 576907"/>
                <a:gd name="connsiteX311" fmla="*/ 84715 w 403415"/>
                <a:gd name="connsiteY311" fmla="*/ 527759 h 576907"/>
                <a:gd name="connsiteX312" fmla="*/ 84715 w 403415"/>
                <a:gd name="connsiteY312" fmla="*/ 532842 h 576907"/>
                <a:gd name="connsiteX313" fmla="*/ 94033 w 403415"/>
                <a:gd name="connsiteY313" fmla="*/ 526912 h 576907"/>
                <a:gd name="connsiteX314" fmla="*/ 94033 w 403415"/>
                <a:gd name="connsiteY314" fmla="*/ 521829 h 576907"/>
                <a:gd name="connsiteX315" fmla="*/ 94033 w 403415"/>
                <a:gd name="connsiteY315" fmla="*/ 521829 h 576907"/>
                <a:gd name="connsiteX316" fmla="*/ 94033 w 403415"/>
                <a:gd name="connsiteY316" fmla="*/ 521829 h 576907"/>
                <a:gd name="connsiteX317" fmla="*/ 99963 w 403415"/>
                <a:gd name="connsiteY317" fmla="*/ 521829 h 576907"/>
                <a:gd name="connsiteX318" fmla="*/ 99963 w 403415"/>
                <a:gd name="connsiteY318" fmla="*/ 526912 h 576907"/>
                <a:gd name="connsiteX319" fmla="*/ 93186 w 403415"/>
                <a:gd name="connsiteY319" fmla="*/ 531147 h 576907"/>
                <a:gd name="connsiteX320" fmla="*/ 93186 w 403415"/>
                <a:gd name="connsiteY320" fmla="*/ 531147 h 57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</a:cxnLst>
              <a:rect l="l" t="t" r="r" b="b"/>
              <a:pathLst>
                <a:path w="403415" h="576907">
                  <a:moveTo>
                    <a:pt x="101657" y="563339"/>
                  </a:moveTo>
                  <a:lnTo>
                    <a:pt x="101657" y="563339"/>
                  </a:lnTo>
                  <a:lnTo>
                    <a:pt x="105893" y="563339"/>
                  </a:lnTo>
                  <a:lnTo>
                    <a:pt x="112671" y="563339"/>
                  </a:lnTo>
                  <a:lnTo>
                    <a:pt x="112671" y="569269"/>
                  </a:lnTo>
                  <a:lnTo>
                    <a:pt x="105893" y="569269"/>
                  </a:lnTo>
                  <a:cubicBezTo>
                    <a:pt x="122040" y="573115"/>
                    <a:pt x="138475" y="575656"/>
                    <a:pt x="155028" y="576893"/>
                  </a:cubicBezTo>
                  <a:cubicBezTo>
                    <a:pt x="237997" y="534316"/>
                    <a:pt x="304888" y="465934"/>
                    <a:pt x="345636" y="382050"/>
                  </a:cubicBezTo>
                  <a:cubicBezTo>
                    <a:pt x="397540" y="290321"/>
                    <a:pt x="415246" y="183165"/>
                    <a:pt x="395618" y="79618"/>
                  </a:cubicBezTo>
                  <a:cubicBezTo>
                    <a:pt x="386045" y="69935"/>
                    <a:pt x="375862" y="60879"/>
                    <a:pt x="365120" y="52509"/>
                  </a:cubicBezTo>
                  <a:lnTo>
                    <a:pt x="365120" y="58439"/>
                  </a:lnTo>
                  <a:lnTo>
                    <a:pt x="359190" y="58439"/>
                  </a:lnTo>
                  <a:lnTo>
                    <a:pt x="359190" y="47426"/>
                  </a:lnTo>
                  <a:cubicBezTo>
                    <a:pt x="345763" y="37845"/>
                    <a:pt x="331599" y="29348"/>
                    <a:pt x="316833" y="22012"/>
                  </a:cubicBezTo>
                  <a:lnTo>
                    <a:pt x="316833" y="22012"/>
                  </a:lnTo>
                  <a:lnTo>
                    <a:pt x="316833" y="29636"/>
                  </a:lnTo>
                  <a:lnTo>
                    <a:pt x="310056" y="29636"/>
                  </a:lnTo>
                  <a:lnTo>
                    <a:pt x="310056" y="16929"/>
                  </a:lnTo>
                  <a:cubicBezTo>
                    <a:pt x="295358" y="9898"/>
                    <a:pt x="280042" y="4230"/>
                    <a:pt x="264310" y="-14"/>
                  </a:cubicBezTo>
                  <a:cubicBezTo>
                    <a:pt x="268266" y="114080"/>
                    <a:pt x="238819" y="226844"/>
                    <a:pt x="179595" y="324444"/>
                  </a:cubicBezTo>
                  <a:cubicBezTo>
                    <a:pt x="139856" y="404753"/>
                    <a:pt x="77404" y="471618"/>
                    <a:pt x="0" y="516746"/>
                  </a:cubicBezTo>
                  <a:lnTo>
                    <a:pt x="0" y="516746"/>
                  </a:lnTo>
                  <a:cubicBezTo>
                    <a:pt x="11208" y="525345"/>
                    <a:pt x="23101" y="532995"/>
                    <a:pt x="35580" y="539619"/>
                  </a:cubicBezTo>
                  <a:lnTo>
                    <a:pt x="35580" y="539619"/>
                  </a:lnTo>
                  <a:lnTo>
                    <a:pt x="40663" y="539619"/>
                  </a:lnTo>
                  <a:lnTo>
                    <a:pt x="47440" y="539619"/>
                  </a:lnTo>
                  <a:lnTo>
                    <a:pt x="47440" y="545549"/>
                  </a:lnTo>
                  <a:lnTo>
                    <a:pt x="40663" y="545549"/>
                  </a:lnTo>
                  <a:lnTo>
                    <a:pt x="40663" y="545549"/>
                  </a:lnTo>
                  <a:cubicBezTo>
                    <a:pt x="56920" y="553919"/>
                    <a:pt x="73948" y="560730"/>
                    <a:pt x="91492" y="565881"/>
                  </a:cubicBezTo>
                  <a:close/>
                  <a:moveTo>
                    <a:pt x="186372" y="515899"/>
                  </a:moveTo>
                  <a:lnTo>
                    <a:pt x="186372" y="515899"/>
                  </a:lnTo>
                  <a:lnTo>
                    <a:pt x="186372" y="515899"/>
                  </a:lnTo>
                  <a:lnTo>
                    <a:pt x="186372" y="510816"/>
                  </a:lnTo>
                  <a:lnTo>
                    <a:pt x="186372" y="510816"/>
                  </a:lnTo>
                  <a:lnTo>
                    <a:pt x="186372" y="510816"/>
                  </a:lnTo>
                  <a:lnTo>
                    <a:pt x="192302" y="505733"/>
                  </a:lnTo>
                  <a:lnTo>
                    <a:pt x="192302" y="510816"/>
                  </a:lnTo>
                  <a:close/>
                  <a:moveTo>
                    <a:pt x="198232" y="505733"/>
                  </a:moveTo>
                  <a:lnTo>
                    <a:pt x="193150" y="500650"/>
                  </a:lnTo>
                  <a:lnTo>
                    <a:pt x="204162" y="490485"/>
                  </a:lnTo>
                  <a:lnTo>
                    <a:pt x="204162" y="490485"/>
                  </a:lnTo>
                  <a:close/>
                  <a:moveTo>
                    <a:pt x="213481" y="489637"/>
                  </a:moveTo>
                  <a:lnTo>
                    <a:pt x="213481" y="485401"/>
                  </a:lnTo>
                  <a:lnTo>
                    <a:pt x="223647" y="474389"/>
                  </a:lnTo>
                  <a:lnTo>
                    <a:pt x="223647" y="474389"/>
                  </a:lnTo>
                  <a:close/>
                  <a:moveTo>
                    <a:pt x="248214" y="449821"/>
                  </a:moveTo>
                  <a:cubicBezTo>
                    <a:pt x="247858" y="451211"/>
                    <a:pt x="247858" y="452668"/>
                    <a:pt x="248214" y="454057"/>
                  </a:cubicBezTo>
                  <a:lnTo>
                    <a:pt x="248214" y="454057"/>
                  </a:lnTo>
                  <a:lnTo>
                    <a:pt x="243131" y="454057"/>
                  </a:lnTo>
                  <a:lnTo>
                    <a:pt x="243131" y="454057"/>
                  </a:lnTo>
                  <a:lnTo>
                    <a:pt x="243131" y="454057"/>
                  </a:lnTo>
                  <a:lnTo>
                    <a:pt x="243131" y="448127"/>
                  </a:lnTo>
                  <a:lnTo>
                    <a:pt x="248214" y="448127"/>
                  </a:lnTo>
                  <a:close/>
                  <a:moveTo>
                    <a:pt x="260922" y="431184"/>
                  </a:moveTo>
                  <a:lnTo>
                    <a:pt x="260922" y="437114"/>
                  </a:lnTo>
                  <a:lnTo>
                    <a:pt x="255838" y="437114"/>
                  </a:lnTo>
                  <a:lnTo>
                    <a:pt x="255838" y="431184"/>
                  </a:lnTo>
                  <a:lnTo>
                    <a:pt x="255838" y="425254"/>
                  </a:lnTo>
                  <a:lnTo>
                    <a:pt x="260922" y="425254"/>
                  </a:lnTo>
                  <a:close/>
                  <a:moveTo>
                    <a:pt x="275323" y="410853"/>
                  </a:moveTo>
                  <a:lnTo>
                    <a:pt x="275323" y="410853"/>
                  </a:lnTo>
                  <a:lnTo>
                    <a:pt x="271087" y="416783"/>
                  </a:lnTo>
                  <a:lnTo>
                    <a:pt x="266004" y="416783"/>
                  </a:lnTo>
                  <a:lnTo>
                    <a:pt x="266004" y="410853"/>
                  </a:lnTo>
                  <a:lnTo>
                    <a:pt x="266004" y="410853"/>
                  </a:lnTo>
                  <a:lnTo>
                    <a:pt x="266004" y="410853"/>
                  </a:lnTo>
                  <a:lnTo>
                    <a:pt x="271934" y="410853"/>
                  </a:lnTo>
                  <a:close/>
                  <a:moveTo>
                    <a:pt x="280406" y="402381"/>
                  </a:moveTo>
                  <a:lnTo>
                    <a:pt x="275323" y="402381"/>
                  </a:lnTo>
                  <a:lnTo>
                    <a:pt x="282100" y="389674"/>
                  </a:lnTo>
                  <a:lnTo>
                    <a:pt x="288030" y="389674"/>
                  </a:lnTo>
                  <a:close/>
                  <a:moveTo>
                    <a:pt x="291418" y="382897"/>
                  </a:moveTo>
                  <a:lnTo>
                    <a:pt x="286336" y="382897"/>
                  </a:lnTo>
                  <a:lnTo>
                    <a:pt x="293113" y="369342"/>
                  </a:lnTo>
                  <a:lnTo>
                    <a:pt x="299043" y="369342"/>
                  </a:lnTo>
                  <a:close/>
                  <a:moveTo>
                    <a:pt x="301584" y="362565"/>
                  </a:moveTo>
                  <a:lnTo>
                    <a:pt x="296502" y="362565"/>
                  </a:lnTo>
                  <a:lnTo>
                    <a:pt x="303279" y="349010"/>
                  </a:lnTo>
                  <a:lnTo>
                    <a:pt x="309209" y="349010"/>
                  </a:lnTo>
                  <a:close/>
                  <a:moveTo>
                    <a:pt x="311750" y="342234"/>
                  </a:moveTo>
                  <a:lnTo>
                    <a:pt x="305820" y="342234"/>
                  </a:lnTo>
                  <a:lnTo>
                    <a:pt x="311750" y="328679"/>
                  </a:lnTo>
                  <a:lnTo>
                    <a:pt x="317680" y="328679"/>
                  </a:lnTo>
                  <a:close/>
                  <a:moveTo>
                    <a:pt x="323610" y="315125"/>
                  </a:moveTo>
                  <a:lnTo>
                    <a:pt x="323610" y="321902"/>
                  </a:lnTo>
                  <a:lnTo>
                    <a:pt x="317680" y="321902"/>
                  </a:lnTo>
                  <a:lnTo>
                    <a:pt x="317680" y="315125"/>
                  </a:lnTo>
                  <a:lnTo>
                    <a:pt x="317680" y="308348"/>
                  </a:lnTo>
                  <a:lnTo>
                    <a:pt x="323610" y="308348"/>
                  </a:lnTo>
                  <a:close/>
                  <a:moveTo>
                    <a:pt x="329540" y="300723"/>
                  </a:moveTo>
                  <a:lnTo>
                    <a:pt x="323610" y="300723"/>
                  </a:lnTo>
                  <a:lnTo>
                    <a:pt x="328693" y="286322"/>
                  </a:lnTo>
                  <a:lnTo>
                    <a:pt x="334623" y="286322"/>
                  </a:lnTo>
                  <a:close/>
                  <a:moveTo>
                    <a:pt x="337164" y="279544"/>
                  </a:moveTo>
                  <a:lnTo>
                    <a:pt x="331234" y="279544"/>
                  </a:lnTo>
                  <a:lnTo>
                    <a:pt x="331234" y="265143"/>
                  </a:lnTo>
                  <a:lnTo>
                    <a:pt x="337164" y="265143"/>
                  </a:lnTo>
                  <a:close/>
                  <a:moveTo>
                    <a:pt x="347330" y="246506"/>
                  </a:moveTo>
                  <a:cubicBezTo>
                    <a:pt x="347186" y="248200"/>
                    <a:pt x="347186" y="249894"/>
                    <a:pt x="347330" y="251589"/>
                  </a:cubicBezTo>
                  <a:lnTo>
                    <a:pt x="347330" y="258366"/>
                  </a:lnTo>
                  <a:lnTo>
                    <a:pt x="341400" y="258366"/>
                  </a:lnTo>
                  <a:lnTo>
                    <a:pt x="341400" y="250742"/>
                  </a:lnTo>
                  <a:lnTo>
                    <a:pt x="341400" y="250742"/>
                  </a:lnTo>
                  <a:lnTo>
                    <a:pt x="341400" y="250742"/>
                  </a:lnTo>
                  <a:lnTo>
                    <a:pt x="347330" y="250742"/>
                  </a:lnTo>
                  <a:close/>
                  <a:moveTo>
                    <a:pt x="347330" y="236340"/>
                  </a:moveTo>
                  <a:lnTo>
                    <a:pt x="341400" y="236340"/>
                  </a:lnTo>
                  <a:lnTo>
                    <a:pt x="341400" y="221092"/>
                  </a:lnTo>
                  <a:lnTo>
                    <a:pt x="348178" y="221092"/>
                  </a:lnTo>
                  <a:close/>
                  <a:moveTo>
                    <a:pt x="353260" y="215162"/>
                  </a:moveTo>
                  <a:lnTo>
                    <a:pt x="346483" y="215162"/>
                  </a:lnTo>
                  <a:lnTo>
                    <a:pt x="346483" y="200760"/>
                  </a:lnTo>
                  <a:lnTo>
                    <a:pt x="353260" y="200760"/>
                  </a:lnTo>
                  <a:close/>
                  <a:moveTo>
                    <a:pt x="359190" y="185511"/>
                  </a:moveTo>
                  <a:lnTo>
                    <a:pt x="359190" y="193136"/>
                  </a:lnTo>
                  <a:lnTo>
                    <a:pt x="353260" y="193136"/>
                  </a:lnTo>
                  <a:lnTo>
                    <a:pt x="353260" y="182123"/>
                  </a:lnTo>
                  <a:lnTo>
                    <a:pt x="353260" y="174498"/>
                  </a:lnTo>
                  <a:lnTo>
                    <a:pt x="359190" y="174498"/>
                  </a:lnTo>
                  <a:close/>
                  <a:moveTo>
                    <a:pt x="359190" y="78771"/>
                  </a:moveTo>
                  <a:lnTo>
                    <a:pt x="359190" y="63522"/>
                  </a:lnTo>
                  <a:lnTo>
                    <a:pt x="365968" y="63522"/>
                  </a:lnTo>
                  <a:lnTo>
                    <a:pt x="365968" y="78771"/>
                  </a:lnTo>
                  <a:lnTo>
                    <a:pt x="360038" y="78771"/>
                  </a:lnTo>
                  <a:close/>
                  <a:moveTo>
                    <a:pt x="359190" y="95714"/>
                  </a:moveTo>
                  <a:lnTo>
                    <a:pt x="359190" y="88090"/>
                  </a:lnTo>
                  <a:lnTo>
                    <a:pt x="365120" y="88090"/>
                  </a:lnTo>
                  <a:lnTo>
                    <a:pt x="365120" y="103338"/>
                  </a:lnTo>
                  <a:lnTo>
                    <a:pt x="358343" y="103338"/>
                  </a:lnTo>
                  <a:close/>
                  <a:moveTo>
                    <a:pt x="359190" y="117740"/>
                  </a:moveTo>
                  <a:cubicBezTo>
                    <a:pt x="359453" y="115207"/>
                    <a:pt x="359453" y="112648"/>
                    <a:pt x="359190" y="110115"/>
                  </a:cubicBezTo>
                  <a:lnTo>
                    <a:pt x="365120" y="110115"/>
                  </a:lnTo>
                  <a:lnTo>
                    <a:pt x="365120" y="125364"/>
                  </a:lnTo>
                  <a:lnTo>
                    <a:pt x="359190" y="125364"/>
                  </a:lnTo>
                  <a:close/>
                  <a:moveTo>
                    <a:pt x="359190" y="140612"/>
                  </a:moveTo>
                  <a:cubicBezTo>
                    <a:pt x="359419" y="138079"/>
                    <a:pt x="359419" y="135521"/>
                    <a:pt x="359190" y="132988"/>
                  </a:cubicBezTo>
                  <a:lnTo>
                    <a:pt x="365120" y="132988"/>
                  </a:lnTo>
                  <a:lnTo>
                    <a:pt x="365120" y="140612"/>
                  </a:lnTo>
                  <a:lnTo>
                    <a:pt x="365120" y="148237"/>
                  </a:lnTo>
                  <a:lnTo>
                    <a:pt x="359190" y="148237"/>
                  </a:lnTo>
                  <a:close/>
                  <a:moveTo>
                    <a:pt x="359190" y="155861"/>
                  </a:moveTo>
                  <a:lnTo>
                    <a:pt x="359190" y="171110"/>
                  </a:lnTo>
                  <a:lnTo>
                    <a:pt x="352413" y="171110"/>
                  </a:lnTo>
                  <a:lnTo>
                    <a:pt x="352413" y="164332"/>
                  </a:lnTo>
                  <a:lnTo>
                    <a:pt x="352413" y="156708"/>
                  </a:lnTo>
                  <a:close/>
                  <a:moveTo>
                    <a:pt x="309209" y="45732"/>
                  </a:moveTo>
                  <a:lnTo>
                    <a:pt x="309209" y="38108"/>
                  </a:lnTo>
                  <a:lnTo>
                    <a:pt x="326152" y="38108"/>
                  </a:lnTo>
                  <a:lnTo>
                    <a:pt x="326152" y="53356"/>
                  </a:lnTo>
                  <a:lnTo>
                    <a:pt x="320222" y="53356"/>
                  </a:lnTo>
                  <a:close/>
                  <a:moveTo>
                    <a:pt x="309209" y="68605"/>
                  </a:moveTo>
                  <a:lnTo>
                    <a:pt x="309209" y="60981"/>
                  </a:lnTo>
                  <a:lnTo>
                    <a:pt x="326152" y="60981"/>
                  </a:lnTo>
                  <a:lnTo>
                    <a:pt x="326152" y="71994"/>
                  </a:lnTo>
                  <a:lnTo>
                    <a:pt x="319374" y="71994"/>
                  </a:lnTo>
                  <a:close/>
                  <a:moveTo>
                    <a:pt x="309209" y="91478"/>
                  </a:moveTo>
                  <a:cubicBezTo>
                    <a:pt x="309437" y="88945"/>
                    <a:pt x="309437" y="86387"/>
                    <a:pt x="309209" y="83854"/>
                  </a:cubicBezTo>
                  <a:lnTo>
                    <a:pt x="326152" y="83854"/>
                  </a:lnTo>
                  <a:cubicBezTo>
                    <a:pt x="325940" y="86395"/>
                    <a:pt x="325940" y="88945"/>
                    <a:pt x="326152" y="91478"/>
                  </a:cubicBezTo>
                  <a:lnTo>
                    <a:pt x="326152" y="99102"/>
                  </a:lnTo>
                  <a:lnTo>
                    <a:pt x="320222" y="99102"/>
                  </a:lnTo>
                  <a:close/>
                  <a:moveTo>
                    <a:pt x="309209" y="114351"/>
                  </a:moveTo>
                  <a:cubicBezTo>
                    <a:pt x="309437" y="111818"/>
                    <a:pt x="309437" y="109260"/>
                    <a:pt x="309209" y="106727"/>
                  </a:cubicBezTo>
                  <a:lnTo>
                    <a:pt x="315986" y="106727"/>
                  </a:lnTo>
                  <a:cubicBezTo>
                    <a:pt x="315774" y="109268"/>
                    <a:pt x="315774" y="111818"/>
                    <a:pt x="315986" y="114351"/>
                  </a:cubicBezTo>
                  <a:lnTo>
                    <a:pt x="315986" y="121975"/>
                  </a:lnTo>
                  <a:lnTo>
                    <a:pt x="309209" y="121975"/>
                  </a:lnTo>
                  <a:close/>
                  <a:moveTo>
                    <a:pt x="309209" y="136377"/>
                  </a:moveTo>
                  <a:cubicBezTo>
                    <a:pt x="308811" y="134708"/>
                    <a:pt x="308811" y="132963"/>
                    <a:pt x="309209" y="131294"/>
                  </a:cubicBezTo>
                  <a:lnTo>
                    <a:pt x="309209" y="131294"/>
                  </a:lnTo>
                  <a:lnTo>
                    <a:pt x="315139" y="131294"/>
                  </a:lnTo>
                  <a:lnTo>
                    <a:pt x="315139" y="131294"/>
                  </a:lnTo>
                  <a:cubicBezTo>
                    <a:pt x="315537" y="132963"/>
                    <a:pt x="315537" y="134708"/>
                    <a:pt x="315139" y="136377"/>
                  </a:cubicBezTo>
                  <a:lnTo>
                    <a:pt x="315139" y="144001"/>
                  </a:lnTo>
                  <a:lnTo>
                    <a:pt x="308362" y="144001"/>
                  </a:lnTo>
                  <a:close/>
                  <a:moveTo>
                    <a:pt x="304126" y="164332"/>
                  </a:moveTo>
                  <a:cubicBezTo>
                    <a:pt x="304524" y="162664"/>
                    <a:pt x="304524" y="160918"/>
                    <a:pt x="304126" y="159250"/>
                  </a:cubicBezTo>
                  <a:lnTo>
                    <a:pt x="304126" y="151626"/>
                  </a:lnTo>
                  <a:lnTo>
                    <a:pt x="310056" y="151626"/>
                  </a:lnTo>
                  <a:lnTo>
                    <a:pt x="310056" y="156708"/>
                  </a:lnTo>
                  <a:cubicBezTo>
                    <a:pt x="310056" y="156708"/>
                    <a:pt x="310056" y="156708"/>
                    <a:pt x="310056" y="161791"/>
                  </a:cubicBezTo>
                  <a:lnTo>
                    <a:pt x="310056" y="161791"/>
                  </a:lnTo>
                  <a:lnTo>
                    <a:pt x="304126" y="161791"/>
                  </a:lnTo>
                  <a:close/>
                  <a:moveTo>
                    <a:pt x="304126" y="173651"/>
                  </a:moveTo>
                  <a:lnTo>
                    <a:pt x="310056" y="173651"/>
                  </a:lnTo>
                  <a:lnTo>
                    <a:pt x="310056" y="188053"/>
                  </a:lnTo>
                  <a:lnTo>
                    <a:pt x="304126" y="188053"/>
                  </a:lnTo>
                  <a:close/>
                  <a:moveTo>
                    <a:pt x="299043" y="195677"/>
                  </a:moveTo>
                  <a:lnTo>
                    <a:pt x="304973" y="195677"/>
                  </a:lnTo>
                  <a:lnTo>
                    <a:pt x="304973" y="210078"/>
                  </a:lnTo>
                  <a:lnTo>
                    <a:pt x="298196" y="210078"/>
                  </a:lnTo>
                  <a:close/>
                  <a:moveTo>
                    <a:pt x="290572" y="225327"/>
                  </a:moveTo>
                  <a:lnTo>
                    <a:pt x="290572" y="220244"/>
                  </a:lnTo>
                  <a:lnTo>
                    <a:pt x="290572" y="220244"/>
                  </a:lnTo>
                  <a:lnTo>
                    <a:pt x="296502" y="220244"/>
                  </a:lnTo>
                  <a:lnTo>
                    <a:pt x="296502" y="227868"/>
                  </a:lnTo>
                  <a:lnTo>
                    <a:pt x="296502" y="234646"/>
                  </a:lnTo>
                  <a:lnTo>
                    <a:pt x="290572" y="234646"/>
                  </a:lnTo>
                  <a:close/>
                  <a:moveTo>
                    <a:pt x="282100" y="251589"/>
                  </a:moveTo>
                  <a:cubicBezTo>
                    <a:pt x="282464" y="249911"/>
                    <a:pt x="282464" y="248184"/>
                    <a:pt x="282100" y="246506"/>
                  </a:cubicBezTo>
                  <a:lnTo>
                    <a:pt x="282100" y="239729"/>
                  </a:lnTo>
                  <a:lnTo>
                    <a:pt x="288030" y="239729"/>
                  </a:lnTo>
                  <a:lnTo>
                    <a:pt x="288030" y="247353"/>
                  </a:lnTo>
                  <a:lnTo>
                    <a:pt x="288030" y="247353"/>
                  </a:lnTo>
                  <a:lnTo>
                    <a:pt x="282100" y="247353"/>
                  </a:lnTo>
                  <a:close/>
                  <a:moveTo>
                    <a:pt x="282100" y="260908"/>
                  </a:moveTo>
                  <a:lnTo>
                    <a:pt x="288030" y="260908"/>
                  </a:lnTo>
                  <a:lnTo>
                    <a:pt x="282947" y="275309"/>
                  </a:lnTo>
                  <a:lnTo>
                    <a:pt x="277017" y="275309"/>
                  </a:lnTo>
                  <a:close/>
                  <a:moveTo>
                    <a:pt x="274476" y="282086"/>
                  </a:moveTo>
                  <a:lnTo>
                    <a:pt x="280406" y="282086"/>
                  </a:lnTo>
                  <a:lnTo>
                    <a:pt x="273628" y="295640"/>
                  </a:lnTo>
                  <a:lnTo>
                    <a:pt x="268546" y="295640"/>
                  </a:lnTo>
                  <a:close/>
                  <a:moveTo>
                    <a:pt x="260074" y="314278"/>
                  </a:moveTo>
                  <a:lnTo>
                    <a:pt x="260074" y="314278"/>
                  </a:lnTo>
                  <a:lnTo>
                    <a:pt x="260074" y="306653"/>
                  </a:lnTo>
                  <a:lnTo>
                    <a:pt x="266004" y="306653"/>
                  </a:lnTo>
                  <a:lnTo>
                    <a:pt x="266004" y="313430"/>
                  </a:lnTo>
                  <a:lnTo>
                    <a:pt x="266004" y="318514"/>
                  </a:lnTo>
                  <a:lnTo>
                    <a:pt x="266004" y="318514"/>
                  </a:lnTo>
                  <a:lnTo>
                    <a:pt x="260074" y="318514"/>
                  </a:lnTo>
                  <a:cubicBezTo>
                    <a:pt x="257338" y="317412"/>
                    <a:pt x="255627" y="314676"/>
                    <a:pt x="255838" y="311736"/>
                  </a:cubicBezTo>
                  <a:close/>
                  <a:moveTo>
                    <a:pt x="260074" y="323596"/>
                  </a:moveTo>
                  <a:lnTo>
                    <a:pt x="266004" y="323596"/>
                  </a:lnTo>
                  <a:lnTo>
                    <a:pt x="258380" y="337150"/>
                  </a:lnTo>
                  <a:lnTo>
                    <a:pt x="253297" y="337150"/>
                  </a:lnTo>
                  <a:close/>
                  <a:moveTo>
                    <a:pt x="245673" y="350705"/>
                  </a:moveTo>
                  <a:lnTo>
                    <a:pt x="245673" y="343928"/>
                  </a:lnTo>
                  <a:lnTo>
                    <a:pt x="250756" y="343928"/>
                  </a:lnTo>
                  <a:lnTo>
                    <a:pt x="250756" y="350705"/>
                  </a:lnTo>
                  <a:lnTo>
                    <a:pt x="250756" y="357482"/>
                  </a:lnTo>
                  <a:lnTo>
                    <a:pt x="244826" y="357482"/>
                  </a:lnTo>
                  <a:close/>
                  <a:moveTo>
                    <a:pt x="238896" y="363412"/>
                  </a:moveTo>
                  <a:lnTo>
                    <a:pt x="243978" y="363412"/>
                  </a:lnTo>
                  <a:lnTo>
                    <a:pt x="236354" y="376967"/>
                  </a:lnTo>
                  <a:lnTo>
                    <a:pt x="230424" y="376967"/>
                  </a:lnTo>
                  <a:close/>
                  <a:moveTo>
                    <a:pt x="227036" y="382897"/>
                  </a:moveTo>
                  <a:lnTo>
                    <a:pt x="232118" y="382897"/>
                  </a:lnTo>
                  <a:lnTo>
                    <a:pt x="223647" y="395604"/>
                  </a:lnTo>
                  <a:lnTo>
                    <a:pt x="218564" y="395604"/>
                  </a:lnTo>
                  <a:close/>
                  <a:moveTo>
                    <a:pt x="241437" y="459987"/>
                  </a:moveTo>
                  <a:lnTo>
                    <a:pt x="246520" y="459987"/>
                  </a:lnTo>
                  <a:lnTo>
                    <a:pt x="236354" y="471000"/>
                  </a:lnTo>
                  <a:lnTo>
                    <a:pt x="236354" y="471000"/>
                  </a:lnTo>
                  <a:close/>
                  <a:moveTo>
                    <a:pt x="214328" y="401534"/>
                  </a:moveTo>
                  <a:lnTo>
                    <a:pt x="219411" y="401534"/>
                  </a:lnTo>
                  <a:lnTo>
                    <a:pt x="210092" y="414241"/>
                  </a:lnTo>
                  <a:lnTo>
                    <a:pt x="205010" y="414241"/>
                  </a:lnTo>
                  <a:close/>
                  <a:moveTo>
                    <a:pt x="195691" y="426101"/>
                  </a:moveTo>
                  <a:lnTo>
                    <a:pt x="200774" y="420171"/>
                  </a:lnTo>
                  <a:lnTo>
                    <a:pt x="205857" y="420171"/>
                  </a:lnTo>
                  <a:lnTo>
                    <a:pt x="200774" y="426101"/>
                  </a:lnTo>
                  <a:lnTo>
                    <a:pt x="195691" y="432031"/>
                  </a:lnTo>
                  <a:lnTo>
                    <a:pt x="190608" y="427795"/>
                  </a:lnTo>
                  <a:close/>
                  <a:moveTo>
                    <a:pt x="181289" y="443044"/>
                  </a:moveTo>
                  <a:lnTo>
                    <a:pt x="186372" y="437114"/>
                  </a:lnTo>
                  <a:lnTo>
                    <a:pt x="191455" y="437114"/>
                  </a:lnTo>
                  <a:lnTo>
                    <a:pt x="186372" y="443044"/>
                  </a:lnTo>
                  <a:lnTo>
                    <a:pt x="181289" y="448974"/>
                  </a:lnTo>
                  <a:lnTo>
                    <a:pt x="176207" y="448974"/>
                  </a:lnTo>
                  <a:close/>
                  <a:moveTo>
                    <a:pt x="166041" y="459987"/>
                  </a:moveTo>
                  <a:lnTo>
                    <a:pt x="171123" y="454057"/>
                  </a:lnTo>
                  <a:lnTo>
                    <a:pt x="175359" y="454057"/>
                  </a:lnTo>
                  <a:lnTo>
                    <a:pt x="170277" y="459987"/>
                  </a:lnTo>
                  <a:lnTo>
                    <a:pt x="165193" y="465070"/>
                  </a:lnTo>
                  <a:lnTo>
                    <a:pt x="160111" y="465070"/>
                  </a:lnTo>
                  <a:close/>
                  <a:moveTo>
                    <a:pt x="182984" y="527759"/>
                  </a:moveTo>
                  <a:lnTo>
                    <a:pt x="177053" y="532842"/>
                  </a:lnTo>
                  <a:lnTo>
                    <a:pt x="171123" y="532842"/>
                  </a:lnTo>
                  <a:lnTo>
                    <a:pt x="171123" y="527759"/>
                  </a:lnTo>
                  <a:lnTo>
                    <a:pt x="177053" y="523523"/>
                  </a:lnTo>
                  <a:lnTo>
                    <a:pt x="182984" y="518440"/>
                  </a:lnTo>
                  <a:close/>
                  <a:moveTo>
                    <a:pt x="149945" y="475236"/>
                  </a:moveTo>
                  <a:lnTo>
                    <a:pt x="155028" y="470153"/>
                  </a:lnTo>
                  <a:lnTo>
                    <a:pt x="159263" y="475236"/>
                  </a:lnTo>
                  <a:lnTo>
                    <a:pt x="154181" y="480319"/>
                  </a:lnTo>
                  <a:lnTo>
                    <a:pt x="148251" y="485401"/>
                  </a:lnTo>
                  <a:lnTo>
                    <a:pt x="148251" y="480319"/>
                  </a:lnTo>
                  <a:close/>
                  <a:moveTo>
                    <a:pt x="160958" y="536231"/>
                  </a:moveTo>
                  <a:lnTo>
                    <a:pt x="160958" y="541313"/>
                  </a:lnTo>
                  <a:lnTo>
                    <a:pt x="160958" y="541313"/>
                  </a:lnTo>
                  <a:lnTo>
                    <a:pt x="160958" y="541313"/>
                  </a:lnTo>
                  <a:lnTo>
                    <a:pt x="155028" y="545549"/>
                  </a:lnTo>
                  <a:lnTo>
                    <a:pt x="155028" y="539619"/>
                  </a:lnTo>
                  <a:lnTo>
                    <a:pt x="160958" y="539619"/>
                  </a:lnTo>
                  <a:lnTo>
                    <a:pt x="165193" y="539619"/>
                  </a:lnTo>
                  <a:close/>
                  <a:moveTo>
                    <a:pt x="133002" y="490485"/>
                  </a:moveTo>
                  <a:lnTo>
                    <a:pt x="138085" y="485401"/>
                  </a:lnTo>
                  <a:lnTo>
                    <a:pt x="138085" y="490485"/>
                  </a:lnTo>
                  <a:lnTo>
                    <a:pt x="133002" y="495567"/>
                  </a:lnTo>
                  <a:lnTo>
                    <a:pt x="126225" y="500650"/>
                  </a:lnTo>
                  <a:lnTo>
                    <a:pt x="126225" y="495567"/>
                  </a:lnTo>
                  <a:close/>
                  <a:moveTo>
                    <a:pt x="146556" y="554021"/>
                  </a:moveTo>
                  <a:lnTo>
                    <a:pt x="139779" y="554021"/>
                  </a:lnTo>
                  <a:lnTo>
                    <a:pt x="133002" y="554021"/>
                  </a:lnTo>
                  <a:lnTo>
                    <a:pt x="133002" y="548937"/>
                  </a:lnTo>
                  <a:lnTo>
                    <a:pt x="139779" y="548937"/>
                  </a:lnTo>
                  <a:lnTo>
                    <a:pt x="146556" y="548937"/>
                  </a:lnTo>
                  <a:close/>
                  <a:moveTo>
                    <a:pt x="115212" y="504886"/>
                  </a:moveTo>
                  <a:lnTo>
                    <a:pt x="121142" y="499803"/>
                  </a:lnTo>
                  <a:lnTo>
                    <a:pt x="121142" y="504886"/>
                  </a:lnTo>
                  <a:lnTo>
                    <a:pt x="115212" y="509969"/>
                  </a:lnTo>
                  <a:lnTo>
                    <a:pt x="109282" y="509969"/>
                  </a:lnTo>
                  <a:lnTo>
                    <a:pt x="109282" y="504886"/>
                  </a:lnTo>
                  <a:close/>
                  <a:moveTo>
                    <a:pt x="85562" y="532842"/>
                  </a:moveTo>
                  <a:lnTo>
                    <a:pt x="80479" y="532842"/>
                  </a:lnTo>
                  <a:lnTo>
                    <a:pt x="73701" y="532842"/>
                  </a:lnTo>
                  <a:lnTo>
                    <a:pt x="73701" y="527759"/>
                  </a:lnTo>
                  <a:lnTo>
                    <a:pt x="79631" y="527759"/>
                  </a:lnTo>
                  <a:lnTo>
                    <a:pt x="84715" y="527759"/>
                  </a:lnTo>
                  <a:lnTo>
                    <a:pt x="84715" y="527759"/>
                  </a:lnTo>
                  <a:lnTo>
                    <a:pt x="84715" y="532842"/>
                  </a:lnTo>
                  <a:close/>
                  <a:moveTo>
                    <a:pt x="94033" y="526912"/>
                  </a:moveTo>
                  <a:lnTo>
                    <a:pt x="94033" y="521829"/>
                  </a:lnTo>
                  <a:lnTo>
                    <a:pt x="94033" y="521829"/>
                  </a:lnTo>
                  <a:lnTo>
                    <a:pt x="94033" y="521829"/>
                  </a:lnTo>
                  <a:lnTo>
                    <a:pt x="99963" y="521829"/>
                  </a:lnTo>
                  <a:lnTo>
                    <a:pt x="99963" y="526912"/>
                  </a:lnTo>
                  <a:lnTo>
                    <a:pt x="93186" y="531147"/>
                  </a:lnTo>
                  <a:lnTo>
                    <a:pt x="93186" y="531147"/>
                  </a:ln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79C5F36-5F67-A230-497A-B62109BFA6B2}"/>
                </a:ext>
              </a:extLst>
            </p:cNvPr>
            <p:cNvSpPr/>
            <p:nvPr/>
          </p:nvSpPr>
          <p:spPr>
            <a:xfrm>
              <a:off x="6762932" y="3251315"/>
              <a:ext cx="265385" cy="370084"/>
            </a:xfrm>
            <a:custGeom>
              <a:avLst/>
              <a:gdLst>
                <a:gd name="connsiteX0" fmla="*/ 290717 w 375672"/>
                <a:gd name="connsiteY0" fmla="*/ 333261 h 523882"/>
                <a:gd name="connsiteX1" fmla="*/ 375432 w 375672"/>
                <a:gd name="connsiteY1" fmla="*/ 10497 h 523882"/>
                <a:gd name="connsiteX2" fmla="*/ 375432 w 375672"/>
                <a:gd name="connsiteY2" fmla="*/ 10497 h 523882"/>
                <a:gd name="connsiteX3" fmla="*/ 10430 w 375672"/>
                <a:gd name="connsiteY3" fmla="*/ 219328 h 523882"/>
                <a:gd name="connsiteX4" fmla="*/ 13700 w 375672"/>
                <a:gd name="connsiteY4" fmla="*/ 386631 h 523882"/>
                <a:gd name="connsiteX5" fmla="*/ 109427 w 375672"/>
                <a:gd name="connsiteY5" fmla="*/ 523869 h 523882"/>
                <a:gd name="connsiteX6" fmla="*/ 290717 w 375672"/>
                <a:gd name="connsiteY6" fmla="*/ 333261 h 5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72" h="523882">
                  <a:moveTo>
                    <a:pt x="290717" y="333261"/>
                  </a:moveTo>
                  <a:cubicBezTo>
                    <a:pt x="349272" y="236000"/>
                    <a:pt x="378668" y="123973"/>
                    <a:pt x="375432" y="10497"/>
                  </a:cubicBezTo>
                  <a:lnTo>
                    <a:pt x="375432" y="10497"/>
                  </a:lnTo>
                  <a:cubicBezTo>
                    <a:pt x="216973" y="-32631"/>
                    <a:pt x="53558" y="60869"/>
                    <a:pt x="10430" y="219328"/>
                  </a:cubicBezTo>
                  <a:cubicBezTo>
                    <a:pt x="-4513" y="274257"/>
                    <a:pt x="-3378" y="332329"/>
                    <a:pt x="13700" y="386631"/>
                  </a:cubicBezTo>
                  <a:cubicBezTo>
                    <a:pt x="31507" y="440755"/>
                    <a:pt x="64792" y="488467"/>
                    <a:pt x="109427" y="523869"/>
                  </a:cubicBezTo>
                  <a:cubicBezTo>
                    <a:pt x="187661" y="480020"/>
                    <a:pt x="250842" y="413596"/>
                    <a:pt x="290717" y="333261"/>
                  </a:cubicBez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77229209-1F7A-96E4-8072-9A33F86106B9}"/>
                </a:ext>
              </a:extLst>
            </p:cNvPr>
            <p:cNvSpPr/>
            <p:nvPr/>
          </p:nvSpPr>
          <p:spPr>
            <a:xfrm>
              <a:off x="6964710" y="3322774"/>
              <a:ext cx="217522" cy="344204"/>
            </a:xfrm>
            <a:custGeom>
              <a:avLst/>
              <a:gdLst>
                <a:gd name="connsiteX0" fmla="*/ 236354 w 307919"/>
                <a:gd name="connsiteY0" fmla="*/ -14 h 487247"/>
                <a:gd name="connsiteX1" fmla="*/ 182984 w 307919"/>
                <a:gd name="connsiteY1" fmla="*/ 294793 h 487247"/>
                <a:gd name="connsiteX2" fmla="*/ 0 w 307919"/>
                <a:gd name="connsiteY2" fmla="*/ 487096 h 487247"/>
                <a:gd name="connsiteX3" fmla="*/ 102505 w 307919"/>
                <a:gd name="connsiteY3" fmla="*/ 472694 h 487247"/>
                <a:gd name="connsiteX4" fmla="*/ 293960 w 307919"/>
                <a:gd name="connsiteY4" fmla="*/ 101644 h 487247"/>
                <a:gd name="connsiteX5" fmla="*/ 236354 w 307919"/>
                <a:gd name="connsiteY5" fmla="*/ -14 h 48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19" h="487247">
                  <a:moveTo>
                    <a:pt x="236354" y="-14"/>
                  </a:moveTo>
                  <a:cubicBezTo>
                    <a:pt x="250756" y="101441"/>
                    <a:pt x="232034" y="204826"/>
                    <a:pt x="182984" y="294793"/>
                  </a:cubicBezTo>
                  <a:cubicBezTo>
                    <a:pt x="142939" y="375993"/>
                    <a:pt x="79115" y="443070"/>
                    <a:pt x="0" y="487096"/>
                  </a:cubicBezTo>
                  <a:cubicBezTo>
                    <a:pt x="34733" y="488138"/>
                    <a:pt x="69398" y="483266"/>
                    <a:pt x="102505" y="472694"/>
                  </a:cubicBezTo>
                  <a:cubicBezTo>
                    <a:pt x="257677" y="422916"/>
                    <a:pt x="343306" y="256951"/>
                    <a:pt x="293960" y="101644"/>
                  </a:cubicBezTo>
                  <a:cubicBezTo>
                    <a:pt x="281609" y="64310"/>
                    <a:pt x="262040" y="29763"/>
                    <a:pt x="236354" y="-14"/>
                  </a:cubicBez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030" name="Graphic 2">
              <a:extLst>
                <a:ext uri="{FF2B5EF4-FFF2-40B4-BE49-F238E27FC236}">
                  <a16:creationId xmlns:a16="http://schemas.microsoft.com/office/drawing/2014/main" id="{A688444C-9FB9-3657-3C49-CBCB9FDF8385}"/>
                </a:ext>
              </a:extLst>
            </p:cNvPr>
            <p:cNvGrpSpPr/>
            <p:nvPr/>
          </p:nvGrpSpPr>
          <p:grpSpPr>
            <a:xfrm>
              <a:off x="6763605" y="3252779"/>
              <a:ext cx="415916" cy="416583"/>
              <a:chOff x="5656216" y="698239"/>
              <a:chExt cx="588760" cy="589704"/>
            </a:xfrm>
            <a:solidFill>
              <a:srgbClr val="001C32"/>
            </a:solidFill>
          </p:grpSpPr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B9E3865-DB77-2B9F-5760-15DC21C086A5}"/>
                  </a:ext>
                </a:extLst>
              </p:cNvPr>
              <p:cNvSpPr/>
              <p:nvPr/>
            </p:nvSpPr>
            <p:spPr>
              <a:xfrm>
                <a:off x="5656216" y="698239"/>
                <a:ext cx="588760" cy="589704"/>
              </a:xfrm>
              <a:custGeom>
                <a:avLst/>
                <a:gdLst>
                  <a:gd name="connsiteX0" fmla="*/ 143209 w 588760"/>
                  <a:gd name="connsiteY0" fmla="*/ 41461 h 589704"/>
                  <a:gd name="connsiteX1" fmla="*/ 547289 w 588760"/>
                  <a:gd name="connsiteY1" fmla="*/ 144144 h 589704"/>
                  <a:gd name="connsiteX2" fmla="*/ 444607 w 588760"/>
                  <a:gd name="connsiteY2" fmla="*/ 548216 h 589704"/>
                  <a:gd name="connsiteX3" fmla="*/ 41551 w 588760"/>
                  <a:gd name="connsiteY3" fmla="*/ 447245 h 589704"/>
                  <a:gd name="connsiteX4" fmla="*/ 143209 w 588760"/>
                  <a:gd name="connsiteY4" fmla="*/ 41461 h 58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60" h="589704">
                    <a:moveTo>
                      <a:pt x="143209" y="41461"/>
                    </a:moveTo>
                    <a:cubicBezTo>
                      <a:pt x="283149" y="-41771"/>
                      <a:pt x="464057" y="4204"/>
                      <a:pt x="547289" y="144144"/>
                    </a:cubicBezTo>
                    <a:cubicBezTo>
                      <a:pt x="630513" y="284076"/>
                      <a:pt x="584547" y="464992"/>
                      <a:pt x="444607" y="548216"/>
                    </a:cubicBezTo>
                    <a:cubicBezTo>
                      <a:pt x="305336" y="631051"/>
                      <a:pt x="125317" y="585957"/>
                      <a:pt x="41551" y="447245"/>
                    </a:cubicBezTo>
                    <a:cubicBezTo>
                      <a:pt x="-41520" y="306983"/>
                      <a:pt x="3819" y="125989"/>
                      <a:pt x="143209" y="41461"/>
                    </a:cubicBezTo>
                    <a:close/>
                  </a:path>
                </a:pathLst>
              </a:custGeom>
              <a:solidFill>
                <a:srgbClr val="001C32"/>
              </a:solidFill>
              <a:ln w="84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B5965B11-2AB9-8CB9-B167-4C0CB43C4B12}"/>
                  </a:ext>
                </a:extLst>
              </p:cNvPr>
              <p:cNvSpPr/>
              <p:nvPr/>
            </p:nvSpPr>
            <p:spPr>
              <a:xfrm>
                <a:off x="5656216" y="698239"/>
                <a:ext cx="588760" cy="589704"/>
              </a:xfrm>
              <a:custGeom>
                <a:avLst/>
                <a:gdLst>
                  <a:gd name="connsiteX0" fmla="*/ 143209 w 588760"/>
                  <a:gd name="connsiteY0" fmla="*/ 41461 h 589704"/>
                  <a:gd name="connsiteX1" fmla="*/ 547289 w 588760"/>
                  <a:gd name="connsiteY1" fmla="*/ 144144 h 589704"/>
                  <a:gd name="connsiteX2" fmla="*/ 444607 w 588760"/>
                  <a:gd name="connsiteY2" fmla="*/ 548216 h 589704"/>
                  <a:gd name="connsiteX3" fmla="*/ 41551 w 588760"/>
                  <a:gd name="connsiteY3" fmla="*/ 447245 h 589704"/>
                  <a:gd name="connsiteX4" fmla="*/ 143209 w 588760"/>
                  <a:gd name="connsiteY4" fmla="*/ 41461 h 58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60" h="589704">
                    <a:moveTo>
                      <a:pt x="143209" y="41461"/>
                    </a:moveTo>
                    <a:cubicBezTo>
                      <a:pt x="283149" y="-41771"/>
                      <a:pt x="464057" y="4204"/>
                      <a:pt x="547289" y="144144"/>
                    </a:cubicBezTo>
                    <a:cubicBezTo>
                      <a:pt x="630513" y="284076"/>
                      <a:pt x="584547" y="464992"/>
                      <a:pt x="444607" y="548216"/>
                    </a:cubicBezTo>
                    <a:cubicBezTo>
                      <a:pt x="305336" y="631051"/>
                      <a:pt x="125317" y="585957"/>
                      <a:pt x="41551" y="447245"/>
                    </a:cubicBezTo>
                    <a:cubicBezTo>
                      <a:pt x="-41520" y="306983"/>
                      <a:pt x="3819" y="125989"/>
                      <a:pt x="143209" y="41461"/>
                    </a:cubicBezTo>
                    <a:close/>
                  </a:path>
                </a:pathLst>
              </a:custGeom>
              <a:solidFill>
                <a:srgbClr val="9A0A18"/>
              </a:solidFill>
              <a:ln w="84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BB68733-F704-F139-4C01-A0FE03C2D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86" y="189490"/>
            <a:ext cx="915885" cy="5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6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7BEAB-63D9-25C7-C51B-7BBC9BD2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C24CE6-17D9-BB23-76BA-5825C172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290C32-4737-77B2-89B3-21FC244E8CB5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PERFORMANCE INSIGHTS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83663DE-FCC8-9012-9FB4-07D6F48878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F5D9F46E-8613-0896-23C3-99441D9CFF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99B47-D32C-AD47-2BB1-9D7CCBA7ED2C}"/>
              </a:ext>
            </a:extLst>
          </p:cNvPr>
          <p:cNvSpPr txBox="1"/>
          <p:nvPr/>
        </p:nvSpPr>
        <p:spPr>
          <a:xfrm>
            <a:off x="379445" y="1601187"/>
            <a:ext cx="57165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2. Top Performers in Death Overs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Objective: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Identify players excelling in death overs (last 4 overs) by runs and wickets.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Analysis: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Batters with high strike rates and bowlers with wickets in death overs.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Insights: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Top Finishers: AB de Villiers, MS Dhoni excelled under pressure.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Top Bowlers: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Bumrah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Malinga dominated with wickets and economy.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8494-1615-46AA-A9C1-52D9FCC66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8B32E-783D-BD07-BFC3-9E5CA189A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101" y="1722520"/>
            <a:ext cx="5174454" cy="38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0A024-730A-75F4-D56F-F6C3D019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A2C286-6A94-6B14-21DE-218D81B8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F11698-449F-9047-A087-7BC5C7F127A8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PERFORMANCE INSIGHTS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EB8C20E-BBF7-3F91-73FB-B88A403935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D634F2F8-8174-595E-2AAB-383ECA3BA0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EE539-7B1F-00C6-AB5C-F28CB478300A}"/>
              </a:ext>
            </a:extLst>
          </p:cNvPr>
          <p:cNvSpPr txBox="1"/>
          <p:nvPr/>
        </p:nvSpPr>
        <p:spPr>
          <a:xfrm>
            <a:off x="370114" y="1414575"/>
            <a:ext cx="6319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3. Boundary Frequency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Objective: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Identify players with high boundary frequency and impact on scoring rates.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Analysis: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Calculated boundary frequency for top batsmen.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RV Gomez and AN Ahmed excel in boundary frequency.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Consistent boundary hitters boost rapid scoring in T20.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BCA88-B914-2860-78B8-BDBDA797D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10B81-E59C-283C-AF81-9B8A760986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15"/>
          <a:stretch/>
        </p:blipFill>
        <p:spPr>
          <a:xfrm>
            <a:off x="6781455" y="1601187"/>
            <a:ext cx="5143068" cy="4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322F4-86D3-7928-447D-2495BEEB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0A3222-7DE6-CE8D-477D-55214C14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B74992-7781-478F-5FEF-E85B6D14BADD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PERFORMANCE INSIGHTS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6C9FAB1-7DC9-7861-EE20-374392DA87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ED7C416-5162-4C0E-78BD-2B064A61F9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52AC3-38A0-34F6-2E10-7243C6B8BEF7}"/>
              </a:ext>
            </a:extLst>
          </p:cNvPr>
          <p:cNvSpPr txBox="1"/>
          <p:nvPr/>
        </p:nvSpPr>
        <p:spPr>
          <a:xfrm>
            <a:off x="379445" y="1601187"/>
            <a:ext cx="5965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4. Elite Batting and Bowling Contributors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Objective: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Identify players excelling in both batting and bowling.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Analysis: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Evaluate players with strong runs and wickets for all-round performance.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All-rounders like Watson and Jadeja excel in both disciplines.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Their versatility offers crucial adaptability, shifting match momentum.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83F8C-4249-313F-A404-6D0566354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96A82-D40A-A078-B40F-7E43F892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43" y="1953214"/>
            <a:ext cx="5357312" cy="33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5AF512-8035-8D4A-CF6F-471763E3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E35945-C8D8-AC23-E67B-50C91C1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5CE42-EC3B-83FB-2595-261ECCCD3D4A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PERFORMANCE INSIGHTS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6B05AAA-D738-ACD0-639F-86322BE48C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8C7853B-6E66-679C-D0DE-6AC5F248B4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84FB4-9513-3058-C920-FC352C9EDCC4}"/>
              </a:ext>
            </a:extLst>
          </p:cNvPr>
          <p:cNvSpPr txBox="1"/>
          <p:nvPr/>
        </p:nvSpPr>
        <p:spPr>
          <a:xfrm>
            <a:off x="379445" y="1326953"/>
            <a:ext cx="57165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5. Home Ground Performance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Objective: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Analyze RCB’s performance at M.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Chinnaswamy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and other home venues.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Analysis: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Calculated win percentage at each venue.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RCB’s home win percentage varies, needing adjustments.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Strong home performance and chasing ability boost standings.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9E93B-92BC-5616-5BBA-CA4DA8128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A4EA8-C960-AD9E-BE26-2908277A2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06022"/>
            <a:ext cx="5981554" cy="391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10DC7-4ADD-1CD4-E448-F173E408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FB1824D-5FA4-C2D5-854F-0E1FC726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5995C-392A-0C07-E2F5-F76D07E6098C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STRATEGIC RECOMMENDATIONS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D984BFB-A097-7764-703E-E07C611D3E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1F9B00D-395E-BCBC-F779-CAF89D60EE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86CFF-8FD5-AFEC-9838-393039C91FF2}"/>
              </a:ext>
            </a:extLst>
          </p:cNvPr>
          <p:cNvSpPr txBox="1"/>
          <p:nvPr/>
        </p:nvSpPr>
        <p:spPr>
          <a:xfrm>
            <a:off x="701340" y="1392806"/>
            <a:ext cx="6100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1. Strengthening Death Over Strategy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Death overs (16-20) are crucial; RCB struggles in bowling.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Recommendation:  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 Acquire death-over specialists like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Bumrah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and Morris.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 Use proven bowlers for tight Yorkers and slower balls.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 Train Siraj and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Harshal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to specialize in death-over strategies.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1A835-C4B6-BC3F-A1BC-568D34F49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60165-BA5E-3105-0729-AC38ED68F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397" y="3527888"/>
            <a:ext cx="4581330" cy="25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36C19-AABC-241E-4FCC-8C2B70B6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67F2D7-5848-F669-6E3E-7895ADD9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32A323-2AD0-A354-5BBD-B0BEC18F76F0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STRATEGIC RECOMMENDATIONS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F7D7F2F5-7CCB-07BB-ADE0-FB243F9ED2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D85B15EA-8E13-0F2B-965F-3CCA9C2962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FE605-BED5-54C2-D9BB-F937C186824F}"/>
              </a:ext>
            </a:extLst>
          </p:cNvPr>
          <p:cNvSpPr txBox="1"/>
          <p:nvPr/>
        </p:nvSpPr>
        <p:spPr>
          <a:xfrm>
            <a:off x="655572" y="1574063"/>
            <a:ext cx="5931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2. Home Ground Advantage Utilization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Chinnaswamy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is a high-scoring venue, favoring explosive batsmen.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Recommendation: 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Strengthen batting with hitters like Maxwell and AB de Villiers.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Build a team of fast-scoring batsmen and defensive bowlers.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Focus on chasing, as RCB excels when batting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2B922-C7C7-46C0-F1CC-3350AC68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D913F-AB38-8EE8-4553-65F160C9A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183" y="3496107"/>
            <a:ext cx="4586926" cy="25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0914E-B3A2-3BF1-3938-32A2EC1C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7EE6DFF-6266-6B26-680A-72B879BC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2DFFB5-35A1-B595-8DCE-7F819A946CE6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STRATEGIC RECOMMENDATIONS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1DAF03B-51A4-CC04-5BB4-CEF171E00A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D47D0C8-5D5E-C078-D974-F8536D9204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CE51-C160-A100-3871-05DCE610F731}"/>
              </a:ext>
            </a:extLst>
          </p:cNvPr>
          <p:cNvSpPr txBox="1"/>
          <p:nvPr/>
        </p:nvSpPr>
        <p:spPr>
          <a:xfrm>
            <a:off x="804862" y="1574063"/>
            <a:ext cx="595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3. Prioritize Versatile All-rounders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All-rounders enhance team flexibility, crucial in T20.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Recommendation: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Acquire or retain all-rounders like Pandya and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Stoinis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Develop Sundar for a more versatile role.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Use all-rounders strategically in key overs for batting or bowling impact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807F-514A-05D5-181D-453CE1B4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6BC8D-7A07-DC46-63B9-D274691AF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25" y="4198776"/>
            <a:ext cx="5319519" cy="18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02A5E-428C-53B5-DECC-EF6C7BE92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D054DC-B6D3-E8A5-5EB2-398778F0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969E16-CB4B-94D2-7D8E-7750B6A6757E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CONCLUSION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C22CD2-219F-CD7F-F605-673D7F8F36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EA2860CD-A5D4-E3AA-B820-9964F9E911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488A3-26B6-3E34-6133-49E721F105BC}"/>
              </a:ext>
            </a:extLst>
          </p:cNvPr>
          <p:cNvSpPr txBox="1"/>
          <p:nvPr/>
        </p:nvSpPr>
        <p:spPr>
          <a:xfrm>
            <a:off x="1222332" y="1536109"/>
            <a:ext cx="8220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Build a team with versatile players and death-over specialists.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Leverage home advantage with explosive batting.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Acquire players who perform under pressure in batting and bowling.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Strengthen batting with backups and bowling with experts like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Narine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Malinga, and Ashwin.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Consistent strategies will improve RCB’s performance and boost IPL chances.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2DA21-EF54-4EED-AB1A-3A229D94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692BD-0F8F-A3F1-84F8-3BA3A3D67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3083B4-96A5-E75F-6ADB-AFAE8ED6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BC1E8-D78B-45CC-FFE8-DAB81D93A301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THANK YOU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109E3B9-06E9-7AF9-2F4E-DD467C3F65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61A678-F480-17EC-B029-D5AFE6AE13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48AAE-EA51-4DEF-BEF9-1BF6AC35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67B35-E605-169B-FEE9-DF49E173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66611D-16F2-1CEF-CC1A-A4355AC3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5D2AF-A139-4124-2D82-7206F644645D}"/>
              </a:ext>
            </a:extLst>
          </p:cNvPr>
          <p:cNvGrpSpPr/>
          <p:nvPr/>
        </p:nvGrpSpPr>
        <p:grpSpPr>
          <a:xfrm>
            <a:off x="4813530" y="436587"/>
            <a:ext cx="5429250" cy="6837410"/>
            <a:chOff x="1047750" y="1989662"/>
            <a:chExt cx="5048250" cy="3969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940114-37EA-5A28-2A19-2CE87107877E}"/>
                </a:ext>
              </a:extLst>
            </p:cNvPr>
            <p:cNvSpPr txBox="1"/>
            <p:nvPr/>
          </p:nvSpPr>
          <p:spPr>
            <a:xfrm>
              <a:off x="1047750" y="2635993"/>
              <a:ext cx="5048250" cy="3322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INTRODUCTION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OBJECTIVE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PROBLEM STATEMENT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OVERVIEW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DATABASE SCHEMA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METHODOLOGY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PERFORMANCE INSIGHTS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STRATEGIC RECOMMENDATIONS</a:t>
              </a:r>
            </a:p>
            <a:p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CONCLUSION</a:t>
              </a:r>
            </a:p>
            <a:p>
              <a:r>
                <a:rPr lang="en-US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D1C4A8-8511-70E5-6B46-5E9D06AE070D}"/>
                </a:ext>
              </a:extLst>
            </p:cNvPr>
            <p:cNvSpPr txBox="1"/>
            <p:nvPr/>
          </p:nvSpPr>
          <p:spPr>
            <a:xfrm>
              <a:off x="1047750" y="1989662"/>
              <a:ext cx="5048250" cy="3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Montserrat" panose="00000500000000000000" pitchFamily="2" charset="0"/>
                </a:rPr>
                <a:t>CONTENT OVERVIEW</a:t>
              </a:r>
              <a:endParaRPr lang="en-IN" sz="3600" b="1" dirty="0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E58013DC-CEAC-3389-0545-128D76CEC8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D7BBC8C-2360-6BCD-D724-91460588E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C801C9-DE14-2ADC-D578-16C8318A24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11" t="2165" r="23918"/>
          <a:stretch/>
        </p:blipFill>
        <p:spPr>
          <a:xfrm>
            <a:off x="1030407" y="1549994"/>
            <a:ext cx="2936714" cy="3698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D8AEA-2DE7-DE46-C7AD-4FF0AEF2C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87" y="180533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CA91A-14EB-FACA-FAAC-94F4EC1E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B9B3C9-4527-BECA-8033-43F1A09B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48FFE-68FE-941D-E6BB-8DC9BA0C6CFE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305CC98-8E3F-D44B-57AD-D9A0A59D05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40B30A21-4DB5-9DCA-164B-F0518AE907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1317A-F9B9-044D-A793-EFB18AA97862}"/>
              </a:ext>
            </a:extLst>
          </p:cNvPr>
          <p:cNvSpPr txBox="1"/>
          <p:nvPr/>
        </p:nvSpPr>
        <p:spPr>
          <a:xfrm>
            <a:off x="1147664" y="1574063"/>
            <a:ext cx="9190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Royal Challengers Bangalore (RCB) has been a competitive franchise in the IPL. Our analysis focuses on understanding the team's past performance, identifying key players, and optimizing strategies for better results in upcoming seasons. This data-driven approach will guide our insights to enhance team performance and capitalize on strengths.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Key Focus Areas: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Performance analysis across multiple IPL seasons.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Identifying high-performing players based on both batting and bowling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Analyzing home ground advantage and key matches.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Offering strategic recommendations based on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DCAC3-D135-6C3E-5461-0F9C05837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082" y="180533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12C4-E5CE-0FF6-D297-365230F5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BB2FC4-A232-1246-B411-7737A845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5F7852-61EF-BCEA-0AD7-792637296F52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OBJECTIVE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D626CD3-A294-2AA7-A529-9856C53A93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FF250815-B344-55FF-2519-7B0003693A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CF40A-833F-A0C4-9D3C-8DEDEB21F114}"/>
              </a:ext>
            </a:extLst>
          </p:cNvPr>
          <p:cNvSpPr txBox="1"/>
          <p:nvPr/>
        </p:nvSpPr>
        <p:spPr>
          <a:xfrm>
            <a:off x="1381125" y="2211355"/>
            <a:ext cx="9507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Analyze RCB's historical performance trends to identify key success and failure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Evaluate top-performing players based on batting, bowling, and versatility.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Assess the impact of home ground conditions on RCB's team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Provide actionable strategies and recommendations to enhance RCB’s future performance.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814A0-C5B9-90F3-51BD-6B49AD707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3" y="180533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6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DDBB5-A0DE-AF3D-7755-4A188121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5FA26E-3D82-9120-8308-38037AD4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7D7988-119F-E548-2E53-0A116B4E868D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PROBLEM STATEMENT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6C90255E-B197-EA4C-C027-3D1750876E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DA725D8-DE9C-FC12-8A46-C9E558112A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6EA44E-7AAB-CC89-DF22-D517168D945D}"/>
              </a:ext>
            </a:extLst>
          </p:cNvPr>
          <p:cNvSpPr txBox="1"/>
          <p:nvPr/>
        </p:nvSpPr>
        <p:spPr>
          <a:xfrm>
            <a:off x="1268963" y="1912776"/>
            <a:ext cx="9722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RCB seeks a comprehensive analysis to identify top-performing, reliable players with consistent contributions in both batting and bowling for the 2017 mega auction, optimizing player investments to enhance IPL success.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The team aims to understand key factors such as team dynamics, home ground advantage, and conditions affecting high-scoring matches to craft a winning strategy.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ED9CC-0602-253D-E812-3629D41D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63" y="180533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31422-75ED-F1CB-3E6F-475316F2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35056C1-4FED-3A90-238B-D6A11F4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B9126-184A-F565-6C20-1005B24E6A37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DATA OVERVIEW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B35AD241-0265-1D76-CF31-39AD669B47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C005C9A-5FF6-ABA9-976E-912D1FCAEA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E7D8A5-AC93-E5EA-6249-411BDD1F2D35}"/>
              </a:ext>
            </a:extLst>
          </p:cNvPr>
          <p:cNvSpPr txBox="1"/>
          <p:nvPr/>
        </p:nvSpPr>
        <p:spPr>
          <a:xfrm>
            <a:off x="1682620" y="1106254"/>
            <a:ext cx="10133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Montserrat" panose="00000500000000000000" pitchFamily="2" charset="0"/>
              </a:rPr>
              <a:t>Data Source: </a:t>
            </a:r>
          </a:p>
          <a:p>
            <a:endParaRPr lang="en-US" b="1" u="sng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IPL Dataset: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Includes tables like matches, player, team,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ball_by_ball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wickets,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bowling_style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city,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extra_runs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etc.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Montserrat" panose="00000500000000000000" pitchFamily="2" charset="0"/>
              </a:rPr>
              <a:t>Key Metrics Analyzed: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Batting: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Total runs, strike rate, average.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Consistency: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Most Man of the Match awards.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Bowling: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Wickets, economy rate, effectiveness.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Versatility: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Contributions in both batting and bowling.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Team: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Match wins, home ground impact.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Montserrat" panose="00000500000000000000" pitchFamily="2" charset="0"/>
              </a:rPr>
              <a:t>Tools Used: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SQL Workbench: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data querying,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Excel: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visualization, in-depth analysis.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7818E-53F4-4348-F4C1-F85CBEED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D6FD7-39C5-2133-4269-47D5A918A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0280DC-B3C1-D61C-7361-FBBEA51C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8A316-AFF7-4941-1AC1-D082232204EB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DATABASE SCHEMA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E78955A-FC44-3170-C3A3-6DE1B00270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6FF5AB60-CB7C-1759-9F9D-E943DED747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49B9C-EBEB-6CC8-F681-6F37A85A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2B8167-30DD-97F2-317C-5D083C645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32" y="1236612"/>
            <a:ext cx="10089754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83CAC-6DAA-8059-46B6-806F0A18C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1AA9A6-BBB5-31E1-ABBB-5D2EABC6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BA41F9-E0EB-C8EE-34BA-F54422D28DF9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METHODOLOGY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11662734-6AF2-B7CC-23EF-6722D2B5A8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A1953160-B2C0-9AA6-4A80-571096B180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348F1-A41D-9003-7110-6B28F8EC5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93390F-9087-29A5-75A0-D92127871551}"/>
              </a:ext>
            </a:extLst>
          </p:cNvPr>
          <p:cNvSpPr/>
          <p:nvPr/>
        </p:nvSpPr>
        <p:spPr>
          <a:xfrm>
            <a:off x="1916219" y="1446127"/>
            <a:ext cx="4407182" cy="21489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9BAD7-BA7D-607C-DDF1-2A0C42413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41" y="1383591"/>
            <a:ext cx="4523624" cy="227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AA355-3F00-853A-BF1E-EC448677D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41" y="3657596"/>
            <a:ext cx="4523624" cy="2274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51780-9CCA-0AEF-5D28-D2DFFD553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176" y="3657596"/>
            <a:ext cx="4523624" cy="2274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C2373B-9FF4-95DB-07A6-7B1390B96790}"/>
              </a:ext>
            </a:extLst>
          </p:cNvPr>
          <p:cNvSpPr txBox="1"/>
          <p:nvPr/>
        </p:nvSpPr>
        <p:spPr>
          <a:xfrm>
            <a:off x="2040470" y="1563494"/>
            <a:ext cx="3971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Step 1: </a:t>
            </a:r>
          </a:p>
          <a:p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Extract and preprocess data with SQL for batting and bowling metrics.</a:t>
            </a:r>
          </a:p>
          <a:p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Calculate player versatility: strike rate, economy rate, impact.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268DD-28CC-1EBB-236C-D10D1E3CB390}"/>
              </a:ext>
            </a:extLst>
          </p:cNvPr>
          <p:cNvSpPr txBox="1"/>
          <p:nvPr/>
        </p:nvSpPr>
        <p:spPr>
          <a:xfrm>
            <a:off x="6657267" y="1583751"/>
            <a:ext cx="3971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Step 2: </a:t>
            </a:r>
          </a:p>
          <a:p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Player Performance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Rank players by runs, wickets, strike rate, and economy rate.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B3821-7FD8-320A-57F4-FF73EE1960E1}"/>
              </a:ext>
            </a:extLst>
          </p:cNvPr>
          <p:cNvSpPr txBox="1"/>
          <p:nvPr/>
        </p:nvSpPr>
        <p:spPr>
          <a:xfrm>
            <a:off x="2040470" y="3899346"/>
            <a:ext cx="3971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Step 3: </a:t>
            </a:r>
          </a:p>
          <a:p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Analyze home ground performance and venue impact on results.  </a:t>
            </a:r>
          </a:p>
          <a:p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Review RCB’s historical performance across seasons.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0E0C9-D5D1-6AEB-995F-10CE4982A2E4}"/>
              </a:ext>
            </a:extLst>
          </p:cNvPr>
          <p:cNvSpPr txBox="1"/>
          <p:nvPr/>
        </p:nvSpPr>
        <p:spPr>
          <a:xfrm>
            <a:off x="6623561" y="3857756"/>
            <a:ext cx="4281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Step 4: </a:t>
            </a:r>
          </a:p>
          <a:p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Provide recommendations based on player performance and team dynamics.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Use data insights to optimize strategies and player roles.</a:t>
            </a:r>
          </a:p>
        </p:txBody>
      </p:sp>
    </p:spTree>
    <p:extLst>
      <p:ext uri="{BB962C8B-B14F-4D97-AF65-F5344CB8AC3E}">
        <p14:creationId xmlns:p14="http://schemas.microsoft.com/office/powerpoint/2010/main" val="6573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82B3F7-AC08-C71E-5CCA-47F248583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4E02794-88D4-7311-95AC-3F88E572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D4897-7EDC-8794-F2F8-486C7C6174AD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PERFORMANCE INSIGHTS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3B66B40D-FDA6-1376-5757-5F88832D58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A532B156-F48E-5713-10FE-1E3F26B6D1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C112D-F610-5987-D112-E6D1CDBA4B02}"/>
              </a:ext>
            </a:extLst>
          </p:cNvPr>
          <p:cNvSpPr txBox="1"/>
          <p:nvPr/>
        </p:nvSpPr>
        <p:spPr>
          <a:xfrm>
            <a:off x="525626" y="1951006"/>
            <a:ext cx="5570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Top Player in Batting Scores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Objective: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Identify batters with high scores, averages, and strike rates. 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Analysis: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Focus on players with consistent averages, high strike rates, and total runs.  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Insights: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Top batters combine consistency with explosive scoring.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87D78-C7A0-8BA1-61D6-F7CDE055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32" y="186410"/>
            <a:ext cx="920576" cy="51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709D9-C612-ADBD-98AA-4460EF846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5785"/>
            <a:ext cx="5961791" cy="35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1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88">
      <a:dk1>
        <a:sysClr val="windowText" lastClr="000000"/>
      </a:dk1>
      <a:lt1>
        <a:sysClr val="window" lastClr="FFFFFF"/>
      </a:lt1>
      <a:dk2>
        <a:srgbClr val="0E2841"/>
      </a:dk2>
      <a:lt2>
        <a:srgbClr val="FBB901"/>
      </a:lt2>
      <a:accent1>
        <a:srgbClr val="19398A"/>
      </a:accent1>
      <a:accent2>
        <a:srgbClr val="FFFAC5"/>
      </a:accent2>
      <a:accent3>
        <a:srgbClr val="081033"/>
      </a:accent3>
      <a:accent4>
        <a:srgbClr val="E62A76"/>
      </a:accent4>
      <a:accent5>
        <a:srgbClr val="774898"/>
      </a:accent5>
      <a:accent6>
        <a:srgbClr val="00A8B5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941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K</dc:creator>
  <cp:lastModifiedBy>KIRAN HD</cp:lastModifiedBy>
  <cp:revision>115</cp:revision>
  <dcterms:created xsi:type="dcterms:W3CDTF">2024-03-26T09:25:57Z</dcterms:created>
  <dcterms:modified xsi:type="dcterms:W3CDTF">2025-01-25T13:31:08Z</dcterms:modified>
</cp:coreProperties>
</file>