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97" r:id="rId3"/>
    <p:sldId id="281" r:id="rId4"/>
    <p:sldId id="282" r:id="rId5"/>
    <p:sldId id="307" r:id="rId6"/>
    <p:sldId id="283" r:id="rId7"/>
    <p:sldId id="312" r:id="rId8"/>
    <p:sldId id="311" r:id="rId9"/>
    <p:sldId id="308" r:id="rId10"/>
    <p:sldId id="310" r:id="rId11"/>
    <p:sldId id="285" r:id="rId12"/>
    <p:sldId id="302" r:id="rId13"/>
    <p:sldId id="303" r:id="rId14"/>
    <p:sldId id="305" r:id="rId15"/>
    <p:sldId id="306" r:id="rId16"/>
    <p:sldId id="299" r:id="rId17"/>
    <p:sldId id="314" r:id="rId18"/>
    <p:sldId id="315" r:id="rId19"/>
    <p:sldId id="317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3" autoAdjust="0"/>
    <p:restoredTop sz="94660"/>
  </p:normalViewPr>
  <p:slideViewPr>
    <p:cSldViewPr>
      <p:cViewPr varScale="1">
        <p:scale>
          <a:sx n="94" d="100"/>
          <a:sy n="94" d="100"/>
        </p:scale>
        <p:origin x="-83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770254265091864"/>
          <c:y val="0.18798351377952771"/>
          <c:w val="0.46261581364829396"/>
          <c:h val="0.693923720472441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Sheet1!$A$2:$A$11</c:f>
              <c:strCache>
                <c:ptCount val="10"/>
                <c:pt idx="0">
                  <c:v>Game</c:v>
                </c:pt>
                <c:pt idx="1">
                  <c:v>Communications</c:v>
                </c:pt>
                <c:pt idx="2">
                  <c:v>Social</c:v>
                </c:pt>
                <c:pt idx="3">
                  <c:v>Productivity</c:v>
                </c:pt>
                <c:pt idx="4">
                  <c:v>Tools</c:v>
                </c:pt>
                <c:pt idx="5">
                  <c:v>Family</c:v>
                </c:pt>
                <c:pt idx="6">
                  <c:v>Photography</c:v>
                </c:pt>
                <c:pt idx="7">
                  <c:v>Travel_and_Local</c:v>
                </c:pt>
                <c:pt idx="8">
                  <c:v>Video_Player</c:v>
                </c:pt>
                <c:pt idx="9">
                  <c:v>News_and_Magazines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24.29</c:v>
                </c:pt>
                <c:pt idx="1">
                  <c:v>18.600000000000001</c:v>
                </c:pt>
                <c:pt idx="2">
                  <c:v>9.64</c:v>
                </c:pt>
                <c:pt idx="3">
                  <c:v>9.6</c:v>
                </c:pt>
                <c:pt idx="4">
                  <c:v>8.82</c:v>
                </c:pt>
                <c:pt idx="5">
                  <c:v>7.73</c:v>
                </c:pt>
                <c:pt idx="6">
                  <c:v>7.49</c:v>
                </c:pt>
                <c:pt idx="7">
                  <c:v>4.9000000000000004</c:v>
                </c:pt>
                <c:pt idx="8">
                  <c:v>4.79</c:v>
                </c:pt>
                <c:pt idx="9">
                  <c:v>4.1499999999999995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7500000000000093"/>
          <c:y val="0.20908292322834637"/>
          <c:w val="0.28663763123359576"/>
          <c:h val="0.67365895669291465"/>
        </c:manualLayout>
      </c:layout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6088172572178481"/>
          <c:y val="0"/>
          <c:w val="0.37059779636920476"/>
          <c:h val="0.920104873744230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Sheet1!$A$2:$A$5</c:f>
              <c:strCache>
                <c:ptCount val="2"/>
                <c:pt idx="0">
                  <c:v>Free apps</c:v>
                </c:pt>
                <c:pt idx="1">
                  <c:v>Paid apps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1875519466316751"/>
          <c:y val="0"/>
          <c:w val="0.36428751093613299"/>
          <c:h val="8.5785301837270525E-2"/>
        </c:manualLayout>
      </c:layout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4"/>
          <p:cNvGrpSpPr/>
          <p:nvPr/>
        </p:nvGrpSpPr>
        <p:grpSpPr>
          <a:xfrm>
            <a:off x="3962400" y="1276350"/>
            <a:ext cx="609600" cy="457200"/>
            <a:chOff x="1245108" y="1743455"/>
            <a:chExt cx="1274445" cy="1272540"/>
          </a:xfrm>
        </p:grpSpPr>
        <p:sp>
          <p:nvSpPr>
            <p:cNvPr id="13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15240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62000" y="36195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CAPSTONE EDA PROJECT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19075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400" b="1" u="sng" spc="-35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ANALYSIS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257551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by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Mujtaba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Ali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Joshi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Prateek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Sachdeva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Samrat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Chowdhury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object 4"/>
          <p:cNvGrpSpPr/>
          <p:nvPr/>
        </p:nvGrpSpPr>
        <p:grpSpPr>
          <a:xfrm>
            <a:off x="3886200" y="1352550"/>
            <a:ext cx="990600" cy="762000"/>
            <a:chOff x="1245108" y="1743455"/>
            <a:chExt cx="1274445" cy="1272540"/>
          </a:xfrm>
        </p:grpSpPr>
        <p:sp>
          <p:nvSpPr>
            <p:cNvPr id="16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14800" y="98321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downlo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438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0955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app developers are updating their app regularly then there is high chance to install.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As you can see in histogram, developer should give updates more frequently.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pic>
        <p:nvPicPr>
          <p:cNvPr id="5" name="Picture 4" descr="add in 2 last updat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47750"/>
            <a:ext cx="8001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124200" y="1123950"/>
          <a:ext cx="7315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2876552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92%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apps on play store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free to download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rest are paid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3815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Paid Apps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46713"/>
            <a:ext cx="5410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Free Apps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DF Glue Board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CN Resident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 Strength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Color CL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CP Trivia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609493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Paid Apps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USMLE Step 2 CK Flashcards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211:CK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30WPM Amateur ham radio Koch CW Morse code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Morse Player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 DC Power Monitor</a:t>
            </a:r>
          </a:p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8575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Paid and Free Apps: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58906"/>
            <a:ext cx="7772399" cy="3884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095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 Rating For Each Category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81915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category has the maximum number of average rating.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862965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04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Sentiment Polarity Of Users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28750"/>
            <a:ext cx="8553450" cy="3548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33352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Maximum Apps around 40000 apps reviews Sentiment polarity lies between 0.0 to .18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Neutral to towards Positive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Around 3000 apps reviews Sentiment Polarity lies between -1 to 0.0 means About 3000 apps have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sentiment polarity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Mostly Apps Sentiment polarity lie between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-0.47 to +0.8</a:t>
            </a:r>
            <a:endParaRPr lang="en-US" sz="16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6195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71554"/>
            <a:ext cx="74676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rated apps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optimally</a:t>
            </a:r>
            <a:r>
              <a:rPr lang="en-US" sz="1600"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sized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between 2MB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40 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MB</a:t>
            </a:r>
            <a:endParaRPr lang="en-US" spc="-1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Paid apps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16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functionality were</a:t>
            </a:r>
            <a:r>
              <a:rPr lang="en-US" sz="16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lighter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 Free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apps outperform</a:t>
            </a:r>
            <a:r>
              <a:rPr lang="en-US" sz="16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paid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apps</a:t>
            </a:r>
          </a:p>
          <a:p>
            <a:pPr>
              <a:buFont typeface="Arial" pitchFamily="34" charset="0"/>
              <a:buChar char="•"/>
            </a:pP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an app is paid, the likelihood of it being popular is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higher if it’s</a:t>
            </a:r>
            <a:r>
              <a:rPr lang="en-US" sz="16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priced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z="16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Rating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16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installs and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rating.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installed apps</a:t>
            </a:r>
            <a:r>
              <a:rPr lang="en-US" sz="1600" spc="-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rated.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Issues like loading 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positive  features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1600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usability 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were revealed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 sentiment</a:t>
            </a:r>
            <a:r>
              <a:rPr lang="en-US" sz="16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analysis.</a:t>
            </a:r>
            <a:endParaRPr lang="en-US" sz="1600" dirty="0">
              <a:cs typeface="Arial"/>
            </a:endParaRPr>
          </a:p>
          <a:p>
            <a:endParaRPr lang="en-US" sz="1600" dirty="0" smtClean="0"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095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71551"/>
            <a:ext cx="792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Results we got as per our analysis :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category has the most number of downloads and ratings,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category has the maximum number of average rating.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size and free/paid apps category affected the maximum number of downloads.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Users prefer to pay for apps that are</a:t>
            </a:r>
            <a:r>
              <a:rPr lang="en-US" sz="16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light-weighted. As app size get larger conversion rate decreases.</a:t>
            </a: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4611" y="1809750"/>
            <a:ext cx="3647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Q&amp;A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4611" y="1809750"/>
            <a:ext cx="3647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43378"/>
            <a:ext cx="891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  STORE</a:t>
            </a:r>
            <a:r>
              <a:rPr lang="en-US" sz="2800" b="1" u="sng" spc="-35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  REVIEW 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3657604" y="742950"/>
            <a:ext cx="1274445" cy="1272540"/>
            <a:chOff x="1245108" y="1743455"/>
            <a:chExt cx="1274445" cy="1272540"/>
          </a:xfrm>
        </p:grpSpPr>
        <p:sp>
          <p:nvSpPr>
            <p:cNvPr id="5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575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review analysis is important?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047752"/>
            <a:ext cx="640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Play Store place a greater level of  importance on ratings and reviews than ever before. Apps with higher ratings and reviews rank high in search. If an app ranks high then there's a better chance of it being found and downloaded. The more downloads the more it will be kept high in the rankings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7315204" y="971552"/>
            <a:ext cx="960119" cy="961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315200" y="196215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5" dirty="0" smtClean="0">
                <a:latin typeface="Arial"/>
                <a:cs typeface="Arial"/>
              </a:rPr>
              <a:t>App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Market  is </a:t>
            </a:r>
            <a:r>
              <a:rPr lang="en-US" sz="1200" dirty="0">
                <a:latin typeface="Arial"/>
                <a:cs typeface="Arial"/>
              </a:rPr>
              <a:t>set to </a:t>
            </a:r>
            <a:r>
              <a:rPr lang="en-US" sz="1200" spc="-5" dirty="0">
                <a:latin typeface="Arial"/>
                <a:cs typeface="Arial"/>
              </a:rPr>
              <a:t>grow 20%  by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2023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2495550"/>
            <a:ext cx="8229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US" sz="1400" b="1" u="sng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Two datasets are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Basic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Review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consist of 13 columns: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App, Category, Rating, Review, Size, Installs, Type, Price, Content, Rating, Genres, Last Update, Current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Ver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Ver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with 10841 Rows.</a:t>
            </a:r>
          </a:p>
          <a:p>
            <a:endParaRPr lang="en-US" dirty="0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85750"/>
            <a:ext cx="7467600" cy="3693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Overview Of</a:t>
            </a:r>
            <a:r>
              <a:rPr lang="en-US" sz="2400" b="1" u="sng" spc="-95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nalysis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742951"/>
            <a:ext cx="6705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clean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data before</a:t>
            </a:r>
            <a:r>
              <a:rPr lang="en-US" sz="16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endParaRPr lang="en-US" sz="1600" spc="-1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1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1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Exploration</a:t>
            </a:r>
          </a:p>
          <a:p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Uncover initial patterns, characteristics,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and points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interest using visual  exploration</a:t>
            </a:r>
          </a:p>
          <a:p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5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spc="-5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</a:p>
          <a:p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 visualization using Python visualization libraries like Matplotlib, Seaborn.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spc="-1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6" name="AutoShape 2" descr="Chart, PNG, 512x512px, Chart, Area, Black, Black And White, Brand Download 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42871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819400"/>
            <a:ext cx="514350" cy="514350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550"/>
            <a:ext cx="609600" cy="533400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281113" y="4095750"/>
            <a:ext cx="547687" cy="52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61952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Find out the app category which application has been installed maximum number of times.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What are the factors affecting the maximum downloads?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Exploring the top 5 highest rated free and paid apps.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Exploring the average rating for each category.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Understanding the sentiment polarity of the users.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7693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Installed Apps By Category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276350"/>
            <a:ext cx="259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Game, Communication, Social, Productivity,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Tools,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Family, Photography, 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News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Magazines, Travel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&amp; Local, Video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Players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untapped free app  categories</a:t>
            </a: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Installs because of a high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underlying</a:t>
            </a:r>
            <a:r>
              <a:rPr lang="en-US" sz="16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demand</a:t>
            </a:r>
          </a:p>
          <a:p>
            <a:pPr marL="329565" indent="-317500">
              <a:lnSpc>
                <a:spcPct val="100000"/>
              </a:lnSpc>
              <a:tabLst>
                <a:tab pos="329565" algn="l"/>
                <a:tab pos="330200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333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sz="2800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2590800" y="666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5529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GAME category apps has been installed maximum number of times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3977"/>
            <a:ext cx="8001000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715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Affecting Maximum Number Of  Downloads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38152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size of app indirectly proportional to No. of Installation.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the size of app is less than or equal to 10MB then there is high chance to install that application.</a:t>
            </a: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2"/>
            <a:ext cx="8534400" cy="3671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5715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Impact  of  Rating  to  Number  of  Installations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maximum number of downloads are roughly between 4.0 to 4.6 ratings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350"/>
            <a:ext cx="8696325" cy="348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66750"/>
            <a:ext cx="838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the app is free to use then there is high probability to install.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Paid apps are less likely to be installed.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 the paid apps category maximum Installations are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 dollars only.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55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Price-Installations correlation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715</Words>
  <Application>Microsoft Office PowerPoint</Application>
  <PresentationFormat>On-screen Show (16:9)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</dc:title>
  <dc:creator>User3</dc:creator>
  <cp:lastModifiedBy>user</cp:lastModifiedBy>
  <cp:revision>85</cp:revision>
  <dcterms:created xsi:type="dcterms:W3CDTF">2022-08-18T04:30:55Z</dcterms:created>
  <dcterms:modified xsi:type="dcterms:W3CDTF">2022-09-08T05:14:18Z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2022-08-18T00:00:00Z</vt:filetime>
  </property>
</Properties>
</file>