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98B7F3-D494-4A0B-AA6D-F1623177AC8C}" v="1" dt="2022-08-23T17:19:11.3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>
      <p:cViewPr>
        <p:scale>
          <a:sx n="93" d="100"/>
          <a:sy n="93" d="100"/>
        </p:scale>
        <p:origin x="72" y="3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588EF-72E4-ECFD-A5EF-1994AD77E3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8A4F45-B65D-B217-C015-02FD5F98D7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66FC1-1E3C-A698-0A32-1955E7EF2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581C-29E7-40EC-8519-23BA514D0D1C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7A034-1EBF-A7D6-F635-56822255F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22396-F1CA-A120-906D-899AD93CB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C91E-7767-4870-9F1D-84E3B6268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784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AEC61-CA92-D219-BF09-36BFCCB01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84A770-2631-A4A4-3CDC-65DBFF8CC2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EA739F-FAF2-4B27-0A11-DE99A18D1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581C-29E7-40EC-8519-23BA514D0D1C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E15A33-54D5-EE59-1041-DE6101026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6EAE9E-A416-D826-3435-FCC12098A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C91E-7767-4870-9F1D-84E3B6268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859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E79C5C-45F4-C4AD-DB8E-C9442BC8F7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22F833-C595-8804-8ADE-62725D5774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C7F9A4-1ECA-51C8-8A01-71FF763F2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581C-29E7-40EC-8519-23BA514D0D1C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7BC3D-AD56-F983-59C5-F5788BE39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2D8F8C-23A5-0C71-34B6-4B94D820B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C91E-7767-4870-9F1D-84E3B6268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451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A8007-CF18-9702-63F0-25643E121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7400B-C10D-3A53-71C5-798111362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38FC6-FC5F-21EB-C3F5-D7E297C79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581C-29E7-40EC-8519-23BA514D0D1C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A1376-D82A-116C-2D30-FFED44C29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9BC26-80F2-AF5C-DF74-2DB7ABE67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C91E-7767-4870-9F1D-84E3B6268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3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DF8C-9F86-F8A7-168A-CCD288FF3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45248B-EFE6-9004-D812-AAD399358D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BCCC5-7A0C-B2FC-940B-26912AB57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581C-29E7-40EC-8519-23BA514D0D1C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50734D-9EEE-C960-A767-AD58011FB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8611F-C2DE-E359-A8C7-E1C681136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C91E-7767-4870-9F1D-84E3B6268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909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D4E06-B996-1353-0B21-ACEF47A9E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42301-E778-FD81-BEEE-0DE49DCF51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6D1BE2-4FC7-C925-F8B9-59F36273AC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29CE1-AAEC-000E-E8CB-7D44F46C0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581C-29E7-40EC-8519-23BA514D0D1C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9D1E5C-69ED-1E6E-7B9D-A8534B979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A9B11B-8936-80E3-F42E-3BB18F069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C91E-7767-4870-9F1D-84E3B6268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077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43448-0F66-586A-FBBF-199C2773D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E9E54E-5442-883F-6544-4A46656FA5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503136-AC88-C570-3D2C-9111F3BB58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7315C3-83B1-B26C-C39D-D92CC0E115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049482-3307-C5EE-DB14-42F26654C0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DECDAE-5797-403B-9044-969058CC2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581C-29E7-40EC-8519-23BA514D0D1C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CECC6C-A0A2-DBCB-C22B-1AB86AD3F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5143D4-3B74-BB12-063F-39C1F6513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C91E-7767-4870-9F1D-84E3B6268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685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A9413-9BDC-36D6-DD2B-818A4C67B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A46E37-1789-AA64-E325-319470C0D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581C-29E7-40EC-8519-23BA514D0D1C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CD2BDB-D4A6-DF57-A60A-9ADE8CE4B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DF8C5D-78FD-3B2D-E5E3-ED7B20983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C91E-7767-4870-9F1D-84E3B6268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248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DF7B24-277A-6373-DB7B-C1FF19D2B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581C-29E7-40EC-8519-23BA514D0D1C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ED799B-04F1-796A-A999-690B154C9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1FED9C-EE36-FA00-6B71-784E2486E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C91E-7767-4870-9F1D-84E3B6268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54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DA8DA-71C1-A24D-DCD2-FBAD5917E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1C63E-614B-B835-E4A5-A50979121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FBCA0C-4F33-A703-6B21-C2D22E6D6E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C8B6B2-3628-791A-92B8-D46067CA2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581C-29E7-40EC-8519-23BA514D0D1C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656A2B-9D09-BD3E-241F-6E1AC6F6E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98FEF4-A7BB-AD91-BE54-E4238A313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C91E-7767-4870-9F1D-84E3B6268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239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04E3C-E61F-DD4A-57E6-B8034AC70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9284DE-ABC9-68E1-9186-25790AE218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366499-2909-94D5-C1E2-6B122DEDF4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ADE347-0B9E-3D4C-3190-9678BBAF8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581C-29E7-40EC-8519-23BA514D0D1C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483ECD-2938-92A1-F23B-7DC4F9581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A42AD3-8AF1-ADA1-892B-1738187D6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C91E-7767-4870-9F1D-84E3B6268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53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150B39-6418-C7BB-77F4-AFEDBDBE9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92E50-7AAA-79BC-2B6F-AABC6B167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8A3A39-ADCB-5490-47B9-FDB122FB01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F581C-29E7-40EC-8519-23BA514D0D1C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63774-FF51-DABE-0BA2-E233D4B92B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B9644-725F-EA2A-FFC1-BFCEFB659A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2C91E-7767-4870-9F1D-84E3B6268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481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lorado.edu/cs/academics/graduate-programs/professional-masters-network-engineeri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05D77-4213-A778-9FC7-2EED5EF598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Network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E1EF36-1F9B-9379-FD15-36864D38B9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Jose Santos</a:t>
            </a:r>
          </a:p>
          <a:p>
            <a:r>
              <a:rPr lang="en-US" dirty="0"/>
              <a:t>Instructor</a:t>
            </a:r>
          </a:p>
        </p:txBody>
      </p:sp>
    </p:spTree>
    <p:extLst>
      <p:ext uri="{BB962C8B-B14F-4D97-AF65-F5344CB8AC3E}">
        <p14:creationId xmlns:p14="http://schemas.microsoft.com/office/powerpoint/2010/main" val="3247478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2AF46-9074-BD97-5254-B84B2FB30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you taking the right class?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A8E1D-E4A2-30EF-47CC-5D7A2445C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Course geared towards graduate students who have not taken Network Systems before</a:t>
            </a:r>
          </a:p>
          <a:p>
            <a:r>
              <a:rPr lang="en-US" dirty="0"/>
              <a:t>Alternatives:</a:t>
            </a:r>
          </a:p>
          <a:p>
            <a:pPr lvl="1"/>
            <a:r>
              <a:rPr lang="en-US" dirty="0"/>
              <a:t>CSCI 7000 Advanced Network Systems (Eric Keller)</a:t>
            </a:r>
          </a:p>
          <a:p>
            <a:pPr lvl="1"/>
            <a:r>
              <a:rPr lang="en-US" dirty="0"/>
              <a:t>CSCI 5160 Intro to Enterprise Networks</a:t>
            </a:r>
          </a:p>
          <a:p>
            <a:pPr lvl="1"/>
            <a:r>
              <a:rPr lang="en-US" dirty="0"/>
              <a:t>CSCI 5280 Software Defined Networks</a:t>
            </a:r>
          </a:p>
          <a:p>
            <a:pPr lvl="1"/>
            <a:r>
              <a:rPr lang="en-US" dirty="0"/>
              <a:t>CSCI 5260 Datacenter Networks</a:t>
            </a:r>
          </a:p>
          <a:p>
            <a:pPr lvl="1"/>
            <a:r>
              <a:rPr lang="en-US" dirty="0"/>
              <a:t>CSCI 5360 Service Provider Networks</a:t>
            </a:r>
          </a:p>
          <a:p>
            <a:pPr lvl="1"/>
            <a:r>
              <a:rPr lang="en-US" dirty="0"/>
              <a:t>CSCI 5180 Network Management and Automation</a:t>
            </a:r>
          </a:p>
          <a:p>
            <a:pPr lvl="1"/>
            <a:r>
              <a:rPr lang="en-US" dirty="0"/>
              <a:t>CSCI 5380 Network Virtualization and Orchestration</a:t>
            </a:r>
          </a:p>
          <a:p>
            <a:r>
              <a:rPr lang="en-US" dirty="0">
                <a:hlinkClick r:id="rId2"/>
              </a:rPr>
              <a:t>https://www.colorado.edu/cs/academics/graduate-programs/professional-masters-network-engineering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72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BAF30-8182-D53A-D5F9-1EE647FE0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workload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D450D-B023-3559-0F8D-19AC8E1CB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Syllabus at canvas</a:t>
            </a:r>
          </a:p>
          <a:p>
            <a:pPr lvl="1"/>
            <a:r>
              <a:rPr lang="en-US" dirty="0"/>
              <a:t>Midterm: 20% </a:t>
            </a:r>
          </a:p>
          <a:p>
            <a:pPr lvl="1"/>
            <a:r>
              <a:rPr lang="en-US" dirty="0"/>
              <a:t>Literature Reviews: 10%  ( 2 paper summary, 1 video presentation)</a:t>
            </a:r>
          </a:p>
          <a:p>
            <a:pPr lvl="1"/>
            <a:r>
              <a:rPr lang="en-US" dirty="0"/>
              <a:t>Weekly Quizzes: 10%</a:t>
            </a:r>
          </a:p>
          <a:p>
            <a:pPr lvl="1"/>
            <a:r>
              <a:rPr lang="en-US" dirty="0"/>
              <a:t>Problem Sets: 20%  (physical layer, ethernet/IP, routing TCP, hashing)</a:t>
            </a:r>
          </a:p>
          <a:p>
            <a:pPr lvl="1"/>
            <a:r>
              <a:rPr lang="en-US" dirty="0"/>
              <a:t>Programming Assignments: 20% (socket programming, webserver, proxy, hash storage)</a:t>
            </a:r>
          </a:p>
          <a:p>
            <a:pPr lvl="1"/>
            <a:r>
              <a:rPr lang="en-US" dirty="0"/>
              <a:t>Final Exam 20%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248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B9395-F3D2-6632-E6B1-DA439BB6A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this is the right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3C389-A010-38C0-0BE1-37F5FA6B21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you want to conclude the course?</a:t>
            </a:r>
          </a:p>
          <a:p>
            <a:r>
              <a:rPr lang="en-US" dirty="0"/>
              <a:t>Final Exam</a:t>
            </a:r>
          </a:p>
          <a:p>
            <a:pPr lvl="1"/>
            <a:r>
              <a:rPr lang="en-US" dirty="0"/>
              <a:t>Last 3 classes paper review presentation/lecture</a:t>
            </a:r>
          </a:p>
          <a:p>
            <a:r>
              <a:rPr lang="en-US" dirty="0"/>
              <a:t>Final Project</a:t>
            </a:r>
          </a:p>
          <a:p>
            <a:pPr lvl="1"/>
            <a:r>
              <a:rPr lang="en-US" dirty="0"/>
              <a:t>Last 3 classes project presentation / demo</a:t>
            </a:r>
          </a:p>
          <a:p>
            <a:pPr lvl="1"/>
            <a:r>
              <a:rPr lang="en-US" dirty="0"/>
              <a:t>Project definition by week 5</a:t>
            </a:r>
          </a:p>
          <a:p>
            <a:pPr lvl="1"/>
            <a:r>
              <a:rPr lang="en-US" dirty="0"/>
              <a:t>Project milestone by week 10</a:t>
            </a:r>
          </a:p>
          <a:p>
            <a:pPr lvl="1"/>
            <a:r>
              <a:rPr lang="en-US" dirty="0"/>
              <a:t>Project demo/presentation by week 15</a:t>
            </a:r>
          </a:p>
          <a:p>
            <a:pPr lvl="1"/>
            <a:r>
              <a:rPr lang="en-US" dirty="0"/>
              <a:t>Implies 2 parallel programming tasks (short term individual / long term team)</a:t>
            </a:r>
          </a:p>
        </p:txBody>
      </p:sp>
    </p:spTree>
    <p:extLst>
      <p:ext uri="{BB962C8B-B14F-4D97-AF65-F5344CB8AC3E}">
        <p14:creationId xmlns:p14="http://schemas.microsoft.com/office/powerpoint/2010/main" val="1790467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6FF18-EAC7-C094-64F8-B5D5B7D1D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OSI / TCP/IP Models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7CE8E1-68EE-96AE-D745-FA422DD879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2508" y="1498966"/>
            <a:ext cx="7016995" cy="4677997"/>
          </a:xfrm>
        </p:spPr>
      </p:pic>
    </p:spTree>
    <p:extLst>
      <p:ext uri="{BB962C8B-B14F-4D97-AF65-F5344CB8AC3E}">
        <p14:creationId xmlns:p14="http://schemas.microsoft.com/office/powerpoint/2010/main" val="2663291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BC102-1847-2E5E-1DE9-283DC7E39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approach:  http://yahoo.com</a:t>
            </a:r>
          </a:p>
        </p:txBody>
      </p:sp>
      <p:pic>
        <p:nvPicPr>
          <p:cNvPr id="4" name="Picture 4" descr="NetworkProc01">
            <a:extLst>
              <a:ext uri="{FF2B5EF4-FFF2-40B4-BE49-F238E27FC236}">
                <a16:creationId xmlns:a16="http://schemas.microsoft.com/office/drawing/2014/main" id="{5CDB0D3A-93FB-928A-3CD3-143547535A5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5524" y="1728754"/>
            <a:ext cx="7125771" cy="4448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5529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227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Network Systems</vt:lpstr>
      <vt:lpstr>Are you taking the right class?</vt:lpstr>
      <vt:lpstr>Course workload</vt:lpstr>
      <vt:lpstr>If this is the right class</vt:lpstr>
      <vt:lpstr>OSI / TCP/IP Models</vt:lpstr>
      <vt:lpstr>My approach:  http://yahoo.com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Systems</dc:title>
  <dc:creator>Jose Ramon Santos</dc:creator>
  <cp:lastModifiedBy>Jose Ramon Santos</cp:lastModifiedBy>
  <cp:revision>2</cp:revision>
  <dcterms:created xsi:type="dcterms:W3CDTF">2022-08-23T17:13:36Z</dcterms:created>
  <dcterms:modified xsi:type="dcterms:W3CDTF">2022-08-23T20:13:47Z</dcterms:modified>
</cp:coreProperties>
</file>