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vvwNTPWJcJV/IyTVNGFOuPbm2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8039bb3dc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8039bb3dc2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039bb3d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8039bb3dc2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039bb3dc2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8039bb3dc2_4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039bb3dc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8039bb3dc2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039bb3dc2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8039bb3dc2_4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039bb3dc2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8039bb3dc2_4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039bb3dc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8039bb3dc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b="7766" l="0" r="5304" t="22650"/>
          <a:stretch/>
        </p:blipFill>
        <p:spPr>
          <a:xfrm>
            <a:off x="0" y="0"/>
            <a:ext cx="12192000" cy="5967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672472" y="4327109"/>
            <a:ext cx="8085991" cy="88307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50" spcFirstLastPara="1" rIns="82050" wrap="square" tIns="41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Kevin Jones, Isha Burange, Bhoomika Singla, </a:t>
            </a:r>
            <a:r>
              <a:rPr lang="en-US" sz="2000">
                <a:solidFill>
                  <a:schemeClr val="lt1"/>
                </a:solidFill>
              </a:rPr>
              <a:t>Kiran Jojare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Systems Fall 2022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of Engineering, University of Colorado Boulder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27892" y="2469113"/>
            <a:ext cx="113362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FB87C"/>
                </a:solidFill>
                <a:latin typeface="Arial"/>
                <a:ea typeface="Arial"/>
                <a:cs typeface="Arial"/>
                <a:sym typeface="Arial"/>
              </a:rPr>
              <a:t>Final Project: V2V Broadcasting Protocol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039bb3dc2_1_20"/>
          <p:cNvSpPr txBox="1"/>
          <p:nvPr/>
        </p:nvSpPr>
        <p:spPr>
          <a:xfrm>
            <a:off x="366930" y="2220923"/>
            <a:ext cx="1155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FB87C"/>
                </a:solidFill>
              </a:rPr>
              <a:t>Thank You !</a:t>
            </a:r>
            <a:br>
              <a:rPr lang="en-US" sz="4500">
                <a:solidFill>
                  <a:srgbClr val="CFB87C"/>
                </a:solidFill>
              </a:rPr>
            </a:br>
            <a:r>
              <a:rPr lang="en-US" sz="4500">
                <a:solidFill>
                  <a:srgbClr val="CFB87C"/>
                </a:solidFill>
              </a:rPr>
              <a:t>Any Question ?</a:t>
            </a:r>
            <a:br>
              <a:rPr lang="en-US" sz="4500">
                <a:solidFill>
                  <a:srgbClr val="CFB87C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442180" y="406073"/>
            <a:ext cx="1155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FB87C"/>
                </a:solidFill>
              </a:rPr>
              <a:t>Motivation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522500" y="1299776"/>
            <a:ext cx="10626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71616"/>
                </a:solidFill>
              </a:rPr>
              <a:t>As per many research surveys, rear-end collisions occurs mostly due to:</a:t>
            </a:r>
            <a:endParaRPr sz="2000">
              <a:solidFill>
                <a:srgbClr val="17161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616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</a:pPr>
            <a:r>
              <a:rPr lang="en-US" sz="2000">
                <a:solidFill>
                  <a:srgbClr val="171616"/>
                </a:solidFill>
              </a:rPr>
              <a:t>Drivers maintain lesser headway time than is recommended.</a:t>
            </a:r>
            <a:endParaRPr sz="2000">
              <a:solidFill>
                <a:srgbClr val="171616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</a:pPr>
            <a:r>
              <a:rPr lang="en-US" sz="2000">
                <a:solidFill>
                  <a:srgbClr val="171616"/>
                </a:solidFill>
              </a:rPr>
              <a:t>Drivers have limited line of sight.</a:t>
            </a:r>
            <a:endParaRPr sz="2000">
              <a:solidFill>
                <a:srgbClr val="171616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</a:pPr>
            <a:r>
              <a:rPr lang="en-US" sz="2000">
                <a:solidFill>
                  <a:srgbClr val="171616"/>
                </a:solidFill>
              </a:rPr>
              <a:t>Bad weather like fog or low visibility.</a:t>
            </a:r>
            <a:endParaRPr sz="2000">
              <a:solidFill>
                <a:srgbClr val="17161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61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71616"/>
                </a:solidFill>
              </a:rPr>
              <a:t>To overcome this problem we need a way to:</a:t>
            </a:r>
            <a:endParaRPr sz="2000">
              <a:solidFill>
                <a:srgbClr val="171616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616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</a:pPr>
            <a:r>
              <a:rPr lang="en-US" sz="2000">
                <a:solidFill>
                  <a:srgbClr val="171616"/>
                </a:solidFill>
              </a:rPr>
              <a:t>Detect the crash event and relay it to drivers in back.</a:t>
            </a:r>
            <a:endParaRPr sz="2000">
              <a:solidFill>
                <a:srgbClr val="171616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</a:pPr>
            <a:r>
              <a:rPr lang="en-US" sz="2000">
                <a:solidFill>
                  <a:srgbClr val="171616"/>
                </a:solidFill>
              </a:rPr>
              <a:t>Provide more time to driver to prevent the crash.</a:t>
            </a:r>
            <a:endParaRPr sz="2000">
              <a:solidFill>
                <a:srgbClr val="171616"/>
              </a:solidFill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•"/>
            </a:pPr>
            <a:r>
              <a:rPr lang="en-US" sz="2000">
                <a:solidFill>
                  <a:srgbClr val="171616"/>
                </a:solidFill>
              </a:rPr>
              <a:t>Enable vehicle communication in bad weather conditions or low visibility.</a:t>
            </a:r>
            <a:endParaRPr sz="2000">
              <a:solidFill>
                <a:srgbClr val="171616"/>
              </a:solidFill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22499" y="1835158"/>
            <a:ext cx="106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616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792575" y="5194975"/>
            <a:ext cx="98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71616"/>
                </a:solidFill>
              </a:rPr>
              <a:t>Simply Warning of Potential Hazard Would be Enough !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723" y="4886874"/>
            <a:ext cx="1098802" cy="8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9501" y="67412"/>
            <a:ext cx="3452350" cy="131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039bb3dc2_1_5"/>
          <p:cNvSpPr txBox="1"/>
          <p:nvPr/>
        </p:nvSpPr>
        <p:spPr>
          <a:xfrm>
            <a:off x="442180" y="406073"/>
            <a:ext cx="1155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FB87C"/>
                </a:solidFill>
              </a:rPr>
              <a:t>Approach</a:t>
            </a:r>
            <a:endParaRPr/>
          </a:p>
        </p:txBody>
      </p:sp>
      <p:sp>
        <p:nvSpPr>
          <p:cNvPr id="102" name="Google Shape;102;g18039bb3dc2_1_5"/>
          <p:cNvSpPr txBox="1"/>
          <p:nvPr/>
        </p:nvSpPr>
        <p:spPr>
          <a:xfrm>
            <a:off x="530874" y="1383408"/>
            <a:ext cx="10626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Create a vehicle broadcast network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Broadcast location message across platoon of vehicles within that network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Maintain proximity tables for each vehicle 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In case of crash, broadcast emergency message to the vehicles in the proximity range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Upon receiving emergency message, process and respond accordingly</a:t>
            </a:r>
            <a:endParaRPr sz="2000">
              <a:solidFill>
                <a:srgbClr val="171616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7161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473230" y="442649"/>
            <a:ext cx="60555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FB87C"/>
                </a:solidFill>
              </a:rPr>
              <a:t>V2V Model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534190" y="1364943"/>
            <a:ext cx="72810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60B14"/>
                </a:solidFill>
              </a:rPr>
              <a:t>The system was modeled as several vehicles attached to a single switch</a:t>
            </a:r>
            <a:endParaRPr b="1" sz="1800">
              <a:solidFill>
                <a:srgbClr val="060B1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60B14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B14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Implemented as vms with a virtual switch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B14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Messages were broadcasted to simulate over the air transmission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B14"/>
              </a:buClr>
              <a:buSzPts val="2000"/>
              <a:buFont typeface="Arial"/>
              <a:buChar char="•"/>
            </a:pPr>
            <a:r>
              <a:rPr lang="en-US"/>
              <a:t>Broadcast vehicle ID, time and location and update proximity table at regular intervals for effective collision detection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B14"/>
              </a:buClr>
              <a:buSzPts val="2000"/>
              <a:buFont typeface="Arial"/>
              <a:buChar char="•"/>
            </a:pPr>
            <a:r>
              <a:rPr lang="en-US"/>
              <a:t>Broadcast crash message in case of emergency event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60B14"/>
              </a:buClr>
              <a:buSzPts val="2000"/>
              <a:buFont typeface="Arial"/>
              <a:buChar char="•"/>
            </a:pPr>
            <a:r>
              <a:rPr lang="en-US"/>
              <a:t>Recipient vehicle must decide whether to accept and send ack or reject the message based on proximity range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000" y="309100"/>
            <a:ext cx="3181750" cy="28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0950" y="3186525"/>
            <a:ext cx="4555725" cy="24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039bb3dc2_4_52"/>
          <p:cNvSpPr txBox="1"/>
          <p:nvPr/>
        </p:nvSpPr>
        <p:spPr>
          <a:xfrm>
            <a:off x="276330" y="212949"/>
            <a:ext cx="605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FB87C"/>
                </a:solidFill>
              </a:rPr>
              <a:t>Program Modules</a:t>
            </a:r>
            <a:endParaRPr/>
          </a:p>
        </p:txBody>
      </p:sp>
      <p:sp>
        <p:nvSpPr>
          <p:cNvPr id="116" name="Google Shape;116;g18039bb3dc2_4_52"/>
          <p:cNvSpPr txBox="1"/>
          <p:nvPr/>
        </p:nvSpPr>
        <p:spPr>
          <a:xfrm>
            <a:off x="148640" y="1359818"/>
            <a:ext cx="72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18039bb3dc2_4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8075" y="1081125"/>
            <a:ext cx="6328224" cy="46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039bb3dc2_4_5"/>
          <p:cNvSpPr txBox="1"/>
          <p:nvPr/>
        </p:nvSpPr>
        <p:spPr>
          <a:xfrm>
            <a:off x="276330" y="212949"/>
            <a:ext cx="605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FB87C"/>
                </a:solidFill>
              </a:rPr>
              <a:t>Example Flow</a:t>
            </a:r>
            <a:endParaRPr/>
          </a:p>
        </p:txBody>
      </p:sp>
      <p:sp>
        <p:nvSpPr>
          <p:cNvPr id="123" name="Google Shape;123;g18039bb3dc2_4_5"/>
          <p:cNvSpPr txBox="1"/>
          <p:nvPr/>
        </p:nvSpPr>
        <p:spPr>
          <a:xfrm>
            <a:off x="148640" y="1359818"/>
            <a:ext cx="72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8039bb3dc2_4_5"/>
          <p:cNvSpPr txBox="1"/>
          <p:nvPr/>
        </p:nvSpPr>
        <p:spPr>
          <a:xfrm>
            <a:off x="442950" y="1478950"/>
            <a:ext cx="514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Vehicles establish who is around them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Vehicle 1 sends out an emergency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missing ack from vehicle 3 initiates resend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new emergency message only needs an ack from vehicle 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Alternative considered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8039bb3dc2_4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474" y="476324"/>
            <a:ext cx="6055500" cy="5395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18039bb3dc2_4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75" y="3709618"/>
            <a:ext cx="48387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039bb3dc2_4_32"/>
          <p:cNvSpPr txBox="1"/>
          <p:nvPr/>
        </p:nvSpPr>
        <p:spPr>
          <a:xfrm>
            <a:off x="276330" y="212949"/>
            <a:ext cx="605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FB87C"/>
                </a:solidFill>
              </a:rPr>
              <a:t>Demo test case</a:t>
            </a:r>
            <a:endParaRPr/>
          </a:p>
        </p:txBody>
      </p:sp>
      <p:sp>
        <p:nvSpPr>
          <p:cNvPr id="132" name="Google Shape;132;g18039bb3dc2_4_32"/>
          <p:cNvSpPr txBox="1"/>
          <p:nvPr/>
        </p:nvSpPr>
        <p:spPr>
          <a:xfrm>
            <a:off x="148640" y="1359818"/>
            <a:ext cx="72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18039bb3dc2_4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750" y="1177075"/>
            <a:ext cx="4219050" cy="26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8039bb3dc2_4_32"/>
          <p:cNvSpPr txBox="1"/>
          <p:nvPr/>
        </p:nvSpPr>
        <p:spPr>
          <a:xfrm>
            <a:off x="442975" y="1443800"/>
            <a:ext cx="570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3 vehicle instances were initialized, 1 standing still, and 2 moving at different speeds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An emergency message is sent out as the 2 vehicles pass by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An emergency message is sent out with only one of the other vm close by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Vehicles in ack table respond. Acked vehicles are dropped from the event proximity table as responses come in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039bb3dc2_4_24"/>
          <p:cNvSpPr/>
          <p:nvPr/>
        </p:nvSpPr>
        <p:spPr>
          <a:xfrm>
            <a:off x="0" y="0"/>
            <a:ext cx="12192000" cy="6016800"/>
          </a:xfrm>
          <a:prstGeom prst="rect">
            <a:avLst/>
          </a:prstGeom>
          <a:solidFill>
            <a:srgbClr val="060B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8039bb3dc2_4_24"/>
          <p:cNvSpPr txBox="1"/>
          <p:nvPr/>
        </p:nvSpPr>
        <p:spPr>
          <a:xfrm>
            <a:off x="114055" y="143573"/>
            <a:ext cx="1155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FB87C"/>
                </a:solidFill>
              </a:rPr>
              <a:t>Demo</a:t>
            </a:r>
            <a:endParaRPr/>
          </a:p>
        </p:txBody>
      </p:sp>
      <p:pic>
        <p:nvPicPr>
          <p:cNvPr id="141" name="Google Shape;141;g18039bb3dc2_4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524" y="2036150"/>
            <a:ext cx="6999274" cy="32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8039bb3dc2_4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438" y="1362075"/>
            <a:ext cx="4257675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039bb3dc2_1_15"/>
          <p:cNvSpPr txBox="1"/>
          <p:nvPr/>
        </p:nvSpPr>
        <p:spPr>
          <a:xfrm>
            <a:off x="442180" y="406073"/>
            <a:ext cx="11559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FB87C"/>
                </a:solidFill>
              </a:rPr>
              <a:t>Future Scope</a:t>
            </a:r>
            <a:endParaRPr/>
          </a:p>
        </p:txBody>
      </p:sp>
      <p:sp>
        <p:nvSpPr>
          <p:cNvPr id="148" name="Google Shape;148;g18039bb3dc2_1_15"/>
          <p:cNvSpPr txBox="1"/>
          <p:nvPr/>
        </p:nvSpPr>
        <p:spPr>
          <a:xfrm>
            <a:off x="530874" y="1533958"/>
            <a:ext cx="10626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Create a multi lane approach for solution.</a:t>
            </a:r>
            <a:r>
              <a:rPr lang="en-US" sz="2000">
                <a:solidFill>
                  <a:srgbClr val="171616"/>
                </a:solidFill>
              </a:rPr>
              <a:t> 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Containerised the vehicle module for scalability.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Create a actual H/W Vehicle Prototype.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Integrate Emergency Systems(911) within software.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Multiple ADAS Applications inside autonomous vehicle.</a:t>
            </a:r>
            <a:endParaRPr sz="2000">
              <a:solidFill>
                <a:srgbClr val="171616"/>
              </a:solidFill>
            </a:endParaRPr>
          </a:p>
          <a:p>
            <a:pPr indent="-3683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Char char="❏"/>
            </a:pPr>
            <a:r>
              <a:rPr lang="en-US" sz="2000">
                <a:solidFill>
                  <a:srgbClr val="171616"/>
                </a:solidFill>
              </a:rPr>
              <a:t>Provide more security.</a:t>
            </a:r>
            <a:endParaRPr sz="2000">
              <a:solidFill>
                <a:srgbClr val="17161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2017-09-08T18:27:12Z</dcterms:created>
  <dc:creator>Michelle Wiese</dc:creator>
</cp:coreProperties>
</file>