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320" r:id="rId3"/>
    <p:sldId id="321" r:id="rId4"/>
    <p:sldId id="267" r:id="rId5"/>
    <p:sldId id="332" r:id="rId6"/>
    <p:sldId id="268" r:id="rId7"/>
    <p:sldId id="269" r:id="rId8"/>
    <p:sldId id="324" r:id="rId9"/>
    <p:sldId id="325" r:id="rId10"/>
    <p:sldId id="326" r:id="rId11"/>
    <p:sldId id="327" r:id="rId12"/>
    <p:sldId id="329" r:id="rId13"/>
    <p:sldId id="33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29" autoAdjust="0"/>
  </p:normalViewPr>
  <p:slideViewPr>
    <p:cSldViewPr showGuides="1">
      <p:cViewPr>
        <p:scale>
          <a:sx n="66" d="100"/>
          <a:sy n="66" d="100"/>
        </p:scale>
        <p:origin x="1026" y="21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679" y="2244830"/>
            <a:ext cx="8931469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677" y="4682063"/>
            <a:ext cx="8934519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799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348A08-244A-42CB-8F84-06C84863108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8676" y="5177408"/>
            <a:ext cx="572880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177408"/>
            <a:ext cx="1955471" cy="228600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BA94-2484-4635-9FA5-6627407EB77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32" y="2275166"/>
            <a:ext cx="8931362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32" y="4682062"/>
            <a:ext cx="893745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799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7375" y="1344503"/>
            <a:ext cx="1554075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D548F3-8C9E-4C06-AFEA-2CD250031B4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8733" y="5177408"/>
            <a:ext cx="565866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4" y="5177408"/>
            <a:ext cx="195782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77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C35-5B8F-4763-9124-39EE213DD20F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 i="0">
                <a:solidFill>
                  <a:schemeClr val="tx1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92473"/>
            <a:ext cx="4662226" cy="3163825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7030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>
                <a:solidFill>
                  <a:schemeClr val="tx1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7030" y="2792472"/>
            <a:ext cx="4662226" cy="3164509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6B-D2C3-4147-8F14-80982C9B5AC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E0F-6A56-4AC0-B559-E5131D256FC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3118-6D26-44B6-AED4-94897017ACE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98" y="607392"/>
            <a:ext cx="3161140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6856214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998" y="2336800"/>
            <a:ext cx="3161140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6545" y="6035040"/>
            <a:ext cx="195529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C434AB-74BB-40CE-83E2-E7CE6026803F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622" y="6035040"/>
            <a:ext cx="4583506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4021" y="6035040"/>
            <a:ext cx="122311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7694197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0863" y="6035040"/>
            <a:ext cx="207142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4E573A-0D4A-463F-9FE3-F97CC574E68A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489" y="6035040"/>
            <a:ext cx="4586807" cy="365760"/>
          </a:xfrm>
        </p:spPr>
        <p:txBody>
          <a:bodyPr/>
          <a:lstStyle>
            <a:lvl1pPr marL="0" algn="r" defTabSz="914126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0" y="6035040"/>
            <a:ext cx="1224977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042" y="603504"/>
            <a:ext cx="3143955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5042" y="2386584"/>
            <a:ext cx="3143955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4905" y="6035040"/>
            <a:ext cx="289229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EFC1D7-0A6B-4BDD-B2A5-AD7318419AF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035040"/>
            <a:ext cx="581508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035040"/>
            <a:ext cx="83798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147" y="20117"/>
            <a:ext cx="12431117" cy="68562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584" y="1808954"/>
            <a:ext cx="5451107" cy="3240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483" y="1975483"/>
            <a:ext cx="5119307" cy="2907035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532" y="2708920"/>
            <a:ext cx="5285208" cy="124122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NIDDK DIABETES ANALYSIS 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SCREENSHOTS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B36-8B53-45B5-9973-4F0130B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/>
              <a:t>Printing </a:t>
            </a:r>
            <a:r>
              <a:rPr lang="en-IN" dirty="0" err="1"/>
              <a:t>Classsification</a:t>
            </a:r>
            <a:r>
              <a:rPr lang="en-IN" dirty="0"/>
              <a:t> reports using multiple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1F7D4-109C-4CAF-A088-05483EF4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1551205"/>
            <a:ext cx="6192687" cy="46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06855"/>
            <a:ext cx="10055781" cy="1296144"/>
          </a:xfrm>
        </p:spPr>
        <p:txBody>
          <a:bodyPr/>
          <a:lstStyle/>
          <a:p>
            <a:pPr algn="ctr"/>
            <a:r>
              <a:rPr lang="en-IN" dirty="0"/>
              <a:t>Classification Report using Easy </a:t>
            </a:r>
            <a:r>
              <a:rPr lang="en-IN" dirty="0" err="1"/>
              <a:t>Enssemble</a:t>
            </a:r>
            <a:r>
              <a:rPr lang="en-IN" dirty="0"/>
              <a:t>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BA37D-6FD6-49B3-BC0F-5959A31D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1988840"/>
            <a:ext cx="787417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06855"/>
            <a:ext cx="10055781" cy="1296144"/>
          </a:xfrm>
        </p:spPr>
        <p:txBody>
          <a:bodyPr/>
          <a:lstStyle/>
          <a:p>
            <a:pPr algn="ctr"/>
            <a:r>
              <a:rPr lang="en-IN" dirty="0"/>
              <a:t>ROC-AUC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DD540-1C3D-40DA-B545-49A1A867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5" y="1876208"/>
            <a:ext cx="5903411" cy="40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06855"/>
            <a:ext cx="10055781" cy="12961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AUC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8FEB5-43F7-4381-AFC3-0BB39CFF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1" y="2024844"/>
            <a:ext cx="1078110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EED-129C-484A-8229-56C6C521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Import the required Libraries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950A47-A411-4E63-9F4C-1CF6F9BBE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28" y="1679298"/>
            <a:ext cx="10739628" cy="4355742"/>
          </a:xfrm>
        </p:spPr>
      </p:pic>
    </p:spTree>
    <p:extLst>
      <p:ext uri="{BB962C8B-B14F-4D97-AF65-F5344CB8AC3E}">
        <p14:creationId xmlns:p14="http://schemas.microsoft.com/office/powerpoint/2010/main" val="22439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6039-5C08-4DDA-8AAB-A6F35641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4" y="332656"/>
            <a:ext cx="10055781" cy="9862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Loading the csv file into a </a:t>
            </a:r>
            <a:r>
              <a:rPr lang="en-IN" dirty="0" err="1"/>
              <a:t>DataFrame</a:t>
            </a:r>
            <a:r>
              <a:rPr lang="en-IN" dirty="0"/>
              <a:t> (df)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DF0F-8F99-4E86-B141-5F848FC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E8F854-52BB-4A91-B04C-9DEA3D981457}"/>
              </a:ext>
            </a:extLst>
          </p:cNvPr>
          <p:cNvSpPr txBox="1">
            <a:spLocks/>
          </p:cNvSpPr>
          <p:nvPr/>
        </p:nvSpPr>
        <p:spPr>
          <a:xfrm>
            <a:off x="325686" y="966630"/>
            <a:ext cx="11537452" cy="98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dirty="0"/>
              <a:t>Replace 0 with null values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97B7C2-D338-4F72-822B-C0145925DBEB}"/>
              </a:ext>
            </a:extLst>
          </p:cNvPr>
          <p:cNvSpPr txBox="1">
            <a:spLocks/>
          </p:cNvSpPr>
          <p:nvPr/>
        </p:nvSpPr>
        <p:spPr>
          <a:xfrm>
            <a:off x="357296" y="1628731"/>
            <a:ext cx="11537452" cy="98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dirty="0"/>
              <a:t>Plot histogram plot for different columns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DC2CF7-5F7B-48BE-97B2-05F9A539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88" y="2586810"/>
            <a:ext cx="11306248" cy="534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AC52B8-CE65-42DC-844A-0D0C1925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3641865"/>
            <a:ext cx="6499101" cy="1643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56273D-CD28-439A-8758-EE7EFC1D8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18" y="3191805"/>
            <a:ext cx="9073008" cy="53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23-EEAE-437E-883A-EB730A4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26213"/>
            <a:ext cx="11593288" cy="1878651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Imputing Null values using Iterative imputer and validating it using </a:t>
            </a:r>
            <a:r>
              <a:rPr lang="en-IN" sz="3000" dirty="0" err="1"/>
              <a:t>kde</a:t>
            </a:r>
            <a:r>
              <a:rPr lang="en-IN" sz="3000" dirty="0"/>
              <a:t> plots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5EEC1E-C4D2-4920-AAD3-95E6711D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9" y="2157072"/>
            <a:ext cx="10873209" cy="98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6BFD99-F0D6-4C5B-B13E-9EEA9EA6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02" y="3180516"/>
            <a:ext cx="9429621" cy="20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23-EEAE-437E-883A-EB730A4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26213"/>
            <a:ext cx="11593288" cy="1878651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Imputing Null values using Mice forest and validating it using </a:t>
            </a:r>
            <a:r>
              <a:rPr lang="en-IN" sz="3000" dirty="0" err="1"/>
              <a:t>kde</a:t>
            </a:r>
            <a:r>
              <a:rPr lang="en-IN" sz="3000" dirty="0"/>
              <a:t> plots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6012E-F4BC-4259-8EBD-D1C3978D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44" y="2420889"/>
            <a:ext cx="1041253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A4A-7973-4BF9-807F-822FE3B1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2076"/>
            <a:ext cx="10055781" cy="907674"/>
          </a:xfrm>
        </p:spPr>
        <p:txBody>
          <a:bodyPr/>
          <a:lstStyle/>
          <a:p>
            <a:pPr algn="ctr"/>
            <a:r>
              <a:rPr lang="en-IN" dirty="0" err="1"/>
              <a:t>Countplot</a:t>
            </a:r>
            <a:r>
              <a:rPr lang="en-IN" dirty="0"/>
              <a:t> of datatypes,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1A7F-9690-4653-A4A0-34AA81D1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5CB76-5383-4558-AA9C-534A05EB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1131095"/>
            <a:ext cx="3024336" cy="49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 err="1"/>
              <a:t>Pairplot</a:t>
            </a:r>
            <a:r>
              <a:rPr lang="en-IN" dirty="0"/>
              <a:t> to check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F6324-F06D-4A65-B8F3-612B8D20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1268760"/>
            <a:ext cx="490606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 err="1"/>
              <a:t>HeatMap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A06D5-AB25-4BD7-B78B-61A7796D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24" y="1253395"/>
            <a:ext cx="465837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 err="1"/>
              <a:t>Upsampling</a:t>
            </a:r>
            <a:r>
              <a:rPr lang="en-IN" dirty="0"/>
              <a:t> Using 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8E510-7554-4FF3-84BC-B655B289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354413"/>
            <a:ext cx="11305256" cy="5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4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666</TotalTime>
  <Words>99</Words>
  <Application>Microsoft Office PowerPoint</Application>
  <PresentationFormat>Custom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Corbel</vt:lpstr>
      <vt:lpstr>Garamond</vt:lpstr>
      <vt:lpstr>Times New Roman</vt:lpstr>
      <vt:lpstr>SavonVTI</vt:lpstr>
      <vt:lpstr>NIDDK DIABETES ANALYSIS   CAPSTONE PROJECT SCREENSHOTS</vt:lpstr>
      <vt:lpstr>Import the required Libraries</vt:lpstr>
      <vt:lpstr>Loading the csv file into a DataFrame (df)</vt:lpstr>
      <vt:lpstr>Imputing Null values using Iterative imputer and validating it using kde plots</vt:lpstr>
      <vt:lpstr>Imputing Null values using Mice forest and validating it using kde plots</vt:lpstr>
      <vt:lpstr>Countplot of datatypes, outcomes</vt:lpstr>
      <vt:lpstr>Pairplot to check correlation</vt:lpstr>
      <vt:lpstr>HeatMap</vt:lpstr>
      <vt:lpstr>Upsampling Using Smote</vt:lpstr>
      <vt:lpstr>Printing Classsification reports using multiple models</vt:lpstr>
      <vt:lpstr>Classification Report using Easy Enssemble Classifier</vt:lpstr>
      <vt:lpstr>ROC-AUC Curve</vt:lpstr>
      <vt:lpstr>AUC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BACKLASH TEST FIXTURES FOR AN IRAD PROJECT</dc:title>
  <dc:creator>KIRAN JEEVA</dc:creator>
  <cp:lastModifiedBy>Kiran Jeeva</cp:lastModifiedBy>
  <cp:revision>55</cp:revision>
  <dcterms:created xsi:type="dcterms:W3CDTF">2020-04-02T05:15:14Z</dcterms:created>
  <dcterms:modified xsi:type="dcterms:W3CDTF">2023-09-19T13:16:28Z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