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20" r:id="rId3"/>
    <p:sldId id="321" r:id="rId4"/>
    <p:sldId id="267" r:id="rId5"/>
    <p:sldId id="332" r:id="rId6"/>
    <p:sldId id="268" r:id="rId7"/>
    <p:sldId id="269" r:id="rId8"/>
    <p:sldId id="324" r:id="rId9"/>
    <p:sldId id="325" r:id="rId10"/>
    <p:sldId id="326" r:id="rId11"/>
    <p:sldId id="327" r:id="rId12"/>
    <p:sldId id="329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NIDDK DIABETES ANALYSIS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Printing </a:t>
            </a:r>
            <a:r>
              <a:rPr lang="en-IN" dirty="0" err="1"/>
              <a:t>Classsification</a:t>
            </a:r>
            <a:r>
              <a:rPr lang="en-IN" dirty="0"/>
              <a:t> reports using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787711"/>
            <a:ext cx="11521280" cy="41626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999" dirty="0"/>
              <a:t>lr2=</a:t>
            </a:r>
            <a:r>
              <a:rPr lang="en-IN" sz="1999" dirty="0" err="1"/>
              <a:t>LogisticRegression</a:t>
            </a:r>
            <a:r>
              <a:rPr lang="en-IN" sz="1999" dirty="0"/>
              <a:t>(C=100,max_iter=400)</a:t>
            </a:r>
          </a:p>
          <a:p>
            <a:pPr marL="0" indent="0">
              <a:buNone/>
            </a:pPr>
            <a:r>
              <a:rPr lang="en-IN" sz="1999" dirty="0"/>
              <a:t>svc=SVC()</a:t>
            </a:r>
          </a:p>
          <a:p>
            <a:pPr marL="0" indent="0">
              <a:buNone/>
            </a:pPr>
            <a:r>
              <a:rPr lang="en-IN" sz="1999" dirty="0"/>
              <a:t>rf=</a:t>
            </a:r>
            <a:r>
              <a:rPr lang="en-IN" sz="1999" dirty="0" err="1"/>
              <a:t>RandomForestClassifier</a:t>
            </a:r>
            <a:r>
              <a:rPr lang="en-IN" sz="1999" dirty="0"/>
              <a:t>(</a:t>
            </a:r>
            <a:r>
              <a:rPr lang="en-IN" sz="1999" dirty="0" err="1"/>
              <a:t>min_samples_leaf</a:t>
            </a:r>
            <a:r>
              <a:rPr lang="en-IN" sz="1999" dirty="0"/>
              <a:t>=1)</a:t>
            </a:r>
          </a:p>
          <a:p>
            <a:pPr marL="0" indent="0">
              <a:buNone/>
            </a:pPr>
            <a:r>
              <a:rPr lang="en-IN" sz="1999" dirty="0" err="1"/>
              <a:t>xgb</a:t>
            </a:r>
            <a:r>
              <a:rPr lang="en-IN" sz="1999" dirty="0"/>
              <a:t>=</a:t>
            </a:r>
            <a:r>
              <a:rPr lang="en-IN" sz="1999" dirty="0" err="1"/>
              <a:t>XGBClassifier</a:t>
            </a:r>
            <a:r>
              <a:rPr lang="en-IN" sz="1999" dirty="0"/>
              <a:t>(eta=0.1)</a:t>
            </a:r>
          </a:p>
          <a:p>
            <a:pPr marL="0" indent="0">
              <a:buNone/>
            </a:pPr>
            <a:endParaRPr lang="en-IN" sz="1999" dirty="0"/>
          </a:p>
          <a:p>
            <a:pPr marL="0" indent="0">
              <a:buNone/>
            </a:pPr>
            <a:r>
              <a:rPr lang="en-IN" sz="1999" dirty="0"/>
              <a:t>for model in [lr2,svc,rf,xgb]: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model.fit</a:t>
            </a:r>
            <a:r>
              <a:rPr lang="en-IN" sz="1999" dirty="0"/>
              <a:t>(</a:t>
            </a:r>
            <a:r>
              <a:rPr lang="en-IN" sz="1999" dirty="0" err="1"/>
              <a:t>X_train_smote,y_train_smote</a:t>
            </a:r>
            <a:r>
              <a:rPr lang="en-IN" sz="1999" dirty="0"/>
              <a:t>)</a:t>
            </a:r>
          </a:p>
          <a:p>
            <a:pPr marL="0" indent="0">
              <a:buNone/>
            </a:pPr>
            <a:r>
              <a:rPr lang="en-IN" sz="1999" dirty="0"/>
              <a:t>    scores=</a:t>
            </a:r>
            <a:r>
              <a:rPr lang="en-IN" sz="1999" dirty="0" err="1"/>
              <a:t>cross_val_score</a:t>
            </a:r>
            <a:r>
              <a:rPr lang="en-IN" sz="1999" dirty="0"/>
              <a:t>(</a:t>
            </a:r>
            <a:r>
              <a:rPr lang="en-IN" sz="1999" dirty="0" err="1"/>
              <a:t>model,X_resampled_smote,y_resampled_smote</a:t>
            </a:r>
            <a:r>
              <a:rPr lang="en-IN" sz="1999" dirty="0"/>
              <a:t>)</a:t>
            </a:r>
          </a:p>
          <a:p>
            <a:pPr marL="0" indent="0">
              <a:buNone/>
            </a:pPr>
            <a:r>
              <a:rPr lang="en-IN" sz="1999" dirty="0"/>
              <a:t>    score=</a:t>
            </a:r>
            <a:r>
              <a:rPr lang="en-IN" sz="1999" dirty="0" err="1"/>
              <a:t>np.mean</a:t>
            </a:r>
            <a:r>
              <a:rPr lang="en-IN" sz="1999" dirty="0"/>
              <a:t>(scores)</a:t>
            </a:r>
          </a:p>
          <a:p>
            <a:pPr marL="0" indent="0">
              <a:buNone/>
            </a:pPr>
            <a:r>
              <a:rPr lang="en-IN" sz="1999" dirty="0"/>
              <a:t>    score2=lr2.score(</a:t>
            </a:r>
            <a:r>
              <a:rPr lang="en-IN" sz="1999" dirty="0" err="1"/>
              <a:t>X_test_smote,y_test_smote</a:t>
            </a:r>
            <a:r>
              <a:rPr lang="en-IN" sz="1999" dirty="0"/>
              <a:t>)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cr</a:t>
            </a:r>
            <a:r>
              <a:rPr lang="en-IN" sz="1999" dirty="0"/>
              <a:t>=</a:t>
            </a:r>
            <a:r>
              <a:rPr lang="en-IN" sz="1999" dirty="0" err="1"/>
              <a:t>classification_report</a:t>
            </a:r>
            <a:r>
              <a:rPr lang="en-IN" sz="1999" dirty="0"/>
              <a:t>(</a:t>
            </a:r>
            <a:r>
              <a:rPr lang="en-IN" sz="1999" dirty="0" err="1"/>
              <a:t>y_test_smote,model.predict</a:t>
            </a:r>
            <a:r>
              <a:rPr lang="en-IN" sz="1999" dirty="0"/>
              <a:t>(</a:t>
            </a:r>
            <a:r>
              <a:rPr lang="en-IN" sz="1999" dirty="0" err="1"/>
              <a:t>X_test_smote</a:t>
            </a:r>
            <a:r>
              <a:rPr lang="en-IN" sz="1999" dirty="0"/>
              <a:t>))</a:t>
            </a:r>
          </a:p>
          <a:p>
            <a:pPr marL="0" indent="0">
              <a:buNone/>
            </a:pPr>
            <a:r>
              <a:rPr lang="en-IN" sz="1999" dirty="0"/>
              <a:t>    print('{}:\</a:t>
            </a:r>
            <a:r>
              <a:rPr lang="en-IN" sz="1999" dirty="0" err="1"/>
              <a:t>ncross_validation_score</a:t>
            </a:r>
            <a:r>
              <a:rPr lang="en-IN" sz="1999" dirty="0"/>
              <a:t>:{} \</a:t>
            </a:r>
            <a:r>
              <a:rPr lang="en-IN" sz="1999" dirty="0" err="1"/>
              <a:t>ntest_score</a:t>
            </a:r>
            <a:r>
              <a:rPr lang="en-IN" sz="1999" dirty="0"/>
              <a:t>:{} \</a:t>
            </a:r>
            <a:r>
              <a:rPr lang="en-IN" sz="1999" dirty="0" err="1"/>
              <a:t>ntrain_score</a:t>
            </a:r>
            <a:r>
              <a:rPr lang="en-IN" sz="1999" dirty="0"/>
              <a:t>:{}\</a:t>
            </a:r>
            <a:r>
              <a:rPr lang="en-IN" sz="1999" dirty="0" err="1"/>
              <a:t>nclassification</a:t>
            </a:r>
            <a:r>
              <a:rPr lang="en-IN" sz="1999" dirty="0"/>
              <a:t> report:\n{}\n\n'</a:t>
            </a:r>
          </a:p>
          <a:p>
            <a:pPr marL="0" indent="0">
              <a:buNone/>
            </a:pPr>
            <a:r>
              <a:rPr lang="en-IN" sz="1999" dirty="0"/>
              <a:t>          .format(model.__class__.__name__,scores,score,score2,cr))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Classification Report using Easy </a:t>
            </a:r>
            <a:r>
              <a:rPr lang="en-IN" dirty="0" err="1"/>
              <a:t>Enssemble</a:t>
            </a:r>
            <a:r>
              <a:rPr lang="en-IN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2153471"/>
            <a:ext cx="11521280" cy="250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X_train,X_test,y_train,y_test</a:t>
            </a:r>
            <a:r>
              <a:rPr lang="en-IN" sz="1999" dirty="0"/>
              <a:t>=</a:t>
            </a:r>
            <a:r>
              <a:rPr lang="en-IN" sz="1999" dirty="0" err="1"/>
              <a:t>train_test_split</a:t>
            </a:r>
            <a:r>
              <a:rPr lang="en-IN" sz="1999" dirty="0"/>
              <a:t>(</a:t>
            </a:r>
            <a:r>
              <a:rPr lang="en-IN" sz="1999" dirty="0" err="1"/>
              <a:t>X,y,random_state</a:t>
            </a:r>
            <a:r>
              <a:rPr lang="en-IN" sz="1999" dirty="0"/>
              <a:t>=3)</a:t>
            </a:r>
          </a:p>
          <a:p>
            <a:pPr marL="0" indent="0">
              <a:buNone/>
            </a:pPr>
            <a:r>
              <a:rPr lang="en-IN" sz="1999" dirty="0" err="1"/>
              <a:t>eec</a:t>
            </a:r>
            <a:r>
              <a:rPr lang="en-IN" sz="1999" dirty="0"/>
              <a:t>=</a:t>
            </a:r>
            <a:r>
              <a:rPr lang="en-IN" sz="1999" dirty="0" err="1"/>
              <a:t>EasyEnsembleClassifier</a:t>
            </a:r>
            <a:r>
              <a:rPr lang="en-IN" sz="1999" dirty="0"/>
              <a:t>().fit(</a:t>
            </a:r>
            <a:r>
              <a:rPr lang="en-IN" sz="1999" dirty="0" err="1"/>
              <a:t>X_train,y_train</a:t>
            </a:r>
            <a:r>
              <a:rPr lang="en-IN" sz="1999" dirty="0"/>
              <a:t>)</a:t>
            </a:r>
          </a:p>
          <a:p>
            <a:pPr marL="0" indent="0">
              <a:buNone/>
            </a:pPr>
            <a:r>
              <a:rPr lang="en-IN" sz="1999" dirty="0"/>
              <a:t>cm=</a:t>
            </a:r>
            <a:r>
              <a:rPr lang="en-IN" sz="1999" dirty="0" err="1"/>
              <a:t>confusion_matrix</a:t>
            </a:r>
            <a:r>
              <a:rPr lang="en-IN" sz="1999" dirty="0"/>
              <a:t>(</a:t>
            </a:r>
            <a:r>
              <a:rPr lang="en-IN" sz="1999" dirty="0" err="1"/>
              <a:t>y_test,eec.predict</a:t>
            </a:r>
            <a:r>
              <a:rPr lang="en-IN" sz="1999" dirty="0"/>
              <a:t>(</a:t>
            </a:r>
            <a:r>
              <a:rPr lang="en-IN" sz="1999" dirty="0" err="1"/>
              <a:t>X_test</a:t>
            </a:r>
            <a:r>
              <a:rPr lang="en-IN" sz="1999" dirty="0"/>
              <a:t>))</a:t>
            </a:r>
          </a:p>
          <a:p>
            <a:pPr marL="0" indent="0">
              <a:buNone/>
            </a:pPr>
            <a:r>
              <a:rPr lang="en-IN" sz="1999" dirty="0" err="1"/>
              <a:t>cr</a:t>
            </a:r>
            <a:r>
              <a:rPr lang="en-IN" sz="1999" dirty="0"/>
              <a:t>=</a:t>
            </a:r>
            <a:r>
              <a:rPr lang="en-IN" sz="1999" dirty="0" err="1"/>
              <a:t>classification_report</a:t>
            </a:r>
            <a:r>
              <a:rPr lang="en-IN" sz="1999" dirty="0"/>
              <a:t>(</a:t>
            </a:r>
            <a:r>
              <a:rPr lang="en-IN" sz="1999" dirty="0" err="1"/>
              <a:t>y_test,eec.predict</a:t>
            </a:r>
            <a:r>
              <a:rPr lang="en-IN" sz="1999" dirty="0"/>
              <a:t>(</a:t>
            </a:r>
            <a:r>
              <a:rPr lang="en-IN" sz="1999" dirty="0" err="1"/>
              <a:t>X_test</a:t>
            </a:r>
            <a:r>
              <a:rPr lang="en-IN" sz="1999" dirty="0"/>
              <a:t>))</a:t>
            </a:r>
          </a:p>
          <a:p>
            <a:pPr marL="0" indent="0">
              <a:buNone/>
            </a:pPr>
            <a:r>
              <a:rPr lang="en-IN" sz="1999" dirty="0"/>
              <a:t>print('</a:t>
            </a:r>
            <a:r>
              <a:rPr lang="en-IN" sz="1999" dirty="0" err="1"/>
              <a:t>confusion_matrix</a:t>
            </a:r>
            <a:r>
              <a:rPr lang="en-IN" sz="1999" dirty="0"/>
              <a:t>:\n{}\</a:t>
            </a:r>
            <a:r>
              <a:rPr lang="en-IN" sz="1999" dirty="0" err="1"/>
              <a:t>nclassification_report</a:t>
            </a:r>
            <a:r>
              <a:rPr lang="en-IN" sz="1999" dirty="0"/>
              <a:t>:\n{}'.format(</a:t>
            </a:r>
            <a:r>
              <a:rPr lang="en-IN" sz="1999" dirty="0" err="1"/>
              <a:t>cm,cr</a:t>
            </a:r>
            <a:r>
              <a:rPr lang="en-IN" sz="1999" dirty="0"/>
              <a:t>)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/>
          <a:lstStyle/>
          <a:p>
            <a:pPr algn="ctr"/>
            <a:r>
              <a:rPr lang="en-IN" dirty="0"/>
              <a:t>ROC-AUC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488215"/>
            <a:ext cx="11521280" cy="3881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</a:t>
            </a:r>
            <a:r>
              <a:rPr lang="en-IN" sz="1800" dirty="0" err="1"/>
              <a:t>fpr,tpr,color</a:t>
            </a:r>
            <a:r>
              <a:rPr lang="en-IN" sz="1800" dirty="0"/>
              <a:t>='b')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</a:t>
            </a:r>
            <a:r>
              <a:rPr lang="en-IN" sz="1800" dirty="0" err="1"/>
              <a:t>fpr</a:t>
            </a:r>
            <a:r>
              <a:rPr lang="en-IN" sz="1800" dirty="0"/>
              <a:t>[</a:t>
            </a:r>
            <a:r>
              <a:rPr lang="en-IN" sz="1800" dirty="0" err="1"/>
              <a:t>close_zero</a:t>
            </a:r>
            <a:r>
              <a:rPr lang="en-IN" sz="1800" dirty="0"/>
              <a:t>],</a:t>
            </a:r>
            <a:r>
              <a:rPr lang="en-IN" sz="1800" dirty="0" err="1"/>
              <a:t>tpr</a:t>
            </a:r>
            <a:r>
              <a:rPr lang="en-IN" sz="1800" dirty="0"/>
              <a:t>[</a:t>
            </a:r>
            <a:r>
              <a:rPr lang="en-IN" sz="1800" dirty="0" err="1"/>
              <a:t>close_zero</a:t>
            </a:r>
            <a:r>
              <a:rPr lang="en-IN" sz="1800" dirty="0"/>
              <a:t>],marker='^',</a:t>
            </a:r>
            <a:r>
              <a:rPr lang="en-IN" sz="1800" dirty="0" err="1"/>
              <a:t>markersize</a:t>
            </a:r>
            <a:r>
              <a:rPr lang="en-IN" sz="1800" dirty="0"/>
              <a:t>=10,color='b')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(fpr2,tpr2,'-.',color='r')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(fpr2[close_zero2],tpr2[close_zero2],marker='o',</a:t>
            </a:r>
            <a:r>
              <a:rPr lang="en-IN" sz="1800" dirty="0" err="1"/>
              <a:t>markersize</a:t>
            </a:r>
            <a:r>
              <a:rPr lang="en-IN" sz="1800" dirty="0"/>
              <a:t>=10,color='r')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(fpr3,tpr3,'--',</a:t>
            </a:r>
            <a:r>
              <a:rPr lang="en-IN" sz="1800" dirty="0" err="1"/>
              <a:t>color</a:t>
            </a:r>
            <a:r>
              <a:rPr lang="en-IN" sz="1800" dirty="0"/>
              <a:t>='black')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(fpr3[close_zero3],tpr3[close_zero3],marker='*',</a:t>
            </a:r>
            <a:r>
              <a:rPr lang="en-IN" sz="1800" dirty="0" err="1"/>
              <a:t>markersize</a:t>
            </a:r>
            <a:r>
              <a:rPr lang="en-IN" sz="1800" dirty="0"/>
              <a:t>=10,color='black')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(fpr4,tpr4,'-.',color='g')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(fpr4[close_zero4],tpr4[close_zero4],marker='v',</a:t>
            </a:r>
            <a:r>
              <a:rPr lang="en-IN" sz="1800" dirty="0" err="1"/>
              <a:t>markersize</a:t>
            </a:r>
            <a:r>
              <a:rPr lang="en-IN" sz="1800" dirty="0"/>
              <a:t>=10,color='g')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(fpr5,tpr5,'-..',color='violet')</a:t>
            </a:r>
          </a:p>
          <a:p>
            <a:pPr marL="0" indent="0">
              <a:buNone/>
            </a:pPr>
            <a:r>
              <a:rPr lang="en-IN" sz="1800" dirty="0" err="1"/>
              <a:t>plt.plot</a:t>
            </a:r>
            <a:r>
              <a:rPr lang="en-IN" sz="1800" dirty="0"/>
              <a:t>(fpr5[close_zero5],tpr5[close_zero5],marker='s',</a:t>
            </a:r>
            <a:r>
              <a:rPr lang="en-IN" sz="1800" dirty="0" err="1"/>
              <a:t>markersize</a:t>
            </a:r>
            <a:r>
              <a:rPr lang="en-IN" sz="1800" dirty="0"/>
              <a:t>=10,color='violet')</a:t>
            </a:r>
          </a:p>
          <a:p>
            <a:pPr marL="0" indent="0">
              <a:buNone/>
            </a:pPr>
            <a:r>
              <a:rPr lang="en-IN" sz="1800" dirty="0" err="1"/>
              <a:t>plt.xlabel</a:t>
            </a:r>
            <a:r>
              <a:rPr lang="en-IN" sz="1800" dirty="0"/>
              <a:t>('False Positive Rate')</a:t>
            </a:r>
          </a:p>
          <a:p>
            <a:pPr marL="0" indent="0">
              <a:buNone/>
            </a:pPr>
            <a:r>
              <a:rPr lang="en-IN" sz="1800" dirty="0" err="1"/>
              <a:t>plt.ylabel</a:t>
            </a:r>
            <a:r>
              <a:rPr lang="en-IN" sz="1800" dirty="0"/>
              <a:t>('Recall')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06855"/>
            <a:ext cx="10055781" cy="129614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AUC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2153471"/>
            <a:ext cx="11521280" cy="3881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auc_score</a:t>
            </a:r>
            <a:r>
              <a:rPr lang="en-IN" sz="1999" dirty="0"/>
              <a:t>=</a:t>
            </a:r>
            <a:r>
              <a:rPr lang="en-IN" sz="1999" dirty="0" err="1"/>
              <a:t>roc_auc_score</a:t>
            </a:r>
            <a:r>
              <a:rPr lang="en-IN" sz="1999" dirty="0"/>
              <a:t>(y_test,lr4.decision_function(</a:t>
            </a:r>
            <a:r>
              <a:rPr lang="en-IN" sz="1999" dirty="0" err="1"/>
              <a:t>X_test</a:t>
            </a:r>
            <a:r>
              <a:rPr lang="en-IN" sz="1999" dirty="0"/>
              <a:t>))</a:t>
            </a:r>
          </a:p>
          <a:p>
            <a:pPr marL="0" indent="0">
              <a:buNone/>
            </a:pPr>
            <a:r>
              <a:rPr lang="en-IN" sz="1999" dirty="0" err="1"/>
              <a:t>auc_score_svm</a:t>
            </a:r>
            <a:r>
              <a:rPr lang="en-IN" sz="1999" dirty="0"/>
              <a:t>=</a:t>
            </a:r>
            <a:r>
              <a:rPr lang="en-IN" sz="1999" dirty="0" err="1"/>
              <a:t>roc_auc_score</a:t>
            </a:r>
            <a:r>
              <a:rPr lang="en-IN" sz="1999" dirty="0"/>
              <a:t>(y_test,svc2.decision_function(</a:t>
            </a:r>
            <a:r>
              <a:rPr lang="en-IN" sz="1999" dirty="0" err="1"/>
              <a:t>X_test</a:t>
            </a:r>
            <a:r>
              <a:rPr lang="en-IN" sz="1999" dirty="0"/>
              <a:t>))</a:t>
            </a:r>
          </a:p>
          <a:p>
            <a:pPr marL="0" indent="0">
              <a:buNone/>
            </a:pPr>
            <a:r>
              <a:rPr lang="en-IN" sz="1999" dirty="0" err="1"/>
              <a:t>auc_score_rf</a:t>
            </a:r>
            <a:r>
              <a:rPr lang="en-IN" sz="1999" dirty="0"/>
              <a:t>=</a:t>
            </a:r>
            <a:r>
              <a:rPr lang="en-IN" sz="1999" dirty="0" err="1"/>
              <a:t>roc_auc_score</a:t>
            </a:r>
            <a:r>
              <a:rPr lang="en-IN" sz="1999" dirty="0"/>
              <a:t>(y_test,rf2.predict_proba(</a:t>
            </a:r>
            <a:r>
              <a:rPr lang="en-IN" sz="1999" dirty="0" err="1"/>
              <a:t>X_test</a:t>
            </a:r>
            <a:r>
              <a:rPr lang="en-IN" sz="1999" dirty="0"/>
              <a:t>)[:,1])</a:t>
            </a:r>
          </a:p>
          <a:p>
            <a:pPr marL="0" indent="0">
              <a:buNone/>
            </a:pPr>
            <a:r>
              <a:rPr lang="en-IN" sz="1999" dirty="0" err="1"/>
              <a:t>auc_score_xgb</a:t>
            </a:r>
            <a:r>
              <a:rPr lang="en-IN" sz="1999" dirty="0"/>
              <a:t>=</a:t>
            </a:r>
            <a:r>
              <a:rPr lang="en-IN" sz="1999" dirty="0" err="1"/>
              <a:t>roc_auc_score</a:t>
            </a:r>
            <a:r>
              <a:rPr lang="en-IN" sz="1999" dirty="0"/>
              <a:t>(y_test,xgb2.predict_proba(</a:t>
            </a:r>
            <a:r>
              <a:rPr lang="en-IN" sz="1999" dirty="0" err="1"/>
              <a:t>X_test</a:t>
            </a:r>
            <a:r>
              <a:rPr lang="en-IN" sz="1999" dirty="0"/>
              <a:t>)[:,1])</a:t>
            </a:r>
          </a:p>
          <a:p>
            <a:pPr marL="0" indent="0">
              <a:buNone/>
            </a:pPr>
            <a:r>
              <a:rPr lang="en-IN" sz="1999" dirty="0" err="1"/>
              <a:t>auc_score_knn</a:t>
            </a:r>
            <a:r>
              <a:rPr lang="en-IN" sz="1999" dirty="0"/>
              <a:t>=</a:t>
            </a:r>
            <a:r>
              <a:rPr lang="en-IN" sz="1999" dirty="0" err="1"/>
              <a:t>roc_auc_score</a:t>
            </a:r>
            <a:r>
              <a:rPr lang="en-IN" sz="1999" dirty="0"/>
              <a:t>(</a:t>
            </a:r>
            <a:r>
              <a:rPr lang="en-IN" sz="1999" dirty="0" err="1"/>
              <a:t>y_test,knn.predict_proba</a:t>
            </a:r>
            <a:r>
              <a:rPr lang="en-IN" sz="1999" dirty="0"/>
              <a:t>(</a:t>
            </a:r>
            <a:r>
              <a:rPr lang="en-IN" sz="1999" dirty="0" err="1"/>
              <a:t>X_test</a:t>
            </a:r>
            <a:r>
              <a:rPr lang="en-IN" sz="1999" dirty="0"/>
              <a:t>)[:,1])</a:t>
            </a:r>
          </a:p>
          <a:p>
            <a:pPr marL="0" indent="0">
              <a:buNone/>
            </a:pPr>
            <a:r>
              <a:rPr lang="en-IN" sz="1999" dirty="0"/>
              <a:t>print('</a:t>
            </a:r>
            <a:r>
              <a:rPr lang="en-IN" sz="1999" dirty="0" err="1"/>
              <a:t>auc_score</a:t>
            </a:r>
            <a:r>
              <a:rPr lang="en-IN" sz="1999" dirty="0"/>
              <a:t> of LR: {}\</a:t>
            </a:r>
            <a:r>
              <a:rPr lang="en-IN" sz="1999" dirty="0" err="1"/>
              <a:t>nauc_score</a:t>
            </a:r>
            <a:r>
              <a:rPr lang="en-IN" sz="1999" dirty="0"/>
              <a:t> of SVM: {}\</a:t>
            </a:r>
            <a:r>
              <a:rPr lang="en-IN" sz="1999" dirty="0" err="1"/>
              <a:t>nauc_score</a:t>
            </a:r>
            <a:r>
              <a:rPr lang="en-IN" sz="1999" dirty="0"/>
              <a:t> of RF: {}\</a:t>
            </a:r>
            <a:r>
              <a:rPr lang="en-IN" sz="1999" dirty="0" err="1"/>
              <a:t>nauc_score</a:t>
            </a:r>
            <a:r>
              <a:rPr lang="en-IN" sz="1999" dirty="0"/>
              <a:t> of XGB: {}\</a:t>
            </a:r>
            <a:r>
              <a:rPr lang="en-IN" sz="1999" dirty="0" err="1"/>
              <a:t>nauc_score</a:t>
            </a:r>
            <a:r>
              <a:rPr lang="en-IN" sz="1999" dirty="0"/>
              <a:t> of KNN: {}'.</a:t>
            </a:r>
          </a:p>
          <a:p>
            <a:pPr marL="0" indent="0">
              <a:buNone/>
            </a:pPr>
            <a:r>
              <a:rPr lang="en-IN" sz="1999" dirty="0"/>
              <a:t>      format(auc_score,auc_score_svm,auc_score_rf,auc_score_xgb,auc_score_knn))are not related')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EED-129C-484A-8229-56C6C521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 the 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BD2F-8CF6-4B1D-878B-335C00FB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22" y="2103120"/>
            <a:ext cx="10055781" cy="427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99" dirty="0"/>
              <a:t>import </a:t>
            </a:r>
            <a:r>
              <a:rPr lang="en-IN" sz="1999" dirty="0" err="1"/>
              <a:t>numpy</a:t>
            </a:r>
            <a:r>
              <a:rPr lang="en-IN" sz="1999" dirty="0"/>
              <a:t> as np</a:t>
            </a:r>
          </a:p>
          <a:p>
            <a:pPr marL="0" indent="0">
              <a:buNone/>
            </a:pPr>
            <a:r>
              <a:rPr lang="en-IN" sz="1999" dirty="0"/>
              <a:t>import pandas as pd</a:t>
            </a:r>
          </a:p>
          <a:p>
            <a:pPr marL="0" indent="0">
              <a:buNone/>
            </a:pPr>
            <a:r>
              <a:rPr lang="en-IN" sz="1999" dirty="0"/>
              <a:t>import </a:t>
            </a:r>
            <a:r>
              <a:rPr lang="en-IN" sz="1999" dirty="0" err="1"/>
              <a:t>matplotlib.pyplot</a:t>
            </a:r>
            <a:r>
              <a:rPr lang="en-IN" sz="1999" dirty="0"/>
              <a:t> as </a:t>
            </a:r>
            <a:r>
              <a:rPr lang="en-IN" sz="1999" dirty="0" err="1"/>
              <a:t>plt</a:t>
            </a:r>
            <a:endParaRPr lang="en-IN" sz="1999" dirty="0"/>
          </a:p>
          <a:p>
            <a:pPr marL="0" indent="0">
              <a:buNone/>
            </a:pPr>
            <a:r>
              <a:rPr lang="en-IN" sz="1999" dirty="0"/>
              <a:t>import seaborn as </a:t>
            </a:r>
            <a:r>
              <a:rPr lang="en-IN" sz="1999" dirty="0" err="1"/>
              <a:t>sns</a:t>
            </a:r>
            <a:endParaRPr lang="en-IN" sz="1999" dirty="0"/>
          </a:p>
          <a:p>
            <a:pPr marL="0" indent="0">
              <a:buNone/>
            </a:pPr>
            <a:r>
              <a:rPr lang="en-IN" sz="1999" dirty="0"/>
              <a:t>%matplotlib inline</a:t>
            </a:r>
          </a:p>
          <a:p>
            <a:pPr marL="0" indent="0">
              <a:buNone/>
            </a:pPr>
            <a:r>
              <a:rPr lang="en-IN" sz="1999" dirty="0"/>
              <a:t>from </a:t>
            </a:r>
            <a:r>
              <a:rPr lang="en-IN" sz="1999" dirty="0" err="1"/>
              <a:t>sklearn.experimental</a:t>
            </a:r>
            <a:r>
              <a:rPr lang="en-IN" sz="1999" dirty="0"/>
              <a:t> import </a:t>
            </a:r>
            <a:r>
              <a:rPr lang="en-IN" sz="1999" dirty="0" err="1"/>
              <a:t>enable_iterative_imputer</a:t>
            </a:r>
            <a:endParaRPr lang="en-IN" sz="1999" dirty="0"/>
          </a:p>
          <a:p>
            <a:pPr marL="0" indent="0">
              <a:buNone/>
            </a:pPr>
            <a:r>
              <a:rPr lang="en-IN" sz="1999" dirty="0"/>
              <a:t>from </a:t>
            </a:r>
            <a:r>
              <a:rPr lang="en-IN" sz="1999" dirty="0" err="1"/>
              <a:t>sklearn.impute</a:t>
            </a:r>
            <a:r>
              <a:rPr lang="en-IN" sz="1999" dirty="0"/>
              <a:t> import </a:t>
            </a:r>
            <a:r>
              <a:rPr lang="en-IN" sz="1999" dirty="0" err="1"/>
              <a:t>IterativeImputer</a:t>
            </a:r>
            <a:endParaRPr lang="en-IN" sz="1999" dirty="0"/>
          </a:p>
          <a:p>
            <a:pPr marL="0" indent="0">
              <a:buNone/>
            </a:pPr>
            <a:r>
              <a:rPr lang="en-IN" sz="1999" dirty="0"/>
              <a:t>from </a:t>
            </a:r>
            <a:r>
              <a:rPr lang="en-IN" sz="1999" dirty="0" err="1"/>
              <a:t>sklearn.linear_model</a:t>
            </a:r>
            <a:r>
              <a:rPr lang="en-IN" sz="1999" dirty="0"/>
              <a:t> import </a:t>
            </a:r>
            <a:r>
              <a:rPr lang="en-IN" sz="1999" dirty="0" err="1"/>
              <a:t>LinearRegression</a:t>
            </a:r>
            <a:endParaRPr lang="en-IN" sz="1999" dirty="0"/>
          </a:p>
          <a:p>
            <a:pPr marL="0" indent="0">
              <a:buNone/>
            </a:pPr>
            <a:r>
              <a:rPr lang="en-IN" sz="1999" dirty="0"/>
              <a:t>import </a:t>
            </a:r>
            <a:r>
              <a:rPr lang="en-IN" sz="1999" dirty="0" err="1"/>
              <a:t>miceforest</a:t>
            </a:r>
            <a:r>
              <a:rPr lang="en-IN" sz="1999" dirty="0"/>
              <a:t> as mf</a:t>
            </a:r>
          </a:p>
          <a:p>
            <a:pPr marL="0" indent="0">
              <a:buNone/>
            </a:pPr>
            <a:r>
              <a:rPr lang="en-IN" sz="1999" dirty="0"/>
              <a:t>import </a:t>
            </a:r>
            <a:r>
              <a:rPr lang="en-IN" sz="1999" dirty="0" err="1"/>
              <a:t>sklearn</a:t>
            </a:r>
            <a:endParaRPr lang="en-IN" sz="1999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6039-5C08-4DDA-8AAB-A6F35641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4" y="332656"/>
            <a:ext cx="10055781" cy="9862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Loading the csv file into a </a:t>
            </a:r>
            <a:r>
              <a:rPr lang="en-IN" dirty="0" err="1"/>
              <a:t>DataFrame</a:t>
            </a:r>
            <a:r>
              <a:rPr lang="en-IN" dirty="0"/>
              <a:t> (df)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3415-654F-4B1E-BE59-734B04AC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52" y="1074642"/>
            <a:ext cx="11377264" cy="9862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dirty="0"/>
              <a:t>df=</a:t>
            </a:r>
            <a:r>
              <a:rPr lang="en-IN" sz="2000" dirty="0" err="1"/>
              <a:t>pd.read_csv</a:t>
            </a:r>
            <a:r>
              <a:rPr lang="en-IN" sz="2000" dirty="0"/>
              <a:t>(</a:t>
            </a:r>
            <a:r>
              <a:rPr lang="en-IN" sz="2000" dirty="0" err="1"/>
              <a:t>r'C</a:t>
            </a:r>
            <a:r>
              <a:rPr lang="en-IN" sz="2000" dirty="0"/>
              <a:t>:\Users\KIRAN JEEVA\Desktop\data science </a:t>
            </a:r>
            <a:r>
              <a:rPr lang="en-IN" sz="2000" dirty="0" err="1"/>
              <a:t>assesments</a:t>
            </a:r>
            <a:r>
              <a:rPr lang="en-IN" sz="2000" dirty="0"/>
              <a:t>\</a:t>
            </a:r>
            <a:r>
              <a:rPr lang="en-IN" sz="2000" dirty="0" err="1"/>
              <a:t>Captstone</a:t>
            </a:r>
            <a:r>
              <a:rPr lang="en-IN" sz="2000" dirty="0"/>
              <a:t>\Data-Science-Capstone-Projects-master\health care diabetes.csv')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DF0F-8F99-4E86-B141-5F848FC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E8F854-52BB-4A91-B04C-9DEA3D981457}"/>
              </a:ext>
            </a:extLst>
          </p:cNvPr>
          <p:cNvSpPr txBox="1">
            <a:spLocks/>
          </p:cNvSpPr>
          <p:nvPr/>
        </p:nvSpPr>
        <p:spPr>
          <a:xfrm>
            <a:off x="261764" y="1844824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dirty="0"/>
              <a:t>Replace 0 with null values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CA9F31-4409-41B8-A7E6-D9BF1B6E42AF}"/>
              </a:ext>
            </a:extLst>
          </p:cNvPr>
          <p:cNvSpPr txBox="1">
            <a:spLocks/>
          </p:cNvSpPr>
          <p:nvPr/>
        </p:nvSpPr>
        <p:spPr>
          <a:xfrm>
            <a:off x="421952" y="2636912"/>
            <a:ext cx="11377264" cy="5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25" indent="-182825" algn="l" defTabSz="914126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N" sz="2000" dirty="0" err="1"/>
              <a:t>df.loc</a:t>
            </a:r>
            <a:r>
              <a:rPr lang="en-IN" sz="2000" dirty="0"/>
              <a:t>[:,'</a:t>
            </a:r>
            <a:r>
              <a:rPr lang="en-IN" sz="2000" dirty="0" err="1"/>
              <a:t>Glucose':'Age</a:t>
            </a:r>
            <a:r>
              <a:rPr lang="en-IN" sz="2000" dirty="0"/>
              <a:t>’]=</a:t>
            </a:r>
            <a:r>
              <a:rPr lang="en-IN" sz="2000" dirty="0" err="1"/>
              <a:t>d`f.loc</a:t>
            </a:r>
            <a:r>
              <a:rPr lang="en-IN" sz="2000" dirty="0"/>
              <a:t>[:,'</a:t>
            </a:r>
            <a:r>
              <a:rPr lang="en-IN" sz="2000" dirty="0" err="1"/>
              <a:t>Glucose':'Age</a:t>
            </a:r>
            <a:r>
              <a:rPr lang="en-IN" sz="2000" dirty="0"/>
              <a:t>'].replace(0,np.nan)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7B7C2-D338-4F72-822B-C0145925DBEB}"/>
              </a:ext>
            </a:extLst>
          </p:cNvPr>
          <p:cNvSpPr txBox="1">
            <a:spLocks/>
          </p:cNvSpPr>
          <p:nvPr/>
        </p:nvSpPr>
        <p:spPr>
          <a:xfrm>
            <a:off x="418311" y="3573016"/>
            <a:ext cx="11537452" cy="98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99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3600" dirty="0"/>
              <a:t>Plot histogram plot for different columns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A3E07C-C740-4DA6-924C-2D84727EC9B6}"/>
              </a:ext>
            </a:extLst>
          </p:cNvPr>
          <p:cNvSpPr txBox="1">
            <a:spLocks/>
          </p:cNvSpPr>
          <p:nvPr/>
        </p:nvSpPr>
        <p:spPr>
          <a:xfrm>
            <a:off x="545335" y="4402480"/>
            <a:ext cx="11377264" cy="579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en-US"/>
            </a:defPPr>
            <a:lvl1pPr indent="0" defTabSz="914126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2000"/>
            </a:lvl1pPr>
            <a:lvl2pPr marL="457063" indent="-182825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/>
            </a:lvl2pPr>
            <a:lvl3pPr marL="731301" indent="-182825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/>
            </a:lvl3pPr>
            <a:lvl4pPr marL="1005538" indent="-182825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/>
            </a:lvl4pPr>
            <a:lvl5pPr marL="1279776" indent="-182825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/>
            </a:lvl5pPr>
            <a:lvl6pPr marL="1599520" indent="-228531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899430" indent="-228531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199340" indent="-228531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499250" indent="-228531" defTabSz="914126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en-IN" sz="8000" dirty="0" err="1"/>
              <a:t>fig,ax</a:t>
            </a:r>
            <a:r>
              <a:rPr lang="en-IN" sz="8000" dirty="0"/>
              <a:t>=</a:t>
            </a:r>
            <a:r>
              <a:rPr lang="en-IN" sz="8000" dirty="0" err="1"/>
              <a:t>plt.subplots</a:t>
            </a:r>
            <a:r>
              <a:rPr lang="en-IN" sz="8000" dirty="0"/>
              <a:t>(4,2,figsize=(15,15))</a:t>
            </a:r>
          </a:p>
          <a:p>
            <a:r>
              <a:rPr lang="en-IN" sz="8000" dirty="0"/>
              <a:t>for </a:t>
            </a:r>
            <a:r>
              <a:rPr lang="en-IN" sz="8000" dirty="0" err="1"/>
              <a:t>i,j</a:t>
            </a:r>
            <a:r>
              <a:rPr lang="en-IN" sz="8000" dirty="0"/>
              <a:t> in zip(</a:t>
            </a:r>
            <a:r>
              <a:rPr lang="en-IN" sz="8000" dirty="0" err="1"/>
              <a:t>df.columns</a:t>
            </a:r>
            <a:r>
              <a:rPr lang="en-IN" sz="8000" dirty="0"/>
              <a:t>[:-1],</a:t>
            </a:r>
            <a:r>
              <a:rPr lang="en-IN" sz="8000" dirty="0" err="1"/>
              <a:t>ax.ravel</a:t>
            </a:r>
            <a:r>
              <a:rPr lang="en-IN" sz="8000" dirty="0"/>
              <a:t>()):</a:t>
            </a:r>
          </a:p>
          <a:p>
            <a:r>
              <a:rPr lang="en-IN" sz="8000" dirty="0"/>
              <a:t>    </a:t>
            </a:r>
            <a:r>
              <a:rPr lang="en-IN" sz="8000" dirty="0" err="1"/>
              <a:t>j.hist</a:t>
            </a:r>
            <a:r>
              <a:rPr lang="en-IN" sz="8000" dirty="0"/>
              <a:t>(df[</a:t>
            </a:r>
            <a:r>
              <a:rPr lang="en-IN" sz="8000" dirty="0" err="1"/>
              <a:t>i</a:t>
            </a:r>
            <a:r>
              <a:rPr lang="en-IN" sz="8000" dirty="0"/>
              <a:t>],</a:t>
            </a:r>
            <a:r>
              <a:rPr lang="en-IN" sz="8000" dirty="0" err="1"/>
              <a:t>histtype</a:t>
            </a:r>
            <a:r>
              <a:rPr lang="en-IN" sz="8000" dirty="0"/>
              <a:t>='bar')</a:t>
            </a:r>
          </a:p>
          <a:p>
            <a:r>
              <a:rPr lang="en-IN" sz="8000" dirty="0"/>
              <a:t>    </a:t>
            </a:r>
            <a:r>
              <a:rPr lang="en-IN" sz="8000" dirty="0" err="1"/>
              <a:t>j.set_xlabel</a:t>
            </a:r>
            <a:r>
              <a:rPr lang="en-IN" sz="8000" dirty="0"/>
              <a:t>(</a:t>
            </a:r>
            <a:r>
              <a:rPr lang="en-IN" sz="8000" dirty="0" err="1"/>
              <a:t>i</a:t>
            </a:r>
            <a:r>
              <a:rPr lang="en-IN" sz="8000" dirty="0"/>
              <a:t>)</a:t>
            </a:r>
          </a:p>
          <a:p>
            <a:r>
              <a:rPr lang="en-IN" sz="8000" dirty="0"/>
              <a:t>    </a:t>
            </a:r>
            <a:r>
              <a:rPr lang="en-IN" sz="8000" dirty="0" err="1"/>
              <a:t>j.set_ylabel</a:t>
            </a:r>
            <a:r>
              <a:rPr lang="en-IN" sz="8000" dirty="0"/>
              <a:t>('Frequency')</a:t>
            </a:r>
          </a:p>
        </p:txBody>
      </p:sp>
    </p:spTree>
    <p:extLst>
      <p:ext uri="{BB962C8B-B14F-4D97-AF65-F5344CB8AC3E}">
        <p14:creationId xmlns:p14="http://schemas.microsoft.com/office/powerpoint/2010/main" val="9836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21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Imputing Null values using Iterative imputer and validating it using </a:t>
            </a:r>
            <a:r>
              <a:rPr lang="en-IN" sz="3000" dirty="0" err="1"/>
              <a:t>kde</a:t>
            </a:r>
            <a:r>
              <a:rPr lang="en-IN" sz="3000" dirty="0"/>
              <a:t>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1F65-D9A3-4620-A3EF-8CB2863F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00808"/>
            <a:ext cx="10055781" cy="433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lr</a:t>
            </a:r>
            <a:r>
              <a:rPr lang="en-IN" sz="1999" dirty="0"/>
              <a:t>=</a:t>
            </a:r>
            <a:r>
              <a:rPr lang="en-IN" sz="1999" dirty="0" err="1"/>
              <a:t>LinearRegression</a:t>
            </a:r>
            <a:r>
              <a:rPr lang="en-IN" sz="1999" dirty="0"/>
              <a:t>()</a:t>
            </a:r>
          </a:p>
          <a:p>
            <a:pPr marL="0" indent="0">
              <a:buNone/>
            </a:pPr>
            <a:r>
              <a:rPr lang="en-IN" sz="1999" dirty="0"/>
              <a:t>impute=</a:t>
            </a:r>
            <a:r>
              <a:rPr lang="en-IN" sz="1999" dirty="0" err="1"/>
              <a:t>IterativeImputer</a:t>
            </a:r>
            <a:r>
              <a:rPr lang="en-IN" sz="1999" dirty="0"/>
              <a:t>(estimator=</a:t>
            </a:r>
            <a:r>
              <a:rPr lang="en-IN" sz="1999" dirty="0" err="1"/>
              <a:t>lr,missing_values</a:t>
            </a:r>
            <a:r>
              <a:rPr lang="en-IN" sz="1999" dirty="0"/>
              <a:t>=</a:t>
            </a:r>
            <a:r>
              <a:rPr lang="en-IN" sz="1999" dirty="0" err="1"/>
              <a:t>np.nan,max_iter</a:t>
            </a:r>
            <a:r>
              <a:rPr lang="en-IN" sz="1999" dirty="0"/>
              <a:t>=10,verbose=2,imputation_order='random',</a:t>
            </a:r>
            <a:r>
              <a:rPr lang="en-IN" sz="1999" dirty="0" err="1"/>
              <a:t>random_state</a:t>
            </a:r>
            <a:r>
              <a:rPr lang="en-IN" sz="1999" dirty="0"/>
              <a:t>=0)</a:t>
            </a:r>
          </a:p>
          <a:p>
            <a:pPr marL="0" indent="0">
              <a:buNone/>
            </a:pPr>
            <a:r>
              <a:rPr lang="en-IN" sz="1999" dirty="0" err="1"/>
              <a:t>ImputedData</a:t>
            </a:r>
            <a:r>
              <a:rPr lang="en-IN" sz="1999" dirty="0"/>
              <a:t>=</a:t>
            </a:r>
            <a:r>
              <a:rPr lang="en-IN" sz="1999" dirty="0" err="1"/>
              <a:t>impute.fit_transform</a:t>
            </a:r>
            <a:r>
              <a:rPr lang="en-IN" sz="1999" dirty="0"/>
              <a:t>(df)</a:t>
            </a:r>
          </a:p>
          <a:p>
            <a:pPr marL="0" indent="0">
              <a:buNone/>
            </a:pPr>
            <a:endParaRPr lang="en-IN" sz="1999" dirty="0"/>
          </a:p>
          <a:p>
            <a:pPr marL="0" indent="0">
              <a:buNone/>
            </a:pPr>
            <a:r>
              <a:rPr lang="en-IN" sz="1999" dirty="0" err="1"/>
              <a:t>fig,ax</a:t>
            </a:r>
            <a:r>
              <a:rPr lang="en-IN" sz="1999" dirty="0"/>
              <a:t>=</a:t>
            </a:r>
            <a:r>
              <a:rPr lang="en-IN" sz="1999" dirty="0" err="1"/>
              <a:t>plt.subplots</a:t>
            </a:r>
            <a:r>
              <a:rPr lang="en-IN" sz="1999" dirty="0"/>
              <a:t>(5,2,figsize=(15,15))</a:t>
            </a:r>
          </a:p>
          <a:p>
            <a:pPr marL="0" indent="0">
              <a:buNone/>
            </a:pPr>
            <a:r>
              <a:rPr lang="en-IN" sz="1999" dirty="0"/>
              <a:t>for k,(</a:t>
            </a:r>
            <a:r>
              <a:rPr lang="en-IN" sz="1999" dirty="0" err="1"/>
              <a:t>i,j</a:t>
            </a:r>
            <a:r>
              <a:rPr lang="en-IN" sz="1999" dirty="0"/>
              <a:t>) in enumerate(zip(</a:t>
            </a:r>
            <a:r>
              <a:rPr lang="en-IN" sz="1999" dirty="0" err="1"/>
              <a:t>df.columns,ax.ravel</a:t>
            </a:r>
            <a:r>
              <a:rPr lang="en-IN" sz="1999" dirty="0"/>
              <a:t>())):</a:t>
            </a:r>
          </a:p>
          <a:p>
            <a:pPr marL="0" indent="0">
              <a:buNone/>
            </a:pPr>
            <a:r>
              <a:rPr lang="en-IN" sz="1999" dirty="0"/>
              <a:t>    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sns.kdeplot</a:t>
            </a:r>
            <a:r>
              <a:rPr lang="en-IN" sz="1999" dirty="0"/>
              <a:t>(</a:t>
            </a:r>
            <a:r>
              <a:rPr lang="en-IN" sz="1999" dirty="0" err="1"/>
              <a:t>ImputedData</a:t>
            </a:r>
            <a:r>
              <a:rPr lang="en-IN" sz="1999" dirty="0"/>
              <a:t>[:,k],</a:t>
            </a:r>
            <a:r>
              <a:rPr lang="en-IN" sz="1999" dirty="0" err="1"/>
              <a:t>ax</a:t>
            </a:r>
            <a:r>
              <a:rPr lang="en-IN" sz="1999" dirty="0"/>
              <a:t>=</a:t>
            </a:r>
            <a:r>
              <a:rPr lang="en-IN" sz="1999" dirty="0" err="1"/>
              <a:t>j,color</a:t>
            </a:r>
            <a:r>
              <a:rPr lang="en-IN" sz="1999" dirty="0"/>
              <a:t>='b',)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sns.kdeplot</a:t>
            </a:r>
            <a:r>
              <a:rPr lang="en-IN" sz="1999" dirty="0"/>
              <a:t>(df[</a:t>
            </a:r>
            <a:r>
              <a:rPr lang="en-IN" sz="1999" dirty="0" err="1"/>
              <a:t>i</a:t>
            </a:r>
            <a:r>
              <a:rPr lang="en-IN" sz="1999" dirty="0"/>
              <a:t>],</a:t>
            </a:r>
            <a:r>
              <a:rPr lang="en-IN" sz="1999" dirty="0" err="1"/>
              <a:t>ax</a:t>
            </a:r>
            <a:r>
              <a:rPr lang="en-IN" sz="1999" dirty="0"/>
              <a:t>=</a:t>
            </a:r>
            <a:r>
              <a:rPr lang="en-IN" sz="1999" dirty="0" err="1"/>
              <a:t>j,color</a:t>
            </a:r>
            <a:r>
              <a:rPr lang="en-IN" sz="1999" dirty="0"/>
              <a:t>='r')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23-EEAE-437E-883A-EB730A4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26213"/>
            <a:ext cx="11593288" cy="1878651"/>
          </a:xfrm>
        </p:spPr>
        <p:txBody>
          <a:bodyPr>
            <a:normAutofit/>
          </a:bodyPr>
          <a:lstStyle/>
          <a:p>
            <a:pPr algn="ctr"/>
            <a:r>
              <a:rPr lang="en-IN" sz="3000" dirty="0"/>
              <a:t>Imputing Null values using Mice forest and validating it using </a:t>
            </a:r>
            <a:r>
              <a:rPr lang="en-IN" sz="3000" dirty="0" err="1"/>
              <a:t>kde</a:t>
            </a:r>
            <a:r>
              <a:rPr lang="en-IN" sz="3000" dirty="0"/>
              <a:t>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1F65-D9A3-4620-A3EF-8CB2863F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00808"/>
            <a:ext cx="10055781" cy="433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kds</a:t>
            </a:r>
            <a:r>
              <a:rPr lang="en-IN" sz="1999" dirty="0"/>
              <a:t>=</a:t>
            </a:r>
            <a:r>
              <a:rPr lang="en-IN" sz="1999" dirty="0" err="1"/>
              <a:t>mf.ImputationKernel</a:t>
            </a:r>
            <a:r>
              <a:rPr lang="en-IN" sz="1999" dirty="0"/>
              <a:t>(</a:t>
            </a:r>
            <a:r>
              <a:rPr lang="en-IN" sz="1999" dirty="0" err="1"/>
              <a:t>df,datasets</a:t>
            </a:r>
            <a:r>
              <a:rPr lang="en-IN" sz="1999" dirty="0"/>
              <a:t>=10,save_all_iterations=</a:t>
            </a:r>
            <a:r>
              <a:rPr lang="en-IN" sz="1999" dirty="0" err="1"/>
              <a:t>True,random_state</a:t>
            </a:r>
            <a:r>
              <a:rPr lang="en-IN" sz="1999" dirty="0"/>
              <a:t>=10)</a:t>
            </a:r>
          </a:p>
          <a:p>
            <a:pPr marL="0" indent="0">
              <a:buNone/>
            </a:pPr>
            <a:r>
              <a:rPr lang="en-IN" sz="1999" dirty="0" err="1"/>
              <a:t>kds.mice</a:t>
            </a:r>
            <a:r>
              <a:rPr lang="en-IN" sz="1999" dirty="0"/>
              <a:t>(15)</a:t>
            </a:r>
          </a:p>
          <a:p>
            <a:pPr marL="0" indent="0">
              <a:buNone/>
            </a:pPr>
            <a:r>
              <a:rPr lang="en-IN" sz="1999" dirty="0"/>
              <a:t>ImputedData2=</a:t>
            </a:r>
            <a:r>
              <a:rPr lang="en-IN" sz="1999" dirty="0" err="1"/>
              <a:t>pd.concat</a:t>
            </a:r>
            <a:r>
              <a:rPr lang="en-IN" sz="1999" dirty="0"/>
              <a:t>([</a:t>
            </a:r>
            <a:r>
              <a:rPr lang="en-IN" sz="1999" dirty="0" err="1"/>
              <a:t>kds.complete_data</a:t>
            </a:r>
            <a:r>
              <a:rPr lang="en-IN" sz="1999" dirty="0"/>
              <a:t>(</a:t>
            </a:r>
            <a:r>
              <a:rPr lang="en-IN" sz="1999" dirty="0" err="1"/>
              <a:t>i</a:t>
            </a:r>
            <a:r>
              <a:rPr lang="en-IN" sz="1999" dirty="0"/>
              <a:t>) for </a:t>
            </a:r>
            <a:r>
              <a:rPr lang="en-IN" sz="1999" dirty="0" err="1"/>
              <a:t>i</a:t>
            </a:r>
            <a:r>
              <a:rPr lang="en-IN" sz="1999" dirty="0"/>
              <a:t> in range(10)]).</a:t>
            </a:r>
            <a:r>
              <a:rPr lang="en-IN" sz="1999" dirty="0" err="1"/>
              <a:t>groupby</a:t>
            </a:r>
            <a:r>
              <a:rPr lang="en-IN" sz="1999" dirty="0"/>
              <a:t>(level=0).mean()</a:t>
            </a:r>
          </a:p>
          <a:p>
            <a:pPr marL="0" indent="0">
              <a:buNone/>
            </a:pPr>
            <a:r>
              <a:rPr lang="en-IN" sz="1999" dirty="0" err="1"/>
              <a:t>fig,ax</a:t>
            </a:r>
            <a:r>
              <a:rPr lang="en-IN" sz="1999" dirty="0"/>
              <a:t>=</a:t>
            </a:r>
            <a:r>
              <a:rPr lang="en-IN" sz="1999" dirty="0" err="1"/>
              <a:t>plt.subplots</a:t>
            </a:r>
            <a:r>
              <a:rPr lang="en-IN" sz="1999" dirty="0"/>
              <a:t>(5,2,figsize=(15,15))</a:t>
            </a:r>
          </a:p>
          <a:p>
            <a:pPr marL="0" indent="0">
              <a:buNone/>
            </a:pPr>
            <a:r>
              <a:rPr lang="en-IN" sz="1999" dirty="0"/>
              <a:t>for k,(</a:t>
            </a:r>
            <a:r>
              <a:rPr lang="en-IN" sz="1999" dirty="0" err="1"/>
              <a:t>i,j</a:t>
            </a:r>
            <a:r>
              <a:rPr lang="en-IN" sz="1999" dirty="0"/>
              <a:t>) in enumerate(zip(</a:t>
            </a:r>
            <a:r>
              <a:rPr lang="en-IN" sz="1999" dirty="0" err="1"/>
              <a:t>df.columns,ax.ravel</a:t>
            </a:r>
            <a:r>
              <a:rPr lang="en-IN" sz="1999" dirty="0"/>
              <a:t>())):</a:t>
            </a:r>
          </a:p>
          <a:p>
            <a:pPr marL="0" indent="0">
              <a:buNone/>
            </a:pPr>
            <a:r>
              <a:rPr lang="en-IN" sz="1999" dirty="0"/>
              <a:t>    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sns.kdeplot</a:t>
            </a:r>
            <a:r>
              <a:rPr lang="en-IN" sz="1999" dirty="0"/>
              <a:t>(ImputedData2.loc[:,</a:t>
            </a:r>
            <a:r>
              <a:rPr lang="en-IN" sz="1999" dirty="0" err="1"/>
              <a:t>i</a:t>
            </a:r>
            <a:r>
              <a:rPr lang="en-IN" sz="1999" dirty="0"/>
              <a:t>],</a:t>
            </a:r>
            <a:r>
              <a:rPr lang="en-IN" sz="1999" dirty="0" err="1"/>
              <a:t>ax</a:t>
            </a:r>
            <a:r>
              <a:rPr lang="en-IN" sz="1999" dirty="0"/>
              <a:t>=</a:t>
            </a:r>
            <a:r>
              <a:rPr lang="en-IN" sz="1999" dirty="0" err="1"/>
              <a:t>j,color</a:t>
            </a:r>
            <a:r>
              <a:rPr lang="en-IN" sz="1999" dirty="0"/>
              <a:t>='b')</a:t>
            </a:r>
          </a:p>
          <a:p>
            <a:pPr marL="0" indent="0">
              <a:buNone/>
            </a:pPr>
            <a:r>
              <a:rPr lang="en-IN" sz="1999" dirty="0"/>
              <a:t>    </a:t>
            </a:r>
            <a:r>
              <a:rPr lang="en-IN" sz="1999" dirty="0" err="1"/>
              <a:t>sns.kdeplot</a:t>
            </a:r>
            <a:r>
              <a:rPr lang="en-IN" sz="1999" dirty="0"/>
              <a:t>(df[</a:t>
            </a:r>
            <a:r>
              <a:rPr lang="en-IN" sz="1999" dirty="0" err="1"/>
              <a:t>i</a:t>
            </a:r>
            <a:r>
              <a:rPr lang="en-IN" sz="1999" dirty="0"/>
              <a:t>],</a:t>
            </a:r>
            <a:r>
              <a:rPr lang="en-IN" sz="1999" dirty="0" err="1"/>
              <a:t>ax</a:t>
            </a:r>
            <a:r>
              <a:rPr lang="en-IN" sz="1999" dirty="0"/>
              <a:t>=</a:t>
            </a:r>
            <a:r>
              <a:rPr lang="en-IN" sz="1999" dirty="0" err="1"/>
              <a:t>j,color</a:t>
            </a:r>
            <a:r>
              <a:rPr lang="en-IN" sz="1999" dirty="0"/>
              <a:t>='r')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A4A-7973-4BF9-807F-822FE3B1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452076"/>
            <a:ext cx="10055781" cy="907674"/>
          </a:xfrm>
        </p:spPr>
        <p:txBody>
          <a:bodyPr/>
          <a:lstStyle/>
          <a:p>
            <a:pPr algn="ctr"/>
            <a:r>
              <a:rPr lang="en-IN" dirty="0" err="1"/>
              <a:t>Countplot</a:t>
            </a:r>
            <a:r>
              <a:rPr lang="en-IN" dirty="0"/>
              <a:t> of datatypes,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4F91-6BC5-4B5A-9CA5-FF943ABF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22" y="1670233"/>
            <a:ext cx="10055781" cy="1182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sns.countplot</a:t>
            </a:r>
            <a:r>
              <a:rPr lang="en-IN" sz="2000" dirty="0"/>
              <a:t>(x=</a:t>
            </a:r>
            <a:r>
              <a:rPr lang="en-IN" sz="2000" dirty="0" err="1"/>
              <a:t>df.dtypes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 err="1"/>
              <a:t>sns.countplot</a:t>
            </a:r>
            <a:r>
              <a:rPr lang="en-IN" sz="2000" dirty="0"/>
              <a:t>(x=df['Outcome'])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1A7F-9690-4653-A4A0-34AA81D1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Pairplot</a:t>
            </a:r>
            <a:r>
              <a:rPr lang="en-IN" dirty="0"/>
              <a:t> to check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22" y="1789470"/>
            <a:ext cx="10055781" cy="416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sns.pairplot</a:t>
            </a:r>
            <a:r>
              <a:rPr lang="en-IN" sz="1999" dirty="0"/>
              <a:t>(</a:t>
            </a:r>
            <a:r>
              <a:rPr lang="en-IN" sz="1999" dirty="0" err="1"/>
              <a:t>df_imp</a:t>
            </a:r>
            <a:r>
              <a:rPr lang="en-IN" sz="1999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HeatMap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89470"/>
            <a:ext cx="10284475" cy="416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plt.figure</a:t>
            </a:r>
            <a:r>
              <a:rPr lang="en-IN" sz="1999" dirty="0"/>
              <a:t>(</a:t>
            </a:r>
            <a:r>
              <a:rPr lang="en-IN" sz="1999" dirty="0" err="1"/>
              <a:t>figsize</a:t>
            </a:r>
            <a:r>
              <a:rPr lang="en-IN" sz="1999" dirty="0"/>
              <a:t>=(20,20))</a:t>
            </a:r>
          </a:p>
          <a:p>
            <a:pPr marL="0" indent="0">
              <a:buNone/>
            </a:pPr>
            <a:r>
              <a:rPr lang="en-IN" sz="1999" dirty="0" err="1"/>
              <a:t>sns.heatmap</a:t>
            </a:r>
            <a:r>
              <a:rPr lang="en-IN" sz="1999" dirty="0"/>
              <a:t>(</a:t>
            </a:r>
            <a:r>
              <a:rPr lang="en-IN" sz="1999" dirty="0" err="1"/>
              <a:t>corr_matrix,cmap</a:t>
            </a:r>
            <a:r>
              <a:rPr lang="en-IN" sz="1999" dirty="0"/>
              <a:t>='</a:t>
            </a:r>
            <a:r>
              <a:rPr lang="en-IN" sz="1999" dirty="0" err="1"/>
              <a:t>viridis</a:t>
            </a:r>
            <a:r>
              <a:rPr lang="en-IN" sz="1999" dirty="0"/>
              <a:t>',</a:t>
            </a:r>
            <a:r>
              <a:rPr lang="en-IN" sz="1999" dirty="0" err="1"/>
              <a:t>annot</a:t>
            </a:r>
            <a:r>
              <a:rPr lang="en-IN" sz="1999" dirty="0"/>
              <a:t>=True)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01B3-2408-4F68-8F69-151AE9F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22" y="257841"/>
            <a:ext cx="10055781" cy="1296144"/>
          </a:xfrm>
        </p:spPr>
        <p:txBody>
          <a:bodyPr/>
          <a:lstStyle/>
          <a:p>
            <a:pPr algn="ctr"/>
            <a:r>
              <a:rPr lang="en-IN" dirty="0" err="1"/>
              <a:t>Upsampling</a:t>
            </a:r>
            <a:r>
              <a:rPr lang="en-IN" dirty="0"/>
              <a:t> Using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4EAD-ADF6-4B7F-8C94-5399FD99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789470"/>
            <a:ext cx="10284475" cy="416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99" dirty="0" err="1"/>
              <a:t>X_resampled_smote</a:t>
            </a:r>
            <a:r>
              <a:rPr lang="en-IN" sz="1999" dirty="0"/>
              <a:t>, </a:t>
            </a:r>
            <a:r>
              <a:rPr lang="en-IN" sz="1999" dirty="0" err="1"/>
              <a:t>y_resampled_smote</a:t>
            </a:r>
            <a:r>
              <a:rPr lang="en-IN" sz="1999" dirty="0"/>
              <a:t> = SMOTE().</a:t>
            </a:r>
            <a:r>
              <a:rPr lang="en-IN" sz="1999" dirty="0" err="1"/>
              <a:t>fit_resample</a:t>
            </a:r>
            <a:r>
              <a:rPr lang="en-IN" sz="1999" dirty="0"/>
              <a:t>(X, y)</a:t>
            </a:r>
          </a:p>
          <a:p>
            <a:pPr marL="0" indent="0">
              <a:buNone/>
            </a:pPr>
            <a:r>
              <a:rPr lang="en-IN" sz="1999" dirty="0" err="1"/>
              <a:t>X_train_smote,X_test_smote,y_train_smote,y_test_smote</a:t>
            </a:r>
            <a:r>
              <a:rPr lang="en-IN" sz="1999" dirty="0"/>
              <a:t>=</a:t>
            </a:r>
            <a:r>
              <a:rPr lang="en-IN" sz="1999" dirty="0" err="1"/>
              <a:t>train_test_split</a:t>
            </a:r>
            <a:r>
              <a:rPr lang="en-IN" sz="1999" dirty="0"/>
              <a:t>(</a:t>
            </a:r>
            <a:r>
              <a:rPr lang="en-IN" sz="1999" dirty="0" err="1"/>
              <a:t>X_resampled_smote,y_resampled_smote,random_state</a:t>
            </a:r>
            <a:r>
              <a:rPr lang="en-IN" sz="1999" dirty="0"/>
              <a:t>=0)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B699-411D-4AF0-B29A-248A61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24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631</TotalTime>
  <Words>1349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Corbel</vt:lpstr>
      <vt:lpstr>Garamond</vt:lpstr>
      <vt:lpstr>Times New Roman</vt:lpstr>
      <vt:lpstr>SavonVTI</vt:lpstr>
      <vt:lpstr>NIDDK DIABETES ANALYSIS   CAPSTONE PROJECT</vt:lpstr>
      <vt:lpstr>Import the required Libraries</vt:lpstr>
      <vt:lpstr>Loading the csv file into a DataFrame (df)</vt:lpstr>
      <vt:lpstr>Imputing Null values using Iterative imputer and validating it using kde plots</vt:lpstr>
      <vt:lpstr>Imputing Null values using Mice forest and validating it using kde plots</vt:lpstr>
      <vt:lpstr>Countplot of datatypes, outcomes</vt:lpstr>
      <vt:lpstr>Pairplot to check correlation</vt:lpstr>
      <vt:lpstr>HeatMap</vt:lpstr>
      <vt:lpstr>Upsampling Using Smote</vt:lpstr>
      <vt:lpstr>Printing Classsification reports using multiple models</vt:lpstr>
      <vt:lpstr>Classification Report using Easy Enssemble Classifier</vt:lpstr>
      <vt:lpstr>ROC-AUC Curve</vt:lpstr>
      <vt:lpstr>AUC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54</cp:revision>
  <dcterms:created xsi:type="dcterms:W3CDTF">2020-04-02T05:15:14Z</dcterms:created>
  <dcterms:modified xsi:type="dcterms:W3CDTF">2023-09-19T12:40:40Z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