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20" r:id="rId3"/>
    <p:sldId id="328" r:id="rId4"/>
    <p:sldId id="321" r:id="rId5"/>
    <p:sldId id="267" r:id="rId6"/>
    <p:sldId id="268" r:id="rId7"/>
    <p:sldId id="269" r:id="rId8"/>
    <p:sldId id="324" r:id="rId9"/>
    <p:sldId id="325" r:id="rId10"/>
    <p:sldId id="326" r:id="rId11"/>
    <p:sldId id="327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12" y="2708920"/>
            <a:ext cx="4608512" cy="1241220"/>
          </a:xfrm>
        </p:spPr>
        <p:txBody>
          <a:bodyPr>
            <a:normAutofit fontScale="9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SCIENCE_QTECH EMPLOYEE PERFORMANCE MAPPING-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script- EXPLANATION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 assessment 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2F902-BD1E-4F87-A762-E73EB740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27" y="542641"/>
            <a:ext cx="6930770" cy="57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C8494-6998-48C9-8BA7-11D90DE0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09" y="1263040"/>
            <a:ext cx="950840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9C84A-D200-4930-B3D7-48649074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644684"/>
            <a:ext cx="6371933" cy="53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E786B5-5918-483A-84CD-2BAD3842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87" y="457200"/>
            <a:ext cx="9852425" cy="58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AB571-BAFB-429A-B813-20CC6AE5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2" y="692696"/>
            <a:ext cx="9907200" cy="5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4ED17-97B1-4EAE-B4B5-90E28FD6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3" y="764704"/>
            <a:ext cx="1107231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D7AC1-5F8F-4539-BC63-6E0F88C9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621814"/>
            <a:ext cx="10826452" cy="54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0E187-F198-45C9-AFE5-2FD5FF17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00" y="591925"/>
            <a:ext cx="7416824" cy="56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5C69F-4878-4E5D-BE11-D5E56313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8" y="1340768"/>
            <a:ext cx="11044288" cy="35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7532C-CDA7-4DD2-8C5A-B4933D85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908720"/>
            <a:ext cx="10854293" cy="4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1480</TotalTime>
  <Words>25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Corbel</vt:lpstr>
      <vt:lpstr>Garamond</vt:lpstr>
      <vt:lpstr>Times New Roman</vt:lpstr>
      <vt:lpstr>SavonVTI</vt:lpstr>
      <vt:lpstr>SCIENCE_QTECH EMPLOYEE PERFORMANCE MAPPING-  script- EXPLANATION    SQL 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59</cp:revision>
  <dcterms:created xsi:type="dcterms:W3CDTF">2020-04-02T05:15:14Z</dcterms:created>
  <dcterms:modified xsi:type="dcterms:W3CDTF">2022-12-12T05:56:59Z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