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320" r:id="rId3"/>
    <p:sldId id="332" r:id="rId4"/>
    <p:sldId id="267" r:id="rId5"/>
    <p:sldId id="333" r:id="rId6"/>
    <p:sldId id="334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786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1/10/2023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1/10/2023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424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48813" y="1267730"/>
            <a:ext cx="1691199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679" y="2244830"/>
            <a:ext cx="8931469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798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677" y="4682063"/>
            <a:ext cx="8934519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799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063" indent="0" algn="ctr">
              <a:buNone/>
              <a:defRPr sz="1600"/>
            </a:lvl2pPr>
            <a:lvl3pPr marL="914126" indent="0" algn="ctr">
              <a:buNone/>
              <a:defRPr sz="1600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7375" y="1341256"/>
            <a:ext cx="1554075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1348A08-244A-42CB-8F84-06C84863108C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8676" y="5177408"/>
            <a:ext cx="5728803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4678" y="5177408"/>
            <a:ext cx="1955471" cy="228600"/>
          </a:xfr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1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BA94-2484-4635-9FA5-6627407EB773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3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529" y="1267730"/>
            <a:ext cx="9573768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424" y="1411615"/>
            <a:ext cx="9293979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4543" y="1267730"/>
            <a:ext cx="19197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732" y="2275166"/>
            <a:ext cx="8931362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798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48813" y="1267730"/>
            <a:ext cx="1691199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8732" y="4682062"/>
            <a:ext cx="8937456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2873" algn="l"/>
              </a:tabLst>
              <a:defRPr sz="1799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7375" y="1344503"/>
            <a:ext cx="1554075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AD548F3-8C9E-4C06-AFEA-2CD250031B4B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8733" y="5177408"/>
            <a:ext cx="565866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2264" y="5177408"/>
            <a:ext cx="195782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522" y="2103120"/>
            <a:ext cx="4662226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77" y="2103120"/>
            <a:ext cx="4662226" cy="374904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2C35-5B8F-4763-9124-39EE213DD20F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5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569" y="2074334"/>
            <a:ext cx="4662226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99" b="1" i="0">
                <a:solidFill>
                  <a:schemeClr val="tx1"/>
                </a:solidFill>
                <a:latin typeface="+mn-lt"/>
              </a:defRPr>
            </a:lvl1pPr>
            <a:lvl2pPr marL="457063" indent="0">
              <a:buNone/>
              <a:defRPr sz="17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569" y="2792473"/>
            <a:ext cx="4662226" cy="3163825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7030" y="2074334"/>
            <a:ext cx="4662226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99" b="1">
                <a:solidFill>
                  <a:schemeClr val="tx1"/>
                </a:solidFill>
              </a:defRPr>
            </a:lvl1pPr>
            <a:lvl2pPr marL="457063" indent="0">
              <a:buNone/>
              <a:defRPr sz="17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7030" y="2792472"/>
            <a:ext cx="4662226" cy="3164509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4CE6B-D2C3-4147-8F14-80982C9B5AC9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3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EE0F-6A56-4AC0-B559-E5131D256FC9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5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3118-6D26-44B6-AED4-94897017ACE8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7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7756" y="237744"/>
            <a:ext cx="3825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2510" y="374904"/>
            <a:ext cx="355609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998" y="607392"/>
            <a:ext cx="3161140" cy="1645920"/>
          </a:xfrm>
        </p:spPr>
        <p:txBody>
          <a:bodyPr anchor="b">
            <a:normAutofit/>
          </a:bodyPr>
          <a:lstStyle>
            <a:lvl1pPr algn="l" defTabSz="91412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199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621" y="609600"/>
            <a:ext cx="6856214" cy="5334000"/>
          </a:xfrm>
        </p:spPr>
        <p:txBody>
          <a:bodyPr/>
          <a:lstStyle>
            <a:lvl1pPr>
              <a:defRPr sz="18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5998" y="2336800"/>
            <a:ext cx="3161140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6545" y="6035040"/>
            <a:ext cx="1955291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2C434AB-74BB-40CE-83E2-E7CE6026803F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622" y="6035040"/>
            <a:ext cx="4583506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4021" y="6035040"/>
            <a:ext cx="1223116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7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7756" y="237744"/>
            <a:ext cx="3825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40" y="237744"/>
            <a:ext cx="7694197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0863" y="6035040"/>
            <a:ext cx="207142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64E573A-0D4A-463F-9FE3-F97CC574E68A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489" y="6035040"/>
            <a:ext cx="4586807" cy="365760"/>
          </a:xfrm>
        </p:spPr>
        <p:txBody>
          <a:bodyPr/>
          <a:lstStyle>
            <a:lvl1pPr marL="0" algn="r" defTabSz="914126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4020" y="6035040"/>
            <a:ext cx="1224977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2510" y="374904"/>
            <a:ext cx="355609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042" y="603504"/>
            <a:ext cx="3143955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199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5042" y="2386584"/>
            <a:ext cx="3143955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117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7" name="Rectangle 6"/>
          <p:cNvSpPr/>
          <p:nvPr/>
        </p:nvSpPr>
        <p:spPr>
          <a:xfrm>
            <a:off x="234635" y="237744"/>
            <a:ext cx="11719555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1759" y="374904"/>
            <a:ext cx="11445307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522" y="642594"/>
            <a:ext cx="1005578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522" y="2103120"/>
            <a:ext cx="10055781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4905" y="6035040"/>
            <a:ext cx="2892292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EFC1D7-0A6B-4BDD-B2A5-AD7318419AF4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522" y="6035040"/>
            <a:ext cx="581508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4321" y="6035040"/>
            <a:ext cx="837982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lang="en-US" sz="3999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25" indent="-182825" algn="l" defTabSz="914126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1147" y="20117"/>
            <a:ext cx="12431117" cy="6856204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3584" y="1808954"/>
            <a:ext cx="5451107" cy="324009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9483" y="1975483"/>
            <a:ext cx="5119307" cy="2907035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412" y="2708920"/>
            <a:ext cx="4608512" cy="1241220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RESTAURANT TIPS</a:t>
            </a:r>
            <a:b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EXCEL  assessment 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07B36-8B53-45B5-9973-4F0130BA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F7240-189B-44B0-B8DD-7F67F2B6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DEA6C52-D8BE-4627-9344-2BBD7CDE4B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827045"/>
              </p:ext>
            </p:extLst>
          </p:nvPr>
        </p:nvGraphicFramePr>
        <p:xfrm>
          <a:off x="4927041" y="2780928"/>
          <a:ext cx="2334741" cy="19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71480" progId="Excel.Sheet.12">
                  <p:embed/>
                </p:oleObj>
              </mc:Choice>
              <mc:Fallback>
                <p:oleObj name="Worksheet" showAsIcon="1" r:id="rId2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7041" y="2780928"/>
                        <a:ext cx="2334741" cy="1969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0705B09-3217-4B4E-857F-57716CCF36AC}"/>
              </a:ext>
            </a:extLst>
          </p:cNvPr>
          <p:cNvSpPr txBox="1"/>
          <p:nvPr/>
        </p:nvSpPr>
        <p:spPr>
          <a:xfrm>
            <a:off x="3801956" y="1124744"/>
            <a:ext cx="4584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Project Workbook</a:t>
            </a:r>
          </a:p>
        </p:txBody>
      </p:sp>
    </p:spTree>
    <p:extLst>
      <p:ext uri="{BB962C8B-B14F-4D97-AF65-F5344CB8AC3E}">
        <p14:creationId xmlns:p14="http://schemas.microsoft.com/office/powerpoint/2010/main" val="224395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F7240-189B-44B0-B8DD-7F67F2B6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6A5AD8-3884-47B1-B117-B8A51CB20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25" y="7101408"/>
            <a:ext cx="10716523" cy="43954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DECACE-0F74-41D0-BFD0-3E6422B55ED9}"/>
              </a:ext>
            </a:extLst>
          </p:cNvPr>
          <p:cNvSpPr txBox="1"/>
          <p:nvPr/>
        </p:nvSpPr>
        <p:spPr>
          <a:xfrm>
            <a:off x="4961729" y="405364"/>
            <a:ext cx="1749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/>
              <a:t>DATASET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0946FE8-1241-4763-9E83-84F1FAECCC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421189"/>
              </p:ext>
            </p:extLst>
          </p:nvPr>
        </p:nvGraphicFramePr>
        <p:xfrm>
          <a:off x="5086300" y="984250"/>
          <a:ext cx="5511800" cy="541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2030019" imgH="11820681" progId="Excel.Sheet.12">
                  <p:embed/>
                </p:oleObj>
              </mc:Choice>
              <mc:Fallback>
                <p:oleObj name="Worksheet" r:id="rId3" imgW="12030019" imgH="118206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6300" y="984250"/>
                        <a:ext cx="5511800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59918C9-8F32-435C-B175-6FB434E5E007}"/>
              </a:ext>
            </a:extLst>
          </p:cNvPr>
          <p:cNvSpPr txBox="1"/>
          <p:nvPr/>
        </p:nvSpPr>
        <p:spPr>
          <a:xfrm>
            <a:off x="549796" y="1484784"/>
            <a:ext cx="3453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Note: Please Double click</a:t>
            </a:r>
          </a:p>
          <a:p>
            <a:r>
              <a:rPr lang="en-IN" dirty="0"/>
              <a:t>the table to view the dataset</a:t>
            </a:r>
          </a:p>
        </p:txBody>
      </p:sp>
    </p:spTree>
    <p:extLst>
      <p:ext uri="{BB962C8B-B14F-4D97-AF65-F5344CB8AC3E}">
        <p14:creationId xmlns:p14="http://schemas.microsoft.com/office/powerpoint/2010/main" val="388506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C3C1-DFB7-4B23-BD1F-0521D7A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B1FA7-0F33-4F04-8C89-799E23F48D2A}"/>
              </a:ext>
            </a:extLst>
          </p:cNvPr>
          <p:cNvSpPr txBox="1"/>
          <p:nvPr/>
        </p:nvSpPr>
        <p:spPr>
          <a:xfrm>
            <a:off x="4031986" y="431800"/>
            <a:ext cx="31422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/>
              <a:t>ENCODED DATA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AB7493E-0B39-495C-904E-85A229ECB3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690237"/>
              </p:ext>
            </p:extLst>
          </p:nvPr>
        </p:nvGraphicFramePr>
        <p:xfrm>
          <a:off x="4261641" y="984250"/>
          <a:ext cx="3665538" cy="541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001101" imgH="11820681" progId="Excel.Sheet.12">
                  <p:embed/>
                </p:oleObj>
              </mc:Choice>
              <mc:Fallback>
                <p:oleObj name="Worksheet" r:id="rId2" imgW="8001101" imgH="118206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61641" y="984250"/>
                        <a:ext cx="3665538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BBC0D07-2BA1-44BB-BD63-8B6786A6F625}"/>
              </a:ext>
            </a:extLst>
          </p:cNvPr>
          <p:cNvSpPr txBox="1"/>
          <p:nvPr/>
        </p:nvSpPr>
        <p:spPr>
          <a:xfrm>
            <a:off x="549796" y="1484784"/>
            <a:ext cx="3453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Note: Please Double click</a:t>
            </a:r>
          </a:p>
          <a:p>
            <a:r>
              <a:rPr lang="en-IN" dirty="0"/>
              <a:t>the table to view the dataset</a:t>
            </a:r>
          </a:p>
        </p:txBody>
      </p:sp>
    </p:spTree>
    <p:extLst>
      <p:ext uri="{BB962C8B-B14F-4D97-AF65-F5344CB8AC3E}">
        <p14:creationId xmlns:p14="http://schemas.microsoft.com/office/powerpoint/2010/main" val="133844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C3C1-DFB7-4B23-BD1F-0521D7A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B1FA7-0F33-4F04-8C89-799E23F48D2A}"/>
              </a:ext>
            </a:extLst>
          </p:cNvPr>
          <p:cNvSpPr txBox="1"/>
          <p:nvPr/>
        </p:nvSpPr>
        <p:spPr>
          <a:xfrm>
            <a:off x="4031986" y="431800"/>
            <a:ext cx="42803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/>
              <a:t>CORRELATION MATRIX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A75F2EE-2565-4FA1-93C9-3FF9C4007B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431105"/>
              </p:ext>
            </p:extLst>
          </p:nvPr>
        </p:nvGraphicFramePr>
        <p:xfrm>
          <a:off x="621804" y="1772816"/>
          <a:ext cx="10220325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220183" imgH="4010094" progId="Excel.Sheet.12">
                  <p:embed/>
                </p:oleObj>
              </mc:Choice>
              <mc:Fallback>
                <p:oleObj name="Worksheet" r:id="rId2" imgW="10220183" imgH="401009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1804" y="1772816"/>
                        <a:ext cx="10220325" cy="401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5A913C-E920-459D-8447-DE011C747DB6}"/>
              </a:ext>
            </a:extLst>
          </p:cNvPr>
          <p:cNvSpPr txBox="1"/>
          <p:nvPr/>
        </p:nvSpPr>
        <p:spPr>
          <a:xfrm>
            <a:off x="5731966" y="1150893"/>
            <a:ext cx="3720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Note: Please Double click</a:t>
            </a:r>
          </a:p>
          <a:p>
            <a:r>
              <a:rPr lang="en-IN" dirty="0"/>
              <a:t>the table to view the worksheet</a:t>
            </a:r>
          </a:p>
        </p:txBody>
      </p:sp>
    </p:spTree>
    <p:extLst>
      <p:ext uri="{BB962C8B-B14F-4D97-AF65-F5344CB8AC3E}">
        <p14:creationId xmlns:p14="http://schemas.microsoft.com/office/powerpoint/2010/main" val="286900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C3C1-DFB7-4B23-BD1F-0521D7A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B1FA7-0F33-4F04-8C89-799E23F48D2A}"/>
              </a:ext>
            </a:extLst>
          </p:cNvPr>
          <p:cNvSpPr txBox="1"/>
          <p:nvPr/>
        </p:nvSpPr>
        <p:spPr>
          <a:xfrm>
            <a:off x="4031986" y="431800"/>
            <a:ext cx="38507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/>
              <a:t>LINEAR REGRESSION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75C8A1D-28C0-488E-9E48-673A59A0ED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927473"/>
              </p:ext>
            </p:extLst>
          </p:nvPr>
        </p:nvGraphicFramePr>
        <p:xfrm>
          <a:off x="573087" y="1916832"/>
          <a:ext cx="11042650" cy="383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001230" imgH="3819444" progId="Excel.Sheet.12">
                  <p:embed/>
                </p:oleObj>
              </mc:Choice>
              <mc:Fallback>
                <p:oleObj name="Worksheet" r:id="rId2" imgW="11001230" imgH="381944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3087" y="1916832"/>
                        <a:ext cx="11042650" cy="3836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69D1AE4-2E0D-4BA0-BADF-EA643C9F2569}"/>
              </a:ext>
            </a:extLst>
          </p:cNvPr>
          <p:cNvSpPr txBox="1"/>
          <p:nvPr/>
        </p:nvSpPr>
        <p:spPr>
          <a:xfrm>
            <a:off x="4230758" y="1139733"/>
            <a:ext cx="3453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Note: Please Double click</a:t>
            </a:r>
          </a:p>
          <a:p>
            <a:r>
              <a:rPr lang="en-IN" dirty="0"/>
              <a:t>the table to view the dataset</a:t>
            </a:r>
          </a:p>
        </p:txBody>
      </p:sp>
    </p:spTree>
    <p:extLst>
      <p:ext uri="{BB962C8B-B14F-4D97-AF65-F5344CB8AC3E}">
        <p14:creationId xmlns:p14="http://schemas.microsoft.com/office/powerpoint/2010/main" val="31495242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1955</TotalTime>
  <Words>67</Words>
  <Application>Microsoft Office PowerPoint</Application>
  <PresentationFormat>Custom</PresentationFormat>
  <Paragraphs>20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Century Gothic</vt:lpstr>
      <vt:lpstr>Corbel</vt:lpstr>
      <vt:lpstr>Garamond</vt:lpstr>
      <vt:lpstr>Times New Roman</vt:lpstr>
      <vt:lpstr>SavonVTI</vt:lpstr>
      <vt:lpstr>Microsoft Excel Worksheet</vt:lpstr>
      <vt:lpstr>PREDICTING RESTAURANT TIPS   EXCEL  assessment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FABRICATION OF BACKLASH TEST FIXTURES FOR AN IRAD PROJECT</dc:title>
  <dc:creator>KIRAN JEEVA</dc:creator>
  <cp:lastModifiedBy>Kiran Jeeva</cp:lastModifiedBy>
  <cp:revision>63</cp:revision>
  <dcterms:created xsi:type="dcterms:W3CDTF">2020-04-02T05:15:14Z</dcterms:created>
  <dcterms:modified xsi:type="dcterms:W3CDTF">2023-01-10T12:57:58Z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