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320" r:id="rId3"/>
    <p:sldId id="321" r:id="rId4"/>
    <p:sldId id="267" r:id="rId5"/>
    <p:sldId id="268" r:id="rId6"/>
    <p:sldId id="269" r:id="rId7"/>
    <p:sldId id="324" r:id="rId8"/>
    <p:sldId id="325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8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679" y="2244830"/>
            <a:ext cx="8931469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7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677" y="4682063"/>
            <a:ext cx="8934519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799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1348A08-244A-42CB-8F84-06C84863108C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8676" y="5177408"/>
            <a:ext cx="5728803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177408"/>
            <a:ext cx="1955471" cy="228600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BA94-2484-4635-9FA5-6627407EB773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32" y="2275166"/>
            <a:ext cx="8931362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7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732" y="4682062"/>
            <a:ext cx="893745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2873" algn="l"/>
              </a:tabLst>
              <a:defRPr sz="1799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7375" y="1344503"/>
            <a:ext cx="1554075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D548F3-8C9E-4C06-AFEA-2CD250031B4B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8733" y="5177408"/>
            <a:ext cx="565866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4" y="5177408"/>
            <a:ext cx="195782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77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2C35-5B8F-4763-9124-39EE213DD20F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 i="0">
                <a:solidFill>
                  <a:schemeClr val="tx1"/>
                </a:solidFill>
                <a:latin typeface="+mn-lt"/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92473"/>
            <a:ext cx="4662226" cy="3163825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7030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>
                <a:solidFill>
                  <a:schemeClr val="tx1"/>
                </a:solidFill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7030" y="2792472"/>
            <a:ext cx="4662226" cy="3164509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CE6B-D2C3-4147-8F14-80982C9B5AC9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E0F-6A56-4AC0-B559-E5131D256FC9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3118-6D26-44B6-AED4-94897017ACE8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998" y="607392"/>
            <a:ext cx="3161140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99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6856214" cy="5334000"/>
          </a:xfrm>
        </p:spPr>
        <p:txBody>
          <a:bodyPr/>
          <a:lstStyle>
            <a:lvl1pPr>
              <a:defRPr sz="18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998" y="2336800"/>
            <a:ext cx="3161140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6545" y="6035040"/>
            <a:ext cx="195529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C434AB-74BB-40CE-83E2-E7CE6026803F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622" y="6035040"/>
            <a:ext cx="4583506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4021" y="6035040"/>
            <a:ext cx="122311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7694197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0863" y="6035040"/>
            <a:ext cx="207142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4E573A-0D4A-463F-9FE3-F97CC574E68A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489" y="6035040"/>
            <a:ext cx="4586807" cy="365760"/>
          </a:xfrm>
        </p:spPr>
        <p:txBody>
          <a:bodyPr/>
          <a:lstStyle>
            <a:lvl1pPr marL="0" algn="r" defTabSz="914126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0" y="6035040"/>
            <a:ext cx="1224977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042" y="603504"/>
            <a:ext cx="3143955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199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5042" y="2386584"/>
            <a:ext cx="3143955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759" y="374904"/>
            <a:ext cx="1144530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4905" y="6035040"/>
            <a:ext cx="289229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EFC1D7-0A6B-4BDD-B2A5-AD7318419AF4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522" y="6035040"/>
            <a:ext cx="581508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4321" y="6035040"/>
            <a:ext cx="83798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3999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147" y="20117"/>
            <a:ext cx="12431117" cy="68562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3584" y="1808954"/>
            <a:ext cx="5451107" cy="3240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483" y="1975483"/>
            <a:ext cx="5119307" cy="2907035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6532" y="2708920"/>
            <a:ext cx="5285208" cy="1241220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RESTAURANT TIPS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  assessment 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7B36-8B53-45B5-9973-4F0130B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F16AEB-BD08-4D9E-B5CA-413D688EC96B}"/>
              </a:ext>
            </a:extLst>
          </p:cNvPr>
          <p:cNvSpPr txBox="1">
            <a:spLocks/>
          </p:cNvSpPr>
          <p:nvPr/>
        </p:nvSpPr>
        <p:spPr>
          <a:xfrm>
            <a:off x="1066522" y="1988840"/>
            <a:ext cx="10356482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126">
              <a:lnSpc>
                <a:spcPct val="90000"/>
              </a:lnSpc>
              <a:spcBef>
                <a:spcPct val="0"/>
              </a:spcBef>
              <a:buNone/>
              <a:defRPr lang="en-US" sz="3999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</a:lstStyle>
          <a:p>
            <a:pPr algn="l"/>
            <a:r>
              <a:rPr lang="en-IN" sz="2500" dirty="0"/>
              <a:t>Find Missing values if any by filtering each feature and checking whether the entries within each feature are appropriate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AFEED-129C-484A-8229-56C6C521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66246"/>
            <a:ext cx="11305256" cy="1371600"/>
          </a:xfrm>
        </p:spPr>
        <p:txBody>
          <a:bodyPr/>
          <a:lstStyle/>
          <a:p>
            <a:pPr algn="ctr"/>
            <a:r>
              <a:rPr lang="en-IN" dirty="0"/>
              <a:t>1. Find Out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2439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DF0F-8F99-4E86-B141-5F848FCE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E8F854-52BB-4A91-B04C-9DEA3D981457}"/>
              </a:ext>
            </a:extLst>
          </p:cNvPr>
          <p:cNvSpPr txBox="1">
            <a:spLocks/>
          </p:cNvSpPr>
          <p:nvPr/>
        </p:nvSpPr>
        <p:spPr>
          <a:xfrm>
            <a:off x="325686" y="457200"/>
            <a:ext cx="11537452" cy="98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2. Cleaning 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237A02-7803-4BD0-863D-CFE5B3C334AC}"/>
              </a:ext>
            </a:extLst>
          </p:cNvPr>
          <p:cNvSpPr txBox="1">
            <a:spLocks/>
          </p:cNvSpPr>
          <p:nvPr/>
        </p:nvSpPr>
        <p:spPr>
          <a:xfrm>
            <a:off x="617761" y="2636912"/>
            <a:ext cx="10953302" cy="98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2500" dirty="0"/>
              <a:t>Remove Duplicate rows by using Remove Duplicates option.</a:t>
            </a:r>
          </a:p>
        </p:txBody>
      </p:sp>
    </p:spTree>
    <p:extLst>
      <p:ext uri="{BB962C8B-B14F-4D97-AF65-F5344CB8AC3E}">
        <p14:creationId xmlns:p14="http://schemas.microsoft.com/office/powerpoint/2010/main" val="98360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2123-EEAE-437E-883A-EB730A43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70" y="116632"/>
            <a:ext cx="11557284" cy="1686227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3. Identify which predictive problem is needed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835054C-C451-4B80-8615-6DB8B6F65DB0}"/>
              </a:ext>
            </a:extLst>
          </p:cNvPr>
          <p:cNvSpPr txBox="1">
            <a:spLocks/>
          </p:cNvSpPr>
          <p:nvPr/>
        </p:nvSpPr>
        <p:spPr>
          <a:xfrm>
            <a:off x="916171" y="1996098"/>
            <a:ext cx="10356482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126">
              <a:lnSpc>
                <a:spcPct val="90000"/>
              </a:lnSpc>
              <a:spcBef>
                <a:spcPct val="0"/>
              </a:spcBef>
              <a:buNone/>
              <a:defRPr lang="en-US" sz="3999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</a:lstStyle>
          <a:p>
            <a:pPr algn="l"/>
            <a:endParaRPr lang="en-IN" sz="25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89ACF2-62FE-466B-B931-961FAC2064C5}"/>
              </a:ext>
            </a:extLst>
          </p:cNvPr>
          <p:cNvSpPr txBox="1">
            <a:spLocks/>
          </p:cNvSpPr>
          <p:nvPr/>
        </p:nvSpPr>
        <p:spPr>
          <a:xfrm>
            <a:off x="412685" y="1803422"/>
            <a:ext cx="11363454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126">
              <a:lnSpc>
                <a:spcPct val="90000"/>
              </a:lnSpc>
              <a:spcBef>
                <a:spcPct val="0"/>
              </a:spcBef>
              <a:buNone/>
              <a:defRPr lang="en-US" sz="3999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</a:lstStyle>
          <a:p>
            <a:pPr algn="just"/>
            <a:r>
              <a:rPr lang="en-IN" sz="2500" dirty="0"/>
              <a:t>As the aim of this task is to predict the tip, It can be successfully accomplished using Linear Regression as the target feature (tip) has numerical values.</a:t>
            </a:r>
          </a:p>
        </p:txBody>
      </p:sp>
    </p:spTree>
    <p:extLst>
      <p:ext uri="{BB962C8B-B14F-4D97-AF65-F5344CB8AC3E}">
        <p14:creationId xmlns:p14="http://schemas.microsoft.com/office/powerpoint/2010/main" val="13384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EA4A-7973-4BF9-807F-822FE3B1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26015"/>
            <a:ext cx="11377264" cy="1935258"/>
          </a:xfrm>
        </p:spPr>
        <p:txBody>
          <a:bodyPr>
            <a:noAutofit/>
          </a:bodyPr>
          <a:lstStyle/>
          <a:p>
            <a:r>
              <a:rPr lang="en-IN" sz="2500" dirty="0"/>
              <a:t>4. Encode the categorical variables to numeric values using IF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51A7F-9690-4653-A4A0-34AA81D1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C503405-748A-47FF-8D34-BBE1A9279BA1}"/>
              </a:ext>
            </a:extLst>
          </p:cNvPr>
          <p:cNvSpPr txBox="1">
            <a:spLocks/>
          </p:cNvSpPr>
          <p:nvPr/>
        </p:nvSpPr>
        <p:spPr>
          <a:xfrm>
            <a:off x="765820" y="1746244"/>
            <a:ext cx="11169624" cy="42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126">
              <a:lnSpc>
                <a:spcPct val="90000"/>
              </a:lnSpc>
              <a:spcBef>
                <a:spcPct val="0"/>
              </a:spcBef>
              <a:buNone/>
              <a:defRPr lang="en-US" sz="3999" i="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defRPr>
            </a:lvl1pPr>
          </a:lstStyle>
          <a:p>
            <a:pPr algn="l"/>
            <a:r>
              <a:rPr lang="en-IN" sz="2500" dirty="0"/>
              <a:t>Each of the categorical features are encoded using the following if conditions: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 dirty="0"/>
              <a:t>Sex: =IF(tips!A2="Female",0,1)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 dirty="0"/>
              <a:t>Smoker: =IF(tips!B2="No",0,1)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 dirty="0"/>
              <a:t>Days of the week: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IN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Thur</a:t>
            </a:r>
            <a:r>
              <a:rPr lang="en-I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=IF(tips!C2="Thur",1,0)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Fri: =IF(tips!C2=“Fri",1,0)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Sat: =IF(tips!C2=“Sat",1,0)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Sun: =IF(tips!C2=“Sun",1,0)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 dirty="0"/>
              <a:t>Time: =IF(tips!D2="Lunch",1,0)</a:t>
            </a:r>
          </a:p>
          <a:p>
            <a:pPr algn="l"/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52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76" y="457200"/>
            <a:ext cx="11413268" cy="1603648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5. Build an appropriate model with the dataset.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A80645-B06C-4EB9-86CB-E738CEF1C41C}"/>
              </a:ext>
            </a:extLst>
          </p:cNvPr>
          <p:cNvSpPr txBox="1">
            <a:spLocks/>
          </p:cNvSpPr>
          <p:nvPr/>
        </p:nvSpPr>
        <p:spPr>
          <a:xfrm>
            <a:off x="477788" y="2204864"/>
            <a:ext cx="11305256" cy="1603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Using Correlation Matrix find the features that impact the target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Using Regression option from Data Analysis build the model with the appropriate features.</a:t>
            </a:r>
          </a:p>
        </p:txBody>
      </p:sp>
    </p:spTree>
    <p:extLst>
      <p:ext uri="{BB962C8B-B14F-4D97-AF65-F5344CB8AC3E}">
        <p14:creationId xmlns:p14="http://schemas.microsoft.com/office/powerpoint/2010/main" val="199069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76" y="457200"/>
            <a:ext cx="11449272" cy="160364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6. Calculate the predicted and actual tips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711C0-AFE4-419A-8871-75C6E0F48415}"/>
              </a:ext>
            </a:extLst>
          </p:cNvPr>
          <p:cNvSpPr txBox="1"/>
          <p:nvPr/>
        </p:nvSpPr>
        <p:spPr>
          <a:xfrm>
            <a:off x="369776" y="2420888"/>
            <a:ext cx="114492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Calculate predicted tips using the coefficients and intercept values     obtained by using Regression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Predicted Tips = Intercept + coefficients from regression summary 				 table* corresponding values.</a:t>
            </a:r>
          </a:p>
        </p:txBody>
      </p:sp>
    </p:spTree>
    <p:extLst>
      <p:ext uri="{BB962C8B-B14F-4D97-AF65-F5344CB8AC3E}">
        <p14:creationId xmlns:p14="http://schemas.microsoft.com/office/powerpoint/2010/main" val="34420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47576"/>
            <a:ext cx="10055781" cy="129614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7. Calculate the RMSE(Root Mean Square Error)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BEE13-55C7-4421-9D3F-A249C1471A4B}"/>
              </a:ext>
            </a:extLst>
          </p:cNvPr>
          <p:cNvSpPr txBox="1"/>
          <p:nvPr/>
        </p:nvSpPr>
        <p:spPr>
          <a:xfrm>
            <a:off x="2638028" y="2852936"/>
            <a:ext cx="69847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RMSE= SQRT(SUM of Errors/ COUNT of Errors)</a:t>
            </a:r>
          </a:p>
        </p:txBody>
      </p:sp>
    </p:spTree>
    <p:extLst>
      <p:ext uri="{BB962C8B-B14F-4D97-AF65-F5344CB8AC3E}">
        <p14:creationId xmlns:p14="http://schemas.microsoft.com/office/powerpoint/2010/main" val="3742624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1790</TotalTime>
  <Words>325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Corbel</vt:lpstr>
      <vt:lpstr>Garamond</vt:lpstr>
      <vt:lpstr>Times New Roman</vt:lpstr>
      <vt:lpstr>SavonVTI</vt:lpstr>
      <vt:lpstr>PREDICTING RESTAURANT TIPS   EXCEL  assessment </vt:lpstr>
      <vt:lpstr>1. Find Out Missing Values</vt:lpstr>
      <vt:lpstr>PowerPoint Presentation</vt:lpstr>
      <vt:lpstr>3. Identify which predictive problem is needed</vt:lpstr>
      <vt:lpstr>4. Encode the categorical variables to numeric values using IF conditions</vt:lpstr>
      <vt:lpstr>5. Build an appropriate model with the dataset. </vt:lpstr>
      <vt:lpstr>6. Calculate the predicted and actual tips values.</vt:lpstr>
      <vt:lpstr>7. Calculate the RMSE(Root Mean Square Error) of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FABRICATION OF BACKLASH TEST FIXTURES FOR AN IRAD PROJECT</dc:title>
  <dc:creator>KIRAN JEEVA</dc:creator>
  <cp:lastModifiedBy>Kiran Jeeva</cp:lastModifiedBy>
  <cp:revision>61</cp:revision>
  <dcterms:created xsi:type="dcterms:W3CDTF">2020-04-02T05:15:14Z</dcterms:created>
  <dcterms:modified xsi:type="dcterms:W3CDTF">2023-01-10T07:12:54Z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