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320" r:id="rId3"/>
    <p:sldId id="321" r:id="rId4"/>
    <p:sldId id="322" r:id="rId5"/>
  </p:sldIdLst>
  <p:sldSz cx="12188825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786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679" y="2244830"/>
            <a:ext cx="8931469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798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677" y="4682063"/>
            <a:ext cx="8934519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799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600"/>
            </a:lvl2pPr>
            <a:lvl3pPr marL="914126" indent="0" algn="ctr">
              <a:buNone/>
              <a:defRPr sz="16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7375" y="1341256"/>
            <a:ext cx="1554075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1348A08-244A-42CB-8F84-06C84863108C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8676" y="5177408"/>
            <a:ext cx="5728803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4678" y="5177408"/>
            <a:ext cx="1955471" cy="228600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1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BA94-2484-4635-9FA5-6627407EB773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32" y="2275166"/>
            <a:ext cx="8931362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798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8732" y="4682062"/>
            <a:ext cx="8937456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2873" algn="l"/>
              </a:tabLst>
              <a:defRPr sz="1799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7375" y="1344503"/>
            <a:ext cx="1554075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D548F3-8C9E-4C06-AFEA-2CD250031B4B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8733" y="5177408"/>
            <a:ext cx="565866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2264" y="5177408"/>
            <a:ext cx="195782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77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2C35-5B8F-4763-9124-39EE213DD20F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 i="0">
                <a:solidFill>
                  <a:schemeClr val="tx1"/>
                </a:solidFill>
                <a:latin typeface="+mn-lt"/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92473"/>
            <a:ext cx="4662226" cy="3163825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7030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>
                <a:solidFill>
                  <a:schemeClr val="tx1"/>
                </a:solidFill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7030" y="2792472"/>
            <a:ext cx="4662226" cy="3164509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CE6B-D2C3-4147-8F14-80982C9B5AC9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E0F-6A56-4AC0-B559-E5131D256FC9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5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3118-6D26-44B6-AED4-94897017ACE8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998" y="607392"/>
            <a:ext cx="3161140" cy="1645920"/>
          </a:xfrm>
        </p:spPr>
        <p:txBody>
          <a:bodyPr anchor="b">
            <a:normAutofit/>
          </a:bodyPr>
          <a:lstStyle>
            <a:lvl1pPr algn="l" defTabSz="91412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199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1" y="609600"/>
            <a:ext cx="6856214" cy="5334000"/>
          </a:xfrm>
        </p:spPr>
        <p:txBody>
          <a:bodyPr/>
          <a:lstStyle>
            <a:lvl1pPr>
              <a:defRPr sz="18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5998" y="2336800"/>
            <a:ext cx="3161140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6545" y="6035040"/>
            <a:ext cx="1955291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C434AB-74BB-40CE-83E2-E7CE6026803F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622" y="6035040"/>
            <a:ext cx="4583506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4021" y="6035040"/>
            <a:ext cx="122311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7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40" y="237744"/>
            <a:ext cx="7694197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0863" y="6035040"/>
            <a:ext cx="207142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64E573A-0D4A-463F-9FE3-F97CC574E68A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489" y="6035040"/>
            <a:ext cx="4586807" cy="365760"/>
          </a:xfrm>
        </p:spPr>
        <p:txBody>
          <a:bodyPr/>
          <a:lstStyle>
            <a:lvl1pPr marL="0" algn="r" defTabSz="914126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4020" y="6035040"/>
            <a:ext cx="1224977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042" y="603504"/>
            <a:ext cx="3143955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199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5042" y="2386584"/>
            <a:ext cx="3143955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1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7" name="Rectangle 6"/>
          <p:cNvSpPr/>
          <p:nvPr/>
        </p:nvSpPr>
        <p:spPr>
          <a:xfrm>
            <a:off x="234635" y="237744"/>
            <a:ext cx="11719555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759" y="374904"/>
            <a:ext cx="1144530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642594"/>
            <a:ext cx="100557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103120"/>
            <a:ext cx="10055781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4905" y="6035040"/>
            <a:ext cx="289229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EFC1D7-0A6B-4BDD-B2A5-AD7318419AF4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522" y="6035040"/>
            <a:ext cx="581508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4321" y="6035040"/>
            <a:ext cx="83798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3999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25" indent="-182825" algn="l" defTabSz="914126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1147" y="20117"/>
            <a:ext cx="12431117" cy="68562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3584" y="1808954"/>
            <a:ext cx="5451107" cy="32400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9483" y="1975483"/>
            <a:ext cx="5119307" cy="2907035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6532" y="2708920"/>
            <a:ext cx="5285208" cy="1241220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MARKET ANALYSIS </a:t>
            </a: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07B36-8B53-45B5-9973-4F0130BA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F7240-189B-44B0-B8DD-7F67F2B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F78AE42-2BE8-467A-A417-942A5025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EXCEL FILE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8328342-1FB9-40C0-9F20-6A5A7E0C29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885696"/>
              </p:ext>
            </p:extLst>
          </p:nvPr>
        </p:nvGraphicFramePr>
        <p:xfrm>
          <a:off x="2277988" y="2066925"/>
          <a:ext cx="812482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526138" imgH="6210339" progId="Excel.Sheet.12">
                  <p:embed/>
                </p:oleObj>
              </mc:Choice>
              <mc:Fallback>
                <p:oleObj name="Worksheet" r:id="rId2" imgW="18526138" imgH="62103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77988" y="2066925"/>
                        <a:ext cx="8124825" cy="272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95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F7240-189B-44B0-B8DD-7F67F2B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F78AE42-2BE8-467A-A417-942A5025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SQL FILE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588F822-6FD3-47FE-AE46-31D1C98A04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827338"/>
              </p:ext>
            </p:extLst>
          </p:nvPr>
        </p:nvGraphicFramePr>
        <p:xfrm>
          <a:off x="3142084" y="2348880"/>
          <a:ext cx="6606968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495800" imgH="488520" progId="Package">
                  <p:embed/>
                </p:oleObj>
              </mc:Choice>
              <mc:Fallback>
                <p:oleObj name="Packager Shell Object" showAsIcon="1" r:id="rId2" imgW="14958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42084" y="2348880"/>
                        <a:ext cx="6606968" cy="21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07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F7240-189B-44B0-B8DD-7F67F2B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F78AE42-2BE8-467A-A417-942A5025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TABLEAU FILE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59ADA8A-E070-4B97-AC5C-ECCEDA830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883703"/>
              </p:ext>
            </p:extLst>
          </p:nvPr>
        </p:nvGraphicFramePr>
        <p:xfrm>
          <a:off x="3646140" y="2492896"/>
          <a:ext cx="460465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640880" imgH="488520" progId="Package">
                  <p:embed/>
                </p:oleObj>
              </mc:Choice>
              <mc:Fallback>
                <p:oleObj name="Packager Shell Object" showAsIcon="1" r:id="rId2" imgW="164088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6140" y="2492896"/>
                        <a:ext cx="4604657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759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882</TotalTime>
  <Words>17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Century Gothic</vt:lpstr>
      <vt:lpstr>Corbel</vt:lpstr>
      <vt:lpstr>Garamond</vt:lpstr>
      <vt:lpstr>Times New Roman</vt:lpstr>
      <vt:lpstr>SavonVTI</vt:lpstr>
      <vt:lpstr>Microsoft Excel Worksheet</vt:lpstr>
      <vt:lpstr>Package</vt:lpstr>
      <vt:lpstr>SHARE MARKET ANALYSIS   CAPSTONE PROJECT</vt:lpstr>
      <vt:lpstr>EXCEL FILE</vt:lpstr>
      <vt:lpstr>SQL FILE</vt:lpstr>
      <vt:lpstr>TABLEAU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FABRICATION OF BACKLASH TEST FIXTURES FOR AN IRAD PROJECT</dc:title>
  <dc:creator>KIRAN JEEVA</dc:creator>
  <cp:lastModifiedBy>Kiran Jeeva</cp:lastModifiedBy>
  <cp:revision>58</cp:revision>
  <dcterms:created xsi:type="dcterms:W3CDTF">2020-04-02T05:15:14Z</dcterms:created>
  <dcterms:modified xsi:type="dcterms:W3CDTF">2023-09-20T17:57:21Z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