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Zomato </a:t>
            </a:r>
            <a:r>
              <a:rPr lang="en-US" sz="4400" dirty="0" err="1">
                <a:solidFill>
                  <a:schemeClr val="tx1"/>
                </a:solidFill>
              </a:rPr>
              <a:t>eda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Kiran Kamble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4243-3864-123F-A9D0-914F5ED3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about Zomato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C73F6-2110-6110-F3E7-C381EEB42F8B}"/>
              </a:ext>
            </a:extLst>
          </p:cNvPr>
          <p:cNvSpPr txBox="1"/>
          <p:nvPr/>
        </p:nvSpPr>
        <p:spPr>
          <a:xfrm>
            <a:off x="1533526" y="3089481"/>
            <a:ext cx="926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Zomato has an average of 17.5 million monthly transacting customers for its food delivery business  average monthly active food delivery restaurant partners on Zomato's platform have also increased by 8.7% year-on-year, from 208,000 to 226,000.You are working in a data-driven role at Zomato. You have a dataset of customers. As a data professional, you need to </a:t>
            </a:r>
            <a:r>
              <a:rPr lang="en-IN" dirty="0" err="1"/>
              <a:t>analyze</a:t>
            </a:r>
            <a:r>
              <a:rPr lang="en-IN" dirty="0"/>
              <a:t> the data, perform EDA (Exploratory Data Analysis) and visualization, and answer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154639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2DA9-9AEB-CBD3-8FF9-DB99FF84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type of restaurant do the majority of customers order from?</a:t>
            </a:r>
          </a:p>
          <a:p>
            <a:r>
              <a:rPr lang="en-IN" dirty="0"/>
              <a:t> How many votes has each type of restaurant received from customers?</a:t>
            </a:r>
          </a:p>
          <a:p>
            <a:r>
              <a:rPr lang="en-IN" dirty="0"/>
              <a:t>What are the ratings that the majority of restaurants have received?</a:t>
            </a:r>
          </a:p>
          <a:p>
            <a:r>
              <a:rPr lang="en-IN" dirty="0"/>
              <a:t>Zomato has observed that most couples order most of their food online. What is their average spending on each order?</a:t>
            </a:r>
          </a:p>
          <a:p>
            <a:r>
              <a:rPr lang="en-IN" dirty="0"/>
              <a:t> Which mode (online or offline) has received the maximum rating?</a:t>
            </a:r>
          </a:p>
          <a:p>
            <a:r>
              <a:rPr lang="en-IN" dirty="0"/>
              <a:t>Which type of restaurant received more offline orders, so that Zomato can provide those customers with some good offers?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F966-097C-7EE3-AA01-30CF3AB7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type of restaurant do the majority of customers order from?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F72E5E-4FFA-D0F5-A548-78FA12DF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619250"/>
            <a:ext cx="10382251" cy="4596156"/>
          </a:xfrm>
        </p:spPr>
      </p:pic>
    </p:spTree>
    <p:extLst>
      <p:ext uri="{BB962C8B-B14F-4D97-AF65-F5344CB8AC3E}">
        <p14:creationId xmlns:p14="http://schemas.microsoft.com/office/powerpoint/2010/main" val="22160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8074-201A-B9F9-7A56-CAE8A0D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5B33-16E2-CD81-54C3-E9A2920B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586256"/>
          </a:xfrm>
        </p:spPr>
        <p:txBody>
          <a:bodyPr>
            <a:normAutofit fontScale="90000"/>
          </a:bodyPr>
          <a:lstStyle/>
          <a:p>
            <a:r>
              <a:rPr lang="en-IN" dirty="0"/>
              <a:t>How many votes has each type of restaurant received from customers?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9F451F-9821-A5E4-4538-672CF9137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6" y="1608667"/>
            <a:ext cx="10372724" cy="4658598"/>
          </a:xfrm>
        </p:spPr>
      </p:pic>
    </p:spTree>
    <p:extLst>
      <p:ext uri="{BB962C8B-B14F-4D97-AF65-F5344CB8AC3E}">
        <p14:creationId xmlns:p14="http://schemas.microsoft.com/office/powerpoint/2010/main" val="29084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B0F9D-30DC-635C-1361-03310EF6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2E4-6F5B-FC88-BADF-42A1483A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694"/>
            <a:ext cx="10058400" cy="1586256"/>
          </a:xfrm>
        </p:spPr>
        <p:txBody>
          <a:bodyPr>
            <a:normAutofit/>
          </a:bodyPr>
          <a:lstStyle/>
          <a:p>
            <a:r>
              <a:rPr lang="en-IN" dirty="0"/>
              <a:t>What are the ratings that the majority of restaurants have received?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F7491-14F5-E9AC-7A29-A7935A61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103438"/>
            <a:ext cx="10286999" cy="4297362"/>
          </a:xfrm>
        </p:spPr>
      </p:pic>
    </p:spTree>
    <p:extLst>
      <p:ext uri="{BB962C8B-B14F-4D97-AF65-F5344CB8AC3E}">
        <p14:creationId xmlns:p14="http://schemas.microsoft.com/office/powerpoint/2010/main" val="36353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8CB9D-00E1-7518-40C2-9DEC6A770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FBC-E87C-AFFC-57C9-F2613AC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2069"/>
            <a:ext cx="10058400" cy="1586256"/>
          </a:xfrm>
        </p:spPr>
        <p:txBody>
          <a:bodyPr>
            <a:normAutofit/>
          </a:bodyPr>
          <a:lstStyle/>
          <a:p>
            <a:r>
              <a:rPr lang="en-IN" dirty="0"/>
              <a:t>What is the average spending on each order?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BD4855-C84E-6CA9-C234-6FBCD3A73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838325"/>
            <a:ext cx="10220324" cy="4362449"/>
          </a:xfrm>
        </p:spPr>
      </p:pic>
    </p:spTree>
    <p:extLst>
      <p:ext uri="{BB962C8B-B14F-4D97-AF65-F5344CB8AC3E}">
        <p14:creationId xmlns:p14="http://schemas.microsoft.com/office/powerpoint/2010/main" val="388487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FE5CD-7ED7-DC9D-744F-B2ABAF9D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4330-E2B4-DB35-A0D7-7E5ED22A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242544"/>
            <a:ext cx="10058400" cy="1586256"/>
          </a:xfrm>
        </p:spPr>
        <p:txBody>
          <a:bodyPr>
            <a:normAutofit/>
          </a:bodyPr>
          <a:lstStyle/>
          <a:p>
            <a:r>
              <a:rPr lang="en-IN" dirty="0"/>
              <a:t> Which mode (online or offline) has received the maximum rating?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8A17E7-C8F8-52FF-BCF3-CF39FC44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299" y="1828800"/>
            <a:ext cx="10277475" cy="4667250"/>
          </a:xfrm>
        </p:spPr>
      </p:pic>
    </p:spTree>
    <p:extLst>
      <p:ext uri="{BB962C8B-B14F-4D97-AF65-F5344CB8AC3E}">
        <p14:creationId xmlns:p14="http://schemas.microsoft.com/office/powerpoint/2010/main" val="17321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6C63-4278-9150-2D25-294DF8E3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195-A61D-B8CC-1F55-29C7AFABD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585444"/>
            <a:ext cx="10058400" cy="1586256"/>
          </a:xfrm>
        </p:spPr>
        <p:txBody>
          <a:bodyPr>
            <a:normAutofit fontScale="90000"/>
          </a:bodyPr>
          <a:lstStyle/>
          <a:p>
            <a:r>
              <a:rPr lang="en-IN" dirty="0"/>
              <a:t> Which type of restaurant received more offline orders, so that Zomato can provide those customers with some good offers?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FB5A00-20EF-3390-AAC3-6582EF371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2103438"/>
            <a:ext cx="10334624" cy="4306887"/>
          </a:xfrm>
        </p:spPr>
      </p:pic>
    </p:spTree>
    <p:extLst>
      <p:ext uri="{BB962C8B-B14F-4D97-AF65-F5344CB8AC3E}">
        <p14:creationId xmlns:p14="http://schemas.microsoft.com/office/powerpoint/2010/main" val="2137414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{E3B628EC-6B6F-4305-BAC2-62CD28A25850}tf78829772_win32</Template>
  <TotalTime>34</TotalTime>
  <Words>273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Zomato eda project</vt:lpstr>
      <vt:lpstr>An Overview about Zomato</vt:lpstr>
      <vt:lpstr>Scenarios</vt:lpstr>
      <vt:lpstr>What type of restaurant do the majority of customers order from? </vt:lpstr>
      <vt:lpstr>How many votes has each type of restaurant received from customers?  </vt:lpstr>
      <vt:lpstr>What are the ratings that the majority of restaurants have received?</vt:lpstr>
      <vt:lpstr>What is the average spending on each order?</vt:lpstr>
      <vt:lpstr> Which mode (online or offline) has received the maximum rating?</vt:lpstr>
      <vt:lpstr> Which type of restaurant received more offline orders, so that Zomato can provide those customers with some good offers?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Kamble</dc:creator>
  <cp:lastModifiedBy>Kiran Kamble</cp:lastModifiedBy>
  <cp:revision>1</cp:revision>
  <dcterms:created xsi:type="dcterms:W3CDTF">2024-10-28T14:09:35Z</dcterms:created>
  <dcterms:modified xsi:type="dcterms:W3CDTF">2024-10-28T14:44:27Z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