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848600" cy="11099800"/>
  <p:notesSz cx="7848600" cy="11099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8645" y="3440938"/>
            <a:ext cx="6671310" cy="2330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77290" y="6215888"/>
            <a:ext cx="5494020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92430" y="2552954"/>
            <a:ext cx="3414141" cy="73258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42029" y="2552954"/>
            <a:ext cx="3414141" cy="73258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430" y="443992"/>
            <a:ext cx="7063740" cy="1775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430" y="2552954"/>
            <a:ext cx="7063740" cy="73258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68524" y="10322814"/>
            <a:ext cx="2511552" cy="55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92430" y="10322814"/>
            <a:ext cx="1805178" cy="55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650992" y="10322814"/>
            <a:ext cx="1805178" cy="55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393700"/>
            <a:ext cx="7112000" cy="855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2023-04-30T10:02:46Z</dcterms:created>
  <dcterms:modified xsi:type="dcterms:W3CDTF">2023-04-30T10:02:46Z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2023-03-26T00:00:00Z</vt:filetime>
  </property>
  <property fmtid="{D5CDD505-2E9C-101B-9397-08002B2CF9AE}" pid="3" name="Creator">
    <vt:lpwstr>Adobe Acrobat 13.0</vt:lpwstr>
  </property>
  <property fmtid="{D5CDD505-2E9C-101B-9397-08002B2CF9AE}" pid="4" name="LastSaved">
    <vt:filetime>2023-04-30T00:00:00Z</vt:filetime>
  </property>
</Properties>
</file>