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1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6/21/2022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6/21/2022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solidFill>
                  <a:srgbClr val="C00000"/>
                </a:solidFill>
              </a:rPr>
              <a:t>SMART RATION SHOP</a:t>
            </a:r>
            <a:endParaRPr lang="en-IN" dirty="0">
              <a:solidFill>
                <a:srgbClr val="C00000"/>
              </a:solidFill>
            </a:endParaRP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112371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a:t>
            </a:r>
            <a:endParaRPr lang="en-IN" dirty="0"/>
          </a:p>
        </p:txBody>
      </p:sp>
      <p:sp>
        <p:nvSpPr>
          <p:cNvPr id="3" name="Content Placeholder 2"/>
          <p:cNvSpPr>
            <a:spLocks noGrp="1"/>
          </p:cNvSpPr>
          <p:nvPr>
            <p:ph idx="1"/>
          </p:nvPr>
        </p:nvSpPr>
        <p:spPr/>
        <p:txBody>
          <a:bodyPr>
            <a:normAutofit/>
          </a:bodyPr>
          <a:lstStyle/>
          <a:p>
            <a:r>
              <a:rPr lang="en-US" dirty="0" smtClean="0"/>
              <a:t>ARUDINO UNO</a:t>
            </a:r>
          </a:p>
          <a:p>
            <a:r>
              <a:rPr lang="en-US" dirty="0" smtClean="0"/>
              <a:t>LCD DISPLAY</a:t>
            </a:r>
          </a:p>
          <a:p>
            <a:r>
              <a:rPr lang="en-US" dirty="0" smtClean="0"/>
              <a:t>RFID READER</a:t>
            </a:r>
          </a:p>
          <a:p>
            <a:r>
              <a:rPr lang="en-US" dirty="0" smtClean="0"/>
              <a:t>SERVO MOTOR</a:t>
            </a:r>
          </a:p>
          <a:p>
            <a:r>
              <a:rPr lang="en-US" dirty="0" smtClean="0"/>
              <a:t>KEYPAD</a:t>
            </a:r>
          </a:p>
          <a:p>
            <a:r>
              <a:rPr lang="en-US" dirty="0" smtClean="0"/>
              <a:t>RFID CARD</a:t>
            </a:r>
          </a:p>
          <a:p>
            <a:endParaRPr lang="en-IN" dirty="0"/>
          </a:p>
        </p:txBody>
      </p:sp>
    </p:spTree>
    <p:extLst>
      <p:ext uri="{BB962C8B-B14F-4D97-AF65-F5344CB8AC3E}">
        <p14:creationId xmlns:p14="http://schemas.microsoft.com/office/powerpoint/2010/main" val="1663463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ARUDINO UNO</a:t>
            </a:r>
            <a:endParaRPr lang="en-IN" dirty="0"/>
          </a:p>
        </p:txBody>
      </p:sp>
      <p:pic>
        <p:nvPicPr>
          <p:cNvPr id="4" name="Content Placeholder 3"/>
          <p:cNvPicPr>
            <a:picLocks noGrp="1" noChangeAspect="1"/>
          </p:cNvPicPr>
          <p:nvPr>
            <p:ph idx="1"/>
          </p:nvPr>
        </p:nvPicPr>
        <p:blipFill>
          <a:blip r:embed="rId2"/>
          <a:stretch>
            <a:fillRect/>
          </a:stretch>
        </p:blipFill>
        <p:spPr>
          <a:xfrm>
            <a:off x="1141413" y="1826353"/>
            <a:ext cx="4324572" cy="2559182"/>
          </a:xfrm>
          <a:prstGeom prst="rect">
            <a:avLst/>
          </a:prstGeom>
        </p:spPr>
      </p:pic>
      <p:sp>
        <p:nvSpPr>
          <p:cNvPr id="6" name="Rectangle 5"/>
          <p:cNvSpPr/>
          <p:nvPr/>
        </p:nvSpPr>
        <p:spPr>
          <a:xfrm>
            <a:off x="5791200" y="1357803"/>
            <a:ext cx="6096000" cy="4247317"/>
          </a:xfrm>
          <a:prstGeom prst="rect">
            <a:avLst/>
          </a:prstGeom>
        </p:spPr>
        <p:txBody>
          <a:bodyPr>
            <a:spAutoFit/>
          </a:bodyPr>
          <a:lstStyle/>
          <a:p>
            <a:r>
              <a:rPr lang="en-US" dirty="0"/>
              <a:t>The Arduino Uno is an open-source microcontroller board based on the Microchip ATmega328P microcontroller and developed by </a:t>
            </a:r>
            <a:r>
              <a:rPr lang="en-US" dirty="0" smtClean="0"/>
              <a:t>Arduino.cc. The </a:t>
            </a:r>
            <a:r>
              <a:rPr lang="en-US" dirty="0"/>
              <a:t>board is equipped with sets of digital and analog input/output (I/O) pins that may be interfaced to various expansion boards (shields) and other circuits.[1] The board has 14 digital I/O pins (six capable of PWM output), 6 analog I/O pins, and is programmable with the Arduino IDE (Integrated Development Environment), via a type B USB cable.[4] It can be powered by the USB cable or by an external 9-volt battery, though it accepts voltages between 7 and 20 volts. It is similar to the Arduino Nano and </a:t>
            </a:r>
            <a:r>
              <a:rPr lang="en-US" dirty="0" smtClean="0"/>
              <a:t>Leonardo . The </a:t>
            </a:r>
            <a:r>
              <a:rPr lang="en-US" dirty="0"/>
              <a:t>hardware reference design is distributed under a Creative Commons Attribution Share-Alike 2.5 license and is available on the Arduino website. Layout and production files for some versions of the hardware are also available.</a:t>
            </a:r>
            <a:endParaRPr lang="en-IN" dirty="0"/>
          </a:p>
        </p:txBody>
      </p:sp>
    </p:spTree>
    <p:extLst>
      <p:ext uri="{BB962C8B-B14F-4D97-AF65-F5344CB8AC3E}">
        <p14:creationId xmlns:p14="http://schemas.microsoft.com/office/powerpoint/2010/main" val="3128369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LCD DISPLAY</a:t>
            </a:r>
            <a:endParaRPr lang="en-IN" dirty="0"/>
          </a:p>
        </p:txBody>
      </p:sp>
      <p:pic>
        <p:nvPicPr>
          <p:cNvPr id="4" name="Content Placeholder 3"/>
          <p:cNvPicPr>
            <a:picLocks noGrp="1" noChangeAspect="1"/>
          </p:cNvPicPr>
          <p:nvPr>
            <p:ph idx="1"/>
          </p:nvPr>
        </p:nvPicPr>
        <p:blipFill>
          <a:blip r:embed="rId2"/>
          <a:stretch>
            <a:fillRect/>
          </a:stretch>
        </p:blipFill>
        <p:spPr>
          <a:xfrm>
            <a:off x="1208764" y="2019637"/>
            <a:ext cx="3200564" cy="2463927"/>
          </a:xfrm>
          <a:prstGeom prst="rect">
            <a:avLst/>
          </a:prstGeom>
        </p:spPr>
      </p:pic>
      <p:sp>
        <p:nvSpPr>
          <p:cNvPr id="6" name="Rectangle 5"/>
          <p:cNvSpPr/>
          <p:nvPr/>
        </p:nvSpPr>
        <p:spPr>
          <a:xfrm>
            <a:off x="5222452" y="1357803"/>
            <a:ext cx="6096000" cy="4247317"/>
          </a:xfrm>
          <a:prstGeom prst="rect">
            <a:avLst/>
          </a:prstGeom>
        </p:spPr>
        <p:txBody>
          <a:bodyPr>
            <a:spAutoFit/>
          </a:bodyPr>
          <a:lstStyle/>
          <a:p>
            <a:r>
              <a:rPr lang="en-US" dirty="0"/>
              <a:t>A liquid-crystal display (LCD) is a flat-panel display or other electronically modulated optical device that uses the light-modulating properties of liquid crystals combined with polarizers. Liquid crystals do not emit light </a:t>
            </a:r>
            <a:r>
              <a:rPr lang="en-US" dirty="0" smtClean="0"/>
              <a:t>directly, instead </a:t>
            </a:r>
            <a:r>
              <a:rPr lang="en-US" dirty="0"/>
              <a:t>using a backlight or reflector to produce images in color or monochrome</a:t>
            </a:r>
            <a:r>
              <a:rPr lang="en-US" dirty="0" smtClean="0"/>
              <a:t>. </a:t>
            </a:r>
            <a:r>
              <a:rPr lang="en-US" dirty="0"/>
              <a:t>LCDs are available to display arbitrary images (as in a general-purpose computer display) or fixed images with low information content, which can be displayed or hidden. For instance: preset words, digits, and seven-segment displays, as in a digital clock, are all good examples of devices with these displays. They use the same basic technology, except that arbitrary images are made from a matrix of small pixels, while other displays have larger elements. LCDs can either be normally on (positive) or off (negative), depending on the polarizer arrangement. </a:t>
            </a:r>
            <a:endParaRPr lang="en-IN" dirty="0"/>
          </a:p>
        </p:txBody>
      </p:sp>
    </p:spTree>
    <p:extLst>
      <p:ext uri="{BB962C8B-B14F-4D97-AF65-F5344CB8AC3E}">
        <p14:creationId xmlns:p14="http://schemas.microsoft.com/office/powerpoint/2010/main" val="1511115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RFID READER</a:t>
            </a:r>
            <a:endParaRPr lang="en-IN" dirty="0"/>
          </a:p>
        </p:txBody>
      </p:sp>
      <p:pic>
        <p:nvPicPr>
          <p:cNvPr id="4" name="Content Placeholder 3"/>
          <p:cNvPicPr>
            <a:picLocks noGrp="1" noChangeAspect="1"/>
          </p:cNvPicPr>
          <p:nvPr>
            <p:ph idx="1"/>
          </p:nvPr>
        </p:nvPicPr>
        <p:blipFill>
          <a:blip r:embed="rId2"/>
          <a:stretch>
            <a:fillRect/>
          </a:stretch>
        </p:blipFill>
        <p:spPr>
          <a:xfrm>
            <a:off x="997493" y="2097088"/>
            <a:ext cx="3525956" cy="2583759"/>
          </a:xfrm>
          <a:prstGeom prst="rect">
            <a:avLst/>
          </a:prstGeom>
        </p:spPr>
      </p:pic>
      <p:sp>
        <p:nvSpPr>
          <p:cNvPr id="6" name="Rectangle 5"/>
          <p:cNvSpPr/>
          <p:nvPr/>
        </p:nvSpPr>
        <p:spPr>
          <a:xfrm>
            <a:off x="5516071" y="2097088"/>
            <a:ext cx="6096000" cy="2308324"/>
          </a:xfrm>
          <a:prstGeom prst="rect">
            <a:avLst/>
          </a:prstGeom>
        </p:spPr>
        <p:txBody>
          <a:bodyPr>
            <a:spAutoFit/>
          </a:bodyPr>
          <a:lstStyle/>
          <a:p>
            <a:r>
              <a:rPr lang="en-US" dirty="0"/>
              <a:t>Radio-frequency identification (RFID) uses electromagnetic fields to automatically identify and track tags attached to objects. An RFID system consists of a tiny radio transponder, a radio receiver and transmitter. When triggered by an electromagnetic interrogation pulse from a nearby RFID reader device, the tag transmits digital data, usually an identifying inventory number, back to the reader. This number can be used to track inventory goods</a:t>
            </a:r>
            <a:r>
              <a:rPr lang="en-US" dirty="0" smtClean="0"/>
              <a:t>.</a:t>
            </a:r>
            <a:endParaRPr lang="en-IN" dirty="0"/>
          </a:p>
        </p:txBody>
      </p:sp>
    </p:spTree>
    <p:extLst>
      <p:ext uri="{BB962C8B-B14F-4D97-AF65-F5344CB8AC3E}">
        <p14:creationId xmlns:p14="http://schemas.microsoft.com/office/powerpoint/2010/main" val="2015524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SERvo</a:t>
            </a:r>
            <a:r>
              <a:rPr lang="en-US" dirty="0" smtClean="0"/>
              <a:t> MOTOR</a:t>
            </a:r>
            <a:endParaRPr lang="en-IN" dirty="0"/>
          </a:p>
        </p:txBody>
      </p:sp>
      <p:pic>
        <p:nvPicPr>
          <p:cNvPr id="4" name="Content Placeholder 3"/>
          <p:cNvPicPr>
            <a:picLocks noGrp="1" noChangeAspect="1"/>
          </p:cNvPicPr>
          <p:nvPr>
            <p:ph idx="1"/>
          </p:nvPr>
        </p:nvPicPr>
        <p:blipFill>
          <a:blip r:embed="rId2"/>
          <a:stretch>
            <a:fillRect/>
          </a:stretch>
        </p:blipFill>
        <p:spPr>
          <a:xfrm>
            <a:off x="1141413" y="2408687"/>
            <a:ext cx="3878707" cy="2223730"/>
          </a:xfrm>
          <a:prstGeom prst="rect">
            <a:avLst/>
          </a:prstGeom>
        </p:spPr>
      </p:pic>
      <p:sp>
        <p:nvSpPr>
          <p:cNvPr id="6" name="Rectangle 5"/>
          <p:cNvSpPr/>
          <p:nvPr/>
        </p:nvSpPr>
        <p:spPr>
          <a:xfrm>
            <a:off x="5661728" y="2804559"/>
            <a:ext cx="6096000" cy="1200329"/>
          </a:xfrm>
          <a:prstGeom prst="rect">
            <a:avLst/>
          </a:prstGeom>
        </p:spPr>
        <p:txBody>
          <a:bodyPr>
            <a:spAutoFit/>
          </a:bodyPr>
          <a:lstStyle/>
          <a:p>
            <a:r>
              <a:rPr lang="en-US" dirty="0"/>
              <a:t>It is a Digital Servo Motor which receives and processes PWM signal faster and better. It equips sophisticated internal circuitry that provides good torque, holding power, and faster updates in response to external forces.</a:t>
            </a:r>
            <a:endParaRPr lang="en-IN" dirty="0"/>
          </a:p>
        </p:txBody>
      </p:sp>
    </p:spTree>
    <p:extLst>
      <p:ext uri="{BB962C8B-B14F-4D97-AF65-F5344CB8AC3E}">
        <p14:creationId xmlns:p14="http://schemas.microsoft.com/office/powerpoint/2010/main" val="16102233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RFID CARD</a:t>
            </a:r>
            <a:endParaRPr lang="en-IN" dirty="0"/>
          </a:p>
        </p:txBody>
      </p:sp>
      <p:pic>
        <p:nvPicPr>
          <p:cNvPr id="4" name="Content Placeholder 3"/>
          <p:cNvPicPr>
            <a:picLocks noGrp="1" noChangeAspect="1"/>
          </p:cNvPicPr>
          <p:nvPr>
            <p:ph idx="1"/>
          </p:nvPr>
        </p:nvPicPr>
        <p:blipFill>
          <a:blip r:embed="rId2"/>
          <a:stretch>
            <a:fillRect/>
          </a:stretch>
        </p:blipFill>
        <p:spPr>
          <a:xfrm>
            <a:off x="1379082" y="2365931"/>
            <a:ext cx="2406774" cy="1625684"/>
          </a:xfrm>
          <a:prstGeom prst="rect">
            <a:avLst/>
          </a:prstGeom>
        </p:spPr>
      </p:pic>
      <p:sp>
        <p:nvSpPr>
          <p:cNvPr id="6" name="Rectangle 5"/>
          <p:cNvSpPr/>
          <p:nvPr/>
        </p:nvSpPr>
        <p:spPr>
          <a:xfrm>
            <a:off x="5386598" y="2329518"/>
            <a:ext cx="6096000" cy="1754326"/>
          </a:xfrm>
          <a:prstGeom prst="rect">
            <a:avLst/>
          </a:prstGeom>
        </p:spPr>
        <p:txBody>
          <a:bodyPr>
            <a:spAutoFit/>
          </a:bodyPr>
          <a:lstStyle/>
          <a:p>
            <a:r>
              <a:rPr lang="en-US" dirty="0"/>
              <a:t>RFID cards ​​are used for applications where tracking or identifying personnel is important or where access control is required. Various RFID frequency bands are utilized in cards today, including 125 kHz low frequency proximity, 13.56 MHz high frequency smart card and 860-960 MHz ultra-high frequency (UHF).</a:t>
            </a:r>
            <a:endParaRPr lang="en-IN" dirty="0"/>
          </a:p>
        </p:txBody>
      </p:sp>
    </p:spTree>
    <p:extLst>
      <p:ext uri="{BB962C8B-B14F-4D97-AF65-F5344CB8AC3E}">
        <p14:creationId xmlns:p14="http://schemas.microsoft.com/office/powerpoint/2010/main" val="689889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141413" y="2904942"/>
            <a:ext cx="9905999" cy="3541714"/>
          </a:xfrm>
        </p:spPr>
        <p:txBody>
          <a:bodyPr>
            <a:normAutofit/>
          </a:bodyPr>
          <a:lstStyle/>
          <a:p>
            <a:pPr marL="0" indent="0" algn="ctr">
              <a:buNone/>
            </a:pPr>
            <a:r>
              <a:rPr lang="en-US" sz="6000" dirty="0" smtClean="0"/>
              <a:t>THANK YOU</a:t>
            </a:r>
            <a:endParaRPr lang="en-IN" sz="6000" dirty="0"/>
          </a:p>
        </p:txBody>
      </p:sp>
    </p:spTree>
    <p:extLst>
      <p:ext uri="{BB962C8B-B14F-4D97-AF65-F5344CB8AC3E}">
        <p14:creationId xmlns:p14="http://schemas.microsoft.com/office/powerpoint/2010/main" val="11606820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55</TotalTime>
  <Words>509</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Tw Cen MT</vt:lpstr>
      <vt:lpstr>Circuit</vt:lpstr>
      <vt:lpstr>SMART RATION SHOP</vt:lpstr>
      <vt:lpstr>COMPONENTS </vt:lpstr>
      <vt:lpstr>ARUDINO UNO</vt:lpstr>
      <vt:lpstr>LCD DISPLAY</vt:lpstr>
      <vt:lpstr>RFID READER</vt:lpstr>
      <vt:lpstr>SERvo MOTOR</vt:lpstr>
      <vt:lpstr>RFID CARD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RATION SHOP</dc:title>
  <dc:creator>Dell</dc:creator>
  <cp:lastModifiedBy>Dell</cp:lastModifiedBy>
  <cp:revision>6</cp:revision>
  <dcterms:created xsi:type="dcterms:W3CDTF">2022-06-21T13:52:58Z</dcterms:created>
  <dcterms:modified xsi:type="dcterms:W3CDTF">2022-06-21T14:48:01Z</dcterms:modified>
</cp:coreProperties>
</file>