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9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8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5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C943-5807-4817-8EBB-1B13B88159A8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772400" cy="16795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dirty="0" smtClean="0"/>
              <a:t>Introduction to </a:t>
            </a:r>
            <a:br>
              <a:rPr lang="en-US" sz="6000" dirty="0" smtClean="0"/>
            </a:br>
            <a:r>
              <a:rPr lang="en-US" sz="6000" dirty="0" smtClean="0"/>
              <a:t>Angular </a:t>
            </a:r>
            <a:r>
              <a:rPr lang="en-US" sz="6000" dirty="0" err="1" smtClean="0"/>
              <a:t>js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Kiran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</a:t>
            </a:r>
            <a:r>
              <a:rPr lang="en-US" dirty="0" err="1" smtClean="0"/>
              <a:t>reddy</a:t>
            </a:r>
            <a:r>
              <a:rPr lang="en-US" dirty="0" smtClean="0"/>
              <a:t> k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Kiranreddykasa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$route is used for deep-linking URLs to controllers and views (HTML partials). </a:t>
            </a:r>
          </a:p>
          <a:p>
            <a:endParaRPr lang="en-US" dirty="0" smtClean="0"/>
          </a:p>
          <a:p>
            <a:r>
              <a:rPr lang="en-US" dirty="0" smtClean="0"/>
              <a:t>It watches $location.url() and tries to map the path to an existing route definition.</a:t>
            </a:r>
          </a:p>
          <a:p>
            <a:endParaRPr lang="en-US" dirty="0" smtClean="0"/>
          </a:p>
          <a:p>
            <a:r>
              <a:rPr lang="en-US" dirty="0" smtClean="0"/>
              <a:t>Requires the </a:t>
            </a:r>
            <a:r>
              <a:rPr lang="en-US" dirty="0" err="1" smtClean="0"/>
              <a:t>ngRoute</a:t>
            </a:r>
            <a:r>
              <a:rPr lang="en-US" dirty="0" smtClean="0"/>
              <a:t> module to be installed.</a:t>
            </a:r>
          </a:p>
          <a:p>
            <a:endParaRPr lang="en-US" dirty="0" smtClean="0"/>
          </a:p>
          <a:p>
            <a:r>
              <a:rPr lang="en-US" dirty="0" smtClean="0"/>
              <a:t>You can define routes through $</a:t>
            </a:r>
            <a:r>
              <a:rPr lang="en-US" dirty="0" err="1" smtClean="0"/>
              <a:t>routeProvider's</a:t>
            </a:r>
            <a:r>
              <a:rPr lang="en-US" dirty="0" smtClean="0"/>
              <a:t> API.</a:t>
            </a:r>
          </a:p>
          <a:p>
            <a:endParaRPr lang="en-US" dirty="0" smtClean="0"/>
          </a:p>
          <a:p>
            <a:r>
              <a:rPr lang="en-US" dirty="0" smtClean="0"/>
              <a:t>The $route service is typically used in conjunction with the </a:t>
            </a:r>
            <a:r>
              <a:rPr lang="en-US" dirty="0" err="1" smtClean="0"/>
              <a:t>ngView</a:t>
            </a:r>
            <a:r>
              <a:rPr lang="en-US" dirty="0" smtClean="0"/>
              <a:t> directive and the $</a:t>
            </a:r>
            <a:r>
              <a:rPr lang="en-US" dirty="0" err="1" smtClean="0"/>
              <a:t>routeParams</a:t>
            </a:r>
            <a:r>
              <a:rPr lang="en-US" dirty="0" smtClean="0"/>
              <a:t>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4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javascript</a:t>
            </a:r>
            <a:r>
              <a:rPr lang="en-US" dirty="0" smtClean="0"/>
              <a:t> MVC framework for building single page application(SPA)</a:t>
            </a:r>
          </a:p>
          <a:p>
            <a:r>
              <a:rPr lang="en-US" dirty="0" smtClean="0"/>
              <a:t>Maintained by Google and development community</a:t>
            </a:r>
          </a:p>
          <a:p>
            <a:r>
              <a:rPr lang="en-US" dirty="0" smtClean="0"/>
              <a:t>Licensed under the MIT license</a:t>
            </a:r>
          </a:p>
          <a:p>
            <a:r>
              <a:rPr lang="en-US" dirty="0" smtClean="0"/>
              <a:t>Supports modern browsers  including IE 8 (IE 9 + as of </a:t>
            </a:r>
            <a:r>
              <a:rPr lang="en-US" dirty="0" err="1" smtClean="0"/>
              <a:t>Angularjs</a:t>
            </a:r>
            <a:r>
              <a:rPr lang="en-US" dirty="0" smtClean="0"/>
              <a:t> 1.3)</a:t>
            </a:r>
          </a:p>
          <a:p>
            <a:r>
              <a:rPr lang="en-US" dirty="0" smtClean="0"/>
              <a:t>It's an application framework not just a library</a:t>
            </a:r>
          </a:p>
        </p:txBody>
      </p:sp>
    </p:spTree>
    <p:extLst>
      <p:ext uri="{BB962C8B-B14F-4D97-AF65-F5344CB8AC3E}">
        <p14:creationId xmlns:p14="http://schemas.microsoft.com/office/powerpoint/2010/main" val="11343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HTML is great for declaring static documents, but it falters when we try to use it for declaring dynamic views in web-applications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lets you extend HTML vocabulary for your application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is a library meant for is DOM manipulation, animations and an AJAX wrapper. NOT an application framework.</a:t>
            </a:r>
          </a:p>
          <a:p>
            <a:r>
              <a:rPr lang="en-US" dirty="0"/>
              <a:t>The resulting environment is extraordinarily expressive, readable, and quick to develop.</a:t>
            </a:r>
          </a:p>
        </p:txBody>
      </p:sp>
    </p:spTree>
    <p:extLst>
      <p:ext uri="{BB962C8B-B14F-4D97-AF65-F5344CB8AC3E}">
        <p14:creationId xmlns:p14="http://schemas.microsoft.com/office/powerpoint/2010/main" val="1477581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857250" lvl="2" indent="-457200">
              <a:spcAft>
                <a:spcPts val="600"/>
              </a:spcAft>
            </a:pPr>
            <a:r>
              <a:rPr lang="en-US" sz="3200" b="1" dirty="0"/>
              <a:t>Directive</a:t>
            </a:r>
            <a:r>
              <a:rPr lang="en-US" sz="3200" dirty="0"/>
              <a:t>: </a:t>
            </a:r>
            <a:r>
              <a:rPr lang="en-US" sz="3200" dirty="0" smtClean="0"/>
              <a:t>extends </a:t>
            </a:r>
            <a:r>
              <a:rPr lang="en-US" sz="3200" dirty="0"/>
              <a:t>HTML with custom attributes and </a:t>
            </a:r>
            <a:r>
              <a:rPr lang="en-US" sz="3200" dirty="0" smtClean="0"/>
              <a:t>elements</a:t>
            </a:r>
          </a:p>
          <a:p>
            <a:pPr marL="857250" lvl="2" indent="-457200">
              <a:spcAft>
                <a:spcPts val="600"/>
              </a:spcAft>
            </a:pPr>
            <a:r>
              <a:rPr lang="en-US" sz="3200" b="1" dirty="0" smtClean="0"/>
              <a:t>Controller</a:t>
            </a:r>
            <a:r>
              <a:rPr lang="en-US" sz="3200" dirty="0"/>
              <a:t>: the business logic behind views</a:t>
            </a:r>
          </a:p>
          <a:p>
            <a:pPr marL="857250" lvl="2" indent="-457200">
              <a:spcAft>
                <a:spcPts val="600"/>
              </a:spcAft>
            </a:pPr>
            <a:r>
              <a:rPr lang="en-US" sz="3200" b="1" dirty="0"/>
              <a:t>Scope</a:t>
            </a:r>
            <a:r>
              <a:rPr lang="en-US" sz="3200" dirty="0"/>
              <a:t>: “Glue” between the controller and the </a:t>
            </a:r>
            <a:r>
              <a:rPr lang="en-US" sz="3200" dirty="0" smtClean="0"/>
              <a:t>view</a:t>
            </a:r>
            <a:endParaRPr lang="en-US" sz="3200" dirty="0"/>
          </a:p>
          <a:p>
            <a:pPr marL="857250" lvl="2" indent="-457200">
              <a:spcAft>
                <a:spcPts val="600"/>
              </a:spcAft>
            </a:pPr>
            <a:r>
              <a:rPr lang="en-US" sz="3200" b="1" dirty="0" smtClean="0"/>
              <a:t>Dependency </a:t>
            </a:r>
            <a:r>
              <a:rPr lang="en-US" sz="3200" b="1" dirty="0"/>
              <a:t>Injection</a:t>
            </a:r>
            <a:r>
              <a:rPr lang="en-US" sz="3200" dirty="0"/>
              <a:t>: Automatically manage object </a:t>
            </a:r>
            <a:r>
              <a:rPr lang="en-US" sz="3200" dirty="0" smtClean="0"/>
              <a:t>dependencies</a:t>
            </a:r>
          </a:p>
          <a:p>
            <a:pPr marL="857250" lvl="2" indent="-457200">
              <a:spcAft>
                <a:spcPts val="600"/>
              </a:spcAft>
            </a:pPr>
            <a:r>
              <a:rPr lang="en-US" sz="3200" b="1" dirty="0" smtClean="0"/>
              <a:t>Filter</a:t>
            </a:r>
            <a:r>
              <a:rPr lang="en-US" sz="3200" dirty="0" smtClean="0"/>
              <a:t>: </a:t>
            </a:r>
            <a:r>
              <a:rPr lang="en-US" sz="3200" dirty="0"/>
              <a:t>formats </a:t>
            </a:r>
            <a:r>
              <a:rPr lang="en-US" sz="3200" dirty="0" smtClean="0"/>
              <a:t>or transforms the input data</a:t>
            </a:r>
          </a:p>
          <a:p>
            <a:pPr marL="857250" lvl="2" indent="-457200">
              <a:spcAft>
                <a:spcPts val="600"/>
              </a:spcAft>
            </a:pPr>
            <a:r>
              <a:rPr lang="en-US" sz="3200" b="1" dirty="0" smtClean="0"/>
              <a:t>Data Binding: </a:t>
            </a:r>
            <a:r>
              <a:rPr lang="en-US" sz="3200" dirty="0" smtClean="0"/>
              <a:t>sync </a:t>
            </a:r>
            <a:r>
              <a:rPr lang="en-US" sz="3200" dirty="0"/>
              <a:t>data between the model and the 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0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Directives are markers (such as attributes, tags, and class names) that tell </a:t>
            </a:r>
            <a:r>
              <a:rPr lang="en-US" dirty="0" err="1" smtClean="0"/>
              <a:t>AngularJS</a:t>
            </a:r>
            <a:r>
              <a:rPr lang="en-US" dirty="0" smtClean="0"/>
              <a:t>  to attach a given behavior to a DOM element.</a:t>
            </a:r>
          </a:p>
          <a:p>
            <a:r>
              <a:rPr lang="en-US" dirty="0" smtClean="0"/>
              <a:t>They teach HTML new tricks.</a:t>
            </a:r>
          </a:p>
          <a:p>
            <a:r>
              <a:rPr lang="en-US" dirty="0" smtClean="0"/>
              <a:t>A reusable component for performing DOM interaction, </a:t>
            </a:r>
            <a:r>
              <a:rPr lang="en-US" dirty="0" err="1" smtClean="0"/>
              <a:t>templating</a:t>
            </a:r>
            <a:r>
              <a:rPr lang="en-US" dirty="0" smtClean="0"/>
              <a:t> and possibly two-way binding against $scope</a:t>
            </a:r>
          </a:p>
          <a:p>
            <a:r>
              <a:rPr lang="en-US" dirty="0" smtClean="0"/>
              <a:t>The ONLY place JS to DOM interaction should occur.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90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has many built in directives.</a:t>
            </a:r>
          </a:p>
          <a:p>
            <a:r>
              <a:rPr lang="en-US" dirty="0" smtClean="0"/>
              <a:t>Here are some examples:</a:t>
            </a:r>
          </a:p>
          <a:p>
            <a:r>
              <a:rPr lang="en-US" dirty="0" smtClean="0"/>
              <a:t>The </a:t>
            </a:r>
            <a:r>
              <a:rPr lang="en-US" i="1" dirty="0" err="1" smtClean="0"/>
              <a:t>ng</a:t>
            </a:r>
            <a:r>
              <a:rPr lang="en-US" i="1" dirty="0" smtClean="0"/>
              <a:t>-app</a:t>
            </a:r>
            <a:r>
              <a:rPr lang="en-US" dirty="0" smtClean="0"/>
              <a:t> - Bootstrapping your app and defining its scope. </a:t>
            </a:r>
          </a:p>
          <a:p>
            <a:r>
              <a:rPr lang="en-US" dirty="0" smtClean="0"/>
              <a:t>The </a:t>
            </a:r>
            <a:r>
              <a:rPr lang="en-US" i="1" dirty="0" err="1" smtClean="0"/>
              <a:t>ng</a:t>
            </a:r>
            <a:r>
              <a:rPr lang="en-US" i="1" dirty="0" smtClean="0"/>
              <a:t>-controller</a:t>
            </a:r>
            <a:r>
              <a:rPr lang="en-US" dirty="0" smtClean="0"/>
              <a:t> -  defines which controller will be in charge of your view.</a:t>
            </a:r>
          </a:p>
          <a:p>
            <a:r>
              <a:rPr lang="en-US" dirty="0" smtClean="0"/>
              <a:t>The </a:t>
            </a:r>
            <a:r>
              <a:rPr lang="en-US" i="1" dirty="0" err="1" smtClean="0"/>
              <a:t>ng</a:t>
            </a:r>
            <a:r>
              <a:rPr lang="en-US" i="1" dirty="0" smtClean="0"/>
              <a:t>-repeat</a:t>
            </a:r>
            <a:r>
              <a:rPr lang="en-US" dirty="0" smtClean="0"/>
              <a:t> - Allows for  looping through collections.</a:t>
            </a:r>
          </a:p>
          <a:p>
            <a:r>
              <a:rPr lang="en-US" dirty="0" smtClean="0"/>
              <a:t>We can also create custom directives.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52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Data-binding in Angular apps is the automatic synchronization of data between the model and view components.</a:t>
            </a:r>
          </a:p>
          <a:p>
            <a:r>
              <a:rPr lang="en-US" dirty="0" smtClean="0"/>
              <a:t>It supports two way data binding.</a:t>
            </a:r>
          </a:p>
          <a:p>
            <a:r>
              <a:rPr lang="en-US" dirty="0" smtClean="0"/>
              <a:t> Any changes to the view are immediately reflected in the model, and any changes in the model are propagated to the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1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A filter formats the value of an expression for display to the user. </a:t>
            </a:r>
          </a:p>
          <a:p>
            <a:r>
              <a:rPr lang="en-US" dirty="0" smtClean="0"/>
              <a:t>Filters can be </a:t>
            </a:r>
            <a:r>
              <a:rPr lang="en-US" i="1" dirty="0" smtClean="0"/>
              <a:t>chained</a:t>
            </a:r>
            <a:r>
              <a:rPr lang="en-US" dirty="0" smtClean="0"/>
              <a:t> together.</a:t>
            </a:r>
          </a:p>
          <a:p>
            <a:r>
              <a:rPr lang="en-US" dirty="0" smtClean="0"/>
              <a:t>Custom filters can also be created.</a:t>
            </a:r>
          </a:p>
          <a:p>
            <a:r>
              <a:rPr lang="en-US" dirty="0" smtClean="0"/>
              <a:t>Examples :</a:t>
            </a:r>
          </a:p>
          <a:p>
            <a:pPr lvl="1"/>
            <a:r>
              <a:rPr lang="en-US" dirty="0" smtClean="0"/>
              <a:t>lowercase</a:t>
            </a:r>
          </a:p>
          <a:p>
            <a:pPr lvl="1"/>
            <a:r>
              <a:rPr lang="en-US" dirty="0" smtClean="0"/>
              <a:t>uppercase</a:t>
            </a:r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1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Populate the scope with initial model values.</a:t>
            </a:r>
          </a:p>
          <a:p>
            <a:r>
              <a:rPr lang="en-US" dirty="0" smtClean="0"/>
              <a:t>Augment the scope with functions that can be called by the UI.</a:t>
            </a:r>
          </a:p>
          <a:p>
            <a:r>
              <a:rPr lang="en-US" dirty="0"/>
              <a:t>In general, a Controller shouldn't try to do too much.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should contain only the business logic needed for a single view.</a:t>
            </a:r>
          </a:p>
        </p:txBody>
      </p:sp>
    </p:spTree>
    <p:extLst>
      <p:ext uri="{BB962C8B-B14F-4D97-AF65-F5344CB8AC3E}">
        <p14:creationId xmlns:p14="http://schemas.microsoft.com/office/powerpoint/2010/main" val="388089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458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 Angular js</vt:lpstr>
      <vt:lpstr>What is Angularjs?</vt:lpstr>
      <vt:lpstr>Why Angularjs</vt:lpstr>
      <vt:lpstr>Angularjs key concepts</vt:lpstr>
      <vt:lpstr>Directives</vt:lpstr>
      <vt:lpstr>Directives</vt:lpstr>
      <vt:lpstr>Data Binding</vt:lpstr>
      <vt:lpstr>Filters</vt:lpstr>
      <vt:lpstr>Controller</vt:lpstr>
      <vt:lpstr>Route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Angular js</dc:title>
  <dc:creator>kiran</dc:creator>
  <cp:lastModifiedBy>kiran</cp:lastModifiedBy>
  <cp:revision>56</cp:revision>
  <dcterms:created xsi:type="dcterms:W3CDTF">2015-05-03T13:05:45Z</dcterms:created>
  <dcterms:modified xsi:type="dcterms:W3CDTF">2015-05-03T20:46:27Z</dcterms:modified>
</cp:coreProperties>
</file>