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21.fntdata" ContentType="application/x-fontdata"/>
  <Override PartName="/ppt/fonts/font2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307" r:id="rId3"/>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Lst>
  <p:sldSz cx="9144000" cy="5143500"/>
  <p:notesSz cx="6858000" cy="9144000"/>
  <p:embeddedFontLst>
    <p:embeddedFont>
      <p:font typeface="Oswald Medium" charset="0"/>
      <p:regular r:id="rId44"/>
      <p:bold r:id="rId45"/>
    </p:embeddedFont>
    <p:embeddedFont>
      <p:font typeface="Poppins" charset="0"/>
      <p:regular r:id="rId46"/>
      <p:bold r:id="rId47"/>
      <p:italic r:id="rId48"/>
      <p:boldItalic r:id="rId49"/>
    </p:embeddedFont>
    <p:embeddedFont>
      <p:font typeface="Poppins Light" charset="0"/>
      <p:regular r:id="rId50"/>
      <p:bold r:id="rId51"/>
      <p:italic r:id="rId52"/>
      <p:boldItalic r:id="rId53"/>
    </p:embeddedFont>
    <p:embeddedFont>
      <p:font typeface="Poppins Medium" charset="0"/>
      <p:regular r:id="rId54"/>
      <p:bold r:id="rId55"/>
      <p:italic r:id="rId56"/>
      <p:boldItalic r:id="rId57"/>
    </p:embeddedFont>
    <p:embeddedFont>
      <p:font typeface="Oswald SemiBold" charset="0"/>
      <p:regular r:id="rId58"/>
      <p:bold r:id="rId59"/>
    </p:embeddedFont>
    <p:embeddedFont>
      <p:font typeface="Poppins SemiBold" charset="0"/>
      <p:regular r:id="rId60"/>
      <p:bold r:id="rId61"/>
      <p:italic r:id="rId62"/>
      <p:boldItalic r:id="rId63"/>
    </p:embeddedFont>
    <p:embeddedFont>
      <p:font typeface="Oswald" charset="0"/>
      <p:regular r:id="rId64"/>
      <p:bold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font" Target="fonts/font22.fntdata"/><Relationship Id="rId64" Type="http://schemas.openxmlformats.org/officeDocument/2006/relationships/font" Target="fonts/font21.fntdata"/><Relationship Id="rId63" Type="http://schemas.openxmlformats.org/officeDocument/2006/relationships/font" Target="fonts/font20.fntdata"/><Relationship Id="rId62" Type="http://schemas.openxmlformats.org/officeDocument/2006/relationships/font" Target="fonts/font19.fntdata"/><Relationship Id="rId61" Type="http://schemas.openxmlformats.org/officeDocument/2006/relationships/font" Target="fonts/font18.fntdata"/><Relationship Id="rId60" Type="http://schemas.openxmlformats.org/officeDocument/2006/relationships/font" Target="fonts/font17.fntdata"/><Relationship Id="rId6" Type="http://schemas.openxmlformats.org/officeDocument/2006/relationships/slide" Target="slides/slide3.xml"/><Relationship Id="rId59" Type="http://schemas.openxmlformats.org/officeDocument/2006/relationships/font" Target="fonts/font16.fntdata"/><Relationship Id="rId58" Type="http://schemas.openxmlformats.org/officeDocument/2006/relationships/font" Target="fonts/font15.fntdata"/><Relationship Id="rId57" Type="http://schemas.openxmlformats.org/officeDocument/2006/relationships/font" Target="fonts/font14.fntdata"/><Relationship Id="rId56" Type="http://schemas.openxmlformats.org/officeDocument/2006/relationships/font" Target="fonts/font13.fntdata"/><Relationship Id="rId55" Type="http://schemas.openxmlformats.org/officeDocument/2006/relationships/font" Target="fonts/font12.fntdata"/><Relationship Id="rId54" Type="http://schemas.openxmlformats.org/officeDocument/2006/relationships/font" Target="fonts/font11.fntdata"/><Relationship Id="rId53" Type="http://schemas.openxmlformats.org/officeDocument/2006/relationships/font" Target="fonts/font10.fntdata"/><Relationship Id="rId52" Type="http://schemas.openxmlformats.org/officeDocument/2006/relationships/font" Target="fonts/font9.fntdata"/><Relationship Id="rId51" Type="http://schemas.openxmlformats.org/officeDocument/2006/relationships/font" Target="fonts/font8.fntdata"/><Relationship Id="rId50" Type="http://schemas.openxmlformats.org/officeDocument/2006/relationships/font" Target="fonts/font7.fntdata"/><Relationship Id="rId5" Type="http://schemas.openxmlformats.org/officeDocument/2006/relationships/slide" Target="slides/slide2.xml"/><Relationship Id="rId49" Type="http://schemas.openxmlformats.org/officeDocument/2006/relationships/font" Target="fonts/font6.fntdata"/><Relationship Id="rId48" Type="http://schemas.openxmlformats.org/officeDocument/2006/relationships/font" Target="fonts/font5.fntdata"/><Relationship Id="rId47" Type="http://schemas.openxmlformats.org/officeDocument/2006/relationships/font" Target="fonts/font4.fntdata"/><Relationship Id="rId46" Type="http://schemas.openxmlformats.org/officeDocument/2006/relationships/font" Target="fonts/font3.fntdata"/><Relationship Id="rId45" Type="http://schemas.openxmlformats.org/officeDocument/2006/relationships/font" Target="fonts/font2.fntdata"/><Relationship Id="rId44" Type="http://schemas.openxmlformats.org/officeDocument/2006/relationships/font" Target="fonts/font1.fntdata"/><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g827823f76a_0_3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27823f76a_0_3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036BD4-2FAD-4639-B07A-FA2AB449624A}"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036BD4-2FAD-4639-B07A-FA2AB449624A}" type="slidenum">
              <a:rPr lang="en-US" smtClean="0"/>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036BD4-2FAD-4639-B07A-FA2AB449624A}" type="slidenum">
              <a:rPr lang="en-US" smtClean="0"/>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picture depicting</a:t>
            </a:r>
            <a:r>
              <a:rPr lang="en-US" baseline="0" dirty="0"/>
              <a:t> a typical Development pipeline. The tools which assist in each stage of development process is also indicated. </a:t>
            </a:r>
            <a:endParaRPr lang="en-US" dirty="0"/>
          </a:p>
        </p:txBody>
      </p:sp>
      <p:sp>
        <p:nvSpPr>
          <p:cNvPr id="4" name="Slide Number Placeholder 3"/>
          <p:cNvSpPr>
            <a:spLocks noGrp="1"/>
          </p:cNvSpPr>
          <p:nvPr>
            <p:ph type="sldNum" sz="quarter" idx="10"/>
          </p:nvPr>
        </p:nvSpPr>
        <p:spPr/>
        <p:txBody>
          <a:bodyPr/>
          <a:lstStyle/>
          <a:p>
            <a:fld id="{960AD1EE-5CAE-49AE-A980-D62FB2CD9985}"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fld>
            <a:endParaRPr lang="en-US" dirty="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gradFill>
          <a:gsLst>
            <a:gs pos="0">
              <a:srgbClr val="8927E2"/>
            </a:gs>
            <a:gs pos="100000">
              <a:srgbClr val="5206E0"/>
            </a:gs>
          </a:gsLst>
          <a:lin ang="2698631" scaled="0"/>
        </a:gradFill>
        <a:effectLst/>
      </p:bgPr>
    </p:bg>
    <p:spTree>
      <p:nvGrpSpPr>
        <p:cNvPr id="9" name="Shape 9"/>
        <p:cNvGrpSpPr/>
        <p:nvPr/>
      </p:nvGrpSpPr>
      <p:grpSpPr>
        <a:xfrm>
          <a:off x="0" y="0"/>
          <a:ext cx="0" cy="0"/>
          <a:chOff x="0" y="0"/>
          <a:chExt cx="0" cy="0"/>
        </a:xfrm>
      </p:grpSpPr>
      <p:pic>
        <p:nvPicPr>
          <p:cNvPr id="10" name="Google Shape;10;p2"/>
          <p:cNvPicPr preferRelativeResize="0"/>
          <p:nvPr/>
        </p:nvPicPr>
        <p:blipFill>
          <a:blip r:embed="rId2"/>
          <a:stretch>
            <a:fillRect/>
          </a:stretch>
        </p:blipFill>
        <p:spPr>
          <a:xfrm>
            <a:off x="7920038" y="-130088"/>
            <a:ext cx="1219094" cy="1196889"/>
          </a:xfrm>
          <a:prstGeom prst="rect">
            <a:avLst/>
          </a:prstGeom>
          <a:noFill/>
          <a:ln>
            <a:noFill/>
          </a:ln>
        </p:spPr>
      </p:pic>
      <p:sp>
        <p:nvSpPr>
          <p:cNvPr id="11" name="Google Shape;11;p2"/>
          <p:cNvSpPr txBox="1"/>
          <p:nvPr>
            <p:ph type="ctrTitle"/>
          </p:nvPr>
        </p:nvSpPr>
        <p:spPr>
          <a:xfrm>
            <a:off x="609600" y="1499400"/>
            <a:ext cx="7550400" cy="9390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Font typeface="Oswald Medium"/>
              <a:buNone/>
              <a:defRPr sz="4800">
                <a:solidFill>
                  <a:schemeClr val="lt1"/>
                </a:solidFill>
                <a:latin typeface="Oswald Medium"/>
                <a:ea typeface="Oswald Medium"/>
                <a:cs typeface="Oswald Medium"/>
                <a:sym typeface="Oswald Medium"/>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type="subTitle" idx="1"/>
          </p:nvPr>
        </p:nvSpPr>
        <p:spPr>
          <a:xfrm>
            <a:off x="621000" y="2819400"/>
            <a:ext cx="79134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Font typeface="Poppins"/>
              <a:buNone/>
              <a:defRPr sz="2400">
                <a:solidFill>
                  <a:schemeClr val="lt1"/>
                </a:solidFill>
                <a:latin typeface="Poppins"/>
                <a:ea typeface="Poppins"/>
                <a:cs typeface="Poppins"/>
                <a:sym typeface="Poppins"/>
              </a:defRPr>
            </a:lvl1pPr>
            <a:lvl2pPr lvl="1" algn="ctr">
              <a:lnSpc>
                <a:spcPct val="100000"/>
              </a:lnSpc>
              <a:spcBef>
                <a:spcPts val="0"/>
              </a:spcBef>
              <a:spcAft>
                <a:spcPts val="0"/>
              </a:spcAft>
              <a:buClr>
                <a:schemeClr val="lt1"/>
              </a:buClr>
              <a:buSzPts val="2800"/>
              <a:buFont typeface="Poppins"/>
              <a:buNone/>
              <a:defRPr sz="2800">
                <a:solidFill>
                  <a:schemeClr val="lt1"/>
                </a:solidFill>
                <a:latin typeface="Poppins"/>
                <a:ea typeface="Poppins"/>
                <a:cs typeface="Poppins"/>
                <a:sym typeface="Poppins"/>
              </a:defRPr>
            </a:lvl2pPr>
            <a:lvl3pPr lvl="2" algn="ctr">
              <a:lnSpc>
                <a:spcPct val="100000"/>
              </a:lnSpc>
              <a:spcBef>
                <a:spcPts val="0"/>
              </a:spcBef>
              <a:spcAft>
                <a:spcPts val="0"/>
              </a:spcAft>
              <a:buClr>
                <a:schemeClr val="lt1"/>
              </a:buClr>
              <a:buSzPts val="2800"/>
              <a:buFont typeface="Poppins"/>
              <a:buNone/>
              <a:defRPr sz="2800">
                <a:solidFill>
                  <a:schemeClr val="lt1"/>
                </a:solidFill>
                <a:latin typeface="Poppins"/>
                <a:ea typeface="Poppins"/>
                <a:cs typeface="Poppins"/>
                <a:sym typeface="Poppins"/>
              </a:defRPr>
            </a:lvl3pPr>
            <a:lvl4pPr lvl="3" algn="ctr">
              <a:lnSpc>
                <a:spcPct val="100000"/>
              </a:lnSpc>
              <a:spcBef>
                <a:spcPts val="0"/>
              </a:spcBef>
              <a:spcAft>
                <a:spcPts val="0"/>
              </a:spcAft>
              <a:buClr>
                <a:schemeClr val="lt1"/>
              </a:buClr>
              <a:buSzPts val="2800"/>
              <a:buFont typeface="Poppins"/>
              <a:buNone/>
              <a:defRPr sz="2800">
                <a:solidFill>
                  <a:schemeClr val="lt1"/>
                </a:solidFill>
                <a:latin typeface="Poppins"/>
                <a:ea typeface="Poppins"/>
                <a:cs typeface="Poppins"/>
                <a:sym typeface="Poppins"/>
              </a:defRPr>
            </a:lvl4pPr>
            <a:lvl5pPr lvl="4" algn="ctr">
              <a:lnSpc>
                <a:spcPct val="100000"/>
              </a:lnSpc>
              <a:spcBef>
                <a:spcPts val="0"/>
              </a:spcBef>
              <a:spcAft>
                <a:spcPts val="0"/>
              </a:spcAft>
              <a:buClr>
                <a:schemeClr val="lt1"/>
              </a:buClr>
              <a:buSzPts val="2800"/>
              <a:buFont typeface="Poppins"/>
              <a:buNone/>
              <a:defRPr sz="2800">
                <a:solidFill>
                  <a:schemeClr val="lt1"/>
                </a:solidFill>
                <a:latin typeface="Poppins"/>
                <a:ea typeface="Poppins"/>
                <a:cs typeface="Poppins"/>
                <a:sym typeface="Poppins"/>
              </a:defRPr>
            </a:lvl5pPr>
            <a:lvl6pPr lvl="5" algn="ctr">
              <a:lnSpc>
                <a:spcPct val="100000"/>
              </a:lnSpc>
              <a:spcBef>
                <a:spcPts val="0"/>
              </a:spcBef>
              <a:spcAft>
                <a:spcPts val="0"/>
              </a:spcAft>
              <a:buClr>
                <a:schemeClr val="lt1"/>
              </a:buClr>
              <a:buSzPts val="2800"/>
              <a:buFont typeface="Poppins"/>
              <a:buNone/>
              <a:defRPr sz="2800">
                <a:solidFill>
                  <a:schemeClr val="lt1"/>
                </a:solidFill>
                <a:latin typeface="Poppins"/>
                <a:ea typeface="Poppins"/>
                <a:cs typeface="Poppins"/>
                <a:sym typeface="Poppins"/>
              </a:defRPr>
            </a:lvl6pPr>
            <a:lvl7pPr lvl="6" algn="ctr">
              <a:lnSpc>
                <a:spcPct val="100000"/>
              </a:lnSpc>
              <a:spcBef>
                <a:spcPts val="0"/>
              </a:spcBef>
              <a:spcAft>
                <a:spcPts val="0"/>
              </a:spcAft>
              <a:buClr>
                <a:schemeClr val="lt1"/>
              </a:buClr>
              <a:buSzPts val="2800"/>
              <a:buFont typeface="Poppins"/>
              <a:buNone/>
              <a:defRPr sz="2800">
                <a:solidFill>
                  <a:schemeClr val="lt1"/>
                </a:solidFill>
                <a:latin typeface="Poppins"/>
                <a:ea typeface="Poppins"/>
                <a:cs typeface="Poppins"/>
                <a:sym typeface="Poppins"/>
              </a:defRPr>
            </a:lvl7pPr>
            <a:lvl8pPr lvl="7" algn="ctr">
              <a:lnSpc>
                <a:spcPct val="100000"/>
              </a:lnSpc>
              <a:spcBef>
                <a:spcPts val="0"/>
              </a:spcBef>
              <a:spcAft>
                <a:spcPts val="0"/>
              </a:spcAft>
              <a:buClr>
                <a:schemeClr val="lt1"/>
              </a:buClr>
              <a:buSzPts val="2800"/>
              <a:buFont typeface="Poppins"/>
              <a:buNone/>
              <a:defRPr sz="2800">
                <a:solidFill>
                  <a:schemeClr val="lt1"/>
                </a:solidFill>
                <a:latin typeface="Poppins"/>
                <a:ea typeface="Poppins"/>
                <a:cs typeface="Poppins"/>
                <a:sym typeface="Poppins"/>
              </a:defRPr>
            </a:lvl8pPr>
            <a:lvl9pPr lvl="8" algn="ctr">
              <a:lnSpc>
                <a:spcPct val="100000"/>
              </a:lnSpc>
              <a:spcBef>
                <a:spcPts val="0"/>
              </a:spcBef>
              <a:spcAft>
                <a:spcPts val="0"/>
              </a:spcAft>
              <a:buClr>
                <a:schemeClr val="lt1"/>
              </a:buClr>
              <a:buSzPts val="2800"/>
              <a:buFont typeface="Poppins"/>
              <a:buNone/>
              <a:defRPr sz="2800">
                <a:solidFill>
                  <a:schemeClr val="lt1"/>
                </a:solidFill>
                <a:latin typeface="Poppins"/>
                <a:ea typeface="Poppins"/>
                <a:cs typeface="Poppins"/>
                <a:sym typeface="Poppins"/>
              </a:defRPr>
            </a:lvl9pPr>
          </a:lstStyle>
          <a:p/>
        </p:txBody>
      </p:sp>
      <p:sp>
        <p:nvSpPr>
          <p:cNvPr id="13" name="Google Shape;13;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14" name="Google Shape;14;p2"/>
          <p:cNvCxnSpPr/>
          <p:nvPr/>
        </p:nvCxnSpPr>
        <p:spPr>
          <a:xfrm>
            <a:off x="685800" y="1447800"/>
            <a:ext cx="6943200" cy="11400"/>
          </a:xfrm>
          <a:prstGeom prst="straightConnector1">
            <a:avLst/>
          </a:prstGeom>
          <a:noFill/>
          <a:ln w="38100" cap="flat" cmpd="sng">
            <a:solidFill>
              <a:schemeClr val="lt1"/>
            </a:solidFill>
            <a:prstDash val="solid"/>
            <a:round/>
            <a:headEnd type="none" w="med" len="med"/>
            <a:tailEnd type="none" w="med" len="med"/>
          </a:ln>
        </p:spPr>
      </p:cxnSp>
      <p:sp>
        <p:nvSpPr>
          <p:cNvPr id="15" name="Google Shape;15;p2"/>
          <p:cNvSpPr txBox="1"/>
          <p:nvPr/>
        </p:nvSpPr>
        <p:spPr>
          <a:xfrm>
            <a:off x="124200" y="4778298"/>
            <a:ext cx="32286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chemeClr val="lt1"/>
                </a:solidFill>
                <a:latin typeface="Poppins"/>
                <a:ea typeface="Poppins"/>
                <a:cs typeface="Poppins"/>
                <a:sym typeface="Poppins"/>
              </a:rPr>
              <a:t>Copyright 2020 Moolya Testing</a:t>
            </a:r>
            <a:endParaRPr sz="900">
              <a:solidFill>
                <a:schemeClr val="lt1"/>
              </a:solidFill>
              <a:latin typeface="Poppins"/>
              <a:ea typeface="Poppins"/>
              <a:cs typeface="Poppins"/>
              <a:sym typeface="Poppi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64" name="Shape 64"/>
        <p:cNvGrpSpPr/>
        <p:nvPr/>
      </p:nvGrpSpPr>
      <p:grpSpPr>
        <a:xfrm>
          <a:off x="0" y="0"/>
          <a:ext cx="0" cy="0"/>
          <a:chOff x="0" y="0"/>
          <a:chExt cx="0" cy="0"/>
        </a:xfrm>
      </p:grpSpPr>
      <p:sp>
        <p:nvSpPr>
          <p:cNvPr id="65" name="Google Shape;65;p11"/>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434343"/>
              </a:buClr>
              <a:buSzPts val="2800"/>
              <a:buNone/>
              <a:defRPr>
                <a:solidFill>
                  <a:srgbClr val="43434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6" name="Google Shape;66;p11"/>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666666"/>
              </a:buClr>
              <a:buSzPts val="1800"/>
              <a:buChar char="●"/>
              <a:defRPr>
                <a:solidFill>
                  <a:srgbClr val="666666"/>
                </a:solidFill>
              </a:defRPr>
            </a:lvl1pPr>
            <a:lvl2pPr marL="914400" lvl="1" indent="-317500">
              <a:spcBef>
                <a:spcPts val="1600"/>
              </a:spcBef>
              <a:spcAft>
                <a:spcPts val="0"/>
              </a:spcAft>
              <a:buClr>
                <a:srgbClr val="666666"/>
              </a:buClr>
              <a:buSzPts val="1400"/>
              <a:buChar char="○"/>
              <a:defRPr>
                <a:solidFill>
                  <a:srgbClr val="666666"/>
                </a:solidFill>
              </a:defRPr>
            </a:lvl2pPr>
            <a:lvl3pPr marL="1371600" lvl="2" indent="-317500">
              <a:spcBef>
                <a:spcPts val="1600"/>
              </a:spcBef>
              <a:spcAft>
                <a:spcPts val="0"/>
              </a:spcAft>
              <a:buClr>
                <a:srgbClr val="666666"/>
              </a:buClr>
              <a:buSzPts val="1400"/>
              <a:buChar char="■"/>
              <a:defRPr>
                <a:solidFill>
                  <a:srgbClr val="666666"/>
                </a:solidFill>
              </a:defRPr>
            </a:lvl3pPr>
            <a:lvl4pPr marL="1828800" lvl="3" indent="-317500">
              <a:spcBef>
                <a:spcPts val="1600"/>
              </a:spcBef>
              <a:spcAft>
                <a:spcPts val="0"/>
              </a:spcAft>
              <a:buClr>
                <a:srgbClr val="666666"/>
              </a:buClr>
              <a:buSzPts val="1400"/>
              <a:buChar char="●"/>
              <a:defRPr>
                <a:solidFill>
                  <a:srgbClr val="666666"/>
                </a:solidFill>
              </a:defRPr>
            </a:lvl4pPr>
            <a:lvl5pPr marL="2286000" lvl="4" indent="-317500">
              <a:spcBef>
                <a:spcPts val="1600"/>
              </a:spcBef>
              <a:spcAft>
                <a:spcPts val="0"/>
              </a:spcAft>
              <a:buClr>
                <a:srgbClr val="666666"/>
              </a:buClr>
              <a:buSzPts val="1400"/>
              <a:buChar char="○"/>
              <a:defRPr>
                <a:solidFill>
                  <a:srgbClr val="666666"/>
                </a:solidFill>
              </a:defRPr>
            </a:lvl5pPr>
            <a:lvl6pPr marL="2743200" lvl="5" indent="-317500">
              <a:spcBef>
                <a:spcPts val="1600"/>
              </a:spcBef>
              <a:spcAft>
                <a:spcPts val="0"/>
              </a:spcAft>
              <a:buClr>
                <a:srgbClr val="666666"/>
              </a:buClr>
              <a:buSzPts val="1400"/>
              <a:buChar char="■"/>
              <a:defRPr>
                <a:solidFill>
                  <a:srgbClr val="666666"/>
                </a:solidFill>
              </a:defRPr>
            </a:lvl6pPr>
            <a:lvl7pPr marL="3200400" lvl="6" indent="-317500">
              <a:spcBef>
                <a:spcPts val="1600"/>
              </a:spcBef>
              <a:spcAft>
                <a:spcPts val="0"/>
              </a:spcAft>
              <a:buClr>
                <a:srgbClr val="666666"/>
              </a:buClr>
              <a:buSzPts val="1400"/>
              <a:buChar char="●"/>
              <a:defRPr>
                <a:solidFill>
                  <a:srgbClr val="666666"/>
                </a:solidFill>
              </a:defRPr>
            </a:lvl7pPr>
            <a:lvl8pPr marL="3657600" lvl="7" indent="-317500">
              <a:spcBef>
                <a:spcPts val="1600"/>
              </a:spcBef>
              <a:spcAft>
                <a:spcPts val="0"/>
              </a:spcAft>
              <a:buClr>
                <a:srgbClr val="666666"/>
              </a:buClr>
              <a:buSzPts val="1400"/>
              <a:buChar char="○"/>
              <a:defRPr>
                <a:solidFill>
                  <a:srgbClr val="666666"/>
                </a:solidFill>
              </a:defRPr>
            </a:lvl8pPr>
            <a:lvl9pPr marL="4114800" lvl="8" indent="-317500">
              <a:spcBef>
                <a:spcPts val="1600"/>
              </a:spcBef>
              <a:spcAft>
                <a:spcPts val="1600"/>
              </a:spcAft>
              <a:buClr>
                <a:srgbClr val="666666"/>
              </a:buClr>
              <a:buSzPts val="1400"/>
              <a:buChar char="■"/>
              <a:defRPr>
                <a:solidFill>
                  <a:srgbClr val="666666"/>
                </a:solidFill>
              </a:defRPr>
            </a:lvl9pPr>
          </a:lstStyle>
          <a:p/>
        </p:txBody>
      </p:sp>
      <p:sp>
        <p:nvSpPr>
          <p:cNvPr id="67" name="Google Shape;6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68" name="Shape 68"/>
        <p:cNvGrpSpPr/>
        <p:nvPr/>
      </p:nvGrpSpPr>
      <p:grpSpPr>
        <a:xfrm>
          <a:off x="0" y="0"/>
          <a:ext cx="0" cy="0"/>
          <a:chOff x="0" y="0"/>
          <a:chExt cx="0" cy="0"/>
        </a:xfrm>
      </p:grpSpPr>
      <p:sp>
        <p:nvSpPr>
          <p:cNvPr id="69" name="Google Shape;69;p12"/>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0" name="Google Shape;70;p12"/>
          <p:cNvSpPr txBox="1"/>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71" name="Google Shape;71;p12"/>
          <p:cNvSpPr txBox="1"/>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72" name="Google Shape;72;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73" name="Shape 73"/>
        <p:cNvGrpSpPr/>
        <p:nvPr/>
      </p:nvGrpSpPr>
      <p:grpSpPr>
        <a:xfrm>
          <a:off x="0" y="0"/>
          <a:ext cx="0" cy="0"/>
          <a:chOff x="0" y="0"/>
          <a:chExt cx="0" cy="0"/>
        </a:xfrm>
      </p:grpSpPr>
      <p:pic>
        <p:nvPicPr>
          <p:cNvPr id="74" name="Google Shape;74;p13"/>
          <p:cNvPicPr preferRelativeResize="0"/>
          <p:nvPr/>
        </p:nvPicPr>
        <p:blipFill>
          <a:blip r:embed="rId2"/>
          <a:stretch>
            <a:fillRect/>
          </a:stretch>
        </p:blipFill>
        <p:spPr>
          <a:xfrm>
            <a:off x="0" y="0"/>
            <a:ext cx="9144000" cy="5143500"/>
          </a:xfrm>
          <a:prstGeom prst="rect">
            <a:avLst/>
          </a:prstGeom>
          <a:noFill/>
          <a:ln>
            <a:noFill/>
          </a:ln>
        </p:spPr>
      </p:pic>
      <p:sp>
        <p:nvSpPr>
          <p:cNvPr id="75" name="Google Shape;75;p13"/>
          <p:cNvSpPr txBox="1"/>
          <p:nvPr>
            <p:ph type="title"/>
          </p:nvPr>
        </p:nvSpPr>
        <p:spPr>
          <a:xfrm>
            <a:off x="752200" y="445025"/>
            <a:ext cx="80802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434343"/>
              </a:buClr>
              <a:buSzPts val="2800"/>
              <a:buFont typeface="Oswald Medium"/>
              <a:buNone/>
              <a:defRPr>
                <a:solidFill>
                  <a:srgbClr val="434343"/>
                </a:solidFill>
                <a:latin typeface="Oswald Medium"/>
                <a:ea typeface="Oswald Medium"/>
                <a:cs typeface="Oswald Medium"/>
                <a:sym typeface="Oswald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6" name="Google Shape;76;p1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77" name="Google Shape;77;p13"/>
          <p:cNvSpPr txBox="1"/>
          <p:nvPr>
            <p:ph type="title" idx="2"/>
          </p:nvPr>
        </p:nvSpPr>
        <p:spPr>
          <a:xfrm>
            <a:off x="752206" y="1361400"/>
            <a:ext cx="2388000" cy="33018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None/>
              <a:defRPr sz="1400">
                <a:solidFill>
                  <a:srgbClr val="666666"/>
                </a:solidFill>
                <a:latin typeface="Poppins"/>
                <a:ea typeface="Poppins"/>
                <a:cs typeface="Poppins"/>
                <a:sym typeface="Poppins"/>
              </a:defRPr>
            </a:lvl1pPr>
            <a:lvl2pPr lvl="1">
              <a:lnSpc>
                <a:spcPct val="115000"/>
              </a:lnSpc>
              <a:spcBef>
                <a:spcPts val="0"/>
              </a:spcBef>
              <a:spcAft>
                <a:spcPts val="0"/>
              </a:spcAft>
              <a:buNone/>
              <a:defRPr sz="1400">
                <a:solidFill>
                  <a:srgbClr val="666666"/>
                </a:solidFill>
                <a:latin typeface="Poppins"/>
                <a:ea typeface="Poppins"/>
                <a:cs typeface="Poppins"/>
                <a:sym typeface="Poppins"/>
              </a:defRPr>
            </a:lvl2pPr>
            <a:lvl3pPr lvl="2">
              <a:lnSpc>
                <a:spcPct val="115000"/>
              </a:lnSpc>
              <a:spcBef>
                <a:spcPts val="0"/>
              </a:spcBef>
              <a:spcAft>
                <a:spcPts val="0"/>
              </a:spcAft>
              <a:buNone/>
              <a:defRPr sz="1400">
                <a:solidFill>
                  <a:srgbClr val="666666"/>
                </a:solidFill>
                <a:latin typeface="Poppins"/>
                <a:ea typeface="Poppins"/>
                <a:cs typeface="Poppins"/>
                <a:sym typeface="Poppins"/>
              </a:defRPr>
            </a:lvl3pPr>
            <a:lvl4pPr lvl="3">
              <a:lnSpc>
                <a:spcPct val="115000"/>
              </a:lnSpc>
              <a:spcBef>
                <a:spcPts val="0"/>
              </a:spcBef>
              <a:spcAft>
                <a:spcPts val="0"/>
              </a:spcAft>
              <a:buNone/>
              <a:defRPr sz="1400">
                <a:solidFill>
                  <a:srgbClr val="666666"/>
                </a:solidFill>
                <a:latin typeface="Poppins"/>
                <a:ea typeface="Poppins"/>
                <a:cs typeface="Poppins"/>
                <a:sym typeface="Poppins"/>
              </a:defRPr>
            </a:lvl4pPr>
            <a:lvl5pPr lvl="4">
              <a:lnSpc>
                <a:spcPct val="115000"/>
              </a:lnSpc>
              <a:spcBef>
                <a:spcPts val="0"/>
              </a:spcBef>
              <a:spcAft>
                <a:spcPts val="0"/>
              </a:spcAft>
              <a:buNone/>
              <a:defRPr sz="1400">
                <a:solidFill>
                  <a:srgbClr val="666666"/>
                </a:solidFill>
                <a:latin typeface="Poppins"/>
                <a:ea typeface="Poppins"/>
                <a:cs typeface="Poppins"/>
                <a:sym typeface="Poppins"/>
              </a:defRPr>
            </a:lvl5pPr>
            <a:lvl6pPr lvl="5">
              <a:lnSpc>
                <a:spcPct val="115000"/>
              </a:lnSpc>
              <a:spcBef>
                <a:spcPts val="0"/>
              </a:spcBef>
              <a:spcAft>
                <a:spcPts val="0"/>
              </a:spcAft>
              <a:buNone/>
              <a:defRPr sz="1400">
                <a:solidFill>
                  <a:srgbClr val="666666"/>
                </a:solidFill>
                <a:latin typeface="Poppins"/>
                <a:ea typeface="Poppins"/>
                <a:cs typeface="Poppins"/>
                <a:sym typeface="Poppins"/>
              </a:defRPr>
            </a:lvl6pPr>
            <a:lvl7pPr lvl="6">
              <a:lnSpc>
                <a:spcPct val="115000"/>
              </a:lnSpc>
              <a:spcBef>
                <a:spcPts val="0"/>
              </a:spcBef>
              <a:spcAft>
                <a:spcPts val="0"/>
              </a:spcAft>
              <a:buNone/>
              <a:defRPr sz="1400">
                <a:solidFill>
                  <a:srgbClr val="666666"/>
                </a:solidFill>
                <a:latin typeface="Poppins"/>
                <a:ea typeface="Poppins"/>
                <a:cs typeface="Poppins"/>
                <a:sym typeface="Poppins"/>
              </a:defRPr>
            </a:lvl7pPr>
            <a:lvl8pPr lvl="7">
              <a:lnSpc>
                <a:spcPct val="115000"/>
              </a:lnSpc>
              <a:spcBef>
                <a:spcPts val="0"/>
              </a:spcBef>
              <a:spcAft>
                <a:spcPts val="0"/>
              </a:spcAft>
              <a:buNone/>
              <a:defRPr sz="1400">
                <a:solidFill>
                  <a:srgbClr val="666666"/>
                </a:solidFill>
                <a:latin typeface="Poppins"/>
                <a:ea typeface="Poppins"/>
                <a:cs typeface="Poppins"/>
                <a:sym typeface="Poppins"/>
              </a:defRPr>
            </a:lvl8pPr>
            <a:lvl9pPr lvl="8">
              <a:lnSpc>
                <a:spcPct val="115000"/>
              </a:lnSpc>
              <a:spcBef>
                <a:spcPts val="0"/>
              </a:spcBef>
              <a:spcAft>
                <a:spcPts val="0"/>
              </a:spcAft>
              <a:buNone/>
              <a:defRPr sz="1400">
                <a:solidFill>
                  <a:srgbClr val="666666"/>
                </a:solidFill>
                <a:latin typeface="Poppins"/>
                <a:ea typeface="Poppins"/>
                <a:cs typeface="Poppins"/>
                <a:sym typeface="Poppins"/>
              </a:defRPr>
            </a:lvl9pPr>
          </a:lstStyle>
          <a:p/>
        </p:txBody>
      </p:sp>
      <p:cxnSp>
        <p:nvCxnSpPr>
          <p:cNvPr id="78" name="Google Shape;78;p13"/>
          <p:cNvCxnSpPr/>
          <p:nvPr/>
        </p:nvCxnSpPr>
        <p:spPr>
          <a:xfrm>
            <a:off x="3259103" y="1345075"/>
            <a:ext cx="0" cy="3312600"/>
          </a:xfrm>
          <a:prstGeom prst="straightConnector1">
            <a:avLst/>
          </a:prstGeom>
          <a:noFill/>
          <a:ln w="9525" cap="flat" cmpd="sng">
            <a:solidFill>
              <a:srgbClr val="666666"/>
            </a:solidFill>
            <a:prstDash val="solid"/>
            <a:round/>
            <a:headEnd type="none" w="med" len="med"/>
            <a:tailEnd type="none" w="med" len="med"/>
          </a:ln>
        </p:spPr>
      </p:cxnSp>
      <p:cxnSp>
        <p:nvCxnSpPr>
          <p:cNvPr id="79" name="Google Shape;79;p13"/>
          <p:cNvCxnSpPr/>
          <p:nvPr/>
        </p:nvCxnSpPr>
        <p:spPr>
          <a:xfrm>
            <a:off x="5884897" y="1345075"/>
            <a:ext cx="0" cy="3312600"/>
          </a:xfrm>
          <a:prstGeom prst="straightConnector1">
            <a:avLst/>
          </a:prstGeom>
          <a:noFill/>
          <a:ln w="9525" cap="flat" cmpd="sng">
            <a:solidFill>
              <a:srgbClr val="666666"/>
            </a:solidFill>
            <a:prstDash val="solid"/>
            <a:round/>
            <a:headEnd type="none" w="med" len="med"/>
            <a:tailEnd type="none" w="med" len="med"/>
          </a:ln>
        </p:spPr>
      </p:cxnSp>
      <p:sp>
        <p:nvSpPr>
          <p:cNvPr id="80" name="Google Shape;80;p13"/>
          <p:cNvSpPr txBox="1"/>
          <p:nvPr>
            <p:ph type="title" idx="3"/>
          </p:nvPr>
        </p:nvSpPr>
        <p:spPr>
          <a:xfrm>
            <a:off x="3378000" y="1361400"/>
            <a:ext cx="2388000" cy="3301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666666"/>
                </a:solidFill>
              </a:defRPr>
            </a:lvl1pPr>
            <a:lvl2pPr lvl="1" rtl="0">
              <a:spcBef>
                <a:spcPts val="0"/>
              </a:spcBef>
              <a:spcAft>
                <a:spcPts val="0"/>
              </a:spcAft>
              <a:buNone/>
              <a:defRPr sz="1400">
                <a:solidFill>
                  <a:srgbClr val="666666"/>
                </a:solidFill>
              </a:defRPr>
            </a:lvl2pPr>
            <a:lvl3pPr lvl="2" rtl="0">
              <a:spcBef>
                <a:spcPts val="0"/>
              </a:spcBef>
              <a:spcAft>
                <a:spcPts val="0"/>
              </a:spcAft>
              <a:buNone/>
              <a:defRPr sz="1400">
                <a:solidFill>
                  <a:srgbClr val="666666"/>
                </a:solidFill>
              </a:defRPr>
            </a:lvl3pPr>
            <a:lvl4pPr lvl="3" rtl="0">
              <a:spcBef>
                <a:spcPts val="0"/>
              </a:spcBef>
              <a:spcAft>
                <a:spcPts val="0"/>
              </a:spcAft>
              <a:buNone/>
              <a:defRPr sz="1400">
                <a:solidFill>
                  <a:srgbClr val="666666"/>
                </a:solidFill>
              </a:defRPr>
            </a:lvl4pPr>
            <a:lvl5pPr lvl="4" rtl="0">
              <a:spcBef>
                <a:spcPts val="0"/>
              </a:spcBef>
              <a:spcAft>
                <a:spcPts val="0"/>
              </a:spcAft>
              <a:buNone/>
              <a:defRPr sz="1400">
                <a:solidFill>
                  <a:srgbClr val="666666"/>
                </a:solidFill>
              </a:defRPr>
            </a:lvl5pPr>
            <a:lvl6pPr lvl="5" rtl="0">
              <a:spcBef>
                <a:spcPts val="0"/>
              </a:spcBef>
              <a:spcAft>
                <a:spcPts val="0"/>
              </a:spcAft>
              <a:buNone/>
              <a:defRPr sz="1400">
                <a:solidFill>
                  <a:srgbClr val="666666"/>
                </a:solidFill>
              </a:defRPr>
            </a:lvl6pPr>
            <a:lvl7pPr lvl="6" rtl="0">
              <a:spcBef>
                <a:spcPts val="0"/>
              </a:spcBef>
              <a:spcAft>
                <a:spcPts val="0"/>
              </a:spcAft>
              <a:buNone/>
              <a:defRPr sz="1400">
                <a:solidFill>
                  <a:srgbClr val="666666"/>
                </a:solidFill>
              </a:defRPr>
            </a:lvl7pPr>
            <a:lvl8pPr lvl="7" rtl="0">
              <a:spcBef>
                <a:spcPts val="0"/>
              </a:spcBef>
              <a:spcAft>
                <a:spcPts val="0"/>
              </a:spcAft>
              <a:buNone/>
              <a:defRPr sz="1400">
                <a:solidFill>
                  <a:srgbClr val="666666"/>
                </a:solidFill>
              </a:defRPr>
            </a:lvl8pPr>
            <a:lvl9pPr lvl="8" rtl="0">
              <a:spcBef>
                <a:spcPts val="0"/>
              </a:spcBef>
              <a:spcAft>
                <a:spcPts val="0"/>
              </a:spcAft>
              <a:buNone/>
              <a:defRPr sz="1400">
                <a:solidFill>
                  <a:srgbClr val="666666"/>
                </a:solidFill>
              </a:defRPr>
            </a:lvl9pPr>
          </a:lstStyle>
          <a:p/>
        </p:txBody>
      </p:sp>
      <p:sp>
        <p:nvSpPr>
          <p:cNvPr id="81" name="Google Shape;81;p13"/>
          <p:cNvSpPr txBox="1"/>
          <p:nvPr>
            <p:ph type="title" idx="4"/>
          </p:nvPr>
        </p:nvSpPr>
        <p:spPr>
          <a:xfrm>
            <a:off x="6003794" y="1361400"/>
            <a:ext cx="2388000" cy="3301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666666"/>
                </a:solidFill>
                <a:latin typeface="Poppins"/>
                <a:ea typeface="Poppins"/>
                <a:cs typeface="Poppins"/>
                <a:sym typeface="Poppins"/>
              </a:defRPr>
            </a:lvl1pPr>
            <a:lvl2pPr lvl="1" rtl="0">
              <a:spcBef>
                <a:spcPts val="0"/>
              </a:spcBef>
              <a:spcAft>
                <a:spcPts val="0"/>
              </a:spcAft>
              <a:buNone/>
              <a:defRPr sz="1400">
                <a:solidFill>
                  <a:srgbClr val="666666"/>
                </a:solidFill>
                <a:latin typeface="Poppins"/>
                <a:ea typeface="Poppins"/>
                <a:cs typeface="Poppins"/>
                <a:sym typeface="Poppins"/>
              </a:defRPr>
            </a:lvl2pPr>
            <a:lvl3pPr lvl="2" rtl="0">
              <a:spcBef>
                <a:spcPts val="0"/>
              </a:spcBef>
              <a:spcAft>
                <a:spcPts val="0"/>
              </a:spcAft>
              <a:buNone/>
              <a:defRPr sz="1400">
                <a:solidFill>
                  <a:srgbClr val="666666"/>
                </a:solidFill>
                <a:latin typeface="Poppins"/>
                <a:ea typeface="Poppins"/>
                <a:cs typeface="Poppins"/>
                <a:sym typeface="Poppins"/>
              </a:defRPr>
            </a:lvl3pPr>
            <a:lvl4pPr lvl="3" rtl="0">
              <a:spcBef>
                <a:spcPts val="0"/>
              </a:spcBef>
              <a:spcAft>
                <a:spcPts val="0"/>
              </a:spcAft>
              <a:buNone/>
              <a:defRPr sz="1400">
                <a:solidFill>
                  <a:srgbClr val="666666"/>
                </a:solidFill>
                <a:latin typeface="Poppins"/>
                <a:ea typeface="Poppins"/>
                <a:cs typeface="Poppins"/>
                <a:sym typeface="Poppins"/>
              </a:defRPr>
            </a:lvl4pPr>
            <a:lvl5pPr lvl="4" rtl="0">
              <a:spcBef>
                <a:spcPts val="0"/>
              </a:spcBef>
              <a:spcAft>
                <a:spcPts val="0"/>
              </a:spcAft>
              <a:buNone/>
              <a:defRPr sz="1400">
                <a:solidFill>
                  <a:srgbClr val="666666"/>
                </a:solidFill>
                <a:latin typeface="Poppins"/>
                <a:ea typeface="Poppins"/>
                <a:cs typeface="Poppins"/>
                <a:sym typeface="Poppins"/>
              </a:defRPr>
            </a:lvl5pPr>
            <a:lvl6pPr lvl="5" rtl="0">
              <a:spcBef>
                <a:spcPts val="0"/>
              </a:spcBef>
              <a:spcAft>
                <a:spcPts val="0"/>
              </a:spcAft>
              <a:buNone/>
              <a:defRPr sz="1400">
                <a:solidFill>
                  <a:srgbClr val="666666"/>
                </a:solidFill>
                <a:latin typeface="Poppins"/>
                <a:ea typeface="Poppins"/>
                <a:cs typeface="Poppins"/>
                <a:sym typeface="Poppins"/>
              </a:defRPr>
            </a:lvl6pPr>
            <a:lvl7pPr lvl="6" rtl="0">
              <a:spcBef>
                <a:spcPts val="0"/>
              </a:spcBef>
              <a:spcAft>
                <a:spcPts val="0"/>
              </a:spcAft>
              <a:buNone/>
              <a:defRPr sz="1400">
                <a:solidFill>
                  <a:srgbClr val="666666"/>
                </a:solidFill>
                <a:latin typeface="Poppins"/>
                <a:ea typeface="Poppins"/>
                <a:cs typeface="Poppins"/>
                <a:sym typeface="Poppins"/>
              </a:defRPr>
            </a:lvl7pPr>
            <a:lvl8pPr lvl="7" rtl="0">
              <a:spcBef>
                <a:spcPts val="0"/>
              </a:spcBef>
              <a:spcAft>
                <a:spcPts val="0"/>
              </a:spcAft>
              <a:buNone/>
              <a:defRPr sz="1400">
                <a:solidFill>
                  <a:srgbClr val="666666"/>
                </a:solidFill>
                <a:latin typeface="Poppins"/>
                <a:ea typeface="Poppins"/>
                <a:cs typeface="Poppins"/>
                <a:sym typeface="Poppins"/>
              </a:defRPr>
            </a:lvl8pPr>
            <a:lvl9pPr lvl="8" rtl="0">
              <a:spcBef>
                <a:spcPts val="0"/>
              </a:spcBef>
              <a:spcAft>
                <a:spcPts val="0"/>
              </a:spcAft>
              <a:buNone/>
              <a:defRPr sz="1400">
                <a:solidFill>
                  <a:srgbClr val="666666"/>
                </a:solidFill>
                <a:latin typeface="Poppins"/>
                <a:ea typeface="Poppins"/>
                <a:cs typeface="Poppins"/>
                <a:sym typeface="Poppins"/>
              </a:defRPr>
            </a:lvl9pPr>
          </a:lstStyle>
          <a:p/>
        </p:txBody>
      </p:sp>
      <p:pic>
        <p:nvPicPr>
          <p:cNvPr id="82" name="Google Shape;82;p13"/>
          <p:cNvPicPr preferRelativeResize="0"/>
          <p:nvPr/>
        </p:nvPicPr>
        <p:blipFill>
          <a:blip r:embed="rId3"/>
          <a:stretch>
            <a:fillRect/>
          </a:stretch>
        </p:blipFill>
        <p:spPr>
          <a:xfrm>
            <a:off x="8073935" y="152400"/>
            <a:ext cx="916176" cy="635650"/>
          </a:xfrm>
          <a:prstGeom prst="rect">
            <a:avLst/>
          </a:prstGeom>
          <a:noFill/>
          <a:ln>
            <a:noFill/>
          </a:ln>
        </p:spPr>
      </p:pic>
      <p:sp>
        <p:nvSpPr>
          <p:cNvPr id="83" name="Google Shape;83;p13"/>
          <p:cNvSpPr txBox="1"/>
          <p:nvPr/>
        </p:nvSpPr>
        <p:spPr>
          <a:xfrm>
            <a:off x="124200" y="4778298"/>
            <a:ext cx="32286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666666"/>
                </a:solidFill>
                <a:latin typeface="Poppins"/>
                <a:ea typeface="Poppins"/>
                <a:cs typeface="Poppins"/>
                <a:sym typeface="Poppins"/>
              </a:rPr>
              <a:t>Copyright 2020 Moolya Testing</a:t>
            </a:r>
            <a:endParaRPr sz="900">
              <a:solidFill>
                <a:srgbClr val="666666"/>
              </a:solidFill>
              <a:latin typeface="Poppins"/>
              <a:ea typeface="Poppins"/>
              <a:cs typeface="Poppins"/>
              <a:sym typeface="Poppi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84" name="Shape 84"/>
        <p:cNvGrpSpPr/>
        <p:nvPr/>
      </p:nvGrpSpPr>
      <p:grpSpPr>
        <a:xfrm>
          <a:off x="0" y="0"/>
          <a:ext cx="0" cy="0"/>
          <a:chOff x="0" y="0"/>
          <a:chExt cx="0" cy="0"/>
        </a:xfrm>
      </p:grpSpPr>
      <p:sp>
        <p:nvSpPr>
          <p:cNvPr id="85" name="Google Shape;85;p14"/>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6" name="Google Shape;86;p14"/>
          <p:cNvSpPr txBox="1"/>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87" name="Google Shape;87;p1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88" name="Shape 88"/>
        <p:cNvGrpSpPr/>
        <p:nvPr/>
      </p:nvGrpSpPr>
      <p:grpSpPr>
        <a:xfrm>
          <a:off x="0" y="0"/>
          <a:ext cx="0" cy="0"/>
          <a:chOff x="0" y="0"/>
          <a:chExt cx="0" cy="0"/>
        </a:xfrm>
      </p:grpSpPr>
      <p:sp>
        <p:nvSpPr>
          <p:cNvPr id="89" name="Google Shape;89;p15"/>
          <p:cNvSpPr txBox="1"/>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0" name="Google Shape;90;p1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1" name="Shape 91"/>
        <p:cNvGrpSpPr/>
        <p:nvPr/>
      </p:nvGrpSpPr>
      <p:grpSpPr>
        <a:xfrm>
          <a:off x="0" y="0"/>
          <a:ext cx="0" cy="0"/>
          <a:chOff x="0" y="0"/>
          <a:chExt cx="0" cy="0"/>
        </a:xfrm>
      </p:grpSpPr>
      <p:sp>
        <p:nvSpPr>
          <p:cNvPr id="92" name="Google Shape;92;p1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16"/>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4" name="Google Shape;94;p16"/>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16"/>
          <p:cNvSpPr txBox="1"/>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96" name="Google Shape;96;p1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7" name="Shape 97"/>
        <p:cNvGrpSpPr/>
        <p:nvPr/>
      </p:nvGrpSpPr>
      <p:grpSpPr>
        <a:xfrm>
          <a:off x="0" y="0"/>
          <a:ext cx="0" cy="0"/>
          <a:chOff x="0" y="0"/>
          <a:chExt cx="0" cy="0"/>
        </a:xfrm>
      </p:grpSpPr>
      <p:sp>
        <p:nvSpPr>
          <p:cNvPr id="98" name="Google Shape;98;p17"/>
          <p:cNvSpPr txBox="1"/>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99" name="Google Shape;99;p1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0" name="Shape 100"/>
        <p:cNvGrpSpPr/>
        <p:nvPr/>
      </p:nvGrpSpPr>
      <p:grpSpPr>
        <a:xfrm>
          <a:off x="0" y="0"/>
          <a:ext cx="0" cy="0"/>
          <a:chOff x="0" y="0"/>
          <a:chExt cx="0" cy="0"/>
        </a:xfrm>
      </p:grpSpPr>
      <p:pic>
        <p:nvPicPr>
          <p:cNvPr id="101" name="Google Shape;101;p18"/>
          <p:cNvPicPr preferRelativeResize="0"/>
          <p:nvPr/>
        </p:nvPicPr>
        <p:blipFill>
          <a:blip r:embed="rId2"/>
          <a:stretch>
            <a:fillRect/>
          </a:stretch>
        </p:blipFill>
        <p:spPr>
          <a:xfrm>
            <a:off x="0" y="0"/>
            <a:ext cx="9144000" cy="5143500"/>
          </a:xfrm>
          <a:prstGeom prst="rect">
            <a:avLst/>
          </a:prstGeom>
          <a:noFill/>
          <a:ln>
            <a:noFill/>
          </a:ln>
        </p:spPr>
      </p:pic>
      <p:sp>
        <p:nvSpPr>
          <p:cNvPr id="102" name="Google Shape;102;p18"/>
          <p:cNvSpPr txBox="1"/>
          <p:nvPr>
            <p:ph type="title" hasCustomPrompt="1"/>
          </p:nvPr>
        </p:nvSpPr>
        <p:spPr>
          <a:xfrm>
            <a:off x="1270625" y="504655"/>
            <a:ext cx="2529900" cy="11061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434343"/>
              </a:buClr>
              <a:buSzPts val="5200"/>
              <a:buFont typeface="Oswald Medium"/>
              <a:buNone/>
              <a:defRPr sz="5200">
                <a:solidFill>
                  <a:srgbClr val="434343"/>
                </a:solidFill>
                <a:latin typeface="Oswald Medium"/>
                <a:ea typeface="Oswald Medium"/>
                <a:cs typeface="Oswald Medium"/>
                <a:sym typeface="Oswald Medium"/>
              </a:defRPr>
            </a:lvl1pPr>
            <a:lvl2pPr lvl="1" algn="ctr">
              <a:spcBef>
                <a:spcPts val="0"/>
              </a:spcBef>
              <a:spcAft>
                <a:spcPts val="0"/>
              </a:spcAft>
              <a:buSzPts val="5200"/>
              <a:buFont typeface="Oswald Medium"/>
              <a:buNone/>
              <a:defRPr sz="5200">
                <a:latin typeface="Oswald Medium"/>
                <a:ea typeface="Oswald Medium"/>
                <a:cs typeface="Oswald Medium"/>
                <a:sym typeface="Oswald Medium"/>
              </a:defRPr>
            </a:lvl2pPr>
            <a:lvl3pPr lvl="2" algn="ctr">
              <a:spcBef>
                <a:spcPts val="0"/>
              </a:spcBef>
              <a:spcAft>
                <a:spcPts val="0"/>
              </a:spcAft>
              <a:buSzPts val="5200"/>
              <a:buFont typeface="Oswald Medium"/>
              <a:buNone/>
              <a:defRPr sz="5200">
                <a:latin typeface="Oswald Medium"/>
                <a:ea typeface="Oswald Medium"/>
                <a:cs typeface="Oswald Medium"/>
                <a:sym typeface="Oswald Medium"/>
              </a:defRPr>
            </a:lvl3pPr>
            <a:lvl4pPr lvl="3" algn="ctr">
              <a:spcBef>
                <a:spcPts val="0"/>
              </a:spcBef>
              <a:spcAft>
                <a:spcPts val="0"/>
              </a:spcAft>
              <a:buSzPts val="5200"/>
              <a:buFont typeface="Oswald Medium"/>
              <a:buNone/>
              <a:defRPr sz="5200">
                <a:latin typeface="Oswald Medium"/>
                <a:ea typeface="Oswald Medium"/>
                <a:cs typeface="Oswald Medium"/>
                <a:sym typeface="Oswald Medium"/>
              </a:defRPr>
            </a:lvl4pPr>
            <a:lvl5pPr lvl="4" algn="ctr">
              <a:spcBef>
                <a:spcPts val="0"/>
              </a:spcBef>
              <a:spcAft>
                <a:spcPts val="0"/>
              </a:spcAft>
              <a:buSzPts val="5200"/>
              <a:buFont typeface="Oswald Medium"/>
              <a:buNone/>
              <a:defRPr sz="5200">
                <a:latin typeface="Oswald Medium"/>
                <a:ea typeface="Oswald Medium"/>
                <a:cs typeface="Oswald Medium"/>
                <a:sym typeface="Oswald Medium"/>
              </a:defRPr>
            </a:lvl5pPr>
            <a:lvl6pPr lvl="5" algn="ctr">
              <a:spcBef>
                <a:spcPts val="0"/>
              </a:spcBef>
              <a:spcAft>
                <a:spcPts val="0"/>
              </a:spcAft>
              <a:buSzPts val="5200"/>
              <a:buFont typeface="Oswald Medium"/>
              <a:buNone/>
              <a:defRPr sz="5200">
                <a:latin typeface="Oswald Medium"/>
                <a:ea typeface="Oswald Medium"/>
                <a:cs typeface="Oswald Medium"/>
                <a:sym typeface="Oswald Medium"/>
              </a:defRPr>
            </a:lvl6pPr>
            <a:lvl7pPr lvl="6" algn="ctr">
              <a:spcBef>
                <a:spcPts val="0"/>
              </a:spcBef>
              <a:spcAft>
                <a:spcPts val="0"/>
              </a:spcAft>
              <a:buSzPts val="5200"/>
              <a:buFont typeface="Oswald Medium"/>
              <a:buNone/>
              <a:defRPr sz="5200">
                <a:latin typeface="Oswald Medium"/>
                <a:ea typeface="Oswald Medium"/>
                <a:cs typeface="Oswald Medium"/>
                <a:sym typeface="Oswald Medium"/>
              </a:defRPr>
            </a:lvl7pPr>
            <a:lvl8pPr lvl="7" algn="ctr">
              <a:spcBef>
                <a:spcPts val="0"/>
              </a:spcBef>
              <a:spcAft>
                <a:spcPts val="0"/>
              </a:spcAft>
              <a:buSzPts val="5200"/>
              <a:buFont typeface="Oswald Medium"/>
              <a:buNone/>
              <a:defRPr sz="5200">
                <a:latin typeface="Oswald Medium"/>
                <a:ea typeface="Oswald Medium"/>
                <a:cs typeface="Oswald Medium"/>
                <a:sym typeface="Oswald Medium"/>
              </a:defRPr>
            </a:lvl8pPr>
            <a:lvl9pPr lvl="8" algn="ctr">
              <a:spcBef>
                <a:spcPts val="0"/>
              </a:spcBef>
              <a:spcAft>
                <a:spcPts val="0"/>
              </a:spcAft>
              <a:buSzPts val="5200"/>
              <a:buFont typeface="Oswald Medium"/>
              <a:buNone/>
              <a:defRPr sz="5200">
                <a:latin typeface="Oswald Medium"/>
                <a:ea typeface="Oswald Medium"/>
                <a:cs typeface="Oswald Medium"/>
                <a:sym typeface="Oswald Medium"/>
              </a:defRPr>
            </a:lvl9pPr>
          </a:lstStyle>
          <a:p>
            <a:r>
              <a:t>xx%</a:t>
            </a:r>
          </a:p>
        </p:txBody>
      </p:sp>
      <p:sp>
        <p:nvSpPr>
          <p:cNvPr id="103" name="Google Shape;103;p18"/>
          <p:cNvSpPr txBox="1"/>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rgbClr val="666666"/>
              </a:buClr>
              <a:buSzPts val="1800"/>
              <a:buChar char="●"/>
              <a:defRPr>
                <a:solidFill>
                  <a:srgbClr val="666666"/>
                </a:solidFill>
              </a:defRPr>
            </a:lvl1pPr>
            <a:lvl2pPr marL="914400" lvl="1" indent="-317500" algn="ctr">
              <a:spcBef>
                <a:spcPts val="1600"/>
              </a:spcBef>
              <a:spcAft>
                <a:spcPts val="0"/>
              </a:spcAft>
              <a:buClr>
                <a:srgbClr val="666666"/>
              </a:buClr>
              <a:buSzPts val="1400"/>
              <a:buChar char="○"/>
              <a:defRPr>
                <a:solidFill>
                  <a:srgbClr val="666666"/>
                </a:solidFill>
              </a:defRPr>
            </a:lvl2pPr>
            <a:lvl3pPr marL="1371600" lvl="2" indent="-317500" algn="ctr">
              <a:spcBef>
                <a:spcPts val="1600"/>
              </a:spcBef>
              <a:spcAft>
                <a:spcPts val="0"/>
              </a:spcAft>
              <a:buClr>
                <a:srgbClr val="666666"/>
              </a:buClr>
              <a:buSzPts val="1400"/>
              <a:buChar char="■"/>
              <a:defRPr>
                <a:solidFill>
                  <a:srgbClr val="666666"/>
                </a:solidFill>
              </a:defRPr>
            </a:lvl3pPr>
            <a:lvl4pPr marL="1828800" lvl="3" indent="-317500" algn="ctr">
              <a:spcBef>
                <a:spcPts val="1600"/>
              </a:spcBef>
              <a:spcAft>
                <a:spcPts val="0"/>
              </a:spcAft>
              <a:buClr>
                <a:srgbClr val="666666"/>
              </a:buClr>
              <a:buSzPts val="1400"/>
              <a:buChar char="●"/>
              <a:defRPr>
                <a:solidFill>
                  <a:srgbClr val="666666"/>
                </a:solidFill>
              </a:defRPr>
            </a:lvl4pPr>
            <a:lvl5pPr marL="2286000" lvl="4" indent="-317500" algn="ctr">
              <a:spcBef>
                <a:spcPts val="1600"/>
              </a:spcBef>
              <a:spcAft>
                <a:spcPts val="0"/>
              </a:spcAft>
              <a:buClr>
                <a:srgbClr val="666666"/>
              </a:buClr>
              <a:buSzPts val="1400"/>
              <a:buChar char="○"/>
              <a:defRPr>
                <a:solidFill>
                  <a:srgbClr val="666666"/>
                </a:solidFill>
              </a:defRPr>
            </a:lvl5pPr>
            <a:lvl6pPr marL="2743200" lvl="5" indent="-317500" algn="ctr">
              <a:spcBef>
                <a:spcPts val="1600"/>
              </a:spcBef>
              <a:spcAft>
                <a:spcPts val="0"/>
              </a:spcAft>
              <a:buClr>
                <a:srgbClr val="666666"/>
              </a:buClr>
              <a:buSzPts val="1400"/>
              <a:buChar char="■"/>
              <a:defRPr>
                <a:solidFill>
                  <a:srgbClr val="666666"/>
                </a:solidFill>
              </a:defRPr>
            </a:lvl6pPr>
            <a:lvl7pPr marL="3200400" lvl="6" indent="-317500" algn="ctr">
              <a:spcBef>
                <a:spcPts val="1600"/>
              </a:spcBef>
              <a:spcAft>
                <a:spcPts val="0"/>
              </a:spcAft>
              <a:buClr>
                <a:srgbClr val="666666"/>
              </a:buClr>
              <a:buSzPts val="1400"/>
              <a:buChar char="●"/>
              <a:defRPr>
                <a:solidFill>
                  <a:srgbClr val="666666"/>
                </a:solidFill>
              </a:defRPr>
            </a:lvl7pPr>
            <a:lvl8pPr marL="3657600" lvl="7" indent="-317500" algn="ctr">
              <a:spcBef>
                <a:spcPts val="1600"/>
              </a:spcBef>
              <a:spcAft>
                <a:spcPts val="0"/>
              </a:spcAft>
              <a:buClr>
                <a:srgbClr val="666666"/>
              </a:buClr>
              <a:buSzPts val="1400"/>
              <a:buChar char="○"/>
              <a:defRPr>
                <a:solidFill>
                  <a:srgbClr val="666666"/>
                </a:solidFill>
              </a:defRPr>
            </a:lvl8pPr>
            <a:lvl9pPr marL="4114800" lvl="8" indent="-317500" algn="ctr">
              <a:spcBef>
                <a:spcPts val="1600"/>
              </a:spcBef>
              <a:spcAft>
                <a:spcPts val="1600"/>
              </a:spcAft>
              <a:buClr>
                <a:srgbClr val="666666"/>
              </a:buClr>
              <a:buSzPts val="1400"/>
              <a:buChar char="■"/>
              <a:defRPr>
                <a:solidFill>
                  <a:srgbClr val="666666"/>
                </a:solidFill>
              </a:defRPr>
            </a:lvl9pPr>
          </a:lstStyle>
          <a:p/>
        </p:txBody>
      </p:sp>
      <p:sp>
        <p:nvSpPr>
          <p:cNvPr id="104" name="Google Shape;104;p1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105" name="Google Shape;105;p18"/>
          <p:cNvSpPr txBox="1"/>
          <p:nvPr>
            <p:ph type="title" idx="2" hasCustomPrompt="1"/>
          </p:nvPr>
        </p:nvSpPr>
        <p:spPr>
          <a:xfrm>
            <a:off x="5093845" y="504655"/>
            <a:ext cx="2529900" cy="1106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434343"/>
              </a:buClr>
              <a:buSzPts val="5200"/>
              <a:buFont typeface="Oswald Medium"/>
              <a:buNone/>
              <a:defRPr sz="5200">
                <a:solidFill>
                  <a:srgbClr val="434343"/>
                </a:solidFill>
                <a:latin typeface="Oswald Medium"/>
                <a:ea typeface="Oswald Medium"/>
                <a:cs typeface="Oswald Medium"/>
                <a:sym typeface="Oswald Medium"/>
              </a:defRPr>
            </a:lvl1pPr>
            <a:lvl2pPr lvl="1" algn="ctr" rtl="0">
              <a:spcBef>
                <a:spcPts val="0"/>
              </a:spcBef>
              <a:spcAft>
                <a:spcPts val="0"/>
              </a:spcAft>
              <a:buSzPts val="5200"/>
              <a:buFont typeface="Oswald Medium"/>
              <a:buNone/>
              <a:defRPr sz="5200">
                <a:latin typeface="Oswald Medium"/>
                <a:ea typeface="Oswald Medium"/>
                <a:cs typeface="Oswald Medium"/>
                <a:sym typeface="Oswald Medium"/>
              </a:defRPr>
            </a:lvl2pPr>
            <a:lvl3pPr lvl="2" algn="ctr" rtl="0">
              <a:spcBef>
                <a:spcPts val="0"/>
              </a:spcBef>
              <a:spcAft>
                <a:spcPts val="0"/>
              </a:spcAft>
              <a:buSzPts val="5200"/>
              <a:buFont typeface="Oswald Medium"/>
              <a:buNone/>
              <a:defRPr sz="5200">
                <a:latin typeface="Oswald Medium"/>
                <a:ea typeface="Oswald Medium"/>
                <a:cs typeface="Oswald Medium"/>
                <a:sym typeface="Oswald Medium"/>
              </a:defRPr>
            </a:lvl3pPr>
            <a:lvl4pPr lvl="3" algn="ctr" rtl="0">
              <a:spcBef>
                <a:spcPts val="0"/>
              </a:spcBef>
              <a:spcAft>
                <a:spcPts val="0"/>
              </a:spcAft>
              <a:buSzPts val="5200"/>
              <a:buFont typeface="Oswald Medium"/>
              <a:buNone/>
              <a:defRPr sz="5200">
                <a:latin typeface="Oswald Medium"/>
                <a:ea typeface="Oswald Medium"/>
                <a:cs typeface="Oswald Medium"/>
                <a:sym typeface="Oswald Medium"/>
              </a:defRPr>
            </a:lvl4pPr>
            <a:lvl5pPr lvl="4" algn="ctr" rtl="0">
              <a:spcBef>
                <a:spcPts val="0"/>
              </a:spcBef>
              <a:spcAft>
                <a:spcPts val="0"/>
              </a:spcAft>
              <a:buSzPts val="5200"/>
              <a:buFont typeface="Oswald Medium"/>
              <a:buNone/>
              <a:defRPr sz="5200">
                <a:latin typeface="Oswald Medium"/>
                <a:ea typeface="Oswald Medium"/>
                <a:cs typeface="Oswald Medium"/>
                <a:sym typeface="Oswald Medium"/>
              </a:defRPr>
            </a:lvl5pPr>
            <a:lvl6pPr lvl="5" algn="ctr" rtl="0">
              <a:spcBef>
                <a:spcPts val="0"/>
              </a:spcBef>
              <a:spcAft>
                <a:spcPts val="0"/>
              </a:spcAft>
              <a:buSzPts val="5200"/>
              <a:buFont typeface="Oswald Medium"/>
              <a:buNone/>
              <a:defRPr sz="5200">
                <a:latin typeface="Oswald Medium"/>
                <a:ea typeface="Oswald Medium"/>
                <a:cs typeface="Oswald Medium"/>
                <a:sym typeface="Oswald Medium"/>
              </a:defRPr>
            </a:lvl6pPr>
            <a:lvl7pPr lvl="6" algn="ctr" rtl="0">
              <a:spcBef>
                <a:spcPts val="0"/>
              </a:spcBef>
              <a:spcAft>
                <a:spcPts val="0"/>
              </a:spcAft>
              <a:buSzPts val="5200"/>
              <a:buFont typeface="Oswald Medium"/>
              <a:buNone/>
              <a:defRPr sz="5200">
                <a:latin typeface="Oswald Medium"/>
                <a:ea typeface="Oswald Medium"/>
                <a:cs typeface="Oswald Medium"/>
                <a:sym typeface="Oswald Medium"/>
              </a:defRPr>
            </a:lvl7pPr>
            <a:lvl8pPr lvl="7" algn="ctr" rtl="0">
              <a:spcBef>
                <a:spcPts val="0"/>
              </a:spcBef>
              <a:spcAft>
                <a:spcPts val="0"/>
              </a:spcAft>
              <a:buSzPts val="5200"/>
              <a:buFont typeface="Oswald Medium"/>
              <a:buNone/>
              <a:defRPr sz="5200">
                <a:latin typeface="Oswald Medium"/>
                <a:ea typeface="Oswald Medium"/>
                <a:cs typeface="Oswald Medium"/>
                <a:sym typeface="Oswald Medium"/>
              </a:defRPr>
            </a:lvl8pPr>
            <a:lvl9pPr lvl="8" algn="ctr" rtl="0">
              <a:spcBef>
                <a:spcPts val="0"/>
              </a:spcBef>
              <a:spcAft>
                <a:spcPts val="0"/>
              </a:spcAft>
              <a:buSzPts val="5200"/>
              <a:buFont typeface="Oswald Medium"/>
              <a:buNone/>
              <a:defRPr sz="5200">
                <a:latin typeface="Oswald Medium"/>
                <a:ea typeface="Oswald Medium"/>
                <a:cs typeface="Oswald Medium"/>
                <a:sym typeface="Oswald Medium"/>
              </a:defRPr>
            </a:lvl9pPr>
          </a:lstStyle>
          <a:p>
            <a:r>
              <a:t>xx%</a:t>
            </a:r>
          </a:p>
        </p:txBody>
      </p:sp>
      <p:sp>
        <p:nvSpPr>
          <p:cNvPr id="106" name="Google Shape;106;p18"/>
          <p:cNvSpPr txBox="1"/>
          <p:nvPr>
            <p:ph type="subTitle" idx="3"/>
          </p:nvPr>
        </p:nvSpPr>
        <p:spPr>
          <a:xfrm>
            <a:off x="1270625" y="1616368"/>
            <a:ext cx="2529900" cy="985500"/>
          </a:xfrm>
          <a:prstGeom prst="rect">
            <a:avLst/>
          </a:prstGeom>
        </p:spPr>
        <p:txBody>
          <a:bodyPr spcFirstLastPara="1" wrap="square" lIns="91425" tIns="91425" rIns="91425" bIns="91425" anchor="b" anchorCtr="0">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107" name="Google Shape;107;p18"/>
          <p:cNvSpPr txBox="1"/>
          <p:nvPr>
            <p:ph type="subTitle" idx="4"/>
          </p:nvPr>
        </p:nvSpPr>
        <p:spPr>
          <a:xfrm>
            <a:off x="5082525" y="1622130"/>
            <a:ext cx="2529900" cy="985500"/>
          </a:xfrm>
          <a:prstGeom prst="rect">
            <a:avLst/>
          </a:prstGeom>
        </p:spPr>
        <p:txBody>
          <a:bodyPr spcFirstLastPara="1" wrap="square" lIns="91425" tIns="91425" rIns="91425" bIns="91425" anchor="b"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cxnSp>
        <p:nvCxnSpPr>
          <p:cNvPr id="108" name="Google Shape;108;p18"/>
          <p:cNvCxnSpPr/>
          <p:nvPr/>
        </p:nvCxnSpPr>
        <p:spPr>
          <a:xfrm>
            <a:off x="1057950" y="2813550"/>
            <a:ext cx="7028100" cy="0"/>
          </a:xfrm>
          <a:prstGeom prst="straightConnector1">
            <a:avLst/>
          </a:prstGeom>
          <a:noFill/>
          <a:ln w="9525" cap="flat" cmpd="sng">
            <a:solidFill>
              <a:srgbClr val="666666"/>
            </a:solidFill>
            <a:prstDash val="solid"/>
            <a:round/>
            <a:headEnd type="none" w="med" len="med"/>
            <a:tailEnd type="none" w="med" len="med"/>
          </a:ln>
        </p:spPr>
      </p:cxnSp>
      <p:pic>
        <p:nvPicPr>
          <p:cNvPr id="109" name="Google Shape;109;p18"/>
          <p:cNvPicPr preferRelativeResize="0"/>
          <p:nvPr/>
        </p:nvPicPr>
        <p:blipFill>
          <a:blip r:embed="rId3"/>
          <a:stretch>
            <a:fillRect/>
          </a:stretch>
        </p:blipFill>
        <p:spPr>
          <a:xfrm>
            <a:off x="8073935" y="152400"/>
            <a:ext cx="916176" cy="635650"/>
          </a:xfrm>
          <a:prstGeom prst="rect">
            <a:avLst/>
          </a:prstGeom>
          <a:noFill/>
          <a:ln>
            <a:noFill/>
          </a:ln>
        </p:spPr>
      </p:pic>
      <p:sp>
        <p:nvSpPr>
          <p:cNvPr id="110" name="Google Shape;110;p18"/>
          <p:cNvSpPr txBox="1"/>
          <p:nvPr/>
        </p:nvSpPr>
        <p:spPr>
          <a:xfrm>
            <a:off x="124200" y="4778298"/>
            <a:ext cx="32286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666666"/>
                </a:solidFill>
                <a:latin typeface="Poppins"/>
                <a:ea typeface="Poppins"/>
                <a:cs typeface="Poppins"/>
                <a:sym typeface="Poppins"/>
              </a:rPr>
              <a:t>Copyright 2020 Moolya Testing</a:t>
            </a:r>
            <a:endParaRPr sz="900">
              <a:solidFill>
                <a:srgbClr val="666666"/>
              </a:solidFill>
              <a:latin typeface="Poppins"/>
              <a:ea typeface="Poppins"/>
              <a:cs typeface="Poppins"/>
              <a:sym typeface="Poppi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11" name="Shape 111"/>
        <p:cNvGrpSpPr/>
        <p:nvPr/>
      </p:nvGrpSpPr>
      <p:grpSpPr>
        <a:xfrm>
          <a:off x="0" y="0"/>
          <a:ext cx="0" cy="0"/>
          <a:chOff x="0" y="0"/>
          <a:chExt cx="0" cy="0"/>
        </a:xfrm>
      </p:grpSpPr>
      <p:sp>
        <p:nvSpPr>
          <p:cNvPr id="112" name="Google Shape;112;p1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1" name="Text Placeholder 2"/>
          <p:cNvSpPr>
            <a:spLocks noGrp="1"/>
          </p:cNvSpPr>
          <p:nvPr>
            <p:ph type="body" idx="1" hasCustomPrompt="1"/>
          </p:nvPr>
        </p:nvSpPr>
        <p:spPr>
          <a:xfrm>
            <a:off x="1771233" y="3562130"/>
            <a:ext cx="2898824" cy="562571"/>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SME NAME</a:t>
            </a:r>
            <a:endParaRPr lang="en-US" dirty="0"/>
          </a:p>
        </p:txBody>
      </p:sp>
      <p:sp>
        <p:nvSpPr>
          <p:cNvPr id="33" name="Title 1"/>
          <p:cNvSpPr>
            <a:spLocks noGrp="1"/>
          </p:cNvSpPr>
          <p:nvPr>
            <p:ph type="title" hasCustomPrompt="1"/>
          </p:nvPr>
        </p:nvSpPr>
        <p:spPr>
          <a:xfrm>
            <a:off x="786478" y="2973580"/>
            <a:ext cx="6791325" cy="559975"/>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a:t>TITLE OF THE PRESENTATION</a:t>
            </a:r>
            <a:endParaRPr lang="en-IN" dirty="0"/>
          </a:p>
        </p:txBody>
      </p:sp>
      <p:sp>
        <p:nvSpPr>
          <p:cNvPr id="35" name="Text Placeholder 2"/>
          <p:cNvSpPr>
            <a:spLocks noGrp="1"/>
          </p:cNvSpPr>
          <p:nvPr>
            <p:ph type="body" idx="10" hasCustomPrompt="1"/>
          </p:nvPr>
        </p:nvSpPr>
        <p:spPr>
          <a:xfrm>
            <a:off x="1346018" y="3572005"/>
            <a:ext cx="397057" cy="562571"/>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by</a:t>
            </a:r>
            <a:endParaRPr lang="en-US" dirty="0"/>
          </a:p>
        </p:txBody>
      </p:sp>
      <p:sp>
        <p:nvSpPr>
          <p:cNvPr id="40" name="TextBox 39"/>
          <p:cNvSpPr txBox="1"/>
          <p:nvPr userDrawn="1"/>
        </p:nvSpPr>
        <p:spPr>
          <a:xfrm>
            <a:off x="6935183" y="4932231"/>
            <a:ext cx="2208813" cy="36830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900" b="0" i="0" u="none" strike="noStrike" kern="1200" cap="none" spc="0" normalizeH="0" baseline="0" noProof="0" dirty="0">
                <a:ln>
                  <a:noFill/>
                </a:ln>
                <a:solidFill>
                  <a:prstClr val="black">
                    <a:tint val="75000"/>
                  </a:prstClr>
                </a:solidFill>
                <a:effectLst/>
                <a:uLnTx/>
                <a:uFillTx/>
                <a:latin typeface="+mn-lt"/>
                <a:ea typeface="+mn-ea"/>
                <a:cs typeface="+mn-cs"/>
              </a:rPr>
              <a:t>©2016 Manipal Global Education Services</a:t>
            </a:r>
            <a:endParaRPr kumimoji="0" lang="en-IN" sz="900" b="0" i="0" u="none" strike="noStrike" kern="1200" cap="none" spc="0" normalizeH="0" baseline="0" noProof="0" dirty="0">
              <a:ln>
                <a:noFill/>
              </a:ln>
              <a:solidFill>
                <a:prstClr val="black">
                  <a:tint val="75000"/>
                </a:prstClr>
              </a:solidFill>
              <a:effectLst/>
              <a:uLnTx/>
              <a:uFillTx/>
              <a:latin typeface="+mn-lt"/>
              <a:ea typeface="+mn-ea"/>
              <a:cs typeface="+mn-cs"/>
            </a:endParaRPr>
          </a:p>
        </p:txBody>
      </p:sp>
      <p:pic>
        <p:nvPicPr>
          <p:cNvPr id="82" name="Google Shape;82;p13"/>
          <p:cNvPicPr preferRelativeResize="0"/>
          <p:nvPr userDrawn="1"/>
        </p:nvPicPr>
        <p:blipFill>
          <a:blip r:embed="rId3"/>
          <a:stretch>
            <a:fillRect/>
          </a:stretch>
        </p:blipFill>
        <p:spPr>
          <a:xfrm>
            <a:off x="8073935" y="152400"/>
            <a:ext cx="916176" cy="6356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6" name="Shape 16"/>
        <p:cNvGrpSpPr/>
        <p:nvPr/>
      </p:nvGrpSpPr>
      <p:grpSpPr>
        <a:xfrm>
          <a:off x="0" y="0"/>
          <a:ext cx="0" cy="0"/>
          <a:chOff x="0" y="0"/>
          <a:chExt cx="0" cy="0"/>
        </a:xfrm>
      </p:grpSpPr>
      <p:pic>
        <p:nvPicPr>
          <p:cNvPr id="17" name="Google Shape;17;p3"/>
          <p:cNvPicPr preferRelativeResize="0"/>
          <p:nvPr/>
        </p:nvPicPr>
        <p:blipFill>
          <a:blip r:embed="rId2"/>
          <a:stretch>
            <a:fillRect/>
          </a:stretch>
        </p:blipFill>
        <p:spPr>
          <a:xfrm>
            <a:off x="0" y="0"/>
            <a:ext cx="9144000" cy="5143500"/>
          </a:xfrm>
          <a:prstGeom prst="rect">
            <a:avLst/>
          </a:prstGeom>
          <a:noFill/>
          <a:ln>
            <a:noFill/>
          </a:ln>
        </p:spPr>
      </p:pic>
      <p:sp>
        <p:nvSpPr>
          <p:cNvPr id="18" name="Google Shape;18;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19" name="Google Shape;19;p3"/>
          <p:cNvSpPr txBox="1"/>
          <p:nvPr>
            <p:ph type="title"/>
          </p:nvPr>
        </p:nvSpPr>
        <p:spPr>
          <a:xfrm>
            <a:off x="692050" y="555900"/>
            <a:ext cx="7068000" cy="692100"/>
          </a:xfrm>
          <a:prstGeom prst="rect">
            <a:avLst/>
          </a:prstGeom>
        </p:spPr>
        <p:txBody>
          <a:bodyPr spcFirstLastPara="1" wrap="square" lIns="91425" tIns="91425" rIns="91425" bIns="91425" anchor="t" anchorCtr="0">
            <a:noAutofit/>
          </a:bodyPr>
          <a:lstStyle>
            <a:lvl1pPr lvl="0">
              <a:spcBef>
                <a:spcPts val="0"/>
              </a:spcBef>
              <a:spcAft>
                <a:spcPts val="0"/>
              </a:spcAft>
              <a:buNone/>
              <a:defRPr sz="2400">
                <a:solidFill>
                  <a:srgbClr val="434343"/>
                </a:solidFill>
                <a:latin typeface="Oswald Medium"/>
                <a:ea typeface="Oswald Medium"/>
                <a:cs typeface="Oswald Medium"/>
                <a:sym typeface="Oswald Medium"/>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20" name="Google Shape;20;p3"/>
          <p:cNvSpPr txBox="1"/>
          <p:nvPr>
            <p:ph type="body" idx="1"/>
          </p:nvPr>
        </p:nvSpPr>
        <p:spPr>
          <a:xfrm>
            <a:off x="748750" y="1179875"/>
            <a:ext cx="7011300" cy="1440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666666"/>
              </a:buClr>
              <a:buSzPts val="1800"/>
              <a:buChar char="●"/>
              <a:defRPr>
                <a:solidFill>
                  <a:srgbClr val="666666"/>
                </a:solidFill>
              </a:defRPr>
            </a:lvl1pPr>
            <a:lvl2pPr marL="914400" lvl="1" indent="-317500">
              <a:spcBef>
                <a:spcPts val="1600"/>
              </a:spcBef>
              <a:spcAft>
                <a:spcPts val="0"/>
              </a:spcAft>
              <a:buClr>
                <a:srgbClr val="666666"/>
              </a:buClr>
              <a:buSzPts val="1400"/>
              <a:buChar char="○"/>
              <a:defRPr>
                <a:solidFill>
                  <a:srgbClr val="666666"/>
                </a:solidFill>
              </a:defRPr>
            </a:lvl2pPr>
            <a:lvl3pPr marL="1371600" lvl="2" indent="-317500">
              <a:spcBef>
                <a:spcPts val="1600"/>
              </a:spcBef>
              <a:spcAft>
                <a:spcPts val="0"/>
              </a:spcAft>
              <a:buClr>
                <a:srgbClr val="666666"/>
              </a:buClr>
              <a:buSzPts val="1400"/>
              <a:buChar char="■"/>
              <a:defRPr>
                <a:solidFill>
                  <a:srgbClr val="666666"/>
                </a:solidFill>
              </a:defRPr>
            </a:lvl3pPr>
            <a:lvl4pPr marL="1828800" lvl="3" indent="-317500">
              <a:spcBef>
                <a:spcPts val="1600"/>
              </a:spcBef>
              <a:spcAft>
                <a:spcPts val="0"/>
              </a:spcAft>
              <a:buClr>
                <a:srgbClr val="666666"/>
              </a:buClr>
              <a:buSzPts val="1400"/>
              <a:buChar char="●"/>
              <a:defRPr>
                <a:solidFill>
                  <a:srgbClr val="666666"/>
                </a:solidFill>
              </a:defRPr>
            </a:lvl4pPr>
            <a:lvl5pPr marL="2286000" lvl="4" indent="-317500">
              <a:spcBef>
                <a:spcPts val="1600"/>
              </a:spcBef>
              <a:spcAft>
                <a:spcPts val="0"/>
              </a:spcAft>
              <a:buClr>
                <a:srgbClr val="666666"/>
              </a:buClr>
              <a:buSzPts val="1400"/>
              <a:buChar char="○"/>
              <a:defRPr>
                <a:solidFill>
                  <a:srgbClr val="666666"/>
                </a:solidFill>
              </a:defRPr>
            </a:lvl5pPr>
            <a:lvl6pPr marL="2743200" lvl="5" indent="-317500">
              <a:spcBef>
                <a:spcPts val="1600"/>
              </a:spcBef>
              <a:spcAft>
                <a:spcPts val="0"/>
              </a:spcAft>
              <a:buClr>
                <a:srgbClr val="666666"/>
              </a:buClr>
              <a:buSzPts val="1400"/>
              <a:buChar char="■"/>
              <a:defRPr>
                <a:solidFill>
                  <a:srgbClr val="666666"/>
                </a:solidFill>
              </a:defRPr>
            </a:lvl6pPr>
            <a:lvl7pPr marL="3200400" lvl="6" indent="-317500">
              <a:spcBef>
                <a:spcPts val="1600"/>
              </a:spcBef>
              <a:spcAft>
                <a:spcPts val="0"/>
              </a:spcAft>
              <a:buClr>
                <a:srgbClr val="666666"/>
              </a:buClr>
              <a:buSzPts val="1400"/>
              <a:buChar char="●"/>
              <a:defRPr>
                <a:solidFill>
                  <a:srgbClr val="666666"/>
                </a:solidFill>
              </a:defRPr>
            </a:lvl7pPr>
            <a:lvl8pPr marL="3657600" lvl="7" indent="-317500">
              <a:spcBef>
                <a:spcPts val="1600"/>
              </a:spcBef>
              <a:spcAft>
                <a:spcPts val="0"/>
              </a:spcAft>
              <a:buClr>
                <a:srgbClr val="666666"/>
              </a:buClr>
              <a:buSzPts val="1400"/>
              <a:buChar char="○"/>
              <a:defRPr>
                <a:solidFill>
                  <a:srgbClr val="666666"/>
                </a:solidFill>
              </a:defRPr>
            </a:lvl8pPr>
            <a:lvl9pPr marL="4114800" lvl="8" indent="-317500">
              <a:spcBef>
                <a:spcPts val="1600"/>
              </a:spcBef>
              <a:spcAft>
                <a:spcPts val="1600"/>
              </a:spcAft>
              <a:buClr>
                <a:srgbClr val="666666"/>
              </a:buClr>
              <a:buSzPts val="1400"/>
              <a:buChar char="■"/>
              <a:defRPr>
                <a:solidFill>
                  <a:srgbClr val="666666"/>
                </a:solidFill>
              </a:defRPr>
            </a:lvl9pPr>
          </a:lstStyle>
          <a:p/>
        </p:txBody>
      </p:sp>
      <p:sp>
        <p:nvSpPr>
          <p:cNvPr id="21" name="Google Shape;21;p3"/>
          <p:cNvSpPr txBox="1"/>
          <p:nvPr>
            <p:ph type="title" idx="2"/>
          </p:nvPr>
        </p:nvSpPr>
        <p:spPr>
          <a:xfrm>
            <a:off x="294975" y="3194275"/>
            <a:ext cx="1565700" cy="393600"/>
          </a:xfrm>
          <a:prstGeom prst="rect">
            <a:avLst/>
          </a:prstGeom>
        </p:spPr>
        <p:txBody>
          <a:bodyPr spcFirstLastPara="1" wrap="square" lIns="91425" tIns="91425" rIns="91425" bIns="91425" anchor="t" anchorCtr="0">
            <a:noAutofit/>
          </a:bodyPr>
          <a:lstStyle>
            <a:lvl1pPr lvl="0">
              <a:spcBef>
                <a:spcPts val="0"/>
              </a:spcBef>
              <a:spcAft>
                <a:spcPts val="0"/>
              </a:spcAft>
              <a:buNone/>
              <a:defRPr sz="2200">
                <a:solidFill>
                  <a:srgbClr val="434343"/>
                </a:solidFill>
                <a:latin typeface="Oswald Medium"/>
                <a:ea typeface="Oswald Medium"/>
                <a:cs typeface="Oswald Medium"/>
                <a:sym typeface="Oswald Medium"/>
              </a:defRPr>
            </a:lvl1pPr>
            <a:lvl2pPr lvl="1">
              <a:spcBef>
                <a:spcPts val="0"/>
              </a:spcBef>
              <a:spcAft>
                <a:spcPts val="0"/>
              </a:spcAft>
              <a:buNone/>
              <a:defRPr>
                <a:solidFill>
                  <a:srgbClr val="434343"/>
                </a:solidFill>
              </a:defRPr>
            </a:lvl2pPr>
            <a:lvl3pPr lvl="2">
              <a:spcBef>
                <a:spcPts val="0"/>
              </a:spcBef>
              <a:spcAft>
                <a:spcPts val="0"/>
              </a:spcAft>
              <a:buNone/>
              <a:defRPr>
                <a:solidFill>
                  <a:srgbClr val="434343"/>
                </a:solidFill>
              </a:defRPr>
            </a:lvl3pPr>
            <a:lvl4pPr lvl="3">
              <a:spcBef>
                <a:spcPts val="0"/>
              </a:spcBef>
              <a:spcAft>
                <a:spcPts val="0"/>
              </a:spcAft>
              <a:buNone/>
              <a:defRPr>
                <a:solidFill>
                  <a:srgbClr val="434343"/>
                </a:solidFill>
              </a:defRPr>
            </a:lvl4pPr>
            <a:lvl5pPr lvl="4">
              <a:spcBef>
                <a:spcPts val="0"/>
              </a:spcBef>
              <a:spcAft>
                <a:spcPts val="0"/>
              </a:spcAft>
              <a:buNone/>
              <a:defRPr>
                <a:solidFill>
                  <a:srgbClr val="434343"/>
                </a:solidFill>
              </a:defRPr>
            </a:lvl5pPr>
            <a:lvl6pPr lvl="5">
              <a:spcBef>
                <a:spcPts val="0"/>
              </a:spcBef>
              <a:spcAft>
                <a:spcPts val="0"/>
              </a:spcAft>
              <a:buNone/>
              <a:defRPr>
                <a:solidFill>
                  <a:srgbClr val="434343"/>
                </a:solidFill>
              </a:defRPr>
            </a:lvl6pPr>
            <a:lvl7pPr lvl="6">
              <a:spcBef>
                <a:spcPts val="0"/>
              </a:spcBef>
              <a:spcAft>
                <a:spcPts val="0"/>
              </a:spcAft>
              <a:buNone/>
              <a:defRPr>
                <a:solidFill>
                  <a:srgbClr val="434343"/>
                </a:solidFill>
              </a:defRPr>
            </a:lvl7pPr>
            <a:lvl8pPr lvl="7">
              <a:spcBef>
                <a:spcPts val="0"/>
              </a:spcBef>
              <a:spcAft>
                <a:spcPts val="0"/>
              </a:spcAft>
              <a:buNone/>
              <a:defRPr>
                <a:solidFill>
                  <a:srgbClr val="434343"/>
                </a:solidFill>
              </a:defRPr>
            </a:lvl8pPr>
            <a:lvl9pPr lvl="8">
              <a:spcBef>
                <a:spcPts val="0"/>
              </a:spcBef>
              <a:spcAft>
                <a:spcPts val="0"/>
              </a:spcAft>
              <a:buNone/>
              <a:defRPr>
                <a:solidFill>
                  <a:srgbClr val="434343"/>
                </a:solidFill>
              </a:defRPr>
            </a:lvl9pPr>
          </a:lstStyle>
          <a:p/>
        </p:txBody>
      </p:sp>
      <p:sp>
        <p:nvSpPr>
          <p:cNvPr id="22" name="Google Shape;22;p3"/>
          <p:cNvSpPr txBox="1"/>
          <p:nvPr>
            <p:ph type="body" idx="3"/>
          </p:nvPr>
        </p:nvSpPr>
        <p:spPr>
          <a:xfrm>
            <a:off x="363025" y="4351475"/>
            <a:ext cx="1656300" cy="489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666666"/>
              </a:buClr>
              <a:buSzPts val="1800"/>
              <a:buChar char="●"/>
              <a:defRPr>
                <a:solidFill>
                  <a:srgbClr val="666666"/>
                </a:solidFill>
              </a:defRPr>
            </a:lvl1pPr>
            <a:lvl2pPr marL="914400" lvl="1" indent="-317500">
              <a:spcBef>
                <a:spcPts val="1600"/>
              </a:spcBef>
              <a:spcAft>
                <a:spcPts val="0"/>
              </a:spcAft>
              <a:buClr>
                <a:srgbClr val="666666"/>
              </a:buClr>
              <a:buSzPts val="1400"/>
              <a:buChar char="○"/>
              <a:defRPr>
                <a:solidFill>
                  <a:srgbClr val="666666"/>
                </a:solidFill>
              </a:defRPr>
            </a:lvl2pPr>
            <a:lvl3pPr marL="1371600" lvl="2" indent="-317500">
              <a:spcBef>
                <a:spcPts val="1600"/>
              </a:spcBef>
              <a:spcAft>
                <a:spcPts val="0"/>
              </a:spcAft>
              <a:buClr>
                <a:srgbClr val="666666"/>
              </a:buClr>
              <a:buSzPts val="1400"/>
              <a:buChar char="■"/>
              <a:defRPr>
                <a:solidFill>
                  <a:srgbClr val="666666"/>
                </a:solidFill>
              </a:defRPr>
            </a:lvl3pPr>
            <a:lvl4pPr marL="1828800" lvl="3" indent="-317500">
              <a:spcBef>
                <a:spcPts val="1600"/>
              </a:spcBef>
              <a:spcAft>
                <a:spcPts val="0"/>
              </a:spcAft>
              <a:buClr>
                <a:srgbClr val="666666"/>
              </a:buClr>
              <a:buSzPts val="1400"/>
              <a:buChar char="●"/>
              <a:defRPr>
                <a:solidFill>
                  <a:srgbClr val="666666"/>
                </a:solidFill>
              </a:defRPr>
            </a:lvl4pPr>
            <a:lvl5pPr marL="2286000" lvl="4" indent="-317500">
              <a:spcBef>
                <a:spcPts val="1600"/>
              </a:spcBef>
              <a:spcAft>
                <a:spcPts val="0"/>
              </a:spcAft>
              <a:buClr>
                <a:srgbClr val="666666"/>
              </a:buClr>
              <a:buSzPts val="1400"/>
              <a:buChar char="○"/>
              <a:defRPr>
                <a:solidFill>
                  <a:srgbClr val="666666"/>
                </a:solidFill>
              </a:defRPr>
            </a:lvl5pPr>
            <a:lvl6pPr marL="2743200" lvl="5" indent="-317500">
              <a:spcBef>
                <a:spcPts val="1600"/>
              </a:spcBef>
              <a:spcAft>
                <a:spcPts val="0"/>
              </a:spcAft>
              <a:buClr>
                <a:srgbClr val="666666"/>
              </a:buClr>
              <a:buSzPts val="1400"/>
              <a:buChar char="■"/>
              <a:defRPr>
                <a:solidFill>
                  <a:srgbClr val="666666"/>
                </a:solidFill>
              </a:defRPr>
            </a:lvl6pPr>
            <a:lvl7pPr marL="3200400" lvl="6" indent="-317500">
              <a:spcBef>
                <a:spcPts val="1600"/>
              </a:spcBef>
              <a:spcAft>
                <a:spcPts val="0"/>
              </a:spcAft>
              <a:buClr>
                <a:srgbClr val="666666"/>
              </a:buClr>
              <a:buSzPts val="1400"/>
              <a:buChar char="●"/>
              <a:defRPr>
                <a:solidFill>
                  <a:srgbClr val="666666"/>
                </a:solidFill>
              </a:defRPr>
            </a:lvl7pPr>
            <a:lvl8pPr marL="3657600" lvl="7" indent="-317500">
              <a:spcBef>
                <a:spcPts val="1600"/>
              </a:spcBef>
              <a:spcAft>
                <a:spcPts val="0"/>
              </a:spcAft>
              <a:buClr>
                <a:srgbClr val="666666"/>
              </a:buClr>
              <a:buSzPts val="1400"/>
              <a:buChar char="○"/>
              <a:defRPr>
                <a:solidFill>
                  <a:srgbClr val="666666"/>
                </a:solidFill>
              </a:defRPr>
            </a:lvl8pPr>
            <a:lvl9pPr marL="4114800" lvl="8" indent="-317500">
              <a:spcBef>
                <a:spcPts val="1600"/>
              </a:spcBef>
              <a:spcAft>
                <a:spcPts val="1600"/>
              </a:spcAft>
              <a:buClr>
                <a:srgbClr val="666666"/>
              </a:buClr>
              <a:buSzPts val="1400"/>
              <a:buChar char="■"/>
              <a:defRPr>
                <a:solidFill>
                  <a:srgbClr val="666666"/>
                </a:solidFill>
              </a:defRPr>
            </a:lvl9pPr>
          </a:lstStyle>
          <a:p/>
        </p:txBody>
      </p:sp>
      <p:pic>
        <p:nvPicPr>
          <p:cNvPr id="23" name="Google Shape;23;p3"/>
          <p:cNvPicPr preferRelativeResize="0"/>
          <p:nvPr/>
        </p:nvPicPr>
        <p:blipFill>
          <a:blip r:embed="rId3"/>
          <a:stretch>
            <a:fillRect/>
          </a:stretch>
        </p:blipFill>
        <p:spPr>
          <a:xfrm>
            <a:off x="8073935" y="152400"/>
            <a:ext cx="916176" cy="635650"/>
          </a:xfrm>
          <a:prstGeom prst="rect">
            <a:avLst/>
          </a:prstGeom>
          <a:noFill/>
          <a:ln>
            <a:noFill/>
          </a:ln>
        </p:spPr>
      </p:pic>
      <p:sp>
        <p:nvSpPr>
          <p:cNvPr id="24" name="Google Shape;24;p3"/>
          <p:cNvSpPr txBox="1"/>
          <p:nvPr/>
        </p:nvSpPr>
        <p:spPr>
          <a:xfrm>
            <a:off x="124200" y="4778298"/>
            <a:ext cx="32286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666666"/>
                </a:solidFill>
                <a:latin typeface="Poppins"/>
                <a:ea typeface="Poppins"/>
                <a:cs typeface="Poppins"/>
                <a:sym typeface="Poppins"/>
              </a:rPr>
              <a:t>Copyright 2020 Moolya Testing</a:t>
            </a:r>
            <a:endParaRPr sz="900">
              <a:solidFill>
                <a:srgbClr val="666666"/>
              </a:solidFill>
              <a:latin typeface="Poppins"/>
              <a:ea typeface="Poppins"/>
              <a:cs typeface="Poppins"/>
              <a:sym typeface="Poppi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2581360"/>
            <a:ext cx="3593082" cy="1125140"/>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Enter the Topic Title</a:t>
            </a: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34109" y="2014840"/>
            <a:ext cx="680400" cy="673527"/>
          </a:xfrm>
          <a:prstGeom prst="rect">
            <a:avLst/>
          </a:prstGeom>
        </p:spPr>
      </p:pic>
      <p:sp>
        <p:nvSpPr>
          <p:cNvPr id="13" name="TextBox 12"/>
          <p:cNvSpPr txBox="1"/>
          <p:nvPr userDrawn="1"/>
        </p:nvSpPr>
        <p:spPr>
          <a:xfrm>
            <a:off x="4981975" y="2091647"/>
            <a:ext cx="3593024" cy="506730"/>
          </a:xfrm>
          <a:prstGeom prst="rect">
            <a:avLst/>
          </a:prstGeom>
          <a:noFill/>
        </p:spPr>
        <p:txBody>
          <a:bodyPr wrap="square" rtlCol="0">
            <a:spAutoFit/>
          </a:bodyPr>
          <a:lstStyle/>
          <a:p>
            <a:r>
              <a:rPr lang="en-IN" sz="2700" b="1" dirty="0">
                <a:solidFill>
                  <a:srgbClr val="02918B"/>
                </a:solidFill>
                <a:latin typeface="Helvetica LT Std Cond Light" panose="020B0406020202030204" pitchFamily="34" charset="0"/>
                <a:cs typeface="Arial" panose="020B0704020202020204" pitchFamily="34" charset="0"/>
              </a:rPr>
              <a:t>CONCEPT</a:t>
            </a:r>
            <a:endParaRPr lang="en-IN" sz="2700" b="1" dirty="0">
              <a:solidFill>
                <a:srgbClr val="02918B"/>
              </a:solidFill>
              <a:latin typeface="Helvetica LT Std Cond Light" panose="020B0406020202030204" pitchFamily="34" charset="0"/>
              <a:cs typeface="Arial" panose="020B0704020202020204" pitchFamily="34" charset="0"/>
            </a:endParaRPr>
          </a:p>
        </p:txBody>
      </p:sp>
      <p:sp>
        <p:nvSpPr>
          <p:cNvPr id="8" name="TextBox 7"/>
          <p:cNvSpPr txBox="1"/>
          <p:nvPr userDrawn="1"/>
        </p:nvSpPr>
        <p:spPr>
          <a:xfrm>
            <a:off x="4346090" y="4840943"/>
            <a:ext cx="451822" cy="229870"/>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fld>
            <a:endParaRPr lang="en-IN" sz="900" dirty="0">
              <a:solidFill>
                <a:schemeClr val="bg1">
                  <a:lumMod val="50000"/>
                </a:schemeClr>
              </a:solidFill>
            </a:endParaRPr>
          </a:p>
        </p:txBody>
      </p:sp>
      <p:pic>
        <p:nvPicPr>
          <p:cNvPr id="82" name="Google Shape;82;p13"/>
          <p:cNvPicPr preferRelativeResize="0"/>
          <p:nvPr userDrawn="1"/>
        </p:nvPicPr>
        <p:blipFill>
          <a:blip r:embed="rId3"/>
          <a:stretch>
            <a:fillRect/>
          </a:stretch>
        </p:blipFill>
        <p:spPr>
          <a:xfrm>
            <a:off x="8073935" y="152400"/>
            <a:ext cx="916176" cy="635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810550" y="1476293"/>
            <a:ext cx="3333450" cy="2680283"/>
          </a:xfrm>
          <a:prstGeom prst="rect">
            <a:avLst/>
          </a:prstGeom>
        </p:spPr>
      </p:pic>
      <p:sp>
        <p:nvSpPr>
          <p:cNvPr id="3" name="Content Placeholder 2"/>
          <p:cNvSpPr>
            <a:spLocks noGrp="1"/>
          </p:cNvSpPr>
          <p:nvPr>
            <p:ph idx="1" hasCustomPrompt="1"/>
          </p:nvPr>
        </p:nvSpPr>
        <p:spPr>
          <a:xfrm>
            <a:off x="515060" y="1866544"/>
            <a:ext cx="7886700" cy="2979455"/>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a:t>Define the first objective of this lecture.</a:t>
            </a:r>
            <a:endParaRPr lang="en-US" dirty="0"/>
          </a:p>
          <a:p>
            <a:pPr lvl="0"/>
            <a:endParaRPr lang="en-US" dirty="0"/>
          </a:p>
          <a:p>
            <a:pPr lvl="0"/>
            <a:r>
              <a:rPr lang="en-US" dirty="0"/>
              <a:t>Identify the second objective of this lecture.</a:t>
            </a:r>
            <a:endParaRPr lang="en-IN" dirty="0"/>
          </a:p>
        </p:txBody>
      </p:sp>
      <p:sp>
        <p:nvSpPr>
          <p:cNvPr id="8" name="TextBox 7"/>
          <p:cNvSpPr txBox="1"/>
          <p:nvPr userDrawn="1"/>
        </p:nvSpPr>
        <p:spPr>
          <a:xfrm>
            <a:off x="396265" y="1283936"/>
            <a:ext cx="4641518" cy="691515"/>
          </a:xfrm>
          <a:prstGeom prst="rect">
            <a:avLst/>
          </a:prstGeom>
          <a:noFill/>
        </p:spPr>
        <p:txBody>
          <a:bodyPr wrap="square" rtlCol="0">
            <a:spAutoFit/>
          </a:bodyPr>
          <a:lstStyle/>
          <a:p>
            <a:r>
              <a:rPr lang="en-IN" sz="1950" dirty="0">
                <a:latin typeface="Helvetica LT Std Cond Light" panose="020B0406020202030204" pitchFamily="34" charset="0"/>
              </a:rPr>
              <a:t>At the end of this lesson, you will be able to:</a:t>
            </a:r>
            <a:endParaRPr lang="en-IN" sz="1950" dirty="0">
              <a:latin typeface="Helvetica LT Std Cond Light" panose="020B0406020202030204" pitchFamily="34" charset="0"/>
            </a:endParaRPr>
          </a:p>
        </p:txBody>
      </p:sp>
      <p:sp>
        <p:nvSpPr>
          <p:cNvPr id="9" name="TextBox 8"/>
          <p:cNvSpPr txBox="1"/>
          <p:nvPr userDrawn="1"/>
        </p:nvSpPr>
        <p:spPr>
          <a:xfrm>
            <a:off x="262216" y="656786"/>
            <a:ext cx="3593024" cy="368300"/>
          </a:xfrm>
          <a:prstGeom prst="rect">
            <a:avLst/>
          </a:prstGeom>
          <a:noFill/>
        </p:spPr>
        <p:txBody>
          <a:bodyPr wrap="square" rtlCol="0">
            <a:spAutoFit/>
          </a:bodyPr>
          <a:lstStyle/>
          <a:p>
            <a:r>
              <a:rPr lang="en-IN" sz="1800" b="1" dirty="0">
                <a:solidFill>
                  <a:srgbClr val="02918B"/>
                </a:solidFill>
                <a:latin typeface="Helvetica LT Std Cond" panose="020B0506020202030204" pitchFamily="34" charset="0"/>
                <a:cs typeface="Arial" panose="020B0704020202020204" pitchFamily="34" charset="0"/>
              </a:rPr>
              <a:t>LEARNING</a:t>
            </a:r>
            <a:r>
              <a:rPr lang="en-IN" sz="1800" b="1" baseline="0" dirty="0">
                <a:solidFill>
                  <a:srgbClr val="02918B"/>
                </a:solidFill>
                <a:latin typeface="Helvetica LT Std Cond" panose="020B0506020202030204" pitchFamily="34" charset="0"/>
                <a:cs typeface="Arial" panose="020B0704020202020204" pitchFamily="34" charset="0"/>
              </a:rPr>
              <a:t>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userDrawn="1"/>
        </p:nvSpPr>
        <p:spPr>
          <a:xfrm>
            <a:off x="4346090" y="4840943"/>
            <a:ext cx="451822" cy="229870"/>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fld>
            <a:endParaRPr lang="en-IN" sz="900" dirty="0">
              <a:solidFill>
                <a:schemeClr val="bg1">
                  <a:lumMod val="50000"/>
                </a:schemeClr>
              </a:solidFill>
            </a:endParaRPr>
          </a:p>
        </p:txBody>
      </p:sp>
      <p:pic>
        <p:nvPicPr>
          <p:cNvPr id="82" name="Google Shape;82;p13"/>
          <p:cNvPicPr preferRelativeResize="0"/>
          <p:nvPr userDrawn="1"/>
        </p:nvPicPr>
        <p:blipFill>
          <a:blip r:embed="rId3"/>
          <a:stretch>
            <a:fillRect/>
          </a:stretch>
        </p:blipFill>
        <p:spPr>
          <a:xfrm>
            <a:off x="8073935" y="152400"/>
            <a:ext cx="916176" cy="635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306874"/>
            <a:ext cx="7966932" cy="342918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dirty="0"/>
          </a:p>
        </p:txBody>
      </p:sp>
      <p:sp>
        <p:nvSpPr>
          <p:cNvPr id="9" name="Title 1"/>
          <p:cNvSpPr>
            <a:spLocks noGrp="1"/>
          </p:cNvSpPr>
          <p:nvPr>
            <p:ph type="title" hasCustomPrompt="1"/>
          </p:nvPr>
        </p:nvSpPr>
        <p:spPr>
          <a:xfrm>
            <a:off x="262216" y="691231"/>
            <a:ext cx="6029254" cy="277359"/>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a:t>SLIDE TITLE</a:t>
            </a:r>
            <a:endParaRPr lang="en-IN" dirty="0"/>
          </a:p>
        </p:txBody>
      </p:sp>
      <p:sp>
        <p:nvSpPr>
          <p:cNvPr id="6" name="TextBox 5"/>
          <p:cNvSpPr txBox="1"/>
          <p:nvPr userDrawn="1"/>
        </p:nvSpPr>
        <p:spPr>
          <a:xfrm>
            <a:off x="4346090" y="4840943"/>
            <a:ext cx="451822" cy="229870"/>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fld>
            <a:endParaRPr lang="en-IN" sz="900" dirty="0">
              <a:solidFill>
                <a:schemeClr val="bg1">
                  <a:lumMod val="50000"/>
                </a:schemeClr>
              </a:solidFill>
            </a:endParaRPr>
          </a:p>
        </p:txBody>
      </p:sp>
      <p:pic>
        <p:nvPicPr>
          <p:cNvPr id="82" name="Google Shape;82;p13"/>
          <p:cNvPicPr preferRelativeResize="0"/>
          <p:nvPr userDrawn="1"/>
        </p:nvPicPr>
        <p:blipFill>
          <a:blip r:embed="rId2"/>
          <a:stretch>
            <a:fillRect/>
          </a:stretch>
        </p:blipFill>
        <p:spPr>
          <a:xfrm>
            <a:off x="8073935" y="152400"/>
            <a:ext cx="916176" cy="63565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5" y="1866544"/>
            <a:ext cx="4978102" cy="2979455"/>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a:t>The first summary point.</a:t>
            </a:r>
            <a:endParaRPr lang="en-US" dirty="0"/>
          </a:p>
          <a:p>
            <a:pPr lvl="0"/>
            <a:endParaRPr lang="en-US" dirty="0"/>
          </a:p>
          <a:p>
            <a:pPr lvl="0"/>
            <a:r>
              <a:rPr lang="en-US" dirty="0"/>
              <a:t>The second summary point is described here.</a:t>
            </a:r>
            <a:endParaRPr lang="en-IN" dirty="0"/>
          </a:p>
        </p:txBody>
      </p:sp>
      <p:sp>
        <p:nvSpPr>
          <p:cNvPr id="8" name="TextBox 7"/>
          <p:cNvSpPr txBox="1"/>
          <p:nvPr userDrawn="1"/>
        </p:nvSpPr>
        <p:spPr>
          <a:xfrm>
            <a:off x="3953432" y="1283936"/>
            <a:ext cx="4641518" cy="391160"/>
          </a:xfrm>
          <a:prstGeom prst="rect">
            <a:avLst/>
          </a:prstGeom>
          <a:noFill/>
        </p:spPr>
        <p:txBody>
          <a:bodyPr wrap="square" rtlCol="0">
            <a:spAutoFit/>
          </a:bodyPr>
          <a:lstStyle/>
          <a:p>
            <a:r>
              <a:rPr lang="en-IN" sz="1950" dirty="0">
                <a:latin typeface="Helvetica LT Std Cond Light" panose="020B0406020202030204" pitchFamily="34" charset="0"/>
              </a:rPr>
              <a:t>In this lesson, you’ve learned to:</a:t>
            </a:r>
            <a:endParaRPr lang="en-IN" sz="1950" dirty="0">
              <a:latin typeface="Helvetica LT Std Cond Light" panose="020B0406020202030204" pitchFamily="34" charset="0"/>
            </a:endParaRPr>
          </a:p>
        </p:txBody>
      </p:sp>
      <p:sp>
        <p:nvSpPr>
          <p:cNvPr id="12" name="TextBox 11"/>
          <p:cNvSpPr txBox="1"/>
          <p:nvPr userDrawn="1"/>
        </p:nvSpPr>
        <p:spPr>
          <a:xfrm>
            <a:off x="262216" y="656786"/>
            <a:ext cx="3593024" cy="368300"/>
          </a:xfrm>
          <a:prstGeom prst="rect">
            <a:avLst/>
          </a:prstGeom>
          <a:noFill/>
        </p:spPr>
        <p:txBody>
          <a:bodyPr wrap="square" rtlCol="0">
            <a:spAutoFit/>
          </a:bodyPr>
          <a:lstStyle/>
          <a:p>
            <a:r>
              <a:rPr lang="en-IN" sz="1800" b="1" dirty="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1" y="1566980"/>
            <a:ext cx="2523677" cy="2965627"/>
          </a:xfrm>
          <a:prstGeom prst="rect">
            <a:avLst/>
          </a:prstGeom>
        </p:spPr>
      </p:pic>
      <p:sp>
        <p:nvSpPr>
          <p:cNvPr id="16" name="TextBox 15"/>
          <p:cNvSpPr txBox="1"/>
          <p:nvPr userDrawn="1"/>
        </p:nvSpPr>
        <p:spPr>
          <a:xfrm>
            <a:off x="4346090" y="4840943"/>
            <a:ext cx="451822" cy="229870"/>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fld>
            <a:endParaRPr lang="en-IN" sz="900" dirty="0">
              <a:solidFill>
                <a:schemeClr val="bg1">
                  <a:lumMod val="50000"/>
                </a:schemeClr>
              </a:solidFill>
            </a:endParaRPr>
          </a:p>
        </p:txBody>
      </p:sp>
      <p:pic>
        <p:nvPicPr>
          <p:cNvPr id="82" name="Google Shape;82;p13"/>
          <p:cNvPicPr preferRelativeResize="0"/>
          <p:nvPr userDrawn="1"/>
        </p:nvPicPr>
        <p:blipFill>
          <a:blip r:embed="rId3"/>
          <a:stretch>
            <a:fillRect/>
          </a:stretch>
        </p:blipFill>
        <p:spPr>
          <a:xfrm>
            <a:off x="8073935" y="152400"/>
            <a:ext cx="916176" cy="635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1 3">
  <p:cSld name="TITLE_1_3">
    <p:spTree>
      <p:nvGrpSpPr>
        <p:cNvPr id="25" name="Shape 25"/>
        <p:cNvGrpSpPr/>
        <p:nvPr/>
      </p:nvGrpSpPr>
      <p:grpSpPr>
        <a:xfrm>
          <a:off x="0" y="0"/>
          <a:ext cx="0" cy="0"/>
          <a:chOff x="0" y="0"/>
          <a:chExt cx="0" cy="0"/>
        </a:xfrm>
      </p:grpSpPr>
      <p:pic>
        <p:nvPicPr>
          <p:cNvPr id="26" name="Google Shape;26;p4"/>
          <p:cNvPicPr preferRelativeResize="0"/>
          <p:nvPr/>
        </p:nvPicPr>
        <p:blipFill>
          <a:blip r:embed="rId2"/>
          <a:stretch>
            <a:fillRect/>
          </a:stretch>
        </p:blipFill>
        <p:spPr>
          <a:xfrm>
            <a:off x="0" y="0"/>
            <a:ext cx="9144000" cy="5143500"/>
          </a:xfrm>
          <a:prstGeom prst="rect">
            <a:avLst/>
          </a:prstGeom>
          <a:noFill/>
          <a:ln>
            <a:noFill/>
          </a:ln>
        </p:spPr>
      </p:pic>
      <p:sp>
        <p:nvSpPr>
          <p:cNvPr id="27" name="Google Shape;27;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pic>
        <p:nvPicPr>
          <p:cNvPr id="28" name="Google Shape;28;p4"/>
          <p:cNvPicPr preferRelativeResize="0"/>
          <p:nvPr/>
        </p:nvPicPr>
        <p:blipFill>
          <a:blip r:embed="rId3"/>
          <a:stretch>
            <a:fillRect/>
          </a:stretch>
        </p:blipFill>
        <p:spPr>
          <a:xfrm>
            <a:off x="8073935" y="152400"/>
            <a:ext cx="916176" cy="635650"/>
          </a:xfrm>
          <a:prstGeom prst="rect">
            <a:avLst/>
          </a:prstGeom>
          <a:noFill/>
          <a:ln>
            <a:noFill/>
          </a:ln>
        </p:spPr>
      </p:pic>
      <p:sp>
        <p:nvSpPr>
          <p:cNvPr id="29" name="Google Shape;29;p4"/>
          <p:cNvSpPr txBox="1"/>
          <p:nvPr/>
        </p:nvSpPr>
        <p:spPr>
          <a:xfrm>
            <a:off x="124200" y="4778298"/>
            <a:ext cx="32286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666666"/>
                </a:solidFill>
                <a:latin typeface="Poppins"/>
                <a:ea typeface="Poppins"/>
                <a:cs typeface="Poppins"/>
                <a:sym typeface="Poppins"/>
              </a:rPr>
              <a:t>Copyright 2020 Moolya Testing</a:t>
            </a:r>
            <a:endParaRPr sz="900">
              <a:solidFill>
                <a:srgbClr val="666666"/>
              </a:solidFill>
              <a:latin typeface="Poppins"/>
              <a:ea typeface="Poppins"/>
              <a:cs typeface="Poppins"/>
              <a:sym typeface="Poppi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1 2">
  <p:cSld name="TITLE_1_2">
    <p:spTree>
      <p:nvGrpSpPr>
        <p:cNvPr id="30" name="Shape 30"/>
        <p:cNvGrpSpPr/>
        <p:nvPr/>
      </p:nvGrpSpPr>
      <p:grpSpPr>
        <a:xfrm>
          <a:off x="0" y="0"/>
          <a:ext cx="0" cy="0"/>
          <a:chOff x="0" y="0"/>
          <a:chExt cx="0" cy="0"/>
        </a:xfrm>
      </p:grpSpPr>
      <p:sp>
        <p:nvSpPr>
          <p:cNvPr id="31" name="Google Shape;31;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pic>
        <p:nvPicPr>
          <p:cNvPr id="32" name="Google Shape;32;p5"/>
          <p:cNvPicPr preferRelativeResize="0"/>
          <p:nvPr/>
        </p:nvPicPr>
        <p:blipFill>
          <a:blip r:embed="rId2"/>
          <a:stretch>
            <a:fillRect/>
          </a:stretch>
        </p:blipFill>
        <p:spPr>
          <a:xfrm>
            <a:off x="0" y="2"/>
            <a:ext cx="9144000" cy="5143496"/>
          </a:xfrm>
          <a:prstGeom prst="rect">
            <a:avLst/>
          </a:prstGeom>
          <a:noFill/>
          <a:ln>
            <a:noFill/>
          </a:ln>
        </p:spPr>
      </p:pic>
      <p:pic>
        <p:nvPicPr>
          <p:cNvPr id="33" name="Google Shape;33;p5"/>
          <p:cNvPicPr preferRelativeResize="0"/>
          <p:nvPr/>
        </p:nvPicPr>
        <p:blipFill>
          <a:blip r:embed="rId3"/>
          <a:stretch>
            <a:fillRect/>
          </a:stretch>
        </p:blipFill>
        <p:spPr>
          <a:xfrm>
            <a:off x="8073935" y="152400"/>
            <a:ext cx="916176" cy="635650"/>
          </a:xfrm>
          <a:prstGeom prst="rect">
            <a:avLst/>
          </a:prstGeom>
          <a:noFill/>
          <a:ln>
            <a:noFill/>
          </a:ln>
        </p:spPr>
      </p:pic>
      <p:sp>
        <p:nvSpPr>
          <p:cNvPr id="34" name="Google Shape;34;p5"/>
          <p:cNvSpPr txBox="1"/>
          <p:nvPr/>
        </p:nvSpPr>
        <p:spPr>
          <a:xfrm>
            <a:off x="124200" y="4778298"/>
            <a:ext cx="32286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666666"/>
                </a:solidFill>
                <a:latin typeface="Poppins"/>
                <a:ea typeface="Poppins"/>
                <a:cs typeface="Poppins"/>
                <a:sym typeface="Poppins"/>
              </a:rPr>
              <a:t>Copyright 2020 Moolya Testing</a:t>
            </a:r>
            <a:endParaRPr sz="900">
              <a:solidFill>
                <a:srgbClr val="666666"/>
              </a:solidFill>
              <a:latin typeface="Poppins"/>
              <a:ea typeface="Poppins"/>
              <a:cs typeface="Poppins"/>
              <a:sym typeface="Poppi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1 2 1">
  <p:cSld name="TITLE_1_2_1">
    <p:spTree>
      <p:nvGrpSpPr>
        <p:cNvPr id="35" name="Shape 35"/>
        <p:cNvGrpSpPr/>
        <p:nvPr/>
      </p:nvGrpSpPr>
      <p:grpSpPr>
        <a:xfrm>
          <a:off x="0" y="0"/>
          <a:ext cx="0" cy="0"/>
          <a:chOff x="0" y="0"/>
          <a:chExt cx="0" cy="0"/>
        </a:xfrm>
      </p:grpSpPr>
      <p:sp>
        <p:nvSpPr>
          <p:cNvPr id="36" name="Google Shape;36;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pic>
        <p:nvPicPr>
          <p:cNvPr id="37" name="Google Shape;37;p6"/>
          <p:cNvPicPr preferRelativeResize="0"/>
          <p:nvPr/>
        </p:nvPicPr>
        <p:blipFill>
          <a:blip r:embed="rId2"/>
          <a:stretch>
            <a:fillRect/>
          </a:stretch>
        </p:blipFill>
        <p:spPr>
          <a:xfrm>
            <a:off x="1477697" y="0"/>
            <a:ext cx="7668247" cy="5143500"/>
          </a:xfrm>
          <a:prstGeom prst="rect">
            <a:avLst/>
          </a:prstGeom>
          <a:noFill/>
          <a:ln>
            <a:noFill/>
          </a:ln>
        </p:spPr>
      </p:pic>
      <p:pic>
        <p:nvPicPr>
          <p:cNvPr id="38" name="Google Shape;38;p6"/>
          <p:cNvPicPr preferRelativeResize="0"/>
          <p:nvPr/>
        </p:nvPicPr>
        <p:blipFill>
          <a:blip r:embed="rId3"/>
          <a:stretch>
            <a:fillRect/>
          </a:stretch>
        </p:blipFill>
        <p:spPr>
          <a:xfrm>
            <a:off x="8073935" y="152400"/>
            <a:ext cx="916176" cy="635650"/>
          </a:xfrm>
          <a:prstGeom prst="rect">
            <a:avLst/>
          </a:prstGeom>
          <a:noFill/>
          <a:ln>
            <a:noFill/>
          </a:ln>
        </p:spPr>
      </p:pic>
      <p:sp>
        <p:nvSpPr>
          <p:cNvPr id="39" name="Google Shape;39;p6"/>
          <p:cNvSpPr txBox="1"/>
          <p:nvPr/>
        </p:nvSpPr>
        <p:spPr>
          <a:xfrm>
            <a:off x="124200" y="4778298"/>
            <a:ext cx="32286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666666"/>
                </a:solidFill>
                <a:latin typeface="Poppins"/>
                <a:ea typeface="Poppins"/>
                <a:cs typeface="Poppins"/>
                <a:sym typeface="Poppins"/>
              </a:rPr>
              <a:t>Copyright 2020 Moolya Testing</a:t>
            </a:r>
            <a:endParaRPr sz="900">
              <a:solidFill>
                <a:srgbClr val="666666"/>
              </a:solidFill>
              <a:latin typeface="Poppins"/>
              <a:ea typeface="Poppins"/>
              <a:cs typeface="Poppins"/>
              <a:sym typeface="Poppi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1 1">
  <p:cSld name="TITLE_1_1">
    <p:spTree>
      <p:nvGrpSpPr>
        <p:cNvPr id="40" name="Shape 40"/>
        <p:cNvGrpSpPr/>
        <p:nvPr/>
      </p:nvGrpSpPr>
      <p:grpSpPr>
        <a:xfrm>
          <a:off x="0" y="0"/>
          <a:ext cx="0" cy="0"/>
          <a:chOff x="0" y="0"/>
          <a:chExt cx="0" cy="0"/>
        </a:xfrm>
      </p:grpSpPr>
      <p:pic>
        <p:nvPicPr>
          <p:cNvPr id="41" name="Google Shape;41;p7"/>
          <p:cNvPicPr preferRelativeResize="0"/>
          <p:nvPr/>
        </p:nvPicPr>
        <p:blipFill>
          <a:blip r:embed="rId2"/>
          <a:stretch>
            <a:fillRect/>
          </a:stretch>
        </p:blipFill>
        <p:spPr>
          <a:xfrm>
            <a:off x="0" y="0"/>
            <a:ext cx="9144000" cy="5143500"/>
          </a:xfrm>
          <a:prstGeom prst="rect">
            <a:avLst/>
          </a:prstGeom>
          <a:noFill/>
          <a:ln>
            <a:noFill/>
          </a:ln>
        </p:spPr>
      </p:pic>
      <p:sp>
        <p:nvSpPr>
          <p:cNvPr id="42" name="Google Shape;42;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43" name="Google Shape;43;p7"/>
          <p:cNvSpPr txBox="1"/>
          <p:nvPr>
            <p:ph type="subTitle" idx="1"/>
          </p:nvPr>
        </p:nvSpPr>
        <p:spPr>
          <a:xfrm>
            <a:off x="896165" y="1345096"/>
            <a:ext cx="7328700" cy="4764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434343"/>
                </a:solidFill>
                <a:latin typeface="Poppins SemiBold"/>
                <a:ea typeface="Poppins SemiBold"/>
                <a:cs typeface="Poppins SemiBold"/>
                <a:sym typeface="Poppins SemiBold"/>
              </a:defRPr>
            </a:lvl1pPr>
            <a:lvl2pPr lvl="1">
              <a:spcBef>
                <a:spcPts val="1600"/>
              </a:spcBef>
              <a:spcAft>
                <a:spcPts val="0"/>
              </a:spcAft>
              <a:buNone/>
              <a:defRPr>
                <a:latin typeface="Poppins SemiBold"/>
                <a:ea typeface="Poppins SemiBold"/>
                <a:cs typeface="Poppins SemiBold"/>
                <a:sym typeface="Poppins SemiBold"/>
              </a:defRPr>
            </a:lvl2pPr>
            <a:lvl3pPr lvl="2">
              <a:spcBef>
                <a:spcPts val="1600"/>
              </a:spcBef>
              <a:spcAft>
                <a:spcPts val="0"/>
              </a:spcAft>
              <a:buNone/>
              <a:defRPr>
                <a:latin typeface="Poppins SemiBold"/>
                <a:ea typeface="Poppins SemiBold"/>
                <a:cs typeface="Poppins SemiBold"/>
                <a:sym typeface="Poppins SemiBold"/>
              </a:defRPr>
            </a:lvl3pPr>
            <a:lvl4pPr lvl="3">
              <a:spcBef>
                <a:spcPts val="1600"/>
              </a:spcBef>
              <a:spcAft>
                <a:spcPts val="0"/>
              </a:spcAft>
              <a:buNone/>
              <a:defRPr>
                <a:latin typeface="Poppins SemiBold"/>
                <a:ea typeface="Poppins SemiBold"/>
                <a:cs typeface="Poppins SemiBold"/>
                <a:sym typeface="Poppins SemiBold"/>
              </a:defRPr>
            </a:lvl4pPr>
            <a:lvl5pPr lvl="4">
              <a:spcBef>
                <a:spcPts val="1600"/>
              </a:spcBef>
              <a:spcAft>
                <a:spcPts val="0"/>
              </a:spcAft>
              <a:buNone/>
              <a:defRPr>
                <a:latin typeface="Poppins SemiBold"/>
                <a:ea typeface="Poppins SemiBold"/>
                <a:cs typeface="Poppins SemiBold"/>
                <a:sym typeface="Poppins SemiBold"/>
              </a:defRPr>
            </a:lvl5pPr>
            <a:lvl6pPr lvl="5">
              <a:spcBef>
                <a:spcPts val="1600"/>
              </a:spcBef>
              <a:spcAft>
                <a:spcPts val="0"/>
              </a:spcAft>
              <a:buNone/>
              <a:defRPr>
                <a:latin typeface="Poppins SemiBold"/>
                <a:ea typeface="Poppins SemiBold"/>
                <a:cs typeface="Poppins SemiBold"/>
                <a:sym typeface="Poppins SemiBold"/>
              </a:defRPr>
            </a:lvl6pPr>
            <a:lvl7pPr lvl="6">
              <a:spcBef>
                <a:spcPts val="1600"/>
              </a:spcBef>
              <a:spcAft>
                <a:spcPts val="0"/>
              </a:spcAft>
              <a:buNone/>
              <a:defRPr>
                <a:latin typeface="Poppins SemiBold"/>
                <a:ea typeface="Poppins SemiBold"/>
                <a:cs typeface="Poppins SemiBold"/>
                <a:sym typeface="Poppins SemiBold"/>
              </a:defRPr>
            </a:lvl7pPr>
            <a:lvl8pPr lvl="7">
              <a:spcBef>
                <a:spcPts val="1600"/>
              </a:spcBef>
              <a:spcAft>
                <a:spcPts val="0"/>
              </a:spcAft>
              <a:buNone/>
              <a:defRPr>
                <a:latin typeface="Poppins SemiBold"/>
                <a:ea typeface="Poppins SemiBold"/>
                <a:cs typeface="Poppins SemiBold"/>
                <a:sym typeface="Poppins SemiBold"/>
              </a:defRPr>
            </a:lvl8pPr>
            <a:lvl9pPr lvl="8">
              <a:spcBef>
                <a:spcPts val="1600"/>
              </a:spcBef>
              <a:spcAft>
                <a:spcPts val="1600"/>
              </a:spcAft>
              <a:buNone/>
              <a:defRPr>
                <a:latin typeface="Poppins SemiBold"/>
                <a:ea typeface="Poppins SemiBold"/>
                <a:cs typeface="Poppins SemiBold"/>
                <a:sym typeface="Poppins SemiBold"/>
              </a:defRPr>
            </a:lvl9pPr>
          </a:lstStyle>
          <a:p/>
        </p:txBody>
      </p:sp>
      <p:sp>
        <p:nvSpPr>
          <p:cNvPr id="44" name="Google Shape;44;p7"/>
          <p:cNvSpPr txBox="1"/>
          <p:nvPr>
            <p:ph type="title"/>
          </p:nvPr>
        </p:nvSpPr>
        <p:spPr>
          <a:xfrm>
            <a:off x="862225" y="482875"/>
            <a:ext cx="7503600" cy="782700"/>
          </a:xfrm>
          <a:prstGeom prst="rect">
            <a:avLst/>
          </a:prstGeom>
        </p:spPr>
        <p:txBody>
          <a:bodyPr spcFirstLastPara="1" wrap="square" lIns="91425" tIns="91425" rIns="91425" bIns="91425" anchor="t" anchorCtr="0">
            <a:noAutofit/>
          </a:bodyPr>
          <a:lstStyle>
            <a:lvl1pPr lvl="0">
              <a:spcBef>
                <a:spcPts val="0"/>
              </a:spcBef>
              <a:spcAft>
                <a:spcPts val="0"/>
              </a:spcAft>
              <a:buNone/>
              <a:defRPr sz="4800">
                <a:solidFill>
                  <a:srgbClr val="434343"/>
                </a:solidFill>
                <a:latin typeface="Oswald Medium"/>
                <a:ea typeface="Oswald Medium"/>
                <a:cs typeface="Oswald Medium"/>
                <a:sym typeface="Oswald Medium"/>
              </a:defRPr>
            </a:lvl1pPr>
            <a:lvl2pPr lvl="1">
              <a:spcBef>
                <a:spcPts val="0"/>
              </a:spcBef>
              <a:spcAft>
                <a:spcPts val="0"/>
              </a:spcAft>
              <a:buNone/>
              <a:defRPr>
                <a:latin typeface="Oswald Medium"/>
                <a:ea typeface="Oswald Medium"/>
                <a:cs typeface="Oswald Medium"/>
                <a:sym typeface="Oswald Medium"/>
              </a:defRPr>
            </a:lvl2pPr>
            <a:lvl3pPr lvl="2">
              <a:spcBef>
                <a:spcPts val="0"/>
              </a:spcBef>
              <a:spcAft>
                <a:spcPts val="0"/>
              </a:spcAft>
              <a:buNone/>
              <a:defRPr>
                <a:latin typeface="Oswald Medium"/>
                <a:ea typeface="Oswald Medium"/>
                <a:cs typeface="Oswald Medium"/>
                <a:sym typeface="Oswald Medium"/>
              </a:defRPr>
            </a:lvl3pPr>
            <a:lvl4pPr lvl="3">
              <a:spcBef>
                <a:spcPts val="0"/>
              </a:spcBef>
              <a:spcAft>
                <a:spcPts val="0"/>
              </a:spcAft>
              <a:buNone/>
              <a:defRPr>
                <a:latin typeface="Oswald Medium"/>
                <a:ea typeface="Oswald Medium"/>
                <a:cs typeface="Oswald Medium"/>
                <a:sym typeface="Oswald Medium"/>
              </a:defRPr>
            </a:lvl4pPr>
            <a:lvl5pPr lvl="4">
              <a:spcBef>
                <a:spcPts val="0"/>
              </a:spcBef>
              <a:spcAft>
                <a:spcPts val="0"/>
              </a:spcAft>
              <a:buNone/>
              <a:defRPr>
                <a:latin typeface="Oswald Medium"/>
                <a:ea typeface="Oswald Medium"/>
                <a:cs typeface="Oswald Medium"/>
                <a:sym typeface="Oswald Medium"/>
              </a:defRPr>
            </a:lvl5pPr>
            <a:lvl6pPr lvl="5">
              <a:spcBef>
                <a:spcPts val="0"/>
              </a:spcBef>
              <a:spcAft>
                <a:spcPts val="0"/>
              </a:spcAft>
              <a:buNone/>
              <a:defRPr>
                <a:latin typeface="Oswald Medium"/>
                <a:ea typeface="Oswald Medium"/>
                <a:cs typeface="Oswald Medium"/>
                <a:sym typeface="Oswald Medium"/>
              </a:defRPr>
            </a:lvl6pPr>
            <a:lvl7pPr lvl="6">
              <a:spcBef>
                <a:spcPts val="0"/>
              </a:spcBef>
              <a:spcAft>
                <a:spcPts val="0"/>
              </a:spcAft>
              <a:buNone/>
              <a:defRPr>
                <a:latin typeface="Oswald Medium"/>
                <a:ea typeface="Oswald Medium"/>
                <a:cs typeface="Oswald Medium"/>
                <a:sym typeface="Oswald Medium"/>
              </a:defRPr>
            </a:lvl7pPr>
            <a:lvl8pPr lvl="7">
              <a:spcBef>
                <a:spcPts val="0"/>
              </a:spcBef>
              <a:spcAft>
                <a:spcPts val="0"/>
              </a:spcAft>
              <a:buNone/>
              <a:defRPr>
                <a:latin typeface="Oswald Medium"/>
                <a:ea typeface="Oswald Medium"/>
                <a:cs typeface="Oswald Medium"/>
                <a:sym typeface="Oswald Medium"/>
              </a:defRPr>
            </a:lvl8pPr>
            <a:lvl9pPr lvl="8">
              <a:spcBef>
                <a:spcPts val="0"/>
              </a:spcBef>
              <a:spcAft>
                <a:spcPts val="0"/>
              </a:spcAft>
              <a:buNone/>
              <a:defRPr>
                <a:latin typeface="Oswald Medium"/>
                <a:ea typeface="Oswald Medium"/>
                <a:cs typeface="Oswald Medium"/>
                <a:sym typeface="Oswald Medium"/>
              </a:defRPr>
            </a:lvl9pPr>
          </a:lstStyle>
          <a:p/>
        </p:txBody>
      </p:sp>
      <p:sp>
        <p:nvSpPr>
          <p:cNvPr id="45" name="Google Shape;45;p7"/>
          <p:cNvSpPr txBox="1"/>
          <p:nvPr>
            <p:ph type="body" idx="2"/>
          </p:nvPr>
        </p:nvSpPr>
        <p:spPr>
          <a:xfrm>
            <a:off x="1055075" y="1900975"/>
            <a:ext cx="3085800" cy="3063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666666"/>
              </a:buClr>
              <a:buSzPts val="1200"/>
              <a:buFont typeface="Poppins"/>
              <a:buChar char="●"/>
              <a:defRPr sz="1200">
                <a:solidFill>
                  <a:srgbClr val="666666"/>
                </a:solidFill>
                <a:latin typeface="Poppins"/>
                <a:ea typeface="Poppins"/>
                <a:cs typeface="Poppins"/>
                <a:sym typeface="Poppins"/>
              </a:defRPr>
            </a:lvl1pPr>
            <a:lvl2pPr marL="914400" lvl="1" indent="-304800">
              <a:spcBef>
                <a:spcPts val="1600"/>
              </a:spcBef>
              <a:spcAft>
                <a:spcPts val="0"/>
              </a:spcAft>
              <a:buClr>
                <a:srgbClr val="666666"/>
              </a:buClr>
              <a:buSzPts val="1200"/>
              <a:buFont typeface="Poppins"/>
              <a:buChar char="○"/>
              <a:defRPr sz="1200">
                <a:solidFill>
                  <a:srgbClr val="666666"/>
                </a:solidFill>
                <a:latin typeface="Poppins"/>
                <a:ea typeface="Poppins"/>
                <a:cs typeface="Poppins"/>
                <a:sym typeface="Poppins"/>
              </a:defRPr>
            </a:lvl2pPr>
            <a:lvl3pPr marL="1371600" lvl="2" indent="-304800">
              <a:spcBef>
                <a:spcPts val="1600"/>
              </a:spcBef>
              <a:spcAft>
                <a:spcPts val="0"/>
              </a:spcAft>
              <a:buClr>
                <a:srgbClr val="666666"/>
              </a:buClr>
              <a:buSzPts val="1200"/>
              <a:buFont typeface="Poppins"/>
              <a:buChar char="■"/>
              <a:defRPr sz="1200">
                <a:solidFill>
                  <a:srgbClr val="666666"/>
                </a:solidFill>
                <a:latin typeface="Poppins"/>
                <a:ea typeface="Poppins"/>
                <a:cs typeface="Poppins"/>
                <a:sym typeface="Poppins"/>
              </a:defRPr>
            </a:lvl3pPr>
            <a:lvl4pPr marL="1828800" lvl="3" indent="-304800">
              <a:spcBef>
                <a:spcPts val="1600"/>
              </a:spcBef>
              <a:spcAft>
                <a:spcPts val="0"/>
              </a:spcAft>
              <a:buClr>
                <a:srgbClr val="666666"/>
              </a:buClr>
              <a:buSzPts val="1200"/>
              <a:buFont typeface="Poppins"/>
              <a:buChar char="●"/>
              <a:defRPr sz="1200">
                <a:solidFill>
                  <a:srgbClr val="666666"/>
                </a:solidFill>
                <a:latin typeface="Poppins"/>
                <a:ea typeface="Poppins"/>
                <a:cs typeface="Poppins"/>
                <a:sym typeface="Poppins"/>
              </a:defRPr>
            </a:lvl4pPr>
            <a:lvl5pPr marL="2286000" lvl="4" indent="-304800">
              <a:spcBef>
                <a:spcPts val="1600"/>
              </a:spcBef>
              <a:spcAft>
                <a:spcPts val="0"/>
              </a:spcAft>
              <a:buClr>
                <a:srgbClr val="666666"/>
              </a:buClr>
              <a:buSzPts val="1200"/>
              <a:buFont typeface="Poppins"/>
              <a:buChar char="○"/>
              <a:defRPr sz="1200">
                <a:solidFill>
                  <a:srgbClr val="666666"/>
                </a:solidFill>
                <a:latin typeface="Poppins"/>
                <a:ea typeface="Poppins"/>
                <a:cs typeface="Poppins"/>
                <a:sym typeface="Poppins"/>
              </a:defRPr>
            </a:lvl5pPr>
            <a:lvl6pPr marL="2743200" lvl="5" indent="-304800">
              <a:spcBef>
                <a:spcPts val="1600"/>
              </a:spcBef>
              <a:spcAft>
                <a:spcPts val="0"/>
              </a:spcAft>
              <a:buClr>
                <a:srgbClr val="666666"/>
              </a:buClr>
              <a:buSzPts val="1200"/>
              <a:buFont typeface="Poppins"/>
              <a:buChar char="■"/>
              <a:defRPr sz="1200">
                <a:solidFill>
                  <a:srgbClr val="666666"/>
                </a:solidFill>
                <a:latin typeface="Poppins"/>
                <a:ea typeface="Poppins"/>
                <a:cs typeface="Poppins"/>
                <a:sym typeface="Poppins"/>
              </a:defRPr>
            </a:lvl6pPr>
            <a:lvl7pPr marL="3200400" lvl="6" indent="-304800">
              <a:spcBef>
                <a:spcPts val="1600"/>
              </a:spcBef>
              <a:spcAft>
                <a:spcPts val="0"/>
              </a:spcAft>
              <a:buClr>
                <a:srgbClr val="666666"/>
              </a:buClr>
              <a:buSzPts val="1200"/>
              <a:buFont typeface="Poppins"/>
              <a:buChar char="●"/>
              <a:defRPr sz="1200">
                <a:solidFill>
                  <a:srgbClr val="666666"/>
                </a:solidFill>
                <a:latin typeface="Poppins"/>
                <a:ea typeface="Poppins"/>
                <a:cs typeface="Poppins"/>
                <a:sym typeface="Poppins"/>
              </a:defRPr>
            </a:lvl7pPr>
            <a:lvl8pPr marL="3657600" lvl="7" indent="-304800">
              <a:spcBef>
                <a:spcPts val="1600"/>
              </a:spcBef>
              <a:spcAft>
                <a:spcPts val="0"/>
              </a:spcAft>
              <a:buClr>
                <a:srgbClr val="666666"/>
              </a:buClr>
              <a:buSzPts val="1200"/>
              <a:buFont typeface="Poppins"/>
              <a:buChar char="○"/>
              <a:defRPr sz="1200">
                <a:solidFill>
                  <a:srgbClr val="666666"/>
                </a:solidFill>
                <a:latin typeface="Poppins"/>
                <a:ea typeface="Poppins"/>
                <a:cs typeface="Poppins"/>
                <a:sym typeface="Poppins"/>
              </a:defRPr>
            </a:lvl8pPr>
            <a:lvl9pPr marL="4114800" lvl="8" indent="-304800">
              <a:spcBef>
                <a:spcPts val="1600"/>
              </a:spcBef>
              <a:spcAft>
                <a:spcPts val="1600"/>
              </a:spcAft>
              <a:buClr>
                <a:srgbClr val="666666"/>
              </a:buClr>
              <a:buSzPts val="1200"/>
              <a:buFont typeface="Poppins"/>
              <a:buChar char="■"/>
              <a:defRPr sz="1200">
                <a:solidFill>
                  <a:srgbClr val="666666"/>
                </a:solidFill>
                <a:latin typeface="Poppins"/>
                <a:ea typeface="Poppins"/>
                <a:cs typeface="Poppins"/>
                <a:sym typeface="Poppins"/>
              </a:defRPr>
            </a:lvl9pPr>
          </a:lstStyle>
          <a:p/>
        </p:txBody>
      </p:sp>
      <p:sp>
        <p:nvSpPr>
          <p:cNvPr id="46" name="Google Shape;46;p7"/>
          <p:cNvSpPr txBox="1"/>
          <p:nvPr>
            <p:ph type="body" idx="3"/>
          </p:nvPr>
        </p:nvSpPr>
        <p:spPr>
          <a:xfrm>
            <a:off x="4503925" y="1900975"/>
            <a:ext cx="3085800" cy="3063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666666"/>
              </a:buClr>
              <a:buSzPts val="1200"/>
              <a:buFont typeface="Poppins"/>
              <a:buChar char="●"/>
              <a:defRPr sz="1200">
                <a:solidFill>
                  <a:srgbClr val="666666"/>
                </a:solidFill>
                <a:latin typeface="Poppins"/>
                <a:ea typeface="Poppins"/>
                <a:cs typeface="Poppins"/>
                <a:sym typeface="Poppins"/>
              </a:defRPr>
            </a:lvl1pPr>
            <a:lvl2pPr marL="914400" lvl="1" indent="-304800" rtl="0">
              <a:spcBef>
                <a:spcPts val="1600"/>
              </a:spcBef>
              <a:spcAft>
                <a:spcPts val="0"/>
              </a:spcAft>
              <a:buClr>
                <a:srgbClr val="666666"/>
              </a:buClr>
              <a:buSzPts val="1200"/>
              <a:buFont typeface="Poppins"/>
              <a:buChar char="○"/>
              <a:defRPr sz="1200">
                <a:solidFill>
                  <a:srgbClr val="666666"/>
                </a:solidFill>
                <a:latin typeface="Poppins"/>
                <a:ea typeface="Poppins"/>
                <a:cs typeface="Poppins"/>
                <a:sym typeface="Poppins"/>
              </a:defRPr>
            </a:lvl2pPr>
            <a:lvl3pPr marL="1371600" lvl="2" indent="-304800" rtl="0">
              <a:spcBef>
                <a:spcPts val="1600"/>
              </a:spcBef>
              <a:spcAft>
                <a:spcPts val="0"/>
              </a:spcAft>
              <a:buClr>
                <a:srgbClr val="666666"/>
              </a:buClr>
              <a:buSzPts val="1200"/>
              <a:buFont typeface="Poppins"/>
              <a:buChar char="■"/>
              <a:defRPr sz="1200">
                <a:solidFill>
                  <a:srgbClr val="666666"/>
                </a:solidFill>
                <a:latin typeface="Poppins"/>
                <a:ea typeface="Poppins"/>
                <a:cs typeface="Poppins"/>
                <a:sym typeface="Poppins"/>
              </a:defRPr>
            </a:lvl3pPr>
            <a:lvl4pPr marL="1828800" lvl="3" indent="-304800" rtl="0">
              <a:spcBef>
                <a:spcPts val="1600"/>
              </a:spcBef>
              <a:spcAft>
                <a:spcPts val="0"/>
              </a:spcAft>
              <a:buClr>
                <a:srgbClr val="666666"/>
              </a:buClr>
              <a:buSzPts val="1200"/>
              <a:buFont typeface="Poppins"/>
              <a:buChar char="●"/>
              <a:defRPr sz="1200">
                <a:solidFill>
                  <a:srgbClr val="666666"/>
                </a:solidFill>
                <a:latin typeface="Poppins"/>
                <a:ea typeface="Poppins"/>
                <a:cs typeface="Poppins"/>
                <a:sym typeface="Poppins"/>
              </a:defRPr>
            </a:lvl4pPr>
            <a:lvl5pPr marL="2286000" lvl="4" indent="-304800" rtl="0">
              <a:spcBef>
                <a:spcPts val="1600"/>
              </a:spcBef>
              <a:spcAft>
                <a:spcPts val="0"/>
              </a:spcAft>
              <a:buClr>
                <a:srgbClr val="666666"/>
              </a:buClr>
              <a:buSzPts val="1200"/>
              <a:buFont typeface="Poppins"/>
              <a:buChar char="○"/>
              <a:defRPr sz="1200">
                <a:solidFill>
                  <a:srgbClr val="666666"/>
                </a:solidFill>
                <a:latin typeface="Poppins"/>
                <a:ea typeface="Poppins"/>
                <a:cs typeface="Poppins"/>
                <a:sym typeface="Poppins"/>
              </a:defRPr>
            </a:lvl5pPr>
            <a:lvl6pPr marL="2743200" lvl="5" indent="-304800" rtl="0">
              <a:spcBef>
                <a:spcPts val="1600"/>
              </a:spcBef>
              <a:spcAft>
                <a:spcPts val="0"/>
              </a:spcAft>
              <a:buClr>
                <a:srgbClr val="666666"/>
              </a:buClr>
              <a:buSzPts val="1200"/>
              <a:buFont typeface="Poppins"/>
              <a:buChar char="■"/>
              <a:defRPr sz="1200">
                <a:solidFill>
                  <a:srgbClr val="666666"/>
                </a:solidFill>
                <a:latin typeface="Poppins"/>
                <a:ea typeface="Poppins"/>
                <a:cs typeface="Poppins"/>
                <a:sym typeface="Poppins"/>
              </a:defRPr>
            </a:lvl6pPr>
            <a:lvl7pPr marL="3200400" lvl="6" indent="-304800" rtl="0">
              <a:spcBef>
                <a:spcPts val="1600"/>
              </a:spcBef>
              <a:spcAft>
                <a:spcPts val="0"/>
              </a:spcAft>
              <a:buClr>
                <a:srgbClr val="666666"/>
              </a:buClr>
              <a:buSzPts val="1200"/>
              <a:buFont typeface="Poppins"/>
              <a:buChar char="●"/>
              <a:defRPr sz="1200">
                <a:solidFill>
                  <a:srgbClr val="666666"/>
                </a:solidFill>
                <a:latin typeface="Poppins"/>
                <a:ea typeface="Poppins"/>
                <a:cs typeface="Poppins"/>
                <a:sym typeface="Poppins"/>
              </a:defRPr>
            </a:lvl7pPr>
            <a:lvl8pPr marL="3657600" lvl="7" indent="-304800" rtl="0">
              <a:spcBef>
                <a:spcPts val="1600"/>
              </a:spcBef>
              <a:spcAft>
                <a:spcPts val="0"/>
              </a:spcAft>
              <a:buClr>
                <a:srgbClr val="666666"/>
              </a:buClr>
              <a:buSzPts val="1200"/>
              <a:buFont typeface="Poppins"/>
              <a:buChar char="○"/>
              <a:defRPr sz="1200">
                <a:solidFill>
                  <a:srgbClr val="666666"/>
                </a:solidFill>
                <a:latin typeface="Poppins"/>
                <a:ea typeface="Poppins"/>
                <a:cs typeface="Poppins"/>
                <a:sym typeface="Poppins"/>
              </a:defRPr>
            </a:lvl8pPr>
            <a:lvl9pPr marL="4114800" lvl="8" indent="-304800" rtl="0">
              <a:spcBef>
                <a:spcPts val="1600"/>
              </a:spcBef>
              <a:spcAft>
                <a:spcPts val="1600"/>
              </a:spcAft>
              <a:buClr>
                <a:srgbClr val="666666"/>
              </a:buClr>
              <a:buSzPts val="1200"/>
              <a:buFont typeface="Poppins"/>
              <a:buChar char="■"/>
              <a:defRPr sz="1200">
                <a:solidFill>
                  <a:srgbClr val="666666"/>
                </a:solidFill>
                <a:latin typeface="Poppins"/>
                <a:ea typeface="Poppins"/>
                <a:cs typeface="Poppins"/>
                <a:sym typeface="Poppins"/>
              </a:defRPr>
            </a:lvl9pPr>
          </a:lstStyle>
          <a:p/>
        </p:txBody>
      </p:sp>
      <p:pic>
        <p:nvPicPr>
          <p:cNvPr id="47" name="Google Shape;47;p7"/>
          <p:cNvPicPr preferRelativeResize="0"/>
          <p:nvPr/>
        </p:nvPicPr>
        <p:blipFill>
          <a:blip r:embed="rId3"/>
          <a:stretch>
            <a:fillRect/>
          </a:stretch>
        </p:blipFill>
        <p:spPr>
          <a:xfrm>
            <a:off x="8073935" y="152400"/>
            <a:ext cx="916176" cy="635650"/>
          </a:xfrm>
          <a:prstGeom prst="rect">
            <a:avLst/>
          </a:prstGeom>
          <a:noFill/>
          <a:ln>
            <a:noFill/>
          </a:ln>
        </p:spPr>
      </p:pic>
      <p:sp>
        <p:nvSpPr>
          <p:cNvPr id="48" name="Google Shape;48;p7"/>
          <p:cNvSpPr txBox="1"/>
          <p:nvPr/>
        </p:nvSpPr>
        <p:spPr>
          <a:xfrm>
            <a:off x="124200" y="4778298"/>
            <a:ext cx="32286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666666"/>
                </a:solidFill>
                <a:latin typeface="Poppins"/>
                <a:ea typeface="Poppins"/>
                <a:cs typeface="Poppins"/>
                <a:sym typeface="Poppins"/>
              </a:rPr>
              <a:t>Copyright 2020 Moolya Testing</a:t>
            </a:r>
            <a:endParaRPr sz="900">
              <a:solidFill>
                <a:srgbClr val="666666"/>
              </a:solidFill>
              <a:latin typeface="Poppins"/>
              <a:ea typeface="Poppins"/>
              <a:cs typeface="Poppins"/>
              <a:sym typeface="Poppi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1 1 2">
  <p:cSld name="TITLE_1_1_2">
    <p:spTree>
      <p:nvGrpSpPr>
        <p:cNvPr id="49" name="Shape 49"/>
        <p:cNvGrpSpPr/>
        <p:nvPr/>
      </p:nvGrpSpPr>
      <p:grpSpPr>
        <a:xfrm>
          <a:off x="0" y="0"/>
          <a:ext cx="0" cy="0"/>
          <a:chOff x="0" y="0"/>
          <a:chExt cx="0" cy="0"/>
        </a:xfrm>
      </p:grpSpPr>
      <p:pic>
        <p:nvPicPr>
          <p:cNvPr id="50" name="Google Shape;50;p8"/>
          <p:cNvPicPr preferRelativeResize="0"/>
          <p:nvPr/>
        </p:nvPicPr>
        <p:blipFill>
          <a:blip r:embed="rId2"/>
          <a:stretch>
            <a:fillRect/>
          </a:stretch>
        </p:blipFill>
        <p:spPr>
          <a:xfrm>
            <a:off x="0" y="0"/>
            <a:ext cx="9144000" cy="5143500"/>
          </a:xfrm>
          <a:prstGeom prst="rect">
            <a:avLst/>
          </a:prstGeom>
          <a:noFill/>
          <a:ln>
            <a:noFill/>
          </a:ln>
        </p:spPr>
      </p:pic>
      <p:sp>
        <p:nvSpPr>
          <p:cNvPr id="51" name="Google Shape;51;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
        <p:nvSpPr>
          <p:cNvPr id="52" name="Google Shape;52;p8"/>
          <p:cNvSpPr txBox="1"/>
          <p:nvPr>
            <p:ph type="title"/>
          </p:nvPr>
        </p:nvSpPr>
        <p:spPr>
          <a:xfrm>
            <a:off x="862225" y="482875"/>
            <a:ext cx="7503600" cy="492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Oswald Medium"/>
                <a:ea typeface="Oswald Medium"/>
                <a:cs typeface="Oswald Medium"/>
                <a:sym typeface="Oswald Medium"/>
              </a:defRPr>
            </a:lvl1pPr>
            <a:lvl2pPr lvl="1" rtl="0">
              <a:spcBef>
                <a:spcPts val="0"/>
              </a:spcBef>
              <a:spcAft>
                <a:spcPts val="0"/>
              </a:spcAft>
              <a:buNone/>
              <a:defRPr>
                <a:latin typeface="Oswald Medium"/>
                <a:ea typeface="Oswald Medium"/>
                <a:cs typeface="Oswald Medium"/>
                <a:sym typeface="Oswald Medium"/>
              </a:defRPr>
            </a:lvl2pPr>
            <a:lvl3pPr lvl="2" rtl="0">
              <a:spcBef>
                <a:spcPts val="0"/>
              </a:spcBef>
              <a:spcAft>
                <a:spcPts val="0"/>
              </a:spcAft>
              <a:buNone/>
              <a:defRPr>
                <a:latin typeface="Oswald Medium"/>
                <a:ea typeface="Oswald Medium"/>
                <a:cs typeface="Oswald Medium"/>
                <a:sym typeface="Oswald Medium"/>
              </a:defRPr>
            </a:lvl3pPr>
            <a:lvl4pPr lvl="3" rtl="0">
              <a:spcBef>
                <a:spcPts val="0"/>
              </a:spcBef>
              <a:spcAft>
                <a:spcPts val="0"/>
              </a:spcAft>
              <a:buNone/>
              <a:defRPr>
                <a:latin typeface="Oswald Medium"/>
                <a:ea typeface="Oswald Medium"/>
                <a:cs typeface="Oswald Medium"/>
                <a:sym typeface="Oswald Medium"/>
              </a:defRPr>
            </a:lvl4pPr>
            <a:lvl5pPr lvl="4" rtl="0">
              <a:spcBef>
                <a:spcPts val="0"/>
              </a:spcBef>
              <a:spcAft>
                <a:spcPts val="0"/>
              </a:spcAft>
              <a:buNone/>
              <a:defRPr>
                <a:latin typeface="Oswald Medium"/>
                <a:ea typeface="Oswald Medium"/>
                <a:cs typeface="Oswald Medium"/>
                <a:sym typeface="Oswald Medium"/>
              </a:defRPr>
            </a:lvl5pPr>
            <a:lvl6pPr lvl="5" rtl="0">
              <a:spcBef>
                <a:spcPts val="0"/>
              </a:spcBef>
              <a:spcAft>
                <a:spcPts val="0"/>
              </a:spcAft>
              <a:buNone/>
              <a:defRPr>
                <a:latin typeface="Oswald Medium"/>
                <a:ea typeface="Oswald Medium"/>
                <a:cs typeface="Oswald Medium"/>
                <a:sym typeface="Oswald Medium"/>
              </a:defRPr>
            </a:lvl6pPr>
            <a:lvl7pPr lvl="6" rtl="0">
              <a:spcBef>
                <a:spcPts val="0"/>
              </a:spcBef>
              <a:spcAft>
                <a:spcPts val="0"/>
              </a:spcAft>
              <a:buNone/>
              <a:defRPr>
                <a:latin typeface="Oswald Medium"/>
                <a:ea typeface="Oswald Medium"/>
                <a:cs typeface="Oswald Medium"/>
                <a:sym typeface="Oswald Medium"/>
              </a:defRPr>
            </a:lvl7pPr>
            <a:lvl8pPr lvl="7" rtl="0">
              <a:spcBef>
                <a:spcPts val="0"/>
              </a:spcBef>
              <a:spcAft>
                <a:spcPts val="0"/>
              </a:spcAft>
              <a:buNone/>
              <a:defRPr>
                <a:latin typeface="Oswald Medium"/>
                <a:ea typeface="Oswald Medium"/>
                <a:cs typeface="Oswald Medium"/>
                <a:sym typeface="Oswald Medium"/>
              </a:defRPr>
            </a:lvl8pPr>
            <a:lvl9pPr lvl="8" rtl="0">
              <a:spcBef>
                <a:spcPts val="0"/>
              </a:spcBef>
              <a:spcAft>
                <a:spcPts val="0"/>
              </a:spcAft>
              <a:buNone/>
              <a:defRPr>
                <a:latin typeface="Oswald Medium"/>
                <a:ea typeface="Oswald Medium"/>
                <a:cs typeface="Oswald Medium"/>
                <a:sym typeface="Oswald Medium"/>
              </a:defRPr>
            </a:lvl9pPr>
          </a:lstStyle>
          <a:p/>
        </p:txBody>
      </p:sp>
      <p:sp>
        <p:nvSpPr>
          <p:cNvPr id="53" name="Google Shape;53;p8"/>
          <p:cNvSpPr txBox="1"/>
          <p:nvPr>
            <p:ph type="body" idx="1"/>
          </p:nvPr>
        </p:nvSpPr>
        <p:spPr>
          <a:xfrm>
            <a:off x="1055075" y="1900975"/>
            <a:ext cx="3085800" cy="3063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666666"/>
              </a:buClr>
              <a:buSzPts val="1200"/>
              <a:buFont typeface="Poppins"/>
              <a:buChar char="●"/>
              <a:defRPr sz="1200">
                <a:solidFill>
                  <a:srgbClr val="666666"/>
                </a:solidFill>
                <a:latin typeface="Poppins"/>
                <a:ea typeface="Poppins"/>
                <a:cs typeface="Poppins"/>
                <a:sym typeface="Poppins"/>
              </a:defRPr>
            </a:lvl1pPr>
            <a:lvl2pPr marL="914400" lvl="1" indent="-304800" rtl="0">
              <a:spcBef>
                <a:spcPts val="1600"/>
              </a:spcBef>
              <a:spcAft>
                <a:spcPts val="0"/>
              </a:spcAft>
              <a:buClr>
                <a:srgbClr val="666666"/>
              </a:buClr>
              <a:buSzPts val="1200"/>
              <a:buFont typeface="Poppins"/>
              <a:buChar char="○"/>
              <a:defRPr sz="1200">
                <a:solidFill>
                  <a:srgbClr val="666666"/>
                </a:solidFill>
                <a:latin typeface="Poppins"/>
                <a:ea typeface="Poppins"/>
                <a:cs typeface="Poppins"/>
                <a:sym typeface="Poppins"/>
              </a:defRPr>
            </a:lvl2pPr>
            <a:lvl3pPr marL="1371600" lvl="2" indent="-304800" rtl="0">
              <a:spcBef>
                <a:spcPts val="1600"/>
              </a:spcBef>
              <a:spcAft>
                <a:spcPts val="0"/>
              </a:spcAft>
              <a:buClr>
                <a:srgbClr val="666666"/>
              </a:buClr>
              <a:buSzPts val="1200"/>
              <a:buFont typeface="Poppins"/>
              <a:buChar char="■"/>
              <a:defRPr sz="1200">
                <a:solidFill>
                  <a:srgbClr val="666666"/>
                </a:solidFill>
                <a:latin typeface="Poppins"/>
                <a:ea typeface="Poppins"/>
                <a:cs typeface="Poppins"/>
                <a:sym typeface="Poppins"/>
              </a:defRPr>
            </a:lvl3pPr>
            <a:lvl4pPr marL="1828800" lvl="3" indent="-304800" rtl="0">
              <a:spcBef>
                <a:spcPts val="1600"/>
              </a:spcBef>
              <a:spcAft>
                <a:spcPts val="0"/>
              </a:spcAft>
              <a:buClr>
                <a:srgbClr val="666666"/>
              </a:buClr>
              <a:buSzPts val="1200"/>
              <a:buFont typeface="Poppins"/>
              <a:buChar char="●"/>
              <a:defRPr sz="1200">
                <a:solidFill>
                  <a:srgbClr val="666666"/>
                </a:solidFill>
                <a:latin typeface="Poppins"/>
                <a:ea typeface="Poppins"/>
                <a:cs typeface="Poppins"/>
                <a:sym typeface="Poppins"/>
              </a:defRPr>
            </a:lvl4pPr>
            <a:lvl5pPr marL="2286000" lvl="4" indent="-304800" rtl="0">
              <a:spcBef>
                <a:spcPts val="1600"/>
              </a:spcBef>
              <a:spcAft>
                <a:spcPts val="0"/>
              </a:spcAft>
              <a:buClr>
                <a:srgbClr val="666666"/>
              </a:buClr>
              <a:buSzPts val="1200"/>
              <a:buFont typeface="Poppins"/>
              <a:buChar char="○"/>
              <a:defRPr sz="1200">
                <a:solidFill>
                  <a:srgbClr val="666666"/>
                </a:solidFill>
                <a:latin typeface="Poppins"/>
                <a:ea typeface="Poppins"/>
                <a:cs typeface="Poppins"/>
                <a:sym typeface="Poppins"/>
              </a:defRPr>
            </a:lvl5pPr>
            <a:lvl6pPr marL="2743200" lvl="5" indent="-304800" rtl="0">
              <a:spcBef>
                <a:spcPts val="1600"/>
              </a:spcBef>
              <a:spcAft>
                <a:spcPts val="0"/>
              </a:spcAft>
              <a:buClr>
                <a:srgbClr val="666666"/>
              </a:buClr>
              <a:buSzPts val="1200"/>
              <a:buFont typeface="Poppins"/>
              <a:buChar char="■"/>
              <a:defRPr sz="1200">
                <a:solidFill>
                  <a:srgbClr val="666666"/>
                </a:solidFill>
                <a:latin typeface="Poppins"/>
                <a:ea typeface="Poppins"/>
                <a:cs typeface="Poppins"/>
                <a:sym typeface="Poppins"/>
              </a:defRPr>
            </a:lvl6pPr>
            <a:lvl7pPr marL="3200400" lvl="6" indent="-304800" rtl="0">
              <a:spcBef>
                <a:spcPts val="1600"/>
              </a:spcBef>
              <a:spcAft>
                <a:spcPts val="0"/>
              </a:spcAft>
              <a:buClr>
                <a:srgbClr val="666666"/>
              </a:buClr>
              <a:buSzPts val="1200"/>
              <a:buFont typeface="Poppins"/>
              <a:buChar char="●"/>
              <a:defRPr sz="1200">
                <a:solidFill>
                  <a:srgbClr val="666666"/>
                </a:solidFill>
                <a:latin typeface="Poppins"/>
                <a:ea typeface="Poppins"/>
                <a:cs typeface="Poppins"/>
                <a:sym typeface="Poppins"/>
              </a:defRPr>
            </a:lvl7pPr>
            <a:lvl8pPr marL="3657600" lvl="7" indent="-304800" rtl="0">
              <a:spcBef>
                <a:spcPts val="1600"/>
              </a:spcBef>
              <a:spcAft>
                <a:spcPts val="0"/>
              </a:spcAft>
              <a:buClr>
                <a:srgbClr val="666666"/>
              </a:buClr>
              <a:buSzPts val="1200"/>
              <a:buFont typeface="Poppins"/>
              <a:buChar char="○"/>
              <a:defRPr sz="1200">
                <a:solidFill>
                  <a:srgbClr val="666666"/>
                </a:solidFill>
                <a:latin typeface="Poppins"/>
                <a:ea typeface="Poppins"/>
                <a:cs typeface="Poppins"/>
                <a:sym typeface="Poppins"/>
              </a:defRPr>
            </a:lvl8pPr>
            <a:lvl9pPr marL="4114800" lvl="8" indent="-304800" rtl="0">
              <a:spcBef>
                <a:spcPts val="1600"/>
              </a:spcBef>
              <a:spcAft>
                <a:spcPts val="1600"/>
              </a:spcAft>
              <a:buClr>
                <a:srgbClr val="666666"/>
              </a:buClr>
              <a:buSzPts val="1200"/>
              <a:buFont typeface="Poppins"/>
              <a:buChar char="■"/>
              <a:defRPr sz="1200">
                <a:solidFill>
                  <a:srgbClr val="666666"/>
                </a:solidFill>
                <a:latin typeface="Poppins"/>
                <a:ea typeface="Poppins"/>
                <a:cs typeface="Poppins"/>
                <a:sym typeface="Poppins"/>
              </a:defRPr>
            </a:lvl9pPr>
          </a:lstStyle>
          <a:p/>
        </p:txBody>
      </p:sp>
      <p:sp>
        <p:nvSpPr>
          <p:cNvPr id="54" name="Google Shape;54;p8"/>
          <p:cNvSpPr txBox="1"/>
          <p:nvPr>
            <p:ph type="body" idx="2"/>
          </p:nvPr>
        </p:nvSpPr>
        <p:spPr>
          <a:xfrm>
            <a:off x="4503925" y="1900975"/>
            <a:ext cx="3085800" cy="3063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666666"/>
              </a:buClr>
              <a:buSzPts val="1200"/>
              <a:buFont typeface="Poppins"/>
              <a:buChar char="●"/>
              <a:defRPr sz="1200">
                <a:solidFill>
                  <a:srgbClr val="666666"/>
                </a:solidFill>
                <a:latin typeface="Poppins"/>
                <a:ea typeface="Poppins"/>
                <a:cs typeface="Poppins"/>
                <a:sym typeface="Poppins"/>
              </a:defRPr>
            </a:lvl1pPr>
            <a:lvl2pPr marL="914400" lvl="1" indent="-304800" rtl="0">
              <a:spcBef>
                <a:spcPts val="1600"/>
              </a:spcBef>
              <a:spcAft>
                <a:spcPts val="0"/>
              </a:spcAft>
              <a:buClr>
                <a:srgbClr val="666666"/>
              </a:buClr>
              <a:buSzPts val="1200"/>
              <a:buFont typeface="Poppins"/>
              <a:buChar char="○"/>
              <a:defRPr sz="1200">
                <a:solidFill>
                  <a:srgbClr val="666666"/>
                </a:solidFill>
                <a:latin typeface="Poppins"/>
                <a:ea typeface="Poppins"/>
                <a:cs typeface="Poppins"/>
                <a:sym typeface="Poppins"/>
              </a:defRPr>
            </a:lvl2pPr>
            <a:lvl3pPr marL="1371600" lvl="2" indent="-304800" rtl="0">
              <a:spcBef>
                <a:spcPts val="1600"/>
              </a:spcBef>
              <a:spcAft>
                <a:spcPts val="0"/>
              </a:spcAft>
              <a:buClr>
                <a:srgbClr val="666666"/>
              </a:buClr>
              <a:buSzPts val="1200"/>
              <a:buFont typeface="Poppins"/>
              <a:buChar char="■"/>
              <a:defRPr sz="1200">
                <a:solidFill>
                  <a:srgbClr val="666666"/>
                </a:solidFill>
                <a:latin typeface="Poppins"/>
                <a:ea typeface="Poppins"/>
                <a:cs typeface="Poppins"/>
                <a:sym typeface="Poppins"/>
              </a:defRPr>
            </a:lvl3pPr>
            <a:lvl4pPr marL="1828800" lvl="3" indent="-304800" rtl="0">
              <a:spcBef>
                <a:spcPts val="1600"/>
              </a:spcBef>
              <a:spcAft>
                <a:spcPts val="0"/>
              </a:spcAft>
              <a:buClr>
                <a:srgbClr val="666666"/>
              </a:buClr>
              <a:buSzPts val="1200"/>
              <a:buFont typeface="Poppins"/>
              <a:buChar char="●"/>
              <a:defRPr sz="1200">
                <a:solidFill>
                  <a:srgbClr val="666666"/>
                </a:solidFill>
                <a:latin typeface="Poppins"/>
                <a:ea typeface="Poppins"/>
                <a:cs typeface="Poppins"/>
                <a:sym typeface="Poppins"/>
              </a:defRPr>
            </a:lvl4pPr>
            <a:lvl5pPr marL="2286000" lvl="4" indent="-304800" rtl="0">
              <a:spcBef>
                <a:spcPts val="1600"/>
              </a:spcBef>
              <a:spcAft>
                <a:spcPts val="0"/>
              </a:spcAft>
              <a:buClr>
                <a:srgbClr val="666666"/>
              </a:buClr>
              <a:buSzPts val="1200"/>
              <a:buFont typeface="Poppins"/>
              <a:buChar char="○"/>
              <a:defRPr sz="1200">
                <a:solidFill>
                  <a:srgbClr val="666666"/>
                </a:solidFill>
                <a:latin typeface="Poppins"/>
                <a:ea typeface="Poppins"/>
                <a:cs typeface="Poppins"/>
                <a:sym typeface="Poppins"/>
              </a:defRPr>
            </a:lvl5pPr>
            <a:lvl6pPr marL="2743200" lvl="5" indent="-304800" rtl="0">
              <a:spcBef>
                <a:spcPts val="1600"/>
              </a:spcBef>
              <a:spcAft>
                <a:spcPts val="0"/>
              </a:spcAft>
              <a:buClr>
                <a:srgbClr val="666666"/>
              </a:buClr>
              <a:buSzPts val="1200"/>
              <a:buFont typeface="Poppins"/>
              <a:buChar char="■"/>
              <a:defRPr sz="1200">
                <a:solidFill>
                  <a:srgbClr val="666666"/>
                </a:solidFill>
                <a:latin typeface="Poppins"/>
                <a:ea typeface="Poppins"/>
                <a:cs typeface="Poppins"/>
                <a:sym typeface="Poppins"/>
              </a:defRPr>
            </a:lvl6pPr>
            <a:lvl7pPr marL="3200400" lvl="6" indent="-304800" rtl="0">
              <a:spcBef>
                <a:spcPts val="1600"/>
              </a:spcBef>
              <a:spcAft>
                <a:spcPts val="0"/>
              </a:spcAft>
              <a:buClr>
                <a:srgbClr val="666666"/>
              </a:buClr>
              <a:buSzPts val="1200"/>
              <a:buFont typeface="Poppins"/>
              <a:buChar char="●"/>
              <a:defRPr sz="1200">
                <a:solidFill>
                  <a:srgbClr val="666666"/>
                </a:solidFill>
                <a:latin typeface="Poppins"/>
                <a:ea typeface="Poppins"/>
                <a:cs typeface="Poppins"/>
                <a:sym typeface="Poppins"/>
              </a:defRPr>
            </a:lvl7pPr>
            <a:lvl8pPr marL="3657600" lvl="7" indent="-304800" rtl="0">
              <a:spcBef>
                <a:spcPts val="1600"/>
              </a:spcBef>
              <a:spcAft>
                <a:spcPts val="0"/>
              </a:spcAft>
              <a:buClr>
                <a:srgbClr val="666666"/>
              </a:buClr>
              <a:buSzPts val="1200"/>
              <a:buFont typeface="Poppins"/>
              <a:buChar char="○"/>
              <a:defRPr sz="1200">
                <a:solidFill>
                  <a:srgbClr val="666666"/>
                </a:solidFill>
                <a:latin typeface="Poppins"/>
                <a:ea typeface="Poppins"/>
                <a:cs typeface="Poppins"/>
                <a:sym typeface="Poppins"/>
              </a:defRPr>
            </a:lvl8pPr>
            <a:lvl9pPr marL="4114800" lvl="8" indent="-304800" rtl="0">
              <a:spcBef>
                <a:spcPts val="1600"/>
              </a:spcBef>
              <a:spcAft>
                <a:spcPts val="1600"/>
              </a:spcAft>
              <a:buClr>
                <a:srgbClr val="666666"/>
              </a:buClr>
              <a:buSzPts val="1200"/>
              <a:buFont typeface="Poppins"/>
              <a:buChar char="■"/>
              <a:defRPr sz="1200">
                <a:solidFill>
                  <a:srgbClr val="666666"/>
                </a:solidFill>
                <a:latin typeface="Poppins"/>
                <a:ea typeface="Poppins"/>
                <a:cs typeface="Poppins"/>
                <a:sym typeface="Poppins"/>
              </a:defRPr>
            </a:lvl9pPr>
          </a:lstStyle>
          <a:p/>
        </p:txBody>
      </p:sp>
      <p:pic>
        <p:nvPicPr>
          <p:cNvPr id="55" name="Google Shape;55;p8"/>
          <p:cNvPicPr preferRelativeResize="0"/>
          <p:nvPr/>
        </p:nvPicPr>
        <p:blipFill>
          <a:blip r:embed="rId3"/>
          <a:stretch>
            <a:fillRect/>
          </a:stretch>
        </p:blipFill>
        <p:spPr>
          <a:xfrm>
            <a:off x="8073935" y="152400"/>
            <a:ext cx="916176" cy="635650"/>
          </a:xfrm>
          <a:prstGeom prst="rect">
            <a:avLst/>
          </a:prstGeom>
          <a:noFill/>
          <a:ln>
            <a:noFill/>
          </a:ln>
        </p:spPr>
      </p:pic>
      <p:sp>
        <p:nvSpPr>
          <p:cNvPr id="56" name="Google Shape;56;p8"/>
          <p:cNvSpPr txBox="1"/>
          <p:nvPr/>
        </p:nvSpPr>
        <p:spPr>
          <a:xfrm>
            <a:off x="124200" y="4778298"/>
            <a:ext cx="32286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666666"/>
                </a:solidFill>
                <a:latin typeface="Poppins"/>
                <a:ea typeface="Poppins"/>
                <a:cs typeface="Poppins"/>
                <a:sym typeface="Poppins"/>
              </a:rPr>
              <a:t>Copyright 2020 Moolya Testing</a:t>
            </a:r>
            <a:endParaRPr sz="900">
              <a:solidFill>
                <a:srgbClr val="666666"/>
              </a:solidFill>
              <a:latin typeface="Poppins"/>
              <a:ea typeface="Poppins"/>
              <a:cs typeface="Poppins"/>
              <a:sym typeface="Poppi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1 1 1">
  <p:cSld name="TITLE_1_1_1">
    <p:spTree>
      <p:nvGrpSpPr>
        <p:cNvPr id="57" name="Shape 57"/>
        <p:cNvGrpSpPr/>
        <p:nvPr/>
      </p:nvGrpSpPr>
      <p:grpSpPr>
        <a:xfrm>
          <a:off x="0" y="0"/>
          <a:ext cx="0" cy="0"/>
          <a:chOff x="0" y="0"/>
          <a:chExt cx="0" cy="0"/>
        </a:xfrm>
      </p:grpSpPr>
      <p:sp>
        <p:nvSpPr>
          <p:cNvPr id="58" name="Google Shape;58;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pic>
        <p:nvPicPr>
          <p:cNvPr id="59" name="Google Shape;59;p9"/>
          <p:cNvPicPr preferRelativeResize="0"/>
          <p:nvPr/>
        </p:nvPicPr>
        <p:blipFill>
          <a:blip r:embed="rId2"/>
          <a:stretch>
            <a:fillRect/>
          </a:stretch>
        </p:blipFill>
        <p:spPr>
          <a:xfrm>
            <a:off x="8073935" y="152400"/>
            <a:ext cx="916176" cy="635650"/>
          </a:xfrm>
          <a:prstGeom prst="rect">
            <a:avLst/>
          </a:prstGeom>
          <a:noFill/>
          <a:ln>
            <a:noFill/>
          </a:ln>
        </p:spPr>
      </p:pic>
      <p:sp>
        <p:nvSpPr>
          <p:cNvPr id="60" name="Google Shape;60;p9"/>
          <p:cNvSpPr txBox="1"/>
          <p:nvPr/>
        </p:nvSpPr>
        <p:spPr>
          <a:xfrm>
            <a:off x="124200" y="4778298"/>
            <a:ext cx="3228600" cy="3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666666"/>
                </a:solidFill>
                <a:latin typeface="Poppins"/>
                <a:ea typeface="Poppins"/>
                <a:cs typeface="Poppins"/>
                <a:sym typeface="Poppins"/>
              </a:rPr>
              <a:t>Copyright 2020 Moolya Testing</a:t>
            </a:r>
            <a:endParaRPr sz="900">
              <a:solidFill>
                <a:srgbClr val="666666"/>
              </a:solidFill>
              <a:latin typeface="Poppins"/>
              <a:ea typeface="Poppins"/>
              <a:cs typeface="Poppins"/>
              <a:sym typeface="Poppi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61" name="Shape 61"/>
        <p:cNvGrpSpPr/>
        <p:nvPr/>
      </p:nvGrpSpPr>
      <p:grpSpPr>
        <a:xfrm>
          <a:off x="0" y="0"/>
          <a:ext cx="0" cy="0"/>
          <a:chOff x="0" y="0"/>
          <a:chExt cx="0" cy="0"/>
        </a:xfrm>
      </p:grpSpPr>
      <p:sp>
        <p:nvSpPr>
          <p:cNvPr id="62" name="Google Shape;62;p10"/>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434343"/>
              </a:buClr>
              <a:buSzPts val="3600"/>
              <a:buNone/>
              <a:defRPr sz="3600">
                <a:solidFill>
                  <a:srgbClr val="434343"/>
                </a:solidFill>
              </a:defRPr>
            </a:lvl1pPr>
            <a:lvl2pPr lvl="1" algn="ctr">
              <a:spcBef>
                <a:spcPts val="0"/>
              </a:spcBef>
              <a:spcAft>
                <a:spcPts val="0"/>
              </a:spcAft>
              <a:buClr>
                <a:srgbClr val="434343"/>
              </a:buClr>
              <a:buSzPts val="3600"/>
              <a:buNone/>
              <a:defRPr sz="3600">
                <a:solidFill>
                  <a:srgbClr val="434343"/>
                </a:solidFill>
              </a:defRPr>
            </a:lvl2pPr>
            <a:lvl3pPr lvl="2" algn="ctr">
              <a:spcBef>
                <a:spcPts val="0"/>
              </a:spcBef>
              <a:spcAft>
                <a:spcPts val="0"/>
              </a:spcAft>
              <a:buClr>
                <a:srgbClr val="434343"/>
              </a:buClr>
              <a:buSzPts val="3600"/>
              <a:buNone/>
              <a:defRPr sz="3600">
                <a:solidFill>
                  <a:srgbClr val="434343"/>
                </a:solidFill>
              </a:defRPr>
            </a:lvl3pPr>
            <a:lvl4pPr lvl="3" algn="ctr">
              <a:spcBef>
                <a:spcPts val="0"/>
              </a:spcBef>
              <a:spcAft>
                <a:spcPts val="0"/>
              </a:spcAft>
              <a:buClr>
                <a:srgbClr val="434343"/>
              </a:buClr>
              <a:buSzPts val="3600"/>
              <a:buNone/>
              <a:defRPr sz="3600">
                <a:solidFill>
                  <a:srgbClr val="434343"/>
                </a:solidFill>
              </a:defRPr>
            </a:lvl4pPr>
            <a:lvl5pPr lvl="4" algn="ctr">
              <a:spcBef>
                <a:spcPts val="0"/>
              </a:spcBef>
              <a:spcAft>
                <a:spcPts val="0"/>
              </a:spcAft>
              <a:buClr>
                <a:srgbClr val="434343"/>
              </a:buClr>
              <a:buSzPts val="3600"/>
              <a:buNone/>
              <a:defRPr sz="3600">
                <a:solidFill>
                  <a:srgbClr val="434343"/>
                </a:solidFill>
              </a:defRPr>
            </a:lvl5pPr>
            <a:lvl6pPr lvl="5" algn="ctr">
              <a:spcBef>
                <a:spcPts val="0"/>
              </a:spcBef>
              <a:spcAft>
                <a:spcPts val="0"/>
              </a:spcAft>
              <a:buClr>
                <a:srgbClr val="434343"/>
              </a:buClr>
              <a:buSzPts val="3600"/>
              <a:buNone/>
              <a:defRPr sz="3600">
                <a:solidFill>
                  <a:srgbClr val="434343"/>
                </a:solidFill>
              </a:defRPr>
            </a:lvl6pPr>
            <a:lvl7pPr lvl="6" algn="ctr">
              <a:spcBef>
                <a:spcPts val="0"/>
              </a:spcBef>
              <a:spcAft>
                <a:spcPts val="0"/>
              </a:spcAft>
              <a:buClr>
                <a:srgbClr val="434343"/>
              </a:buClr>
              <a:buSzPts val="3600"/>
              <a:buNone/>
              <a:defRPr sz="3600">
                <a:solidFill>
                  <a:srgbClr val="434343"/>
                </a:solidFill>
              </a:defRPr>
            </a:lvl7pPr>
            <a:lvl8pPr lvl="7" algn="ctr">
              <a:spcBef>
                <a:spcPts val="0"/>
              </a:spcBef>
              <a:spcAft>
                <a:spcPts val="0"/>
              </a:spcAft>
              <a:buClr>
                <a:srgbClr val="434343"/>
              </a:buClr>
              <a:buSzPts val="3600"/>
              <a:buNone/>
              <a:defRPr sz="3600">
                <a:solidFill>
                  <a:srgbClr val="434343"/>
                </a:solidFill>
              </a:defRPr>
            </a:lvl8pPr>
            <a:lvl9pPr lvl="8" algn="ctr">
              <a:spcBef>
                <a:spcPts val="0"/>
              </a:spcBef>
              <a:spcAft>
                <a:spcPts val="0"/>
              </a:spcAft>
              <a:buClr>
                <a:srgbClr val="434343"/>
              </a:buClr>
              <a:buSzPts val="3600"/>
              <a:buNone/>
              <a:defRPr sz="3600">
                <a:solidFill>
                  <a:srgbClr val="434343"/>
                </a:solidFill>
              </a:defRPr>
            </a:lvl9pPr>
          </a:lstStyle>
          <a:p/>
        </p:txBody>
      </p:sp>
      <p:sp>
        <p:nvSpPr>
          <p:cNvPr id="63" name="Google Shape;63;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2.xml"/><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2.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2.xml"/><Relationship Id="rId1" Type="http://schemas.openxmlformats.org/officeDocument/2006/relationships/image" Target="../media/image1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2.xml"/><Relationship Id="rId1" Type="http://schemas.openxmlformats.org/officeDocument/2006/relationships/image" Target="../media/image19.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2.xml"/><Relationship Id="rId1" Type="http://schemas.openxmlformats.org/officeDocument/2006/relationships/image" Target="../media/image20.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2.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2.xml"/><Relationship Id="rId1" Type="http://schemas.openxmlformats.org/officeDocument/2006/relationships/image" Target="../media/image22.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0.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2.xml"/><Relationship Id="rId1" Type="http://schemas.openxmlformats.org/officeDocument/2006/relationships/image" Target="../media/image23.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2.xml"/><Relationship Id="rId1" Type="http://schemas.openxmlformats.org/officeDocument/2006/relationships/image" Target="../media/image24.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2.xml"/><Relationship Id="rId1"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22"/>
          <p:cNvSpPr txBox="1"/>
          <p:nvPr>
            <p:ph type="ctrTitle"/>
          </p:nvPr>
        </p:nvSpPr>
        <p:spPr>
          <a:xfrm>
            <a:off x="603000" y="1499400"/>
            <a:ext cx="7550400" cy="93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4800">
                <a:solidFill>
                  <a:schemeClr val="lt1"/>
                </a:solidFill>
                <a:latin typeface="Oswald Medium"/>
                <a:ea typeface="Oswald Medium"/>
                <a:cs typeface="Oswald Medium"/>
                <a:sym typeface="Oswald Medium"/>
              </a:rPr>
              <a:t>Agile-Git-Maven</a:t>
            </a:r>
            <a:endParaRPr lang="en-US" altLang="en-GB" sz="4800" b="0">
              <a:solidFill>
                <a:schemeClr val="lt1"/>
              </a:solidFill>
              <a:latin typeface="Oswald Medium"/>
              <a:ea typeface="Oswald Medium"/>
              <a:cs typeface="Oswald Medium"/>
              <a:sym typeface="Oswald Medium"/>
            </a:endParaRPr>
          </a:p>
        </p:txBody>
      </p:sp>
      <p:sp>
        <p:nvSpPr>
          <p:cNvPr id="132" name="Google Shape;132;p22"/>
          <p:cNvSpPr txBox="1"/>
          <p:nvPr>
            <p:ph type="subTitle" idx="1"/>
          </p:nvPr>
        </p:nvSpPr>
        <p:spPr>
          <a:xfrm>
            <a:off x="609600" y="2819400"/>
            <a:ext cx="79134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2200">
                <a:solidFill>
                  <a:schemeClr val="lt1"/>
                </a:solidFill>
                <a:latin typeface="Poppins Light"/>
                <a:ea typeface="Poppins Light"/>
                <a:cs typeface="Poppins Light"/>
                <a:sym typeface="Poppins Light"/>
              </a:rPr>
              <a:t>Sunil Nagaraj</a:t>
            </a:r>
            <a:r>
              <a:rPr lang="en-GB" sz="2200">
                <a:solidFill>
                  <a:schemeClr val="lt1"/>
                </a:solidFill>
                <a:latin typeface="Poppins Light"/>
                <a:ea typeface="Poppins Light"/>
                <a:cs typeface="Poppins Light"/>
                <a:sym typeface="Poppins Light"/>
              </a:rPr>
              <a:t> , </a:t>
            </a:r>
            <a:r>
              <a:rPr lang="en-US" altLang="en-GB" sz="2200">
                <a:solidFill>
                  <a:schemeClr val="lt1"/>
                </a:solidFill>
                <a:latin typeface="Poppins Light"/>
                <a:ea typeface="Poppins Light"/>
                <a:cs typeface="Poppins Light"/>
                <a:sym typeface="Poppins Light"/>
              </a:rPr>
              <a:t>21/10/21</a:t>
            </a:r>
            <a:r>
              <a:rPr lang="en-GB" sz="2200">
                <a:solidFill>
                  <a:schemeClr val="lt1"/>
                </a:solidFill>
                <a:latin typeface="Poppins Light"/>
                <a:ea typeface="Poppins Light"/>
                <a:cs typeface="Poppins Light"/>
                <a:sym typeface="Poppins Light"/>
              </a:rPr>
              <a:t> </a:t>
            </a:r>
            <a:endParaRPr sz="2200">
              <a:solidFill>
                <a:schemeClr val="lt1"/>
              </a:solidFill>
              <a:latin typeface="Poppins Light"/>
              <a:ea typeface="Poppins Light"/>
              <a:cs typeface="Poppins Light"/>
              <a:sym typeface="Poppi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Product Backlog</a:t>
            </a:r>
            <a:br>
              <a:rPr lang="en-US"/>
            </a:br>
            <a:endParaRPr lang="en-US" dirty="0"/>
          </a:p>
        </p:txBody>
      </p:sp>
      <p:pic>
        <p:nvPicPr>
          <p:cNvPr id="2050" name="Picture 2" descr="C:\Users\AMRUT-LAPPY\Desktop\s.JPG"/>
          <p:cNvPicPr>
            <a:picLocks noChangeAspect="1" noChangeArrowheads="1"/>
          </p:cNvPicPr>
          <p:nvPr/>
        </p:nvPicPr>
        <p:blipFill>
          <a:blip r:embed="rId1"/>
          <a:srcRect/>
          <a:stretch>
            <a:fillRect/>
          </a:stretch>
        </p:blipFill>
        <p:spPr bwMode="auto">
          <a:xfrm>
            <a:off x="1371600" y="1200150"/>
            <a:ext cx="5372100" cy="3200400"/>
          </a:xfrm>
          <a:prstGeom prst="rect">
            <a:avLst/>
          </a:prstGeom>
          <a:noFill/>
        </p:spPr>
      </p:pic>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Scrum roles and responsibilities</a:t>
            </a:r>
            <a:endParaRPr lang="en-US" dirty="0"/>
          </a:p>
        </p:txBody>
      </p:sp>
      <p:sp>
        <p:nvSpPr>
          <p:cNvPr id="6" name="object 4"/>
          <p:cNvSpPr/>
          <p:nvPr/>
        </p:nvSpPr>
        <p:spPr>
          <a:xfrm>
            <a:off x="1655396" y="2371725"/>
            <a:ext cx="317018" cy="616077"/>
          </a:xfrm>
          <a:prstGeom prst="rect">
            <a:avLst/>
          </a:prstGeom>
          <a:blipFill>
            <a:blip r:embed="rId1" cstate="print"/>
            <a:stretch>
              <a:fillRect/>
            </a:stretch>
          </a:blipFill>
        </p:spPr>
        <p:txBody>
          <a:bodyPr wrap="square" lIns="0" tIns="0" rIns="0" bIns="0" rtlCol="0"/>
          <a:lstStyle/>
          <a:p>
            <a:endParaRPr sz="1050"/>
          </a:p>
        </p:txBody>
      </p:sp>
      <p:sp>
        <p:nvSpPr>
          <p:cNvPr id="7" name="object 5"/>
          <p:cNvSpPr txBox="1"/>
          <p:nvPr/>
        </p:nvSpPr>
        <p:spPr>
          <a:xfrm>
            <a:off x="1278739" y="2991231"/>
            <a:ext cx="1169656" cy="161290"/>
          </a:xfrm>
          <a:prstGeom prst="rect">
            <a:avLst/>
          </a:prstGeom>
        </p:spPr>
        <p:txBody>
          <a:bodyPr vert="horz" wrap="square" lIns="0" tIns="0" rIns="0" bIns="0" rtlCol="0">
            <a:spAutoFit/>
          </a:bodyPr>
          <a:lstStyle/>
          <a:p>
            <a:pPr marL="12700"/>
            <a:r>
              <a:rPr sz="1050" spc="-10" dirty="0">
                <a:solidFill>
                  <a:srgbClr val="181818"/>
                </a:solidFill>
                <a:latin typeface="Calibri"/>
                <a:cs typeface="Calibri"/>
              </a:rPr>
              <a:t>Product</a:t>
            </a:r>
            <a:r>
              <a:rPr sz="1050" spc="-70" dirty="0">
                <a:solidFill>
                  <a:srgbClr val="181818"/>
                </a:solidFill>
                <a:latin typeface="Calibri"/>
                <a:cs typeface="Calibri"/>
              </a:rPr>
              <a:t> </a:t>
            </a:r>
            <a:r>
              <a:rPr sz="1050" spc="-5" dirty="0">
                <a:solidFill>
                  <a:srgbClr val="181818"/>
                </a:solidFill>
                <a:latin typeface="Calibri"/>
                <a:cs typeface="Calibri"/>
              </a:rPr>
              <a:t>Owner</a:t>
            </a:r>
            <a:endParaRPr sz="1050">
              <a:latin typeface="Calibri"/>
              <a:cs typeface="Calibri"/>
            </a:endParaRPr>
          </a:p>
        </p:txBody>
      </p:sp>
      <p:sp>
        <p:nvSpPr>
          <p:cNvPr id="8" name="object 6"/>
          <p:cNvSpPr/>
          <p:nvPr/>
        </p:nvSpPr>
        <p:spPr>
          <a:xfrm>
            <a:off x="2465240" y="2371725"/>
            <a:ext cx="823007" cy="643509"/>
          </a:xfrm>
          <a:prstGeom prst="rect">
            <a:avLst/>
          </a:prstGeom>
          <a:blipFill>
            <a:blip r:embed="rId2" cstate="print"/>
            <a:stretch>
              <a:fillRect/>
            </a:stretch>
          </a:blipFill>
        </p:spPr>
        <p:txBody>
          <a:bodyPr wrap="square" lIns="0" tIns="0" rIns="0" bIns="0" rtlCol="0"/>
          <a:lstStyle/>
          <a:p>
            <a:endParaRPr sz="1050"/>
          </a:p>
        </p:txBody>
      </p:sp>
      <p:sp>
        <p:nvSpPr>
          <p:cNvPr id="9" name="object 7"/>
          <p:cNvSpPr/>
          <p:nvPr/>
        </p:nvSpPr>
        <p:spPr>
          <a:xfrm>
            <a:off x="3546818" y="2047112"/>
            <a:ext cx="1633787" cy="941070"/>
          </a:xfrm>
          <a:custGeom>
            <a:avLst/>
            <a:gdLst/>
            <a:ahLst/>
            <a:cxnLst/>
            <a:rect l="l" t="t" r="r" b="b"/>
            <a:pathLst>
              <a:path w="2002789" h="1254760">
                <a:moveTo>
                  <a:pt x="504189" y="953388"/>
                </a:moveTo>
                <a:lnTo>
                  <a:pt x="0" y="953388"/>
                </a:lnTo>
                <a:lnTo>
                  <a:pt x="252095" y="1254252"/>
                </a:lnTo>
                <a:lnTo>
                  <a:pt x="504189" y="953388"/>
                </a:lnTo>
                <a:close/>
              </a:path>
              <a:path w="2002789" h="1254760">
                <a:moveTo>
                  <a:pt x="1748299" y="161036"/>
                </a:moveTo>
                <a:lnTo>
                  <a:pt x="1302003" y="161036"/>
                </a:lnTo>
                <a:lnTo>
                  <a:pt x="1351107" y="163240"/>
                </a:lnTo>
                <a:lnTo>
                  <a:pt x="1398975" y="169728"/>
                </a:lnTo>
                <a:lnTo>
                  <a:pt x="1445418" y="180308"/>
                </a:lnTo>
                <a:lnTo>
                  <a:pt x="1490246" y="194789"/>
                </a:lnTo>
                <a:lnTo>
                  <a:pt x="1533267" y="212982"/>
                </a:lnTo>
                <a:lnTo>
                  <a:pt x="1574291" y="234696"/>
                </a:lnTo>
                <a:lnTo>
                  <a:pt x="1613129" y="259739"/>
                </a:lnTo>
                <a:lnTo>
                  <a:pt x="1649588" y="287923"/>
                </a:lnTo>
                <a:lnTo>
                  <a:pt x="1683480" y="319055"/>
                </a:lnTo>
                <a:lnTo>
                  <a:pt x="1714612" y="352947"/>
                </a:lnTo>
                <a:lnTo>
                  <a:pt x="1742796" y="389406"/>
                </a:lnTo>
                <a:lnTo>
                  <a:pt x="1767839" y="428243"/>
                </a:lnTo>
                <a:lnTo>
                  <a:pt x="1789553" y="469268"/>
                </a:lnTo>
                <a:lnTo>
                  <a:pt x="1807746" y="512289"/>
                </a:lnTo>
                <a:lnTo>
                  <a:pt x="1822227" y="557117"/>
                </a:lnTo>
                <a:lnTo>
                  <a:pt x="1832807" y="603560"/>
                </a:lnTo>
                <a:lnTo>
                  <a:pt x="1839295" y="651428"/>
                </a:lnTo>
                <a:lnTo>
                  <a:pt x="1841500" y="700531"/>
                </a:lnTo>
                <a:lnTo>
                  <a:pt x="1841500" y="1254252"/>
                </a:lnTo>
                <a:lnTo>
                  <a:pt x="2002536" y="1254252"/>
                </a:lnTo>
                <a:lnTo>
                  <a:pt x="2002536" y="700531"/>
                </a:lnTo>
                <a:lnTo>
                  <a:pt x="2000919" y="652575"/>
                </a:lnTo>
                <a:lnTo>
                  <a:pt x="1996139" y="605484"/>
                </a:lnTo>
                <a:lnTo>
                  <a:pt x="1988301" y="559365"/>
                </a:lnTo>
                <a:lnTo>
                  <a:pt x="1977508" y="514320"/>
                </a:lnTo>
                <a:lnTo>
                  <a:pt x="1963865" y="470455"/>
                </a:lnTo>
                <a:lnTo>
                  <a:pt x="1947477" y="427874"/>
                </a:lnTo>
                <a:lnTo>
                  <a:pt x="1928447" y="386682"/>
                </a:lnTo>
                <a:lnTo>
                  <a:pt x="1906881" y="346982"/>
                </a:lnTo>
                <a:lnTo>
                  <a:pt x="1882882" y="308880"/>
                </a:lnTo>
                <a:lnTo>
                  <a:pt x="1856555" y="272479"/>
                </a:lnTo>
                <a:lnTo>
                  <a:pt x="1828005" y="237884"/>
                </a:lnTo>
                <a:lnTo>
                  <a:pt x="1797335" y="205200"/>
                </a:lnTo>
                <a:lnTo>
                  <a:pt x="1764651" y="174530"/>
                </a:lnTo>
                <a:lnTo>
                  <a:pt x="1748299" y="161036"/>
                </a:lnTo>
                <a:close/>
              </a:path>
              <a:path w="2002789" h="1254760">
                <a:moveTo>
                  <a:pt x="1302003" y="0"/>
                </a:moveTo>
                <a:lnTo>
                  <a:pt x="872109" y="0"/>
                </a:lnTo>
                <a:lnTo>
                  <a:pt x="824152" y="1616"/>
                </a:lnTo>
                <a:lnTo>
                  <a:pt x="777061" y="6396"/>
                </a:lnTo>
                <a:lnTo>
                  <a:pt x="730942" y="14234"/>
                </a:lnTo>
                <a:lnTo>
                  <a:pt x="685897" y="25027"/>
                </a:lnTo>
                <a:lnTo>
                  <a:pt x="642032" y="38670"/>
                </a:lnTo>
                <a:lnTo>
                  <a:pt x="599451" y="55058"/>
                </a:lnTo>
                <a:lnTo>
                  <a:pt x="558259" y="74088"/>
                </a:lnTo>
                <a:lnTo>
                  <a:pt x="518559" y="95654"/>
                </a:lnTo>
                <a:lnTo>
                  <a:pt x="480457" y="119653"/>
                </a:lnTo>
                <a:lnTo>
                  <a:pt x="444056" y="145980"/>
                </a:lnTo>
                <a:lnTo>
                  <a:pt x="409461" y="174530"/>
                </a:lnTo>
                <a:lnTo>
                  <a:pt x="376777" y="205200"/>
                </a:lnTo>
                <a:lnTo>
                  <a:pt x="346107" y="237884"/>
                </a:lnTo>
                <a:lnTo>
                  <a:pt x="317557" y="272479"/>
                </a:lnTo>
                <a:lnTo>
                  <a:pt x="291230" y="308880"/>
                </a:lnTo>
                <a:lnTo>
                  <a:pt x="267231" y="346982"/>
                </a:lnTo>
                <a:lnTo>
                  <a:pt x="245665" y="386682"/>
                </a:lnTo>
                <a:lnTo>
                  <a:pt x="226635" y="427874"/>
                </a:lnTo>
                <a:lnTo>
                  <a:pt x="210247" y="470455"/>
                </a:lnTo>
                <a:lnTo>
                  <a:pt x="196604" y="514320"/>
                </a:lnTo>
                <a:lnTo>
                  <a:pt x="185811" y="559365"/>
                </a:lnTo>
                <a:lnTo>
                  <a:pt x="177973" y="605484"/>
                </a:lnTo>
                <a:lnTo>
                  <a:pt x="173193" y="652575"/>
                </a:lnTo>
                <a:lnTo>
                  <a:pt x="171576" y="700531"/>
                </a:lnTo>
                <a:lnTo>
                  <a:pt x="171576" y="953388"/>
                </a:lnTo>
                <a:lnTo>
                  <a:pt x="332613" y="953388"/>
                </a:lnTo>
                <a:lnTo>
                  <a:pt x="332613" y="700531"/>
                </a:lnTo>
                <a:lnTo>
                  <a:pt x="334817" y="651428"/>
                </a:lnTo>
                <a:lnTo>
                  <a:pt x="341305" y="603560"/>
                </a:lnTo>
                <a:lnTo>
                  <a:pt x="351885" y="557117"/>
                </a:lnTo>
                <a:lnTo>
                  <a:pt x="366366" y="512289"/>
                </a:lnTo>
                <a:lnTo>
                  <a:pt x="384559" y="469268"/>
                </a:lnTo>
                <a:lnTo>
                  <a:pt x="406273" y="428244"/>
                </a:lnTo>
                <a:lnTo>
                  <a:pt x="431316" y="389406"/>
                </a:lnTo>
                <a:lnTo>
                  <a:pt x="459500" y="352947"/>
                </a:lnTo>
                <a:lnTo>
                  <a:pt x="490632" y="319055"/>
                </a:lnTo>
                <a:lnTo>
                  <a:pt x="524524" y="287923"/>
                </a:lnTo>
                <a:lnTo>
                  <a:pt x="560983" y="259739"/>
                </a:lnTo>
                <a:lnTo>
                  <a:pt x="599821" y="234696"/>
                </a:lnTo>
                <a:lnTo>
                  <a:pt x="640845" y="212982"/>
                </a:lnTo>
                <a:lnTo>
                  <a:pt x="683866" y="194789"/>
                </a:lnTo>
                <a:lnTo>
                  <a:pt x="728694" y="180308"/>
                </a:lnTo>
                <a:lnTo>
                  <a:pt x="775137" y="169728"/>
                </a:lnTo>
                <a:lnTo>
                  <a:pt x="823005" y="163240"/>
                </a:lnTo>
                <a:lnTo>
                  <a:pt x="872109" y="161036"/>
                </a:lnTo>
                <a:lnTo>
                  <a:pt x="1748299" y="161036"/>
                </a:lnTo>
                <a:lnTo>
                  <a:pt x="1730056" y="145980"/>
                </a:lnTo>
                <a:lnTo>
                  <a:pt x="1693655" y="119653"/>
                </a:lnTo>
                <a:lnTo>
                  <a:pt x="1655553" y="95654"/>
                </a:lnTo>
                <a:lnTo>
                  <a:pt x="1615853" y="74088"/>
                </a:lnTo>
                <a:lnTo>
                  <a:pt x="1574661" y="55058"/>
                </a:lnTo>
                <a:lnTo>
                  <a:pt x="1532080" y="38670"/>
                </a:lnTo>
                <a:lnTo>
                  <a:pt x="1488215" y="25027"/>
                </a:lnTo>
                <a:lnTo>
                  <a:pt x="1443170" y="14234"/>
                </a:lnTo>
                <a:lnTo>
                  <a:pt x="1397051" y="6396"/>
                </a:lnTo>
                <a:lnTo>
                  <a:pt x="1349960" y="1616"/>
                </a:lnTo>
                <a:lnTo>
                  <a:pt x="1302003" y="0"/>
                </a:lnTo>
                <a:close/>
              </a:path>
            </a:pathLst>
          </a:custGeom>
          <a:solidFill>
            <a:srgbClr val="01576C"/>
          </a:solidFill>
        </p:spPr>
        <p:txBody>
          <a:bodyPr wrap="square" lIns="0" tIns="0" rIns="0" bIns="0" rtlCol="0"/>
          <a:lstStyle/>
          <a:p>
            <a:endParaRPr sz="1050"/>
          </a:p>
        </p:txBody>
      </p:sp>
      <p:sp>
        <p:nvSpPr>
          <p:cNvPr id="10" name="object 9"/>
          <p:cNvSpPr txBox="1"/>
          <p:nvPr/>
        </p:nvSpPr>
        <p:spPr>
          <a:xfrm>
            <a:off x="4022114" y="2318100"/>
            <a:ext cx="658903" cy="497205"/>
          </a:xfrm>
          <a:prstGeom prst="rect">
            <a:avLst/>
          </a:prstGeom>
        </p:spPr>
        <p:txBody>
          <a:bodyPr vert="horz" wrap="square" lIns="0" tIns="0" rIns="0" bIns="0" rtlCol="0">
            <a:spAutoFit/>
          </a:bodyPr>
          <a:lstStyle/>
          <a:p>
            <a:pPr marL="12700" marR="5080">
              <a:lnSpc>
                <a:spcPts val="1940"/>
              </a:lnSpc>
            </a:pPr>
            <a:r>
              <a:rPr sz="1050" spc="-5" dirty="0">
                <a:solidFill>
                  <a:srgbClr val="181818"/>
                </a:solidFill>
                <a:latin typeface="Calibri"/>
                <a:cs typeface="Calibri"/>
              </a:rPr>
              <a:t>2-</a:t>
            </a:r>
            <a:r>
              <a:rPr sz="1050" spc="-90" dirty="0">
                <a:solidFill>
                  <a:srgbClr val="181818"/>
                </a:solidFill>
                <a:latin typeface="Calibri"/>
                <a:cs typeface="Calibri"/>
              </a:rPr>
              <a:t> </a:t>
            </a:r>
            <a:r>
              <a:rPr sz="1050" spc="-5" dirty="0">
                <a:solidFill>
                  <a:srgbClr val="181818"/>
                </a:solidFill>
                <a:latin typeface="Calibri"/>
                <a:cs typeface="Calibri"/>
              </a:rPr>
              <a:t>WEEK  SPRINT</a:t>
            </a:r>
            <a:endParaRPr sz="1050">
              <a:latin typeface="Calibri"/>
              <a:cs typeface="Calibri"/>
            </a:endParaRPr>
          </a:p>
        </p:txBody>
      </p:sp>
      <p:sp>
        <p:nvSpPr>
          <p:cNvPr id="11" name="object 10"/>
          <p:cNvSpPr/>
          <p:nvPr/>
        </p:nvSpPr>
        <p:spPr>
          <a:xfrm>
            <a:off x="2587839" y="1354922"/>
            <a:ext cx="287182" cy="650367"/>
          </a:xfrm>
          <a:prstGeom prst="rect">
            <a:avLst/>
          </a:prstGeom>
          <a:blipFill>
            <a:blip r:embed="rId3" cstate="print"/>
            <a:stretch>
              <a:fillRect/>
            </a:stretch>
          </a:blipFill>
        </p:spPr>
        <p:txBody>
          <a:bodyPr wrap="square" lIns="0" tIns="0" rIns="0" bIns="0" rtlCol="0"/>
          <a:lstStyle/>
          <a:p>
            <a:endParaRPr sz="1050"/>
          </a:p>
        </p:txBody>
      </p:sp>
      <p:sp>
        <p:nvSpPr>
          <p:cNvPr id="12" name="object 11"/>
          <p:cNvSpPr txBox="1"/>
          <p:nvPr/>
        </p:nvSpPr>
        <p:spPr>
          <a:xfrm>
            <a:off x="2135973" y="2021102"/>
            <a:ext cx="1077451" cy="161290"/>
          </a:xfrm>
          <a:prstGeom prst="rect">
            <a:avLst/>
          </a:prstGeom>
        </p:spPr>
        <p:txBody>
          <a:bodyPr vert="horz" wrap="square" lIns="0" tIns="0" rIns="0" bIns="0" rtlCol="0">
            <a:spAutoFit/>
          </a:bodyPr>
          <a:lstStyle/>
          <a:p>
            <a:pPr marL="12700"/>
            <a:r>
              <a:rPr sz="1050" spc="-5" dirty="0">
                <a:solidFill>
                  <a:srgbClr val="181818"/>
                </a:solidFill>
                <a:latin typeface="Calibri"/>
                <a:cs typeface="Calibri"/>
              </a:rPr>
              <a:t>Scrum</a:t>
            </a:r>
            <a:r>
              <a:rPr sz="1050" spc="-80" dirty="0">
                <a:solidFill>
                  <a:srgbClr val="181818"/>
                </a:solidFill>
                <a:latin typeface="Calibri"/>
                <a:cs typeface="Calibri"/>
              </a:rPr>
              <a:t> </a:t>
            </a:r>
            <a:r>
              <a:rPr sz="1050" spc="-10" dirty="0">
                <a:solidFill>
                  <a:srgbClr val="181818"/>
                </a:solidFill>
                <a:latin typeface="Calibri"/>
                <a:cs typeface="Calibri"/>
              </a:rPr>
              <a:t>Master</a:t>
            </a:r>
            <a:endParaRPr sz="1050">
              <a:latin typeface="Calibri"/>
              <a:cs typeface="Calibri"/>
            </a:endParaRPr>
          </a:p>
        </p:txBody>
      </p:sp>
      <p:sp>
        <p:nvSpPr>
          <p:cNvPr id="13" name="object 12"/>
          <p:cNvSpPr txBox="1"/>
          <p:nvPr/>
        </p:nvSpPr>
        <p:spPr>
          <a:xfrm>
            <a:off x="3754271" y="3183255"/>
            <a:ext cx="1134950" cy="434340"/>
          </a:xfrm>
          <a:prstGeom prst="rect">
            <a:avLst/>
          </a:prstGeom>
        </p:spPr>
        <p:txBody>
          <a:bodyPr vert="horz" wrap="square" lIns="0" tIns="0" rIns="0" bIns="0" rtlCol="0">
            <a:spAutoFit/>
          </a:bodyPr>
          <a:lstStyle/>
          <a:p>
            <a:pPr marL="12065" marR="5080" indent="-1270" algn="ctr">
              <a:lnSpc>
                <a:spcPct val="90000"/>
              </a:lnSpc>
            </a:pPr>
            <a:r>
              <a:rPr sz="1050" dirty="0">
                <a:solidFill>
                  <a:srgbClr val="181818"/>
                </a:solidFill>
                <a:latin typeface="Calibri"/>
                <a:cs typeface="Calibri"/>
              </a:rPr>
              <a:t>No </a:t>
            </a:r>
            <a:r>
              <a:rPr sz="1050" spc="-5" dirty="0">
                <a:solidFill>
                  <a:srgbClr val="181818"/>
                </a:solidFill>
                <a:latin typeface="Calibri"/>
                <a:cs typeface="Calibri"/>
              </a:rPr>
              <a:t>Changes  (In </a:t>
            </a:r>
            <a:r>
              <a:rPr sz="1050" spc="-10" dirty="0">
                <a:solidFill>
                  <a:srgbClr val="181818"/>
                </a:solidFill>
                <a:latin typeface="Calibri"/>
                <a:cs typeface="Calibri"/>
              </a:rPr>
              <a:t>Duration</a:t>
            </a:r>
            <a:r>
              <a:rPr sz="1050" spc="-70" dirty="0">
                <a:solidFill>
                  <a:srgbClr val="181818"/>
                </a:solidFill>
                <a:latin typeface="Calibri"/>
                <a:cs typeface="Calibri"/>
              </a:rPr>
              <a:t> </a:t>
            </a:r>
            <a:r>
              <a:rPr sz="1050" spc="-5" dirty="0">
                <a:solidFill>
                  <a:srgbClr val="181818"/>
                </a:solidFill>
                <a:latin typeface="Calibri"/>
                <a:cs typeface="Calibri"/>
              </a:rPr>
              <a:t>or  </a:t>
            </a:r>
            <a:r>
              <a:rPr sz="1050" spc="-10" dirty="0">
                <a:solidFill>
                  <a:srgbClr val="181818"/>
                </a:solidFill>
                <a:latin typeface="Calibri"/>
                <a:cs typeface="Calibri"/>
              </a:rPr>
              <a:t>Deliverable)</a:t>
            </a:r>
            <a:endParaRPr sz="1050">
              <a:latin typeface="Calibri"/>
              <a:cs typeface="Calibri"/>
            </a:endParaRPr>
          </a:p>
        </p:txBody>
      </p:sp>
      <p:sp>
        <p:nvSpPr>
          <p:cNvPr id="14" name="object 13"/>
          <p:cNvSpPr/>
          <p:nvPr/>
        </p:nvSpPr>
        <p:spPr>
          <a:xfrm>
            <a:off x="5239600" y="2738627"/>
            <a:ext cx="639219" cy="291465"/>
          </a:xfrm>
          <a:custGeom>
            <a:avLst/>
            <a:gdLst/>
            <a:ahLst/>
            <a:cxnLst/>
            <a:rect l="l" t="t" r="r" b="b"/>
            <a:pathLst>
              <a:path w="783590" h="388620">
                <a:moveTo>
                  <a:pt x="589025" y="0"/>
                </a:moveTo>
                <a:lnTo>
                  <a:pt x="589025" y="97155"/>
                </a:lnTo>
                <a:lnTo>
                  <a:pt x="0" y="97155"/>
                </a:lnTo>
                <a:lnTo>
                  <a:pt x="0" y="291465"/>
                </a:lnTo>
                <a:lnTo>
                  <a:pt x="589025" y="291465"/>
                </a:lnTo>
                <a:lnTo>
                  <a:pt x="589025" y="388620"/>
                </a:lnTo>
                <a:lnTo>
                  <a:pt x="783336" y="194310"/>
                </a:lnTo>
                <a:lnTo>
                  <a:pt x="589025" y="0"/>
                </a:lnTo>
                <a:close/>
              </a:path>
            </a:pathLst>
          </a:custGeom>
          <a:solidFill>
            <a:srgbClr val="01576C"/>
          </a:solidFill>
        </p:spPr>
        <p:txBody>
          <a:bodyPr wrap="square" lIns="0" tIns="0" rIns="0" bIns="0" rtlCol="0"/>
          <a:lstStyle/>
          <a:p>
            <a:endParaRPr sz="1050"/>
          </a:p>
        </p:txBody>
      </p:sp>
      <p:sp>
        <p:nvSpPr>
          <p:cNvPr id="15" name="object 14"/>
          <p:cNvSpPr/>
          <p:nvPr/>
        </p:nvSpPr>
        <p:spPr>
          <a:xfrm>
            <a:off x="6168859" y="2759488"/>
            <a:ext cx="625232" cy="244316"/>
          </a:xfrm>
          <a:custGeom>
            <a:avLst/>
            <a:gdLst/>
            <a:ahLst/>
            <a:cxnLst/>
            <a:rect l="l" t="t" r="r" b="b"/>
            <a:pathLst>
              <a:path w="766445" h="325754">
                <a:moveTo>
                  <a:pt x="0" y="325754"/>
                </a:moveTo>
                <a:lnTo>
                  <a:pt x="766191" y="325754"/>
                </a:lnTo>
                <a:lnTo>
                  <a:pt x="766191" y="0"/>
                </a:lnTo>
                <a:lnTo>
                  <a:pt x="0" y="0"/>
                </a:lnTo>
                <a:lnTo>
                  <a:pt x="0" y="325754"/>
                </a:lnTo>
                <a:close/>
              </a:path>
            </a:pathLst>
          </a:custGeom>
          <a:solidFill>
            <a:srgbClr val="01576C"/>
          </a:solidFill>
        </p:spPr>
        <p:txBody>
          <a:bodyPr wrap="square" lIns="0" tIns="0" rIns="0" bIns="0" rtlCol="0"/>
          <a:lstStyle/>
          <a:p>
            <a:endParaRPr sz="1050"/>
          </a:p>
        </p:txBody>
      </p:sp>
      <p:sp>
        <p:nvSpPr>
          <p:cNvPr id="16" name="object 17"/>
          <p:cNvSpPr txBox="1"/>
          <p:nvPr/>
        </p:nvSpPr>
        <p:spPr>
          <a:xfrm>
            <a:off x="5759283" y="3058288"/>
            <a:ext cx="1613068" cy="497205"/>
          </a:xfrm>
          <a:prstGeom prst="rect">
            <a:avLst/>
          </a:prstGeom>
        </p:spPr>
        <p:txBody>
          <a:bodyPr vert="horz" wrap="square" lIns="0" tIns="0" rIns="0" bIns="0" rtlCol="0">
            <a:spAutoFit/>
          </a:bodyPr>
          <a:lstStyle/>
          <a:p>
            <a:pPr marL="623570" marR="5080" indent="-611505">
              <a:lnSpc>
                <a:spcPts val="1940"/>
              </a:lnSpc>
            </a:pPr>
            <a:r>
              <a:rPr sz="1050" spc="-10" dirty="0">
                <a:solidFill>
                  <a:srgbClr val="181818"/>
                </a:solidFill>
                <a:latin typeface="Calibri"/>
                <a:cs typeface="Calibri"/>
              </a:rPr>
              <a:t>Potentially</a:t>
            </a:r>
            <a:r>
              <a:rPr sz="1050" spc="-70" dirty="0">
                <a:solidFill>
                  <a:srgbClr val="181818"/>
                </a:solidFill>
                <a:latin typeface="Calibri"/>
                <a:cs typeface="Calibri"/>
              </a:rPr>
              <a:t> </a:t>
            </a:r>
            <a:r>
              <a:rPr sz="1050" spc="-5" dirty="0">
                <a:solidFill>
                  <a:srgbClr val="181818"/>
                </a:solidFill>
                <a:latin typeface="Calibri"/>
                <a:cs typeface="Calibri"/>
              </a:rPr>
              <a:t>Shippable  </a:t>
            </a:r>
            <a:r>
              <a:rPr sz="1050" spc="-10" dirty="0">
                <a:solidFill>
                  <a:srgbClr val="181818"/>
                </a:solidFill>
                <a:latin typeface="Calibri"/>
                <a:cs typeface="Calibri"/>
              </a:rPr>
              <a:t>product</a:t>
            </a:r>
            <a:endParaRPr sz="1050">
              <a:latin typeface="Calibri"/>
              <a:cs typeface="Calibri"/>
            </a:endParaRPr>
          </a:p>
        </p:txBody>
      </p:sp>
      <p:sp>
        <p:nvSpPr>
          <p:cNvPr id="17" name="object 18"/>
          <p:cNvSpPr/>
          <p:nvPr/>
        </p:nvSpPr>
        <p:spPr>
          <a:xfrm>
            <a:off x="4797259" y="968120"/>
            <a:ext cx="808088" cy="529209"/>
          </a:xfrm>
          <a:prstGeom prst="rect">
            <a:avLst/>
          </a:prstGeom>
          <a:blipFill>
            <a:blip r:embed="rId4" cstate="print"/>
            <a:stretch>
              <a:fillRect/>
            </a:stretch>
          </a:blipFill>
        </p:spPr>
        <p:txBody>
          <a:bodyPr wrap="square" lIns="0" tIns="0" rIns="0" bIns="0" rtlCol="0"/>
          <a:lstStyle/>
          <a:p>
            <a:endParaRPr sz="1050"/>
          </a:p>
        </p:txBody>
      </p:sp>
      <p:sp>
        <p:nvSpPr>
          <p:cNvPr id="18" name="object 19"/>
          <p:cNvSpPr txBox="1"/>
          <p:nvPr/>
        </p:nvSpPr>
        <p:spPr>
          <a:xfrm>
            <a:off x="4596377" y="1499807"/>
            <a:ext cx="1174836" cy="161290"/>
          </a:xfrm>
          <a:prstGeom prst="rect">
            <a:avLst/>
          </a:prstGeom>
        </p:spPr>
        <p:txBody>
          <a:bodyPr vert="horz" wrap="square" lIns="0" tIns="0" rIns="0" bIns="0" rtlCol="0">
            <a:spAutoFit/>
          </a:bodyPr>
          <a:lstStyle/>
          <a:p>
            <a:pPr marL="12700"/>
            <a:r>
              <a:rPr sz="1050" spc="-5" dirty="0">
                <a:solidFill>
                  <a:srgbClr val="181818"/>
                </a:solidFill>
                <a:latin typeface="Calibri"/>
                <a:cs typeface="Calibri"/>
              </a:rPr>
              <a:t>Scrum</a:t>
            </a:r>
            <a:r>
              <a:rPr sz="1050" spc="-80" dirty="0">
                <a:solidFill>
                  <a:srgbClr val="181818"/>
                </a:solidFill>
                <a:latin typeface="Calibri"/>
                <a:cs typeface="Calibri"/>
              </a:rPr>
              <a:t> </a:t>
            </a:r>
            <a:r>
              <a:rPr sz="1050" spc="-5" dirty="0">
                <a:solidFill>
                  <a:srgbClr val="181818"/>
                </a:solidFill>
                <a:latin typeface="Calibri"/>
                <a:cs typeface="Calibri"/>
              </a:rPr>
              <a:t>Meeting</a:t>
            </a:r>
            <a:endParaRPr sz="1050">
              <a:latin typeface="Calibri"/>
              <a:cs typeface="Calibri"/>
            </a:endParaRPr>
          </a:p>
        </p:txBody>
      </p:sp>
      <p:sp>
        <p:nvSpPr>
          <p:cNvPr id="19" name="object 21"/>
          <p:cNvSpPr/>
          <p:nvPr/>
        </p:nvSpPr>
        <p:spPr>
          <a:xfrm>
            <a:off x="6156286" y="953263"/>
            <a:ext cx="978408" cy="993266"/>
          </a:xfrm>
          <a:prstGeom prst="rect">
            <a:avLst/>
          </a:prstGeom>
          <a:blipFill>
            <a:blip r:embed="rId5" cstate="print"/>
            <a:stretch>
              <a:fillRect/>
            </a:stretch>
          </a:blipFill>
        </p:spPr>
        <p:txBody>
          <a:bodyPr wrap="square" lIns="0" tIns="0" rIns="0" bIns="0" rtlCol="0"/>
          <a:lstStyle/>
          <a:p>
            <a:endParaRPr sz="1050"/>
          </a:p>
        </p:txBody>
      </p:sp>
      <p:sp>
        <p:nvSpPr>
          <p:cNvPr id="20" name="object 22"/>
          <p:cNvSpPr txBox="1"/>
          <p:nvPr/>
        </p:nvSpPr>
        <p:spPr>
          <a:xfrm>
            <a:off x="6324401" y="1885951"/>
            <a:ext cx="562037" cy="161290"/>
          </a:xfrm>
          <a:prstGeom prst="rect">
            <a:avLst/>
          </a:prstGeom>
        </p:spPr>
        <p:txBody>
          <a:bodyPr vert="horz" wrap="square" lIns="0" tIns="0" rIns="0" bIns="0" rtlCol="0">
            <a:spAutoFit/>
          </a:bodyPr>
          <a:lstStyle/>
          <a:p>
            <a:pPr marL="12700"/>
            <a:r>
              <a:rPr sz="1050" spc="-45" dirty="0">
                <a:solidFill>
                  <a:srgbClr val="181818"/>
                </a:solidFill>
                <a:latin typeface="Calibri"/>
                <a:cs typeface="Calibri"/>
              </a:rPr>
              <a:t>R</a:t>
            </a:r>
            <a:r>
              <a:rPr sz="1050" spc="-10" dirty="0">
                <a:solidFill>
                  <a:srgbClr val="181818"/>
                </a:solidFill>
                <a:latin typeface="Calibri"/>
                <a:cs typeface="Calibri"/>
              </a:rPr>
              <a:t>e</a:t>
            </a:r>
            <a:r>
              <a:rPr sz="1050" dirty="0">
                <a:solidFill>
                  <a:srgbClr val="181818"/>
                </a:solidFill>
                <a:latin typeface="Calibri"/>
                <a:cs typeface="Calibri"/>
              </a:rPr>
              <a:t>vi</a:t>
            </a:r>
            <a:r>
              <a:rPr sz="1050" spc="-15" dirty="0">
                <a:solidFill>
                  <a:srgbClr val="181818"/>
                </a:solidFill>
                <a:latin typeface="Calibri"/>
                <a:cs typeface="Calibri"/>
              </a:rPr>
              <a:t>e</a:t>
            </a:r>
            <a:r>
              <a:rPr sz="1050" dirty="0">
                <a:solidFill>
                  <a:srgbClr val="181818"/>
                </a:solidFill>
                <a:latin typeface="Calibri"/>
                <a:cs typeface="Calibri"/>
              </a:rPr>
              <a:t>w</a:t>
            </a:r>
            <a:endParaRPr sz="1050">
              <a:latin typeface="Calibri"/>
              <a:cs typeface="Calibri"/>
            </a:endParaRPr>
          </a:p>
        </p:txBody>
      </p:sp>
      <p:sp>
        <p:nvSpPr>
          <p:cNvPr id="21" name="object 23"/>
          <p:cNvSpPr/>
          <p:nvPr/>
        </p:nvSpPr>
        <p:spPr>
          <a:xfrm>
            <a:off x="5934545" y="3484141"/>
            <a:ext cx="287182" cy="650366"/>
          </a:xfrm>
          <a:prstGeom prst="rect">
            <a:avLst/>
          </a:prstGeom>
          <a:blipFill>
            <a:blip r:embed="rId3" cstate="print"/>
            <a:stretch>
              <a:fillRect/>
            </a:stretch>
          </a:blipFill>
        </p:spPr>
        <p:txBody>
          <a:bodyPr wrap="square" lIns="0" tIns="0" rIns="0" bIns="0" rtlCol="0"/>
          <a:lstStyle/>
          <a:p>
            <a:endParaRPr sz="1050"/>
          </a:p>
        </p:txBody>
      </p:sp>
      <p:sp>
        <p:nvSpPr>
          <p:cNvPr id="22" name="object 24"/>
          <p:cNvSpPr/>
          <p:nvPr/>
        </p:nvSpPr>
        <p:spPr>
          <a:xfrm>
            <a:off x="6222581" y="3484141"/>
            <a:ext cx="287182" cy="650366"/>
          </a:xfrm>
          <a:prstGeom prst="rect">
            <a:avLst/>
          </a:prstGeom>
          <a:blipFill>
            <a:blip r:embed="rId3" cstate="print"/>
            <a:stretch>
              <a:fillRect/>
            </a:stretch>
          </a:blipFill>
        </p:spPr>
        <p:txBody>
          <a:bodyPr wrap="square" lIns="0" tIns="0" rIns="0" bIns="0" rtlCol="0"/>
          <a:lstStyle/>
          <a:p>
            <a:endParaRPr sz="1050"/>
          </a:p>
        </p:txBody>
      </p:sp>
      <p:sp>
        <p:nvSpPr>
          <p:cNvPr id="23" name="object 25"/>
          <p:cNvSpPr/>
          <p:nvPr/>
        </p:nvSpPr>
        <p:spPr>
          <a:xfrm>
            <a:off x="6551765" y="3484141"/>
            <a:ext cx="287182" cy="650366"/>
          </a:xfrm>
          <a:prstGeom prst="rect">
            <a:avLst/>
          </a:prstGeom>
          <a:blipFill>
            <a:blip r:embed="rId3" cstate="print"/>
            <a:stretch>
              <a:fillRect/>
            </a:stretch>
          </a:blipFill>
        </p:spPr>
        <p:txBody>
          <a:bodyPr wrap="square" lIns="0" tIns="0" rIns="0" bIns="0" rtlCol="0"/>
          <a:lstStyle/>
          <a:p>
            <a:endParaRPr sz="1050"/>
          </a:p>
        </p:txBody>
      </p:sp>
      <p:sp>
        <p:nvSpPr>
          <p:cNvPr id="24" name="object 26"/>
          <p:cNvSpPr/>
          <p:nvPr/>
        </p:nvSpPr>
        <p:spPr>
          <a:xfrm>
            <a:off x="6880949" y="3484141"/>
            <a:ext cx="287182" cy="650366"/>
          </a:xfrm>
          <a:prstGeom prst="rect">
            <a:avLst/>
          </a:prstGeom>
          <a:blipFill>
            <a:blip r:embed="rId3" cstate="print"/>
            <a:stretch>
              <a:fillRect/>
            </a:stretch>
          </a:blipFill>
        </p:spPr>
        <p:txBody>
          <a:bodyPr wrap="square" lIns="0" tIns="0" rIns="0" bIns="0" rtlCol="0"/>
          <a:lstStyle/>
          <a:p>
            <a:endParaRPr sz="1050"/>
          </a:p>
        </p:txBody>
      </p:sp>
      <p:sp>
        <p:nvSpPr>
          <p:cNvPr id="25" name="object 27"/>
          <p:cNvSpPr txBox="1"/>
          <p:nvPr/>
        </p:nvSpPr>
        <p:spPr>
          <a:xfrm>
            <a:off x="5988361" y="4135652"/>
            <a:ext cx="1056212" cy="161290"/>
          </a:xfrm>
          <a:prstGeom prst="rect">
            <a:avLst/>
          </a:prstGeom>
        </p:spPr>
        <p:txBody>
          <a:bodyPr vert="horz" wrap="square" lIns="0" tIns="0" rIns="0" bIns="0" rtlCol="0">
            <a:spAutoFit/>
          </a:bodyPr>
          <a:lstStyle/>
          <a:p>
            <a:pPr marL="12700"/>
            <a:r>
              <a:rPr sz="1050" spc="-45" dirty="0">
                <a:solidFill>
                  <a:srgbClr val="181818"/>
                </a:solidFill>
                <a:latin typeface="Calibri"/>
                <a:cs typeface="Calibri"/>
              </a:rPr>
              <a:t>R</a:t>
            </a:r>
            <a:r>
              <a:rPr sz="1050" spc="-10" dirty="0">
                <a:solidFill>
                  <a:srgbClr val="181818"/>
                </a:solidFill>
                <a:latin typeface="Calibri"/>
                <a:cs typeface="Calibri"/>
              </a:rPr>
              <a:t>e</a:t>
            </a:r>
            <a:r>
              <a:rPr sz="1050" dirty="0">
                <a:solidFill>
                  <a:srgbClr val="181818"/>
                </a:solidFill>
                <a:latin typeface="Calibri"/>
                <a:cs typeface="Calibri"/>
              </a:rPr>
              <a:t>t</a:t>
            </a:r>
            <a:r>
              <a:rPr sz="1050" spc="-30" dirty="0">
                <a:solidFill>
                  <a:srgbClr val="181818"/>
                </a:solidFill>
                <a:latin typeface="Calibri"/>
                <a:cs typeface="Calibri"/>
              </a:rPr>
              <a:t>r</a:t>
            </a:r>
            <a:r>
              <a:rPr sz="1050" spc="-5" dirty="0">
                <a:solidFill>
                  <a:srgbClr val="181818"/>
                </a:solidFill>
                <a:latin typeface="Calibri"/>
                <a:cs typeface="Calibri"/>
              </a:rPr>
              <a:t>os</a:t>
            </a:r>
            <a:r>
              <a:rPr sz="1050" spc="5" dirty="0">
                <a:solidFill>
                  <a:srgbClr val="181818"/>
                </a:solidFill>
                <a:latin typeface="Calibri"/>
                <a:cs typeface="Calibri"/>
              </a:rPr>
              <a:t>p</a:t>
            </a:r>
            <a:r>
              <a:rPr sz="1050" dirty="0">
                <a:solidFill>
                  <a:srgbClr val="181818"/>
                </a:solidFill>
                <a:latin typeface="Calibri"/>
                <a:cs typeface="Calibri"/>
              </a:rPr>
              <a:t>ect</a:t>
            </a:r>
            <a:r>
              <a:rPr sz="1050" spc="-15" dirty="0">
                <a:solidFill>
                  <a:srgbClr val="181818"/>
                </a:solidFill>
                <a:latin typeface="Calibri"/>
                <a:cs typeface="Calibri"/>
              </a:rPr>
              <a:t>i</a:t>
            </a:r>
            <a:r>
              <a:rPr sz="1050" spc="-10" dirty="0">
                <a:solidFill>
                  <a:srgbClr val="181818"/>
                </a:solidFill>
                <a:latin typeface="Calibri"/>
                <a:cs typeface="Calibri"/>
              </a:rPr>
              <a:t>v</a:t>
            </a:r>
            <a:r>
              <a:rPr sz="1050" dirty="0">
                <a:solidFill>
                  <a:srgbClr val="181818"/>
                </a:solidFill>
                <a:latin typeface="Calibri"/>
                <a:cs typeface="Calibri"/>
              </a:rPr>
              <a:t>e</a:t>
            </a:r>
            <a:endParaRPr sz="1050">
              <a:latin typeface="Calibri"/>
              <a:cs typeface="Calibri"/>
            </a:endParaRPr>
          </a:p>
        </p:txBody>
      </p:sp>
      <p:sp>
        <p:nvSpPr>
          <p:cNvPr id="27" name="object 33"/>
          <p:cNvSpPr txBox="1"/>
          <p:nvPr/>
        </p:nvSpPr>
        <p:spPr>
          <a:xfrm>
            <a:off x="2400850" y="3015709"/>
            <a:ext cx="1133395" cy="560705"/>
          </a:xfrm>
          <a:prstGeom prst="rect">
            <a:avLst/>
          </a:prstGeom>
        </p:spPr>
        <p:txBody>
          <a:bodyPr vert="horz" wrap="square" lIns="0" tIns="0" rIns="0" bIns="0" rtlCol="0">
            <a:spAutoFit/>
          </a:bodyPr>
          <a:lstStyle/>
          <a:p>
            <a:pPr marL="61595"/>
            <a:r>
              <a:rPr sz="1050" spc="-5" dirty="0">
                <a:solidFill>
                  <a:srgbClr val="181818"/>
                </a:solidFill>
                <a:latin typeface="Calibri"/>
                <a:cs typeface="Calibri"/>
              </a:rPr>
              <a:t>The</a:t>
            </a:r>
            <a:r>
              <a:rPr sz="1050" spc="-95" dirty="0">
                <a:solidFill>
                  <a:srgbClr val="181818"/>
                </a:solidFill>
                <a:latin typeface="Calibri"/>
                <a:cs typeface="Calibri"/>
              </a:rPr>
              <a:t> </a:t>
            </a:r>
            <a:r>
              <a:rPr sz="1050" spc="-40" dirty="0">
                <a:solidFill>
                  <a:srgbClr val="181818"/>
                </a:solidFill>
                <a:latin typeface="Calibri"/>
                <a:cs typeface="Calibri"/>
              </a:rPr>
              <a:t>Team</a:t>
            </a:r>
            <a:endParaRPr sz="1050">
              <a:latin typeface="Calibri"/>
              <a:cs typeface="Calibri"/>
            </a:endParaRPr>
          </a:p>
          <a:p>
            <a:pPr marL="12700">
              <a:spcBef>
                <a:spcPts val="1315"/>
              </a:spcBef>
            </a:pPr>
            <a:r>
              <a:rPr sz="1500" spc="-5" dirty="0">
                <a:solidFill>
                  <a:srgbClr val="FFFFFF"/>
                </a:solidFill>
                <a:latin typeface="Calibri"/>
                <a:cs typeface="Calibri"/>
              </a:rPr>
              <a:t>Com</a:t>
            </a:r>
            <a:r>
              <a:rPr sz="1500" spc="-10" dirty="0">
                <a:solidFill>
                  <a:srgbClr val="FFFFFF"/>
                </a:solidFill>
                <a:latin typeface="Calibri"/>
                <a:cs typeface="Calibri"/>
              </a:rPr>
              <a:t>m</a:t>
            </a:r>
            <a:r>
              <a:rPr sz="1500" dirty="0">
                <a:solidFill>
                  <a:srgbClr val="FFFFFF"/>
                </a:solidFill>
                <a:latin typeface="Calibri"/>
                <a:cs typeface="Calibri"/>
              </a:rPr>
              <a:t>it</a:t>
            </a:r>
            <a:r>
              <a:rPr sz="1500" spc="-15" dirty="0">
                <a:solidFill>
                  <a:srgbClr val="FFFFFF"/>
                </a:solidFill>
                <a:latin typeface="Calibri"/>
                <a:cs typeface="Calibri"/>
              </a:rPr>
              <a:t>m</a:t>
            </a:r>
            <a:r>
              <a:rPr sz="1500" dirty="0">
                <a:solidFill>
                  <a:srgbClr val="FFFFFF"/>
                </a:solidFill>
                <a:latin typeface="Calibri"/>
                <a:cs typeface="Calibri"/>
              </a:rPr>
              <a:t>e</a:t>
            </a:r>
            <a:r>
              <a:rPr sz="1500" spc="-25" dirty="0">
                <a:solidFill>
                  <a:srgbClr val="FFFFFF"/>
                </a:solidFill>
                <a:latin typeface="Calibri"/>
                <a:cs typeface="Calibri"/>
              </a:rPr>
              <a:t>n</a:t>
            </a:r>
            <a:r>
              <a:rPr sz="1500" dirty="0">
                <a:solidFill>
                  <a:srgbClr val="FFFFFF"/>
                </a:solidFill>
                <a:latin typeface="Calibri"/>
                <a:cs typeface="Calibri"/>
              </a:rPr>
              <a:t>t</a:t>
            </a:r>
            <a:endParaRPr sz="1500">
              <a:latin typeface="Calibri"/>
              <a:cs typeface="Calibri"/>
            </a:endParaRPr>
          </a:p>
        </p:txBody>
      </p:sp>
      <p:sp>
        <p:nvSpPr>
          <p:cNvPr id="54" name="object 28"/>
          <p:cNvSpPr/>
          <p:nvPr/>
        </p:nvSpPr>
        <p:spPr>
          <a:xfrm>
            <a:off x="1304109" y="3362897"/>
            <a:ext cx="705802" cy="70961"/>
          </a:xfrm>
          <a:custGeom>
            <a:avLst/>
            <a:gdLst/>
            <a:ahLst/>
            <a:cxnLst/>
            <a:rect l="l" t="t" r="r" b="b"/>
            <a:pathLst>
              <a:path w="941069" h="94614">
                <a:moveTo>
                  <a:pt x="940803" y="0"/>
                </a:moveTo>
                <a:lnTo>
                  <a:pt x="0" y="0"/>
                </a:lnTo>
                <a:lnTo>
                  <a:pt x="0" y="94233"/>
                </a:lnTo>
                <a:lnTo>
                  <a:pt x="940803" y="94233"/>
                </a:lnTo>
                <a:lnTo>
                  <a:pt x="940803" y="0"/>
                </a:lnTo>
                <a:close/>
              </a:path>
            </a:pathLst>
          </a:custGeom>
          <a:solidFill>
            <a:srgbClr val="01576C"/>
          </a:solidFill>
        </p:spPr>
        <p:txBody>
          <a:bodyPr wrap="square" lIns="0" tIns="0" rIns="0" bIns="0" rtlCol="0"/>
          <a:lstStyle/>
          <a:p>
            <a:endParaRPr sz="1050"/>
          </a:p>
        </p:txBody>
      </p:sp>
      <p:sp>
        <p:nvSpPr>
          <p:cNvPr id="55" name="object 29"/>
          <p:cNvSpPr/>
          <p:nvPr/>
        </p:nvSpPr>
        <p:spPr>
          <a:xfrm>
            <a:off x="1304109" y="3469006"/>
            <a:ext cx="705802" cy="70961"/>
          </a:xfrm>
          <a:custGeom>
            <a:avLst/>
            <a:gdLst/>
            <a:ahLst/>
            <a:cxnLst/>
            <a:rect l="l" t="t" r="r" b="b"/>
            <a:pathLst>
              <a:path w="941069" h="94614">
                <a:moveTo>
                  <a:pt x="940803" y="0"/>
                </a:moveTo>
                <a:lnTo>
                  <a:pt x="0" y="0"/>
                </a:lnTo>
                <a:lnTo>
                  <a:pt x="0" y="94234"/>
                </a:lnTo>
                <a:lnTo>
                  <a:pt x="940803" y="94234"/>
                </a:lnTo>
                <a:lnTo>
                  <a:pt x="940803" y="0"/>
                </a:lnTo>
                <a:close/>
              </a:path>
            </a:pathLst>
          </a:custGeom>
          <a:solidFill>
            <a:srgbClr val="01576C"/>
          </a:solidFill>
        </p:spPr>
        <p:txBody>
          <a:bodyPr wrap="square" lIns="0" tIns="0" rIns="0" bIns="0" rtlCol="0"/>
          <a:lstStyle/>
          <a:p>
            <a:endParaRPr sz="1050"/>
          </a:p>
        </p:txBody>
      </p:sp>
      <p:sp>
        <p:nvSpPr>
          <p:cNvPr id="56" name="object 30"/>
          <p:cNvSpPr/>
          <p:nvPr/>
        </p:nvSpPr>
        <p:spPr>
          <a:xfrm>
            <a:off x="1304109" y="3561779"/>
            <a:ext cx="705802" cy="70961"/>
          </a:xfrm>
          <a:custGeom>
            <a:avLst/>
            <a:gdLst/>
            <a:ahLst/>
            <a:cxnLst/>
            <a:rect l="l" t="t" r="r" b="b"/>
            <a:pathLst>
              <a:path w="941069" h="94614">
                <a:moveTo>
                  <a:pt x="940803" y="0"/>
                </a:moveTo>
                <a:lnTo>
                  <a:pt x="0" y="0"/>
                </a:lnTo>
                <a:lnTo>
                  <a:pt x="0" y="94234"/>
                </a:lnTo>
                <a:lnTo>
                  <a:pt x="940803" y="94234"/>
                </a:lnTo>
                <a:lnTo>
                  <a:pt x="940803" y="0"/>
                </a:lnTo>
                <a:close/>
              </a:path>
            </a:pathLst>
          </a:custGeom>
          <a:solidFill>
            <a:srgbClr val="01576C"/>
          </a:solidFill>
        </p:spPr>
        <p:txBody>
          <a:bodyPr wrap="square" lIns="0" tIns="0" rIns="0" bIns="0" rtlCol="0"/>
          <a:lstStyle/>
          <a:p>
            <a:endParaRPr sz="1050"/>
          </a:p>
        </p:txBody>
      </p:sp>
      <p:sp>
        <p:nvSpPr>
          <p:cNvPr id="57" name="object 31"/>
          <p:cNvSpPr/>
          <p:nvPr/>
        </p:nvSpPr>
        <p:spPr>
          <a:xfrm>
            <a:off x="1304109" y="3667887"/>
            <a:ext cx="705802" cy="70961"/>
          </a:xfrm>
          <a:custGeom>
            <a:avLst/>
            <a:gdLst/>
            <a:ahLst/>
            <a:cxnLst/>
            <a:rect l="l" t="t" r="r" b="b"/>
            <a:pathLst>
              <a:path w="941069" h="94614">
                <a:moveTo>
                  <a:pt x="940803" y="0"/>
                </a:moveTo>
                <a:lnTo>
                  <a:pt x="0" y="0"/>
                </a:lnTo>
                <a:lnTo>
                  <a:pt x="0" y="94233"/>
                </a:lnTo>
                <a:lnTo>
                  <a:pt x="940803" y="94233"/>
                </a:lnTo>
                <a:lnTo>
                  <a:pt x="940803" y="0"/>
                </a:lnTo>
                <a:close/>
              </a:path>
            </a:pathLst>
          </a:custGeom>
          <a:solidFill>
            <a:srgbClr val="01576C"/>
          </a:solidFill>
        </p:spPr>
        <p:txBody>
          <a:bodyPr wrap="square" lIns="0" tIns="0" rIns="0" bIns="0" rtlCol="0"/>
          <a:lstStyle/>
          <a:p>
            <a:endParaRPr sz="1050"/>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Scrum roles and responsibilities—product owner</a:t>
            </a:r>
            <a:br>
              <a:rPr lang="en-US"/>
            </a:br>
            <a:endParaRPr lang="en-US" dirty="0"/>
          </a:p>
        </p:txBody>
      </p:sp>
      <p:pic>
        <p:nvPicPr>
          <p:cNvPr id="10242" name="Picture 2" descr="C:\Users\AMRUT-LAPPY\Desktop\3.JPG"/>
          <p:cNvPicPr>
            <a:picLocks noChangeAspect="1" noChangeArrowheads="1"/>
          </p:cNvPicPr>
          <p:nvPr/>
        </p:nvPicPr>
        <p:blipFill>
          <a:blip r:embed="rId1"/>
          <a:srcRect/>
          <a:stretch>
            <a:fillRect/>
          </a:stretch>
        </p:blipFill>
        <p:spPr bwMode="auto">
          <a:xfrm>
            <a:off x="1376363" y="1407320"/>
            <a:ext cx="4914900" cy="3050381"/>
          </a:xfrm>
          <a:prstGeom prst="rect">
            <a:avLst/>
          </a:prstGeom>
          <a:noFill/>
        </p:spPr>
      </p:pic>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Scrum roles and responsibilities—the team</a:t>
            </a:r>
            <a:br>
              <a:rPr lang="en-US"/>
            </a:br>
            <a:endParaRPr lang="en-US" dirty="0"/>
          </a:p>
        </p:txBody>
      </p:sp>
      <p:sp>
        <p:nvSpPr>
          <p:cNvPr id="14" name="object 10"/>
          <p:cNvSpPr/>
          <p:nvPr/>
        </p:nvSpPr>
        <p:spPr>
          <a:xfrm>
            <a:off x="2589848" y="1485900"/>
            <a:ext cx="4725353" cy="838200"/>
          </a:xfrm>
          <a:custGeom>
            <a:avLst/>
            <a:gdLst/>
            <a:ahLst/>
            <a:cxnLst/>
            <a:rect l="l" t="t" r="r" b="b"/>
            <a:pathLst>
              <a:path w="6605270" h="1117600">
                <a:moveTo>
                  <a:pt x="6605016" y="0"/>
                </a:moveTo>
                <a:lnTo>
                  <a:pt x="334391" y="0"/>
                </a:lnTo>
                <a:lnTo>
                  <a:pt x="0" y="558546"/>
                </a:lnTo>
                <a:lnTo>
                  <a:pt x="334391" y="1117092"/>
                </a:lnTo>
                <a:lnTo>
                  <a:pt x="6605016" y="1117092"/>
                </a:lnTo>
                <a:lnTo>
                  <a:pt x="6605016" y="0"/>
                </a:lnTo>
                <a:close/>
              </a:path>
            </a:pathLst>
          </a:custGeom>
          <a:solidFill>
            <a:srgbClr val="F1F1F1"/>
          </a:solidFill>
        </p:spPr>
        <p:txBody>
          <a:bodyPr wrap="square" lIns="0" tIns="0" rIns="0" bIns="0" rtlCol="0"/>
          <a:lstStyle/>
          <a:p>
            <a:endParaRPr sz="1050"/>
          </a:p>
        </p:txBody>
      </p:sp>
      <p:sp>
        <p:nvSpPr>
          <p:cNvPr id="15" name="object 11"/>
          <p:cNvSpPr txBox="1"/>
          <p:nvPr/>
        </p:nvSpPr>
        <p:spPr>
          <a:xfrm>
            <a:off x="2965703" y="1599725"/>
            <a:ext cx="4299585" cy="775335"/>
          </a:xfrm>
          <a:prstGeom prst="rect">
            <a:avLst/>
          </a:prstGeom>
        </p:spPr>
        <p:txBody>
          <a:bodyPr vert="horz" wrap="square" lIns="0" tIns="0" rIns="0" bIns="0" rtlCol="0">
            <a:spAutoFit/>
          </a:bodyPr>
          <a:lstStyle/>
          <a:p>
            <a:pPr marL="297180" indent="-284480">
              <a:lnSpc>
                <a:spcPts val="2055"/>
              </a:lnSpc>
              <a:buFont typeface="Wingdings" panose="05000000000000000000"/>
              <a:buChar char=""/>
              <a:tabLst>
                <a:tab pos="297815" algn="l"/>
              </a:tabLst>
            </a:pPr>
            <a:r>
              <a:rPr sz="1050" spc="-5" dirty="0">
                <a:latin typeface="Calibri"/>
                <a:cs typeface="Calibri"/>
              </a:rPr>
              <a:t>Can be shared with other teams (but it is </a:t>
            </a:r>
            <a:r>
              <a:rPr sz="1050" spc="-15" dirty="0">
                <a:latin typeface="Calibri"/>
                <a:cs typeface="Calibri"/>
              </a:rPr>
              <a:t>better </a:t>
            </a:r>
            <a:r>
              <a:rPr sz="1050" dirty="0">
                <a:latin typeface="Calibri"/>
                <a:cs typeface="Calibri"/>
              </a:rPr>
              <a:t>when</a:t>
            </a:r>
            <a:r>
              <a:rPr sz="1050" spc="100" dirty="0">
                <a:latin typeface="Calibri"/>
                <a:cs typeface="Calibri"/>
              </a:rPr>
              <a:t> </a:t>
            </a:r>
            <a:r>
              <a:rPr sz="1050" spc="-5" dirty="0">
                <a:latin typeface="Calibri"/>
                <a:cs typeface="Calibri"/>
              </a:rPr>
              <a:t>not)</a:t>
            </a:r>
            <a:endParaRPr sz="1050">
              <a:latin typeface="Calibri"/>
              <a:cs typeface="Calibri"/>
            </a:endParaRPr>
          </a:p>
          <a:p>
            <a:pPr marL="297180" indent="-284480">
              <a:lnSpc>
                <a:spcPts val="1945"/>
              </a:lnSpc>
              <a:buFont typeface="Wingdings" panose="05000000000000000000"/>
              <a:buChar char=""/>
              <a:tabLst>
                <a:tab pos="297815" algn="l"/>
              </a:tabLst>
            </a:pPr>
            <a:r>
              <a:rPr sz="1050" spc="-5" dirty="0">
                <a:latin typeface="Calibri"/>
                <a:cs typeface="Calibri"/>
              </a:rPr>
              <a:t>Can change between Sprints (but </a:t>
            </a:r>
            <a:r>
              <a:rPr sz="1050" spc="-15" dirty="0">
                <a:latin typeface="Calibri"/>
                <a:cs typeface="Calibri"/>
              </a:rPr>
              <a:t>better </a:t>
            </a:r>
            <a:r>
              <a:rPr sz="1050" dirty="0">
                <a:latin typeface="Calibri"/>
                <a:cs typeface="Calibri"/>
              </a:rPr>
              <a:t>when </a:t>
            </a:r>
            <a:r>
              <a:rPr sz="1050" spc="-5" dirty="0">
                <a:latin typeface="Calibri"/>
                <a:cs typeface="Calibri"/>
              </a:rPr>
              <a:t>they</a:t>
            </a:r>
            <a:r>
              <a:rPr sz="1050" spc="120" dirty="0">
                <a:latin typeface="Calibri"/>
                <a:cs typeface="Calibri"/>
              </a:rPr>
              <a:t> </a:t>
            </a:r>
            <a:r>
              <a:rPr sz="1050" spc="-5" dirty="0">
                <a:latin typeface="Calibri"/>
                <a:cs typeface="Calibri"/>
              </a:rPr>
              <a:t>don’t)</a:t>
            </a:r>
            <a:endParaRPr sz="1050">
              <a:latin typeface="Calibri"/>
              <a:cs typeface="Calibri"/>
            </a:endParaRPr>
          </a:p>
          <a:p>
            <a:pPr marL="297180" indent="-284480">
              <a:lnSpc>
                <a:spcPts val="2050"/>
              </a:lnSpc>
              <a:buFont typeface="Wingdings" panose="05000000000000000000"/>
              <a:buChar char=""/>
              <a:tabLst>
                <a:tab pos="297815" algn="l"/>
              </a:tabLst>
            </a:pPr>
            <a:r>
              <a:rPr sz="1050" spc="-5" dirty="0">
                <a:latin typeface="Calibri"/>
                <a:cs typeface="Calibri"/>
              </a:rPr>
              <a:t>Can be </a:t>
            </a:r>
            <a:r>
              <a:rPr sz="1050" spc="-10" dirty="0">
                <a:latin typeface="Calibri"/>
                <a:cs typeface="Calibri"/>
              </a:rPr>
              <a:t>distributed </a:t>
            </a:r>
            <a:r>
              <a:rPr sz="1050" spc="-5" dirty="0">
                <a:latin typeface="Calibri"/>
                <a:cs typeface="Calibri"/>
              </a:rPr>
              <a:t>(but </a:t>
            </a:r>
            <a:r>
              <a:rPr sz="1050" spc="-15" dirty="0">
                <a:latin typeface="Calibri"/>
                <a:cs typeface="Calibri"/>
              </a:rPr>
              <a:t>better </a:t>
            </a:r>
            <a:r>
              <a:rPr sz="1050" dirty="0">
                <a:latin typeface="Calibri"/>
                <a:cs typeface="Calibri"/>
              </a:rPr>
              <a:t>when</a:t>
            </a:r>
            <a:r>
              <a:rPr sz="1050" spc="80" dirty="0">
                <a:latin typeface="Calibri"/>
                <a:cs typeface="Calibri"/>
              </a:rPr>
              <a:t> </a:t>
            </a:r>
            <a:r>
              <a:rPr sz="1050" spc="-10" dirty="0">
                <a:latin typeface="Calibri"/>
                <a:cs typeface="Calibri"/>
              </a:rPr>
              <a:t>collocated)</a:t>
            </a:r>
            <a:endParaRPr sz="1050">
              <a:latin typeface="Calibri"/>
              <a:cs typeface="Calibri"/>
            </a:endParaRPr>
          </a:p>
        </p:txBody>
      </p:sp>
      <p:sp>
        <p:nvSpPr>
          <p:cNvPr id="16" name="object 13"/>
          <p:cNvSpPr/>
          <p:nvPr/>
        </p:nvSpPr>
        <p:spPr>
          <a:xfrm>
            <a:off x="2589848" y="3311273"/>
            <a:ext cx="4725353" cy="852964"/>
          </a:xfrm>
          <a:custGeom>
            <a:avLst/>
            <a:gdLst/>
            <a:ahLst/>
            <a:cxnLst/>
            <a:rect l="l" t="t" r="r" b="b"/>
            <a:pathLst>
              <a:path w="6605270" h="1137285">
                <a:moveTo>
                  <a:pt x="6605016" y="0"/>
                </a:moveTo>
                <a:lnTo>
                  <a:pt x="409575" y="0"/>
                </a:lnTo>
                <a:lnTo>
                  <a:pt x="0" y="568452"/>
                </a:lnTo>
                <a:lnTo>
                  <a:pt x="409575" y="1136904"/>
                </a:lnTo>
                <a:lnTo>
                  <a:pt x="6605016" y="1136904"/>
                </a:lnTo>
                <a:lnTo>
                  <a:pt x="6605016" y="0"/>
                </a:lnTo>
                <a:close/>
              </a:path>
            </a:pathLst>
          </a:custGeom>
          <a:solidFill>
            <a:srgbClr val="F1F1F1"/>
          </a:solidFill>
        </p:spPr>
        <p:txBody>
          <a:bodyPr wrap="square" lIns="0" tIns="0" rIns="0" bIns="0" rtlCol="0"/>
          <a:lstStyle/>
          <a:p>
            <a:endParaRPr sz="1050"/>
          </a:p>
        </p:txBody>
      </p:sp>
      <p:sp>
        <p:nvSpPr>
          <p:cNvPr id="17" name="object 15"/>
          <p:cNvSpPr txBox="1"/>
          <p:nvPr/>
        </p:nvSpPr>
        <p:spPr>
          <a:xfrm>
            <a:off x="2984468" y="3627693"/>
            <a:ext cx="4114800" cy="161290"/>
          </a:xfrm>
          <a:prstGeom prst="rect">
            <a:avLst/>
          </a:prstGeom>
        </p:spPr>
        <p:txBody>
          <a:bodyPr vert="horz" wrap="square" lIns="0" tIns="0" rIns="0" bIns="0" rtlCol="0">
            <a:spAutoFit/>
          </a:bodyPr>
          <a:lstStyle/>
          <a:p>
            <a:pPr marL="299085" indent="-286385">
              <a:buFont typeface="Wingdings" panose="05000000000000000000"/>
              <a:buChar char=""/>
              <a:tabLst>
                <a:tab pos="299720" algn="l"/>
              </a:tabLst>
            </a:pPr>
            <a:r>
              <a:rPr sz="1050" spc="-40" dirty="0">
                <a:latin typeface="Calibri"/>
                <a:cs typeface="Calibri"/>
              </a:rPr>
              <a:t>Team </a:t>
            </a:r>
            <a:r>
              <a:rPr sz="1050" spc="-5" dirty="0">
                <a:latin typeface="Calibri"/>
                <a:cs typeface="Calibri"/>
              </a:rPr>
              <a:t>manages itself </a:t>
            </a:r>
            <a:r>
              <a:rPr sz="1050" spc="-10" dirty="0">
                <a:latin typeface="Calibri"/>
                <a:cs typeface="Calibri"/>
              </a:rPr>
              <a:t>to </a:t>
            </a:r>
            <a:r>
              <a:rPr sz="1050" spc="-5" dirty="0">
                <a:latin typeface="Calibri"/>
                <a:cs typeface="Calibri"/>
              </a:rPr>
              <a:t>achieve </a:t>
            </a:r>
            <a:r>
              <a:rPr sz="1050" dirty="0">
                <a:latin typeface="Calibri"/>
                <a:cs typeface="Calibri"/>
              </a:rPr>
              <a:t>the </a:t>
            </a:r>
            <a:r>
              <a:rPr sz="1050" spc="-5" dirty="0">
                <a:latin typeface="Calibri"/>
                <a:cs typeface="Calibri"/>
              </a:rPr>
              <a:t>Sprint</a:t>
            </a:r>
            <a:r>
              <a:rPr sz="1050" spc="55" dirty="0">
                <a:latin typeface="Calibri"/>
                <a:cs typeface="Calibri"/>
              </a:rPr>
              <a:t> </a:t>
            </a:r>
            <a:r>
              <a:rPr sz="1050" spc="-5" dirty="0">
                <a:latin typeface="Calibri"/>
                <a:cs typeface="Calibri"/>
              </a:rPr>
              <a:t>commitment.</a:t>
            </a:r>
            <a:endParaRPr sz="1050">
              <a:latin typeface="Calibri"/>
              <a:cs typeface="Calibri"/>
            </a:endParaRPr>
          </a:p>
        </p:txBody>
      </p:sp>
      <p:sp>
        <p:nvSpPr>
          <p:cNvPr id="18" name="object 18"/>
          <p:cNvSpPr/>
          <p:nvPr/>
        </p:nvSpPr>
        <p:spPr>
          <a:xfrm>
            <a:off x="2589848" y="2404872"/>
            <a:ext cx="4725353" cy="815340"/>
          </a:xfrm>
          <a:custGeom>
            <a:avLst/>
            <a:gdLst/>
            <a:ahLst/>
            <a:cxnLst/>
            <a:rect l="l" t="t" r="r" b="b"/>
            <a:pathLst>
              <a:path w="6605270" h="1087120">
                <a:moveTo>
                  <a:pt x="6605016" y="0"/>
                </a:moveTo>
                <a:lnTo>
                  <a:pt x="372872" y="0"/>
                </a:lnTo>
                <a:lnTo>
                  <a:pt x="0" y="543306"/>
                </a:lnTo>
                <a:lnTo>
                  <a:pt x="372872" y="1086612"/>
                </a:lnTo>
                <a:lnTo>
                  <a:pt x="6605016" y="1086612"/>
                </a:lnTo>
                <a:lnTo>
                  <a:pt x="6605016" y="0"/>
                </a:lnTo>
                <a:close/>
              </a:path>
            </a:pathLst>
          </a:custGeom>
          <a:solidFill>
            <a:srgbClr val="F1F1F1"/>
          </a:solidFill>
        </p:spPr>
        <p:txBody>
          <a:bodyPr wrap="square" lIns="0" tIns="0" rIns="0" bIns="0" rtlCol="0"/>
          <a:lstStyle/>
          <a:p>
            <a:endParaRPr sz="1050"/>
          </a:p>
        </p:txBody>
      </p:sp>
      <p:sp>
        <p:nvSpPr>
          <p:cNvPr id="19" name="object 19"/>
          <p:cNvSpPr txBox="1"/>
          <p:nvPr/>
        </p:nvSpPr>
        <p:spPr>
          <a:xfrm>
            <a:off x="2954084" y="2430780"/>
            <a:ext cx="4245769" cy="746760"/>
          </a:xfrm>
          <a:prstGeom prst="rect">
            <a:avLst/>
          </a:prstGeom>
        </p:spPr>
        <p:txBody>
          <a:bodyPr vert="horz" wrap="square" lIns="0" tIns="0" rIns="0" bIns="0" rtlCol="0">
            <a:spAutoFit/>
          </a:bodyPr>
          <a:lstStyle/>
          <a:p>
            <a:pPr marL="299085" marR="5080" indent="-286385">
              <a:lnSpc>
                <a:spcPts val="1940"/>
              </a:lnSpc>
              <a:buFont typeface="Wingdings" panose="05000000000000000000"/>
              <a:buChar char=""/>
              <a:tabLst>
                <a:tab pos="299720" algn="l"/>
              </a:tabLst>
            </a:pPr>
            <a:r>
              <a:rPr sz="1050" spc="-5" dirty="0">
                <a:latin typeface="Calibri"/>
                <a:cs typeface="Calibri"/>
              </a:rPr>
              <a:t>Possesses </a:t>
            </a:r>
            <a:r>
              <a:rPr sz="1050" dirty="0">
                <a:latin typeface="Calibri"/>
                <a:cs typeface="Calibri"/>
              </a:rPr>
              <a:t>all the </a:t>
            </a:r>
            <a:r>
              <a:rPr sz="1050" spc="-5" dirty="0">
                <a:latin typeface="Calibri"/>
                <a:cs typeface="Calibri"/>
              </a:rPr>
              <a:t>skills necessary </a:t>
            </a:r>
            <a:r>
              <a:rPr sz="1050" spc="-10" dirty="0">
                <a:latin typeface="Calibri"/>
                <a:cs typeface="Calibri"/>
              </a:rPr>
              <a:t>to produce </a:t>
            </a:r>
            <a:r>
              <a:rPr sz="1050" dirty="0">
                <a:latin typeface="Calibri"/>
                <a:cs typeface="Calibri"/>
              </a:rPr>
              <a:t>an </a:t>
            </a:r>
            <a:r>
              <a:rPr sz="1050" spc="-10" dirty="0">
                <a:latin typeface="Calibri"/>
                <a:cs typeface="Calibri"/>
              </a:rPr>
              <a:t>increment  </a:t>
            </a:r>
            <a:r>
              <a:rPr sz="1050" spc="-5" dirty="0">
                <a:latin typeface="Calibri"/>
                <a:cs typeface="Calibri"/>
              </a:rPr>
              <a:t>of </a:t>
            </a:r>
            <a:r>
              <a:rPr sz="1050" spc="-10" dirty="0">
                <a:latin typeface="Calibri"/>
                <a:cs typeface="Calibri"/>
              </a:rPr>
              <a:t>potentially </a:t>
            </a:r>
            <a:r>
              <a:rPr sz="1050" spc="-5" dirty="0">
                <a:latin typeface="Calibri"/>
                <a:cs typeface="Calibri"/>
              </a:rPr>
              <a:t>shippable</a:t>
            </a:r>
            <a:r>
              <a:rPr sz="1050" spc="45" dirty="0">
                <a:latin typeface="Calibri"/>
                <a:cs typeface="Calibri"/>
              </a:rPr>
              <a:t> </a:t>
            </a:r>
            <a:r>
              <a:rPr sz="1050" spc="-10" dirty="0">
                <a:latin typeface="Calibri"/>
                <a:cs typeface="Calibri"/>
              </a:rPr>
              <a:t>product</a:t>
            </a:r>
            <a:endParaRPr sz="1050">
              <a:latin typeface="Calibri"/>
              <a:cs typeface="Calibri"/>
            </a:endParaRPr>
          </a:p>
          <a:p>
            <a:pPr marL="299085" marR="272415" indent="-286385">
              <a:lnSpc>
                <a:spcPts val="1940"/>
              </a:lnSpc>
              <a:spcBef>
                <a:spcPts val="5"/>
              </a:spcBef>
              <a:buFont typeface="Wingdings" panose="05000000000000000000"/>
              <a:buChar char=""/>
              <a:tabLst>
                <a:tab pos="299720" algn="l"/>
              </a:tabLst>
            </a:pPr>
            <a:r>
              <a:rPr sz="1050" spc="-40" dirty="0">
                <a:latin typeface="Calibri"/>
                <a:cs typeface="Calibri"/>
              </a:rPr>
              <a:t>Team </a:t>
            </a:r>
            <a:r>
              <a:rPr sz="1050" spc="-20" dirty="0">
                <a:latin typeface="Calibri"/>
                <a:cs typeface="Calibri"/>
              </a:rPr>
              <a:t>takes </a:t>
            </a:r>
            <a:r>
              <a:rPr sz="1050" spc="-5" dirty="0">
                <a:latin typeface="Calibri"/>
                <a:cs typeface="Calibri"/>
              </a:rPr>
              <a:t>on </a:t>
            </a:r>
            <a:r>
              <a:rPr sz="1050" spc="-10" dirty="0">
                <a:latin typeface="Calibri"/>
                <a:cs typeface="Calibri"/>
              </a:rPr>
              <a:t>tasks </a:t>
            </a:r>
            <a:r>
              <a:rPr sz="1050" spc="-5" dirty="0">
                <a:latin typeface="Calibri"/>
                <a:cs typeface="Calibri"/>
              </a:rPr>
              <a:t>based on skills, not </a:t>
            </a:r>
            <a:r>
              <a:rPr sz="1050" spc="-10" dirty="0">
                <a:latin typeface="Calibri"/>
                <a:cs typeface="Calibri"/>
              </a:rPr>
              <a:t>just </a:t>
            </a:r>
            <a:r>
              <a:rPr sz="1050" dirty="0">
                <a:latin typeface="Calibri"/>
                <a:cs typeface="Calibri"/>
              </a:rPr>
              <a:t>the </a:t>
            </a:r>
            <a:r>
              <a:rPr sz="1050" spc="-5" dirty="0">
                <a:latin typeface="Calibri"/>
                <a:cs typeface="Calibri"/>
              </a:rPr>
              <a:t>official  </a:t>
            </a:r>
            <a:r>
              <a:rPr sz="1050" spc="-55" dirty="0">
                <a:latin typeface="Calibri"/>
                <a:cs typeface="Calibri"/>
              </a:rPr>
              <a:t>“role”.</a:t>
            </a:r>
            <a:endParaRPr sz="1050">
              <a:latin typeface="Calibri"/>
              <a:cs typeface="Calibri"/>
            </a:endParaRPr>
          </a:p>
        </p:txBody>
      </p:sp>
      <p:sp>
        <p:nvSpPr>
          <p:cNvPr id="20" name="object 20"/>
          <p:cNvSpPr txBox="1"/>
          <p:nvPr/>
        </p:nvSpPr>
        <p:spPr>
          <a:xfrm>
            <a:off x="1396365" y="3324987"/>
            <a:ext cx="1346835" cy="742315"/>
          </a:xfrm>
          <a:prstGeom prst="rect">
            <a:avLst/>
          </a:prstGeom>
          <a:solidFill>
            <a:srgbClr val="EF4E37"/>
          </a:solidFill>
        </p:spPr>
        <p:txBody>
          <a:bodyPr vert="horz" wrap="square" lIns="0" tIns="4022" rIns="0" bIns="0" rtlCol="0">
            <a:spAutoFit/>
          </a:bodyPr>
          <a:lstStyle/>
          <a:p>
            <a:pPr>
              <a:spcBef>
                <a:spcPts val="40"/>
              </a:spcBef>
            </a:pPr>
            <a:endParaRPr sz="1800">
              <a:latin typeface="Times New Roman" panose="02020803070505020304"/>
              <a:cs typeface="Times New Roman" panose="02020803070505020304"/>
            </a:endParaRPr>
          </a:p>
          <a:p>
            <a:pPr marL="130175"/>
            <a:r>
              <a:rPr sz="1500" b="1" spc="-5" dirty="0">
                <a:solidFill>
                  <a:srgbClr val="FFFFFF"/>
                </a:solidFill>
                <a:latin typeface="Calibri"/>
                <a:cs typeface="Calibri"/>
              </a:rPr>
              <a:t>Self-managing</a:t>
            </a:r>
            <a:endParaRPr sz="1500">
              <a:latin typeface="Calibri"/>
              <a:cs typeface="Calibri"/>
            </a:endParaRPr>
          </a:p>
        </p:txBody>
      </p:sp>
      <p:sp>
        <p:nvSpPr>
          <p:cNvPr id="21" name="object 21"/>
          <p:cNvSpPr txBox="1"/>
          <p:nvPr/>
        </p:nvSpPr>
        <p:spPr>
          <a:xfrm>
            <a:off x="1371600" y="1499617"/>
            <a:ext cx="1346835" cy="782320"/>
          </a:xfrm>
          <a:prstGeom prst="rect">
            <a:avLst/>
          </a:prstGeom>
          <a:solidFill>
            <a:srgbClr val="A70354"/>
          </a:solidFill>
        </p:spPr>
        <p:txBody>
          <a:bodyPr vert="horz" wrap="square" lIns="0" tIns="1635" rIns="0" bIns="0" rtlCol="0">
            <a:spAutoFit/>
          </a:bodyPr>
          <a:lstStyle/>
          <a:p>
            <a:pPr>
              <a:spcBef>
                <a:spcPts val="15"/>
              </a:spcBef>
            </a:pPr>
            <a:endParaRPr sz="1275">
              <a:latin typeface="Times New Roman" panose="02020803070505020304"/>
              <a:cs typeface="Times New Roman" panose="02020803070505020304"/>
            </a:endParaRPr>
          </a:p>
          <a:p>
            <a:pPr marL="218440">
              <a:lnSpc>
                <a:spcPts val="2280"/>
              </a:lnSpc>
            </a:pPr>
            <a:r>
              <a:rPr sz="1500" b="1" dirty="0">
                <a:solidFill>
                  <a:srgbClr val="FFFFFF"/>
                </a:solidFill>
                <a:latin typeface="Calibri"/>
                <a:cs typeface="Calibri"/>
              </a:rPr>
              <a:t>7 people</a:t>
            </a:r>
            <a:r>
              <a:rPr sz="1500" b="1" spc="-105" dirty="0">
                <a:solidFill>
                  <a:srgbClr val="FFFFFF"/>
                </a:solidFill>
                <a:latin typeface="Calibri"/>
                <a:cs typeface="Calibri"/>
              </a:rPr>
              <a:t> </a:t>
            </a:r>
            <a:r>
              <a:rPr sz="1500" b="1" dirty="0">
                <a:solidFill>
                  <a:srgbClr val="FFFFFF"/>
                </a:solidFill>
                <a:latin typeface="Calibri"/>
                <a:cs typeface="Calibri"/>
              </a:rPr>
              <a:t>+</a:t>
            </a:r>
            <a:endParaRPr sz="1500">
              <a:latin typeface="Calibri"/>
              <a:cs typeface="Calibri"/>
            </a:endParaRPr>
          </a:p>
          <a:p>
            <a:pPr marL="218440">
              <a:lnSpc>
                <a:spcPts val="2280"/>
              </a:lnSpc>
            </a:pPr>
            <a:r>
              <a:rPr sz="1500" b="1" dirty="0">
                <a:solidFill>
                  <a:srgbClr val="FFFFFF"/>
                </a:solidFill>
                <a:latin typeface="Calibri"/>
                <a:cs typeface="Calibri"/>
              </a:rPr>
              <a:t>or –</a:t>
            </a:r>
            <a:r>
              <a:rPr sz="1500" b="1" spc="-110" dirty="0">
                <a:solidFill>
                  <a:srgbClr val="FFFFFF"/>
                </a:solidFill>
                <a:latin typeface="Calibri"/>
                <a:cs typeface="Calibri"/>
              </a:rPr>
              <a:t> </a:t>
            </a:r>
            <a:r>
              <a:rPr sz="1500" b="1" dirty="0">
                <a:solidFill>
                  <a:srgbClr val="FFFFFF"/>
                </a:solidFill>
                <a:latin typeface="Calibri"/>
                <a:cs typeface="Calibri"/>
              </a:rPr>
              <a:t>2</a:t>
            </a:r>
            <a:endParaRPr sz="1500">
              <a:latin typeface="Calibri"/>
              <a:cs typeface="Calibri"/>
            </a:endParaRPr>
          </a:p>
        </p:txBody>
      </p:sp>
      <p:sp>
        <p:nvSpPr>
          <p:cNvPr id="22" name="object 22"/>
          <p:cNvSpPr txBox="1"/>
          <p:nvPr/>
        </p:nvSpPr>
        <p:spPr>
          <a:xfrm>
            <a:off x="1396365" y="2408301"/>
            <a:ext cx="1346835" cy="756920"/>
          </a:xfrm>
          <a:prstGeom prst="rect">
            <a:avLst/>
          </a:prstGeom>
          <a:solidFill>
            <a:srgbClr val="001F5F"/>
          </a:solidFill>
        </p:spPr>
        <p:txBody>
          <a:bodyPr vert="horz" wrap="square" lIns="0" tIns="1016" rIns="0" bIns="0" rtlCol="0">
            <a:spAutoFit/>
          </a:bodyPr>
          <a:lstStyle/>
          <a:p>
            <a:pPr>
              <a:spcBef>
                <a:spcPts val="10"/>
              </a:spcBef>
            </a:pPr>
            <a:endParaRPr sz="1315">
              <a:latin typeface="Times New Roman" panose="02020803070505020304"/>
              <a:cs typeface="Times New Roman" panose="02020803070505020304"/>
            </a:endParaRPr>
          </a:p>
          <a:p>
            <a:pPr marL="218440" marR="494665">
              <a:lnSpc>
                <a:spcPts val="2160"/>
              </a:lnSpc>
            </a:pPr>
            <a:r>
              <a:rPr sz="1500" b="1" spc="-5" dirty="0">
                <a:solidFill>
                  <a:srgbClr val="FFFFFF"/>
                </a:solidFill>
                <a:latin typeface="Calibri"/>
                <a:cs typeface="Calibri"/>
              </a:rPr>
              <a:t>Cross-  f</a:t>
            </a:r>
            <a:r>
              <a:rPr sz="1500" b="1" dirty="0">
                <a:solidFill>
                  <a:srgbClr val="FFFFFF"/>
                </a:solidFill>
                <a:latin typeface="Calibri"/>
                <a:cs typeface="Calibri"/>
              </a:rPr>
              <a:t>unctional</a:t>
            </a:r>
            <a:endParaRPr sz="1500">
              <a:latin typeface="Calibri"/>
              <a:cs typeface="Calibri"/>
            </a:endParaRP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Scrum Master Roles</a:t>
            </a:r>
            <a:br>
              <a:rPr lang="en-US"/>
            </a:br>
            <a:endParaRPr lang="en-US" dirty="0"/>
          </a:p>
        </p:txBody>
      </p:sp>
      <p:sp>
        <p:nvSpPr>
          <p:cNvPr id="6" name="object 8"/>
          <p:cNvSpPr/>
          <p:nvPr/>
        </p:nvSpPr>
        <p:spPr>
          <a:xfrm>
            <a:off x="3794761" y="865157"/>
            <a:ext cx="1337310" cy="328136"/>
          </a:xfrm>
          <a:custGeom>
            <a:avLst/>
            <a:gdLst/>
            <a:ahLst/>
            <a:cxnLst/>
            <a:rect l="l" t="t" r="r" b="b"/>
            <a:pathLst>
              <a:path w="1783079" h="437515">
                <a:moveTo>
                  <a:pt x="0" y="437388"/>
                </a:moveTo>
                <a:lnTo>
                  <a:pt x="1783079" y="437388"/>
                </a:lnTo>
                <a:lnTo>
                  <a:pt x="1783079" y="0"/>
                </a:lnTo>
                <a:lnTo>
                  <a:pt x="0" y="0"/>
                </a:lnTo>
                <a:lnTo>
                  <a:pt x="0" y="437388"/>
                </a:lnTo>
                <a:close/>
              </a:path>
            </a:pathLst>
          </a:custGeom>
          <a:solidFill>
            <a:srgbClr val="001F5F"/>
          </a:solidFill>
        </p:spPr>
        <p:txBody>
          <a:bodyPr wrap="square" lIns="0" tIns="0" rIns="0" bIns="0" rtlCol="0"/>
          <a:lstStyle/>
          <a:p>
            <a:endParaRPr sz="1050"/>
          </a:p>
        </p:txBody>
      </p:sp>
      <p:sp>
        <p:nvSpPr>
          <p:cNvPr id="7" name="object 9"/>
          <p:cNvSpPr txBox="1"/>
          <p:nvPr/>
        </p:nvSpPr>
        <p:spPr>
          <a:xfrm>
            <a:off x="3959925" y="904496"/>
            <a:ext cx="1008221" cy="161290"/>
          </a:xfrm>
          <a:prstGeom prst="rect">
            <a:avLst/>
          </a:prstGeom>
        </p:spPr>
        <p:txBody>
          <a:bodyPr vert="horz" wrap="square" lIns="0" tIns="0" rIns="0" bIns="0" rtlCol="0">
            <a:spAutoFit/>
          </a:bodyPr>
          <a:lstStyle/>
          <a:p>
            <a:pPr marL="12700"/>
            <a:r>
              <a:rPr sz="1050" b="1" dirty="0">
                <a:solidFill>
                  <a:srgbClr val="FFFFFF"/>
                </a:solidFill>
                <a:latin typeface="Calibri"/>
                <a:cs typeface="Calibri"/>
              </a:rPr>
              <a:t>Scrum</a:t>
            </a:r>
            <a:r>
              <a:rPr sz="1050" b="1" spc="-95" dirty="0">
                <a:solidFill>
                  <a:srgbClr val="FFFFFF"/>
                </a:solidFill>
                <a:latin typeface="Calibri"/>
                <a:cs typeface="Calibri"/>
              </a:rPr>
              <a:t> </a:t>
            </a:r>
            <a:r>
              <a:rPr sz="1050" b="1" spc="-10" dirty="0">
                <a:solidFill>
                  <a:srgbClr val="FFFFFF"/>
                </a:solidFill>
                <a:latin typeface="Calibri"/>
                <a:cs typeface="Calibri"/>
              </a:rPr>
              <a:t>Master</a:t>
            </a:r>
            <a:endParaRPr sz="1050" dirty="0">
              <a:latin typeface="Calibri"/>
              <a:cs typeface="Calibri"/>
            </a:endParaRPr>
          </a:p>
        </p:txBody>
      </p:sp>
      <p:sp>
        <p:nvSpPr>
          <p:cNvPr id="8" name="object 10"/>
          <p:cNvSpPr/>
          <p:nvPr/>
        </p:nvSpPr>
        <p:spPr>
          <a:xfrm>
            <a:off x="1511046" y="1598963"/>
            <a:ext cx="1381125" cy="329565"/>
          </a:xfrm>
          <a:custGeom>
            <a:avLst/>
            <a:gdLst/>
            <a:ahLst/>
            <a:cxnLst/>
            <a:rect l="l" t="t" r="r" b="b"/>
            <a:pathLst>
              <a:path w="1841500" h="439419">
                <a:moveTo>
                  <a:pt x="0" y="438912"/>
                </a:moveTo>
                <a:lnTo>
                  <a:pt x="1840992" y="438912"/>
                </a:lnTo>
                <a:lnTo>
                  <a:pt x="1840992" y="0"/>
                </a:lnTo>
                <a:lnTo>
                  <a:pt x="0" y="0"/>
                </a:lnTo>
                <a:lnTo>
                  <a:pt x="0" y="438912"/>
                </a:lnTo>
                <a:close/>
              </a:path>
            </a:pathLst>
          </a:custGeom>
          <a:solidFill>
            <a:srgbClr val="2B4D88"/>
          </a:solidFill>
        </p:spPr>
        <p:txBody>
          <a:bodyPr wrap="square" lIns="0" tIns="0" rIns="0" bIns="0" rtlCol="0"/>
          <a:lstStyle/>
          <a:p>
            <a:endParaRPr sz="1050"/>
          </a:p>
        </p:txBody>
      </p:sp>
      <p:sp>
        <p:nvSpPr>
          <p:cNvPr id="9" name="object 11"/>
          <p:cNvSpPr txBox="1"/>
          <p:nvPr/>
        </p:nvSpPr>
        <p:spPr>
          <a:xfrm>
            <a:off x="1745895" y="1667256"/>
            <a:ext cx="911543" cy="322580"/>
          </a:xfrm>
          <a:prstGeom prst="rect">
            <a:avLst/>
          </a:prstGeom>
        </p:spPr>
        <p:txBody>
          <a:bodyPr vert="horz" wrap="square" lIns="0" tIns="0" rIns="0" bIns="0" rtlCol="0">
            <a:spAutoFit/>
          </a:bodyPr>
          <a:lstStyle/>
          <a:p>
            <a:pPr marL="12700"/>
            <a:r>
              <a:rPr sz="1050" b="1" spc="-5" dirty="0">
                <a:solidFill>
                  <a:srgbClr val="FFFFFF"/>
                </a:solidFill>
                <a:latin typeface="Calibri"/>
                <a:cs typeface="Calibri"/>
              </a:rPr>
              <a:t>Serves </a:t>
            </a:r>
            <a:r>
              <a:rPr sz="1050" b="1" dirty="0">
                <a:solidFill>
                  <a:srgbClr val="FFFFFF"/>
                </a:solidFill>
                <a:latin typeface="Calibri"/>
                <a:cs typeface="Calibri"/>
              </a:rPr>
              <a:t>the</a:t>
            </a:r>
            <a:r>
              <a:rPr sz="1050" b="1" spc="-95" dirty="0">
                <a:solidFill>
                  <a:srgbClr val="FFFFFF"/>
                </a:solidFill>
                <a:latin typeface="Calibri"/>
                <a:cs typeface="Calibri"/>
              </a:rPr>
              <a:t> </a:t>
            </a:r>
            <a:r>
              <a:rPr sz="1050" b="1" spc="-5" dirty="0">
                <a:solidFill>
                  <a:srgbClr val="FFFFFF"/>
                </a:solidFill>
                <a:latin typeface="Calibri"/>
                <a:cs typeface="Calibri"/>
              </a:rPr>
              <a:t>team</a:t>
            </a:r>
            <a:endParaRPr sz="1050">
              <a:latin typeface="Calibri"/>
              <a:cs typeface="Calibri"/>
            </a:endParaRPr>
          </a:p>
        </p:txBody>
      </p:sp>
      <p:sp>
        <p:nvSpPr>
          <p:cNvPr id="10" name="object 12"/>
          <p:cNvSpPr/>
          <p:nvPr/>
        </p:nvSpPr>
        <p:spPr>
          <a:xfrm>
            <a:off x="3027808" y="1593248"/>
            <a:ext cx="1381125" cy="339566"/>
          </a:xfrm>
          <a:custGeom>
            <a:avLst/>
            <a:gdLst/>
            <a:ahLst/>
            <a:cxnLst/>
            <a:rect l="l" t="t" r="r" b="b"/>
            <a:pathLst>
              <a:path w="1841500" h="452755">
                <a:moveTo>
                  <a:pt x="0" y="452627"/>
                </a:moveTo>
                <a:lnTo>
                  <a:pt x="1840992" y="452627"/>
                </a:lnTo>
                <a:lnTo>
                  <a:pt x="1840992" y="0"/>
                </a:lnTo>
                <a:lnTo>
                  <a:pt x="0" y="0"/>
                </a:lnTo>
                <a:lnTo>
                  <a:pt x="0" y="452627"/>
                </a:lnTo>
                <a:close/>
              </a:path>
            </a:pathLst>
          </a:custGeom>
          <a:solidFill>
            <a:srgbClr val="00AF50"/>
          </a:solidFill>
        </p:spPr>
        <p:txBody>
          <a:bodyPr wrap="square" lIns="0" tIns="0" rIns="0" bIns="0" rtlCol="0"/>
          <a:lstStyle/>
          <a:p>
            <a:endParaRPr sz="1050"/>
          </a:p>
        </p:txBody>
      </p:sp>
      <p:sp>
        <p:nvSpPr>
          <p:cNvPr id="11" name="object 13"/>
          <p:cNvSpPr txBox="1"/>
          <p:nvPr/>
        </p:nvSpPr>
        <p:spPr>
          <a:xfrm>
            <a:off x="3209639" y="1666304"/>
            <a:ext cx="1017270" cy="322580"/>
          </a:xfrm>
          <a:prstGeom prst="rect">
            <a:avLst/>
          </a:prstGeom>
        </p:spPr>
        <p:txBody>
          <a:bodyPr vert="horz" wrap="square" lIns="0" tIns="0" rIns="0" bIns="0" rtlCol="0">
            <a:spAutoFit/>
          </a:bodyPr>
          <a:lstStyle/>
          <a:p>
            <a:pPr marL="12700"/>
            <a:r>
              <a:rPr sz="1050" b="1" spc="-5" dirty="0">
                <a:solidFill>
                  <a:srgbClr val="FFFFFF"/>
                </a:solidFill>
                <a:latin typeface="Calibri"/>
                <a:cs typeface="Calibri"/>
              </a:rPr>
              <a:t>Protects </a:t>
            </a:r>
            <a:r>
              <a:rPr sz="1050" b="1" dirty="0">
                <a:solidFill>
                  <a:srgbClr val="FFFFFF"/>
                </a:solidFill>
                <a:latin typeface="Calibri"/>
                <a:cs typeface="Calibri"/>
              </a:rPr>
              <a:t>the</a:t>
            </a:r>
            <a:r>
              <a:rPr sz="1050" b="1" spc="-120" dirty="0">
                <a:solidFill>
                  <a:srgbClr val="FFFFFF"/>
                </a:solidFill>
                <a:latin typeface="Calibri"/>
                <a:cs typeface="Calibri"/>
              </a:rPr>
              <a:t> </a:t>
            </a:r>
            <a:r>
              <a:rPr sz="1050" b="1" spc="-30" dirty="0">
                <a:solidFill>
                  <a:srgbClr val="FFFFFF"/>
                </a:solidFill>
                <a:latin typeface="Calibri"/>
                <a:cs typeface="Calibri"/>
              </a:rPr>
              <a:t>Team</a:t>
            </a:r>
            <a:endParaRPr sz="1050">
              <a:latin typeface="Calibri"/>
              <a:cs typeface="Calibri"/>
            </a:endParaRPr>
          </a:p>
        </p:txBody>
      </p:sp>
      <p:sp>
        <p:nvSpPr>
          <p:cNvPr id="12" name="object 14"/>
          <p:cNvSpPr/>
          <p:nvPr/>
        </p:nvSpPr>
        <p:spPr>
          <a:xfrm>
            <a:off x="6043041" y="1608106"/>
            <a:ext cx="1381125" cy="329565"/>
          </a:xfrm>
          <a:custGeom>
            <a:avLst/>
            <a:gdLst/>
            <a:ahLst/>
            <a:cxnLst/>
            <a:rect l="l" t="t" r="r" b="b"/>
            <a:pathLst>
              <a:path w="1841500" h="439419">
                <a:moveTo>
                  <a:pt x="0" y="438912"/>
                </a:moveTo>
                <a:lnTo>
                  <a:pt x="1840992" y="438912"/>
                </a:lnTo>
                <a:lnTo>
                  <a:pt x="1840992" y="0"/>
                </a:lnTo>
                <a:lnTo>
                  <a:pt x="0" y="0"/>
                </a:lnTo>
                <a:lnTo>
                  <a:pt x="0" y="438912"/>
                </a:lnTo>
                <a:close/>
              </a:path>
            </a:pathLst>
          </a:custGeom>
          <a:solidFill>
            <a:srgbClr val="800000"/>
          </a:solidFill>
        </p:spPr>
        <p:txBody>
          <a:bodyPr wrap="square" lIns="0" tIns="0" rIns="0" bIns="0" rtlCol="0"/>
          <a:lstStyle/>
          <a:p>
            <a:endParaRPr sz="1050"/>
          </a:p>
        </p:txBody>
      </p:sp>
      <p:sp>
        <p:nvSpPr>
          <p:cNvPr id="13" name="object 15"/>
          <p:cNvSpPr txBox="1"/>
          <p:nvPr/>
        </p:nvSpPr>
        <p:spPr>
          <a:xfrm>
            <a:off x="6102096" y="1622395"/>
            <a:ext cx="1263015" cy="580390"/>
          </a:xfrm>
          <a:prstGeom prst="rect">
            <a:avLst/>
          </a:prstGeom>
        </p:spPr>
        <p:txBody>
          <a:bodyPr vert="horz" wrap="square" lIns="0" tIns="0" rIns="0" bIns="0" rtlCol="0">
            <a:spAutoFit/>
          </a:bodyPr>
          <a:lstStyle/>
          <a:p>
            <a:pPr marL="12700" marR="5080" indent="46990">
              <a:lnSpc>
                <a:spcPts val="1510"/>
              </a:lnSpc>
            </a:pPr>
            <a:r>
              <a:rPr sz="1050" b="1" spc="-20" dirty="0">
                <a:solidFill>
                  <a:srgbClr val="FFFFFF"/>
                </a:solidFill>
                <a:latin typeface="Calibri"/>
                <a:cs typeface="Calibri"/>
              </a:rPr>
              <a:t>Teaches </a:t>
            </a:r>
            <a:r>
              <a:rPr sz="1050" b="1" dirty="0">
                <a:solidFill>
                  <a:srgbClr val="FFFFFF"/>
                </a:solidFill>
                <a:latin typeface="Calibri"/>
                <a:cs typeface="Calibri"/>
              </a:rPr>
              <a:t>Scrum </a:t>
            </a:r>
            <a:r>
              <a:rPr sz="1050" b="1" spc="-5" dirty="0">
                <a:solidFill>
                  <a:srgbClr val="FFFFFF"/>
                </a:solidFill>
                <a:latin typeface="Calibri"/>
                <a:cs typeface="Calibri"/>
              </a:rPr>
              <a:t>to </a:t>
            </a:r>
            <a:r>
              <a:rPr sz="1050" b="1" dirty="0">
                <a:solidFill>
                  <a:srgbClr val="FFFFFF"/>
                </a:solidFill>
                <a:latin typeface="Calibri"/>
                <a:cs typeface="Calibri"/>
              </a:rPr>
              <a:t>the  </a:t>
            </a:r>
            <a:r>
              <a:rPr sz="1050" b="1" spc="-5" dirty="0">
                <a:solidFill>
                  <a:srgbClr val="FFFFFF"/>
                </a:solidFill>
                <a:latin typeface="Calibri"/>
                <a:cs typeface="Calibri"/>
              </a:rPr>
              <a:t>team </a:t>
            </a:r>
            <a:r>
              <a:rPr sz="1050" b="1" dirty="0">
                <a:solidFill>
                  <a:srgbClr val="FFFFFF"/>
                </a:solidFill>
                <a:latin typeface="Calibri"/>
                <a:cs typeface="Calibri"/>
              </a:rPr>
              <a:t>and</a:t>
            </a:r>
            <a:r>
              <a:rPr sz="1050" b="1" spc="-125" dirty="0">
                <a:solidFill>
                  <a:srgbClr val="FFFFFF"/>
                </a:solidFill>
                <a:latin typeface="Calibri"/>
                <a:cs typeface="Calibri"/>
              </a:rPr>
              <a:t> </a:t>
            </a:r>
            <a:r>
              <a:rPr sz="1050" b="1" spc="-5" dirty="0">
                <a:solidFill>
                  <a:srgbClr val="FFFFFF"/>
                </a:solidFill>
                <a:latin typeface="Calibri"/>
                <a:cs typeface="Calibri"/>
              </a:rPr>
              <a:t>organization</a:t>
            </a:r>
            <a:endParaRPr sz="1050">
              <a:latin typeface="Calibri"/>
              <a:cs typeface="Calibri"/>
            </a:endParaRPr>
          </a:p>
        </p:txBody>
      </p:sp>
      <p:sp>
        <p:nvSpPr>
          <p:cNvPr id="14" name="object 17"/>
          <p:cNvSpPr/>
          <p:nvPr/>
        </p:nvSpPr>
        <p:spPr>
          <a:xfrm>
            <a:off x="2213420" y="1449801"/>
            <a:ext cx="4551998" cy="3810"/>
          </a:xfrm>
          <a:custGeom>
            <a:avLst/>
            <a:gdLst/>
            <a:ahLst/>
            <a:cxnLst/>
            <a:rect l="l" t="t" r="r" b="b"/>
            <a:pathLst>
              <a:path w="6069330" h="5080">
                <a:moveTo>
                  <a:pt x="6068949" y="4699"/>
                </a:moveTo>
                <a:lnTo>
                  <a:pt x="0" y="0"/>
                </a:lnTo>
              </a:path>
            </a:pathLst>
          </a:custGeom>
          <a:ln w="38099">
            <a:solidFill>
              <a:srgbClr val="000000"/>
            </a:solidFill>
          </a:ln>
        </p:spPr>
        <p:txBody>
          <a:bodyPr wrap="square" lIns="0" tIns="0" rIns="0" bIns="0" rtlCol="0"/>
          <a:lstStyle/>
          <a:p>
            <a:endParaRPr sz="1050"/>
          </a:p>
        </p:txBody>
      </p:sp>
      <p:sp>
        <p:nvSpPr>
          <p:cNvPr id="15" name="object 20"/>
          <p:cNvSpPr/>
          <p:nvPr/>
        </p:nvSpPr>
        <p:spPr>
          <a:xfrm>
            <a:off x="6759131" y="1453230"/>
            <a:ext cx="0" cy="168116"/>
          </a:xfrm>
          <a:custGeom>
            <a:avLst/>
            <a:gdLst/>
            <a:ahLst/>
            <a:cxnLst/>
            <a:rect l="l" t="t" r="r" b="b"/>
            <a:pathLst>
              <a:path h="224155">
                <a:moveTo>
                  <a:pt x="0" y="0"/>
                </a:moveTo>
                <a:lnTo>
                  <a:pt x="0" y="223900"/>
                </a:lnTo>
              </a:path>
            </a:pathLst>
          </a:custGeom>
          <a:ln w="38100">
            <a:solidFill>
              <a:srgbClr val="000000"/>
            </a:solidFill>
          </a:ln>
        </p:spPr>
        <p:txBody>
          <a:bodyPr wrap="square" lIns="0" tIns="0" rIns="0" bIns="0" rtlCol="0"/>
          <a:lstStyle/>
          <a:p>
            <a:endParaRPr sz="1050"/>
          </a:p>
        </p:txBody>
      </p:sp>
      <p:sp>
        <p:nvSpPr>
          <p:cNvPr id="16" name="object 21"/>
          <p:cNvSpPr txBox="1"/>
          <p:nvPr/>
        </p:nvSpPr>
        <p:spPr>
          <a:xfrm>
            <a:off x="1485900" y="2107407"/>
            <a:ext cx="1432560" cy="2188845"/>
          </a:xfrm>
          <a:prstGeom prst="rect">
            <a:avLst/>
          </a:prstGeom>
          <a:ln w="9143">
            <a:solidFill>
              <a:srgbClr val="2B4D88"/>
            </a:solidFill>
          </a:ln>
        </p:spPr>
        <p:txBody>
          <a:bodyPr vert="horz" wrap="square" lIns="0" tIns="21906" rIns="0" bIns="0" rtlCol="0">
            <a:spAutoFit/>
          </a:bodyPr>
          <a:lstStyle/>
          <a:p>
            <a:pPr marL="86360" marR="88265">
              <a:lnSpc>
                <a:spcPct val="90000"/>
              </a:lnSpc>
              <a:spcBef>
                <a:spcPts val="230"/>
              </a:spcBef>
            </a:pPr>
            <a:r>
              <a:rPr sz="1200" spc="-5" dirty="0">
                <a:latin typeface="Calibri"/>
                <a:cs typeface="Calibri"/>
              </a:rPr>
              <a:t>The </a:t>
            </a:r>
            <a:r>
              <a:rPr sz="1200" spc="-10" dirty="0">
                <a:latin typeface="Calibri"/>
                <a:cs typeface="Calibri"/>
              </a:rPr>
              <a:t>Scrum Master  </a:t>
            </a:r>
            <a:r>
              <a:rPr sz="1200" spc="-20" dirty="0">
                <a:latin typeface="Calibri"/>
                <a:cs typeface="Calibri"/>
              </a:rPr>
              <a:t>takes </a:t>
            </a:r>
            <a:r>
              <a:rPr sz="1200" spc="-5" dirty="0">
                <a:latin typeface="Calibri"/>
                <a:cs typeface="Calibri"/>
              </a:rPr>
              <a:t>action </a:t>
            </a:r>
            <a:r>
              <a:rPr sz="1200" spc="-10" dirty="0">
                <a:latin typeface="Calibri"/>
                <a:cs typeface="Calibri"/>
              </a:rPr>
              <a:t>to help  </a:t>
            </a:r>
            <a:r>
              <a:rPr sz="1200" spc="-15" dirty="0">
                <a:latin typeface="Calibri"/>
                <a:cs typeface="Calibri"/>
              </a:rPr>
              <a:t>remove  </a:t>
            </a:r>
            <a:r>
              <a:rPr sz="1200" spc="-5" dirty="0">
                <a:latin typeface="Calibri"/>
                <a:cs typeface="Calibri"/>
              </a:rPr>
              <a:t>impediments </a:t>
            </a:r>
            <a:r>
              <a:rPr sz="1200" spc="-10" dirty="0">
                <a:latin typeface="Calibri"/>
                <a:cs typeface="Calibri"/>
              </a:rPr>
              <a:t>to the  </a:t>
            </a:r>
            <a:r>
              <a:rPr sz="1200" spc="-25" dirty="0">
                <a:latin typeface="Calibri"/>
                <a:cs typeface="Calibri"/>
              </a:rPr>
              <a:t>team’s</a:t>
            </a:r>
            <a:r>
              <a:rPr sz="1200" spc="-50" dirty="0">
                <a:latin typeface="Calibri"/>
                <a:cs typeface="Calibri"/>
              </a:rPr>
              <a:t> </a:t>
            </a:r>
            <a:r>
              <a:rPr sz="1200" spc="-10" dirty="0">
                <a:latin typeface="Calibri"/>
                <a:cs typeface="Calibri"/>
              </a:rPr>
              <a:t>effectiveness.</a:t>
            </a:r>
            <a:endParaRPr sz="1200">
              <a:latin typeface="Calibri"/>
              <a:cs typeface="Calibri"/>
            </a:endParaRPr>
          </a:p>
          <a:p>
            <a:pPr>
              <a:spcBef>
                <a:spcPts val="5"/>
              </a:spcBef>
            </a:pPr>
            <a:endParaRPr sz="1125">
              <a:latin typeface="Times New Roman" panose="02020803070505020304"/>
              <a:cs typeface="Times New Roman" panose="02020803070505020304"/>
            </a:endParaRPr>
          </a:p>
          <a:p>
            <a:pPr marL="86360" marR="107950">
              <a:lnSpc>
                <a:spcPct val="90000"/>
              </a:lnSpc>
            </a:pPr>
            <a:r>
              <a:rPr sz="1200" spc="-5" dirty="0">
                <a:latin typeface="Calibri"/>
                <a:cs typeface="Calibri"/>
              </a:rPr>
              <a:t>The </a:t>
            </a:r>
            <a:r>
              <a:rPr sz="1200" spc="-10" dirty="0">
                <a:latin typeface="Calibri"/>
                <a:cs typeface="Calibri"/>
              </a:rPr>
              <a:t>Scrum Master  facilitates </a:t>
            </a:r>
            <a:r>
              <a:rPr sz="1200" spc="-5" dirty="0">
                <a:latin typeface="Calibri"/>
                <a:cs typeface="Calibri"/>
              </a:rPr>
              <a:t>the </a:t>
            </a:r>
            <a:r>
              <a:rPr sz="1200" spc="-25" dirty="0">
                <a:latin typeface="Calibri"/>
                <a:cs typeface="Calibri"/>
              </a:rPr>
              <a:t>team’s  </a:t>
            </a:r>
            <a:r>
              <a:rPr sz="1200" spc="-10" dirty="0">
                <a:latin typeface="Calibri"/>
                <a:cs typeface="Calibri"/>
              </a:rPr>
              <a:t>group interactions  to help </a:t>
            </a:r>
            <a:r>
              <a:rPr sz="1200" spc="-5" dirty="0">
                <a:latin typeface="Calibri"/>
                <a:cs typeface="Calibri"/>
              </a:rPr>
              <a:t>the team  </a:t>
            </a:r>
            <a:r>
              <a:rPr sz="1200" spc="-10" dirty="0">
                <a:latin typeface="Calibri"/>
                <a:cs typeface="Calibri"/>
              </a:rPr>
              <a:t>achieve </a:t>
            </a:r>
            <a:r>
              <a:rPr sz="1200" spc="-5" dirty="0">
                <a:latin typeface="Calibri"/>
                <a:cs typeface="Calibri"/>
              </a:rPr>
              <a:t>its full  potential.</a:t>
            </a:r>
            <a:endParaRPr sz="1200">
              <a:latin typeface="Calibri"/>
              <a:cs typeface="Calibri"/>
            </a:endParaRPr>
          </a:p>
        </p:txBody>
      </p:sp>
      <p:sp>
        <p:nvSpPr>
          <p:cNvPr id="17" name="object 22"/>
          <p:cNvSpPr txBox="1"/>
          <p:nvPr/>
        </p:nvSpPr>
        <p:spPr>
          <a:xfrm>
            <a:off x="3015235" y="2114551"/>
            <a:ext cx="1425416" cy="2686050"/>
          </a:xfrm>
          <a:prstGeom prst="rect">
            <a:avLst/>
          </a:prstGeom>
          <a:ln w="9144">
            <a:solidFill>
              <a:srgbClr val="00AF50"/>
            </a:solidFill>
          </a:ln>
        </p:spPr>
        <p:txBody>
          <a:bodyPr vert="horz" wrap="square" lIns="0" tIns="21431" rIns="0" bIns="0" rtlCol="0">
            <a:spAutoFit/>
          </a:bodyPr>
          <a:lstStyle/>
          <a:p>
            <a:pPr marL="87630" marR="244475">
              <a:lnSpc>
                <a:spcPct val="90000"/>
              </a:lnSpc>
              <a:spcBef>
                <a:spcPts val="225"/>
              </a:spcBef>
            </a:pPr>
            <a:r>
              <a:rPr sz="1200" spc="-5" dirty="0">
                <a:latin typeface="Calibri"/>
                <a:cs typeface="Calibri"/>
              </a:rPr>
              <a:t>The </a:t>
            </a:r>
            <a:r>
              <a:rPr sz="1200" spc="-10" dirty="0">
                <a:latin typeface="Calibri"/>
                <a:cs typeface="Calibri"/>
              </a:rPr>
              <a:t>Scrum Master  protects </a:t>
            </a:r>
            <a:r>
              <a:rPr sz="1200" spc="-5" dirty="0">
                <a:latin typeface="Calibri"/>
                <a:cs typeface="Calibri"/>
              </a:rPr>
              <a:t>the team  </a:t>
            </a:r>
            <a:r>
              <a:rPr sz="1200" spc="-15" dirty="0">
                <a:latin typeface="Calibri"/>
                <a:cs typeface="Calibri"/>
              </a:rPr>
              <a:t>from </a:t>
            </a:r>
            <a:r>
              <a:rPr sz="1200" spc="-5" dirty="0">
                <a:latin typeface="Calibri"/>
                <a:cs typeface="Calibri"/>
              </a:rPr>
              <a:t>anything </a:t>
            </a:r>
            <a:r>
              <a:rPr sz="1200" spc="-10" dirty="0">
                <a:latin typeface="Calibri"/>
                <a:cs typeface="Calibri"/>
              </a:rPr>
              <a:t>that  threatens </a:t>
            </a:r>
            <a:r>
              <a:rPr sz="1200" spc="-5" dirty="0">
                <a:latin typeface="Calibri"/>
                <a:cs typeface="Calibri"/>
              </a:rPr>
              <a:t>its  </a:t>
            </a:r>
            <a:r>
              <a:rPr sz="1200" spc="-10" dirty="0">
                <a:latin typeface="Calibri"/>
                <a:cs typeface="Calibri"/>
              </a:rPr>
              <a:t>effectiveness, such  </a:t>
            </a:r>
            <a:r>
              <a:rPr sz="1200" spc="-5" dirty="0">
                <a:latin typeface="Calibri"/>
                <a:cs typeface="Calibri"/>
              </a:rPr>
              <a:t>as outside  </a:t>
            </a:r>
            <a:r>
              <a:rPr sz="1200" spc="-15" dirty="0">
                <a:latin typeface="Calibri"/>
                <a:cs typeface="Calibri"/>
              </a:rPr>
              <a:t>interference </a:t>
            </a:r>
            <a:r>
              <a:rPr sz="1200" spc="-10" dirty="0">
                <a:latin typeface="Calibri"/>
                <a:cs typeface="Calibri"/>
              </a:rPr>
              <a:t>or  disruption.</a:t>
            </a:r>
            <a:endParaRPr sz="1200">
              <a:latin typeface="Calibri"/>
              <a:cs typeface="Calibri"/>
            </a:endParaRPr>
          </a:p>
          <a:p>
            <a:pPr>
              <a:spcBef>
                <a:spcPts val="5"/>
              </a:spcBef>
            </a:pPr>
            <a:endParaRPr sz="1125">
              <a:latin typeface="Times New Roman" panose="02020803070505020304"/>
              <a:cs typeface="Times New Roman" panose="02020803070505020304"/>
            </a:endParaRPr>
          </a:p>
          <a:p>
            <a:pPr marL="87630" marR="284480">
              <a:lnSpc>
                <a:spcPct val="90000"/>
              </a:lnSpc>
            </a:pPr>
            <a:r>
              <a:rPr sz="1200" spc="-5" dirty="0">
                <a:latin typeface="Calibri"/>
                <a:cs typeface="Calibri"/>
              </a:rPr>
              <a:t>The </a:t>
            </a:r>
            <a:r>
              <a:rPr sz="1200" spc="-10" dirty="0">
                <a:latin typeface="Calibri"/>
                <a:cs typeface="Calibri"/>
              </a:rPr>
              <a:t>Scrum Master  </a:t>
            </a:r>
            <a:r>
              <a:rPr sz="1200" spc="-5" dirty="0">
                <a:latin typeface="Calibri"/>
                <a:cs typeface="Calibri"/>
              </a:rPr>
              <a:t>will </a:t>
            </a:r>
            <a:r>
              <a:rPr sz="1200" spc="-10" dirty="0">
                <a:latin typeface="Calibri"/>
                <a:cs typeface="Calibri"/>
              </a:rPr>
              <a:t>need to  </a:t>
            </a:r>
            <a:r>
              <a:rPr sz="1200" spc="-15" dirty="0">
                <a:latin typeface="Calibri"/>
                <a:cs typeface="Calibri"/>
              </a:rPr>
              <a:t>confront  uncomfortable  </a:t>
            </a:r>
            <a:r>
              <a:rPr sz="1200" spc="-5" dirty="0">
                <a:latin typeface="Calibri"/>
                <a:cs typeface="Calibri"/>
              </a:rPr>
              <a:t>issues, both inside  and outside </a:t>
            </a:r>
            <a:r>
              <a:rPr sz="1200" spc="-10" dirty="0">
                <a:latin typeface="Calibri"/>
                <a:cs typeface="Calibri"/>
              </a:rPr>
              <a:t>the  </a:t>
            </a:r>
            <a:r>
              <a:rPr sz="1200" spc="-5" dirty="0">
                <a:latin typeface="Calibri"/>
                <a:cs typeface="Calibri"/>
              </a:rPr>
              <a:t>team.</a:t>
            </a:r>
            <a:endParaRPr sz="1200">
              <a:latin typeface="Calibri"/>
              <a:cs typeface="Calibri"/>
            </a:endParaRPr>
          </a:p>
        </p:txBody>
      </p:sp>
      <p:sp>
        <p:nvSpPr>
          <p:cNvPr id="18" name="object 23"/>
          <p:cNvSpPr txBox="1"/>
          <p:nvPr/>
        </p:nvSpPr>
        <p:spPr>
          <a:xfrm>
            <a:off x="6000751" y="2184178"/>
            <a:ext cx="1465421" cy="1523365"/>
          </a:xfrm>
          <a:prstGeom prst="rect">
            <a:avLst/>
          </a:prstGeom>
          <a:ln w="9144">
            <a:solidFill>
              <a:srgbClr val="800000"/>
            </a:solidFill>
          </a:ln>
        </p:spPr>
        <p:txBody>
          <a:bodyPr vert="horz" wrap="square" lIns="0" tIns="21906" rIns="0" bIns="0" rtlCol="0">
            <a:spAutoFit/>
          </a:bodyPr>
          <a:lstStyle/>
          <a:p>
            <a:pPr marL="87630" marR="109855">
              <a:lnSpc>
                <a:spcPct val="90000"/>
              </a:lnSpc>
              <a:spcBef>
                <a:spcPts val="230"/>
              </a:spcBef>
            </a:pPr>
            <a:r>
              <a:rPr sz="1200" spc="-5" dirty="0">
                <a:latin typeface="Calibri"/>
                <a:cs typeface="Calibri"/>
              </a:rPr>
              <a:t>The </a:t>
            </a:r>
            <a:r>
              <a:rPr sz="1200" spc="-10" dirty="0">
                <a:latin typeface="Calibri"/>
                <a:cs typeface="Calibri"/>
              </a:rPr>
              <a:t>Scrum Master  ensures </a:t>
            </a:r>
            <a:r>
              <a:rPr sz="1200" spc="-5" dirty="0">
                <a:latin typeface="Calibri"/>
                <a:cs typeface="Calibri"/>
              </a:rPr>
              <a:t>that </a:t>
            </a:r>
            <a:r>
              <a:rPr sz="1200" dirty="0">
                <a:latin typeface="Calibri"/>
                <a:cs typeface="Calibri"/>
              </a:rPr>
              <a:t>all  </a:t>
            </a:r>
            <a:r>
              <a:rPr sz="1200" spc="-15" dirty="0">
                <a:latin typeface="Calibri"/>
                <a:cs typeface="Calibri"/>
              </a:rPr>
              <a:t>standard </a:t>
            </a:r>
            <a:r>
              <a:rPr sz="1200" spc="-10" dirty="0">
                <a:latin typeface="Calibri"/>
                <a:cs typeface="Calibri"/>
              </a:rPr>
              <a:t>Scrum </a:t>
            </a:r>
            <a:r>
              <a:rPr sz="1200" spc="-5" dirty="0">
                <a:latin typeface="Calibri"/>
                <a:cs typeface="Calibri"/>
              </a:rPr>
              <a:t>rules  and </a:t>
            </a:r>
            <a:r>
              <a:rPr sz="1200" spc="-10" dirty="0">
                <a:latin typeface="Calibri"/>
                <a:cs typeface="Calibri"/>
              </a:rPr>
              <a:t>practices </a:t>
            </a:r>
            <a:r>
              <a:rPr sz="1200" spc="-15" dirty="0">
                <a:latin typeface="Calibri"/>
                <a:cs typeface="Calibri"/>
              </a:rPr>
              <a:t>are  </a:t>
            </a:r>
            <a:r>
              <a:rPr sz="1200" spc="-10" dirty="0">
                <a:latin typeface="Calibri"/>
                <a:cs typeface="Calibri"/>
              </a:rPr>
              <a:t>followed.</a:t>
            </a:r>
            <a:endParaRPr sz="1200">
              <a:latin typeface="Calibri"/>
              <a:cs typeface="Calibri"/>
            </a:endParaRPr>
          </a:p>
          <a:p>
            <a:pPr>
              <a:spcBef>
                <a:spcPts val="0"/>
              </a:spcBef>
            </a:pPr>
            <a:endParaRPr sz="1125">
              <a:latin typeface="Times New Roman" panose="02020803070505020304"/>
              <a:cs typeface="Times New Roman" panose="02020803070505020304"/>
            </a:endParaRPr>
          </a:p>
          <a:p>
            <a:pPr marL="87630" marR="213995">
              <a:lnSpc>
                <a:spcPct val="90000"/>
              </a:lnSpc>
            </a:pPr>
            <a:r>
              <a:rPr sz="1200" spc="-5" dirty="0">
                <a:latin typeface="Calibri"/>
                <a:cs typeface="Calibri"/>
              </a:rPr>
              <a:t>The </a:t>
            </a:r>
            <a:r>
              <a:rPr sz="1200" spc="-10" dirty="0">
                <a:latin typeface="Calibri"/>
                <a:cs typeface="Calibri"/>
              </a:rPr>
              <a:t>Scrum Master  </a:t>
            </a:r>
            <a:r>
              <a:rPr sz="1200" spc="-15" dirty="0">
                <a:latin typeface="Calibri"/>
                <a:cs typeface="Calibri"/>
              </a:rPr>
              <a:t>organizes </a:t>
            </a:r>
            <a:r>
              <a:rPr sz="1200" dirty="0">
                <a:latin typeface="Calibri"/>
                <a:cs typeface="Calibri"/>
              </a:rPr>
              <a:t>all </a:t>
            </a:r>
            <a:r>
              <a:rPr sz="1200" spc="-10" dirty="0">
                <a:latin typeface="Calibri"/>
                <a:cs typeface="Calibri"/>
              </a:rPr>
              <a:t>Scrum-  related</a:t>
            </a:r>
            <a:r>
              <a:rPr sz="1200" spc="-75" dirty="0">
                <a:latin typeface="Calibri"/>
                <a:cs typeface="Calibri"/>
              </a:rPr>
              <a:t> </a:t>
            </a:r>
            <a:r>
              <a:rPr sz="1200" spc="-10" dirty="0">
                <a:latin typeface="Calibri"/>
                <a:cs typeface="Calibri"/>
              </a:rPr>
              <a:t>practices.</a:t>
            </a:r>
            <a:endParaRPr sz="1200">
              <a:latin typeface="Calibri"/>
              <a:cs typeface="Calibri"/>
            </a:endParaRPr>
          </a:p>
        </p:txBody>
      </p:sp>
      <p:sp>
        <p:nvSpPr>
          <p:cNvPr id="19" name="object 25"/>
          <p:cNvSpPr txBox="1"/>
          <p:nvPr/>
        </p:nvSpPr>
        <p:spPr>
          <a:xfrm>
            <a:off x="4526852" y="1594295"/>
            <a:ext cx="1374934" cy="613410"/>
          </a:xfrm>
          <a:prstGeom prst="rect">
            <a:avLst/>
          </a:prstGeom>
        </p:spPr>
        <p:txBody>
          <a:bodyPr vert="horz" wrap="square" lIns="0" tIns="0" rIns="0" bIns="0" rtlCol="0">
            <a:spAutoFit/>
          </a:bodyPr>
          <a:lstStyle/>
          <a:p>
            <a:pPr algn="ctr">
              <a:lnSpc>
                <a:spcPts val="1595"/>
              </a:lnSpc>
            </a:pPr>
            <a:r>
              <a:rPr sz="1050" b="1" dirty="0">
                <a:solidFill>
                  <a:srgbClr val="FFFFFF"/>
                </a:solidFill>
                <a:latin typeface="Calibri"/>
                <a:cs typeface="Calibri"/>
              </a:rPr>
              <a:t>Guides the </a:t>
            </a:r>
            <a:r>
              <a:rPr sz="1050" b="1" spc="-15" dirty="0">
                <a:solidFill>
                  <a:srgbClr val="FFFFFF"/>
                </a:solidFill>
                <a:latin typeface="Calibri"/>
                <a:cs typeface="Calibri"/>
              </a:rPr>
              <a:t>team’s </a:t>
            </a:r>
            <a:r>
              <a:rPr sz="1050" b="1" dirty="0">
                <a:solidFill>
                  <a:srgbClr val="FFFFFF"/>
                </a:solidFill>
                <a:latin typeface="Calibri"/>
                <a:cs typeface="Calibri"/>
              </a:rPr>
              <a:t>use</a:t>
            </a:r>
            <a:r>
              <a:rPr sz="1050" b="1" spc="-150" dirty="0">
                <a:solidFill>
                  <a:srgbClr val="FFFFFF"/>
                </a:solidFill>
                <a:latin typeface="Calibri"/>
                <a:cs typeface="Calibri"/>
              </a:rPr>
              <a:t> </a:t>
            </a:r>
            <a:r>
              <a:rPr sz="1050" b="1" dirty="0">
                <a:solidFill>
                  <a:srgbClr val="FFFFFF"/>
                </a:solidFill>
                <a:latin typeface="Calibri"/>
                <a:cs typeface="Calibri"/>
              </a:rPr>
              <a:t>of</a:t>
            </a:r>
            <a:endParaRPr sz="1050">
              <a:latin typeface="Calibri"/>
              <a:cs typeface="Calibri"/>
            </a:endParaRPr>
          </a:p>
          <a:p>
            <a:pPr algn="ctr">
              <a:lnSpc>
                <a:spcPts val="1595"/>
              </a:lnSpc>
            </a:pPr>
            <a:r>
              <a:rPr sz="1050" b="1" dirty="0">
                <a:solidFill>
                  <a:srgbClr val="FFFFFF"/>
                </a:solidFill>
                <a:latin typeface="Calibri"/>
                <a:cs typeface="Calibri"/>
              </a:rPr>
              <a:t>Scrum</a:t>
            </a:r>
            <a:endParaRPr sz="1050">
              <a:latin typeface="Calibri"/>
              <a:cs typeface="Calibri"/>
            </a:endParaRPr>
          </a:p>
        </p:txBody>
      </p:sp>
      <p:sp>
        <p:nvSpPr>
          <p:cNvPr id="20" name="object 26"/>
          <p:cNvSpPr/>
          <p:nvPr/>
        </p:nvSpPr>
        <p:spPr>
          <a:xfrm>
            <a:off x="5245799" y="1436086"/>
            <a:ext cx="0" cy="169069"/>
          </a:xfrm>
          <a:custGeom>
            <a:avLst/>
            <a:gdLst/>
            <a:ahLst/>
            <a:cxnLst/>
            <a:rect l="l" t="t" r="r" b="b"/>
            <a:pathLst>
              <a:path h="225425">
                <a:moveTo>
                  <a:pt x="0" y="0"/>
                </a:moveTo>
                <a:lnTo>
                  <a:pt x="0" y="225425"/>
                </a:lnTo>
              </a:path>
            </a:pathLst>
          </a:custGeom>
          <a:ln w="38100">
            <a:solidFill>
              <a:srgbClr val="000000"/>
            </a:solidFill>
          </a:ln>
        </p:spPr>
        <p:txBody>
          <a:bodyPr wrap="square" lIns="0" tIns="0" rIns="0" bIns="0" rtlCol="0"/>
          <a:lstStyle/>
          <a:p>
            <a:endParaRPr sz="1050"/>
          </a:p>
        </p:txBody>
      </p:sp>
      <p:sp>
        <p:nvSpPr>
          <p:cNvPr id="23" name="object 18"/>
          <p:cNvSpPr/>
          <p:nvPr/>
        </p:nvSpPr>
        <p:spPr>
          <a:xfrm>
            <a:off x="3657600" y="1943101"/>
            <a:ext cx="40005" cy="174783"/>
          </a:xfrm>
          <a:custGeom>
            <a:avLst/>
            <a:gdLst/>
            <a:ahLst/>
            <a:cxnLst/>
            <a:rect l="l" t="t" r="r" b="b"/>
            <a:pathLst>
              <a:path h="225425">
                <a:moveTo>
                  <a:pt x="0" y="0"/>
                </a:moveTo>
                <a:lnTo>
                  <a:pt x="0" y="225425"/>
                </a:lnTo>
              </a:path>
            </a:pathLst>
          </a:custGeom>
          <a:ln w="38100">
            <a:solidFill>
              <a:srgbClr val="000000"/>
            </a:solidFill>
          </a:ln>
        </p:spPr>
        <p:txBody>
          <a:bodyPr wrap="square" lIns="0" tIns="0" rIns="0" bIns="0" rtlCol="0"/>
          <a:lstStyle/>
          <a:p>
            <a:endParaRPr sz="1050"/>
          </a:p>
        </p:txBody>
      </p:sp>
      <p:sp>
        <p:nvSpPr>
          <p:cNvPr id="24" name="object 19"/>
          <p:cNvSpPr/>
          <p:nvPr/>
        </p:nvSpPr>
        <p:spPr>
          <a:xfrm>
            <a:off x="2228850" y="1428751"/>
            <a:ext cx="0" cy="169069"/>
          </a:xfrm>
          <a:custGeom>
            <a:avLst/>
            <a:gdLst/>
            <a:ahLst/>
            <a:cxnLst/>
            <a:rect l="l" t="t" r="r" b="b"/>
            <a:pathLst>
              <a:path h="225425">
                <a:moveTo>
                  <a:pt x="0" y="0"/>
                </a:moveTo>
                <a:lnTo>
                  <a:pt x="0" y="225425"/>
                </a:lnTo>
              </a:path>
            </a:pathLst>
          </a:custGeom>
          <a:ln w="38100">
            <a:solidFill>
              <a:srgbClr val="000000"/>
            </a:solidFill>
          </a:ln>
        </p:spPr>
        <p:txBody>
          <a:bodyPr wrap="square" lIns="0" tIns="0" rIns="0" bIns="0" rtlCol="0"/>
          <a:lstStyle/>
          <a:p>
            <a:endParaRPr sz="1050"/>
          </a:p>
        </p:txBody>
      </p:sp>
      <p:sp>
        <p:nvSpPr>
          <p:cNvPr id="26" name="object 18"/>
          <p:cNvSpPr/>
          <p:nvPr/>
        </p:nvSpPr>
        <p:spPr>
          <a:xfrm>
            <a:off x="2228850" y="1943100"/>
            <a:ext cx="40005" cy="171450"/>
          </a:xfrm>
          <a:custGeom>
            <a:avLst/>
            <a:gdLst/>
            <a:ahLst/>
            <a:cxnLst/>
            <a:rect l="l" t="t" r="r" b="b"/>
            <a:pathLst>
              <a:path h="225425">
                <a:moveTo>
                  <a:pt x="0" y="0"/>
                </a:moveTo>
                <a:lnTo>
                  <a:pt x="0" y="225425"/>
                </a:lnTo>
              </a:path>
            </a:pathLst>
          </a:custGeom>
          <a:ln w="38100">
            <a:solidFill>
              <a:srgbClr val="000000"/>
            </a:solidFill>
          </a:ln>
        </p:spPr>
        <p:txBody>
          <a:bodyPr wrap="square" lIns="0" tIns="0" rIns="0" bIns="0" rtlCol="0"/>
          <a:lstStyle/>
          <a:p>
            <a:endParaRPr sz="1050"/>
          </a:p>
        </p:txBody>
      </p:sp>
      <p:sp>
        <p:nvSpPr>
          <p:cNvPr id="27" name="object 18"/>
          <p:cNvSpPr/>
          <p:nvPr/>
        </p:nvSpPr>
        <p:spPr>
          <a:xfrm>
            <a:off x="6800850" y="1943100"/>
            <a:ext cx="40005" cy="228600"/>
          </a:xfrm>
          <a:custGeom>
            <a:avLst/>
            <a:gdLst/>
            <a:ahLst/>
            <a:cxnLst/>
            <a:rect l="l" t="t" r="r" b="b"/>
            <a:pathLst>
              <a:path h="225425">
                <a:moveTo>
                  <a:pt x="0" y="0"/>
                </a:moveTo>
                <a:lnTo>
                  <a:pt x="0" y="225425"/>
                </a:lnTo>
              </a:path>
            </a:pathLst>
          </a:custGeom>
          <a:ln w="38100">
            <a:solidFill>
              <a:srgbClr val="000000"/>
            </a:solidFill>
          </a:ln>
        </p:spPr>
        <p:txBody>
          <a:bodyPr wrap="square" lIns="0" tIns="0" rIns="0" bIns="0" rtlCol="0"/>
          <a:lstStyle/>
          <a:p>
            <a:endParaRPr sz="1050"/>
          </a:p>
        </p:txBody>
      </p:sp>
      <p:sp>
        <p:nvSpPr>
          <p:cNvPr id="28" name="object 25"/>
          <p:cNvSpPr txBox="1"/>
          <p:nvPr/>
        </p:nvSpPr>
        <p:spPr>
          <a:xfrm>
            <a:off x="4572001" y="1600201"/>
            <a:ext cx="1374934" cy="613410"/>
          </a:xfrm>
          <a:prstGeom prst="rect">
            <a:avLst/>
          </a:prstGeom>
          <a:solidFill>
            <a:schemeClr val="accent2">
              <a:lumMod val="60000"/>
              <a:lumOff val="40000"/>
            </a:schemeClr>
          </a:solidFill>
        </p:spPr>
        <p:txBody>
          <a:bodyPr vert="horz" wrap="square" lIns="0" tIns="0" rIns="0" bIns="0" rtlCol="0">
            <a:spAutoFit/>
          </a:bodyPr>
          <a:lstStyle/>
          <a:p>
            <a:pPr algn="ctr">
              <a:lnSpc>
                <a:spcPts val="1595"/>
              </a:lnSpc>
            </a:pPr>
            <a:r>
              <a:rPr sz="1050" b="1" dirty="0">
                <a:solidFill>
                  <a:srgbClr val="FFFFFF"/>
                </a:solidFill>
                <a:latin typeface="Calibri"/>
                <a:cs typeface="Calibri"/>
              </a:rPr>
              <a:t>Guides the </a:t>
            </a:r>
            <a:r>
              <a:rPr sz="1050" b="1" spc="-15" dirty="0">
                <a:solidFill>
                  <a:srgbClr val="FFFFFF"/>
                </a:solidFill>
                <a:latin typeface="Calibri"/>
                <a:cs typeface="Calibri"/>
              </a:rPr>
              <a:t>team’s </a:t>
            </a:r>
            <a:r>
              <a:rPr sz="1050" b="1" dirty="0">
                <a:solidFill>
                  <a:srgbClr val="FFFFFF"/>
                </a:solidFill>
                <a:latin typeface="Calibri"/>
                <a:cs typeface="Calibri"/>
              </a:rPr>
              <a:t>use</a:t>
            </a:r>
            <a:r>
              <a:rPr sz="1050" b="1" spc="-150" dirty="0">
                <a:solidFill>
                  <a:srgbClr val="FFFFFF"/>
                </a:solidFill>
                <a:latin typeface="Calibri"/>
                <a:cs typeface="Calibri"/>
              </a:rPr>
              <a:t> </a:t>
            </a:r>
            <a:r>
              <a:rPr sz="1050" b="1" dirty="0">
                <a:solidFill>
                  <a:srgbClr val="FFFFFF"/>
                </a:solidFill>
                <a:latin typeface="Calibri"/>
                <a:cs typeface="Calibri"/>
              </a:rPr>
              <a:t>of</a:t>
            </a:r>
            <a:endParaRPr sz="1050">
              <a:latin typeface="Calibri"/>
              <a:cs typeface="Calibri"/>
            </a:endParaRPr>
          </a:p>
          <a:p>
            <a:pPr algn="ctr">
              <a:lnSpc>
                <a:spcPts val="1595"/>
              </a:lnSpc>
            </a:pPr>
            <a:r>
              <a:rPr sz="1050" b="1" dirty="0">
                <a:solidFill>
                  <a:srgbClr val="FFFFFF"/>
                </a:solidFill>
                <a:latin typeface="Calibri"/>
                <a:cs typeface="Calibri"/>
              </a:rPr>
              <a:t>Scrum</a:t>
            </a:r>
            <a:endParaRPr sz="1050">
              <a:latin typeface="Calibri"/>
              <a:cs typeface="Calibri"/>
            </a:endParaRPr>
          </a:p>
        </p:txBody>
      </p:sp>
      <p:sp>
        <p:nvSpPr>
          <p:cNvPr id="29" name="object 18"/>
          <p:cNvSpPr/>
          <p:nvPr/>
        </p:nvSpPr>
        <p:spPr>
          <a:xfrm>
            <a:off x="3657600" y="1428750"/>
            <a:ext cx="40005" cy="174783"/>
          </a:xfrm>
          <a:custGeom>
            <a:avLst/>
            <a:gdLst/>
            <a:ahLst/>
            <a:cxnLst/>
            <a:rect l="l" t="t" r="r" b="b"/>
            <a:pathLst>
              <a:path h="225425">
                <a:moveTo>
                  <a:pt x="0" y="0"/>
                </a:moveTo>
                <a:lnTo>
                  <a:pt x="0" y="225425"/>
                </a:lnTo>
              </a:path>
            </a:pathLst>
          </a:custGeom>
          <a:ln w="38100">
            <a:solidFill>
              <a:srgbClr val="000000"/>
            </a:solidFill>
          </a:ln>
        </p:spPr>
        <p:txBody>
          <a:bodyPr wrap="square" lIns="0" tIns="0" rIns="0" bIns="0" rtlCol="0"/>
          <a:lstStyle/>
          <a:p>
            <a:endParaRPr sz="1050"/>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Scrum project roles in a nutshell</a:t>
            </a:r>
            <a:br>
              <a:rPr lang="en-US"/>
            </a:br>
            <a:endParaRPr lang="en-US" dirty="0"/>
          </a:p>
        </p:txBody>
      </p:sp>
      <p:pic>
        <p:nvPicPr>
          <p:cNvPr id="11266" name="Picture 2" descr="C:\Users\AMRUT-LAPPY\Desktop\12.JPG"/>
          <p:cNvPicPr>
            <a:picLocks noChangeAspect="1" noChangeArrowheads="1"/>
          </p:cNvPicPr>
          <p:nvPr/>
        </p:nvPicPr>
        <p:blipFill>
          <a:blip r:embed="rId1"/>
          <a:srcRect/>
          <a:stretch>
            <a:fillRect/>
          </a:stretch>
        </p:blipFill>
        <p:spPr bwMode="auto">
          <a:xfrm>
            <a:off x="1371600" y="1257300"/>
            <a:ext cx="5715000" cy="3086100"/>
          </a:xfrm>
          <a:prstGeom prst="rect">
            <a:avLst/>
          </a:prstGeom>
          <a:noFill/>
        </p:spPr>
      </p:pic>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Sprint planning</a:t>
            </a:r>
            <a:br>
              <a:rPr lang="en-US"/>
            </a:br>
            <a:endParaRPr lang="en-US" dirty="0"/>
          </a:p>
        </p:txBody>
      </p:sp>
      <p:sp>
        <p:nvSpPr>
          <p:cNvPr id="6" name="object 8"/>
          <p:cNvSpPr txBox="1"/>
          <p:nvPr/>
        </p:nvSpPr>
        <p:spPr>
          <a:xfrm>
            <a:off x="1943101" y="1006697"/>
            <a:ext cx="4447699" cy="266700"/>
          </a:xfrm>
          <a:prstGeom prst="rect">
            <a:avLst/>
          </a:prstGeom>
          <a:solidFill>
            <a:schemeClr val="bg1"/>
          </a:solidFill>
        </p:spPr>
        <p:txBody>
          <a:bodyPr vert="horz" wrap="square" lIns="0" tIns="105727" rIns="0" bIns="0" rtlCol="0">
            <a:spAutoFit/>
          </a:bodyPr>
          <a:lstStyle/>
          <a:p>
            <a:pPr marL="90805">
              <a:spcBef>
                <a:spcPts val="1110"/>
              </a:spcBef>
            </a:pPr>
            <a:r>
              <a:rPr sz="1050" b="1" spc="-5" dirty="0">
                <a:latin typeface="Calibri"/>
                <a:cs typeface="Calibri"/>
              </a:rPr>
              <a:t>What </a:t>
            </a:r>
            <a:r>
              <a:rPr sz="1050" b="1" dirty="0">
                <a:latin typeface="Calibri"/>
                <a:cs typeface="Calibri"/>
              </a:rPr>
              <a:t>is on the </a:t>
            </a:r>
            <a:r>
              <a:rPr sz="1050" b="1" spc="-5" dirty="0">
                <a:latin typeface="Calibri"/>
                <a:cs typeface="Calibri"/>
              </a:rPr>
              <a:t>Product </a:t>
            </a:r>
            <a:r>
              <a:rPr sz="1050" b="1" spc="-10" dirty="0">
                <a:latin typeface="Calibri"/>
                <a:cs typeface="Calibri"/>
              </a:rPr>
              <a:t>Owner’s “shopping</a:t>
            </a:r>
            <a:r>
              <a:rPr sz="1050" b="1" spc="-80" dirty="0">
                <a:latin typeface="Calibri"/>
                <a:cs typeface="Calibri"/>
              </a:rPr>
              <a:t> </a:t>
            </a:r>
            <a:r>
              <a:rPr sz="1050" b="1" dirty="0">
                <a:latin typeface="Calibri"/>
                <a:cs typeface="Calibri"/>
              </a:rPr>
              <a:t>list”?</a:t>
            </a:r>
            <a:endParaRPr sz="1050">
              <a:latin typeface="Calibri"/>
              <a:cs typeface="Calibri"/>
            </a:endParaRPr>
          </a:p>
        </p:txBody>
      </p:sp>
      <p:sp>
        <p:nvSpPr>
          <p:cNvPr id="7" name="object 9"/>
          <p:cNvSpPr txBox="1"/>
          <p:nvPr/>
        </p:nvSpPr>
        <p:spPr>
          <a:xfrm>
            <a:off x="1943100" y="1467326"/>
            <a:ext cx="5657850" cy="346075"/>
          </a:xfrm>
          <a:prstGeom prst="rect">
            <a:avLst/>
          </a:prstGeom>
          <a:solidFill>
            <a:schemeClr val="bg1"/>
          </a:solidFill>
        </p:spPr>
        <p:txBody>
          <a:bodyPr vert="horz" wrap="square" lIns="0" tIns="586" rIns="0" bIns="0" rtlCol="0">
            <a:spAutoFit/>
          </a:bodyPr>
          <a:lstStyle/>
          <a:p>
            <a:pPr>
              <a:spcBef>
                <a:spcPts val="5"/>
              </a:spcBef>
            </a:pPr>
            <a:endParaRPr sz="1200">
              <a:latin typeface="Times New Roman" panose="02020803070505020304"/>
              <a:cs typeface="Times New Roman" panose="02020803070505020304"/>
            </a:endParaRPr>
          </a:p>
          <a:p>
            <a:pPr marL="90805"/>
            <a:r>
              <a:rPr sz="1050" spc="-40" dirty="0">
                <a:latin typeface="Calibri"/>
                <a:cs typeface="Calibri"/>
              </a:rPr>
              <a:t>Team </a:t>
            </a:r>
            <a:r>
              <a:rPr sz="1050" spc="-10" dirty="0">
                <a:latin typeface="Calibri"/>
                <a:cs typeface="Calibri"/>
              </a:rPr>
              <a:t>understands details </a:t>
            </a:r>
            <a:r>
              <a:rPr sz="1050" spc="-5" dirty="0">
                <a:latin typeface="Calibri"/>
                <a:cs typeface="Calibri"/>
              </a:rPr>
              <a:t>of what </a:t>
            </a:r>
            <a:r>
              <a:rPr sz="1050" spc="-10" dirty="0">
                <a:latin typeface="Calibri"/>
                <a:cs typeface="Calibri"/>
              </a:rPr>
              <a:t>Product </a:t>
            </a:r>
            <a:r>
              <a:rPr sz="1050" spc="-5" dirty="0">
                <a:latin typeface="Calibri"/>
                <a:cs typeface="Calibri"/>
              </a:rPr>
              <a:t>Owner has </a:t>
            </a:r>
            <a:r>
              <a:rPr sz="1050" spc="-10" dirty="0">
                <a:latin typeface="Calibri"/>
                <a:cs typeface="Calibri"/>
              </a:rPr>
              <a:t>prioritized </a:t>
            </a:r>
            <a:r>
              <a:rPr sz="1050" spc="-5" dirty="0">
                <a:latin typeface="Calibri"/>
                <a:cs typeface="Calibri"/>
              </a:rPr>
              <a:t>on </a:t>
            </a:r>
            <a:r>
              <a:rPr sz="1050" spc="-10" dirty="0">
                <a:latin typeface="Calibri"/>
                <a:cs typeface="Calibri"/>
              </a:rPr>
              <a:t>Product</a:t>
            </a:r>
            <a:r>
              <a:rPr sz="1050" spc="210" dirty="0">
                <a:latin typeface="Calibri"/>
                <a:cs typeface="Calibri"/>
              </a:rPr>
              <a:t> </a:t>
            </a:r>
            <a:r>
              <a:rPr sz="1050" spc="-5" dirty="0">
                <a:latin typeface="Calibri"/>
                <a:cs typeface="Calibri"/>
              </a:rPr>
              <a:t>Backlog.</a:t>
            </a:r>
            <a:endParaRPr sz="1050">
              <a:latin typeface="Calibri"/>
              <a:cs typeface="Calibri"/>
            </a:endParaRPr>
          </a:p>
        </p:txBody>
      </p:sp>
      <p:sp>
        <p:nvSpPr>
          <p:cNvPr id="8" name="object 10"/>
          <p:cNvSpPr txBox="1"/>
          <p:nvPr/>
        </p:nvSpPr>
        <p:spPr>
          <a:xfrm>
            <a:off x="1943101" y="2191988"/>
            <a:ext cx="4447699" cy="266700"/>
          </a:xfrm>
          <a:prstGeom prst="rect">
            <a:avLst/>
          </a:prstGeom>
          <a:solidFill>
            <a:schemeClr val="bg1"/>
          </a:solidFill>
        </p:spPr>
        <p:txBody>
          <a:bodyPr vert="horz" wrap="square" lIns="0" tIns="105727" rIns="0" bIns="0" rtlCol="0">
            <a:spAutoFit/>
          </a:bodyPr>
          <a:lstStyle/>
          <a:p>
            <a:pPr marL="90805">
              <a:spcBef>
                <a:spcPts val="1110"/>
              </a:spcBef>
            </a:pPr>
            <a:r>
              <a:rPr sz="1050" b="1" dirty="0">
                <a:latin typeface="Calibri"/>
                <a:cs typeface="Calibri"/>
              </a:rPr>
              <a:t>How much </a:t>
            </a:r>
            <a:r>
              <a:rPr sz="1050" b="1" spc="5" dirty="0">
                <a:latin typeface="Calibri"/>
                <a:cs typeface="Calibri"/>
              </a:rPr>
              <a:t>“money” </a:t>
            </a:r>
            <a:r>
              <a:rPr sz="1050" b="1" dirty="0">
                <a:latin typeface="Calibri"/>
                <a:cs typeface="Calibri"/>
              </a:rPr>
              <a:t>do </a:t>
            </a:r>
            <a:r>
              <a:rPr sz="1050" b="1" spc="-10" dirty="0">
                <a:latin typeface="Calibri"/>
                <a:cs typeface="Calibri"/>
              </a:rPr>
              <a:t>we </a:t>
            </a:r>
            <a:r>
              <a:rPr sz="1050" b="1" spc="-15" dirty="0">
                <a:latin typeface="Calibri"/>
                <a:cs typeface="Calibri"/>
              </a:rPr>
              <a:t>have </a:t>
            </a:r>
            <a:r>
              <a:rPr sz="1050" b="1" dirty="0">
                <a:latin typeface="Calibri"/>
                <a:cs typeface="Calibri"/>
              </a:rPr>
              <a:t>in our bank</a:t>
            </a:r>
            <a:r>
              <a:rPr sz="1050" b="1" spc="-155" dirty="0">
                <a:latin typeface="Calibri"/>
                <a:cs typeface="Calibri"/>
              </a:rPr>
              <a:t> </a:t>
            </a:r>
            <a:r>
              <a:rPr sz="1050" b="1" spc="-5" dirty="0">
                <a:latin typeface="Calibri"/>
                <a:cs typeface="Calibri"/>
              </a:rPr>
              <a:t>account?</a:t>
            </a:r>
            <a:endParaRPr sz="1050">
              <a:latin typeface="Calibri"/>
              <a:cs typeface="Calibri"/>
            </a:endParaRPr>
          </a:p>
        </p:txBody>
      </p:sp>
      <p:sp>
        <p:nvSpPr>
          <p:cNvPr id="9" name="object 11"/>
          <p:cNvSpPr txBox="1"/>
          <p:nvPr/>
        </p:nvSpPr>
        <p:spPr>
          <a:xfrm>
            <a:off x="1943100" y="2652617"/>
            <a:ext cx="5657850" cy="346710"/>
          </a:xfrm>
          <a:prstGeom prst="rect">
            <a:avLst/>
          </a:prstGeom>
          <a:solidFill>
            <a:schemeClr val="bg1"/>
          </a:solidFill>
        </p:spPr>
        <p:txBody>
          <a:bodyPr vert="horz" wrap="square" lIns="0" tIns="1252" rIns="0" bIns="0" rtlCol="0">
            <a:spAutoFit/>
          </a:bodyPr>
          <a:lstStyle/>
          <a:p>
            <a:pPr>
              <a:spcBef>
                <a:spcPts val="15"/>
              </a:spcBef>
            </a:pPr>
            <a:endParaRPr sz="1200">
              <a:latin typeface="Times New Roman" panose="02020803070505020304"/>
              <a:cs typeface="Times New Roman" panose="02020803070505020304"/>
            </a:endParaRPr>
          </a:p>
          <a:p>
            <a:pPr marL="90805"/>
            <a:r>
              <a:rPr sz="1050" spc="-40" dirty="0">
                <a:latin typeface="Calibri"/>
                <a:cs typeface="Calibri"/>
              </a:rPr>
              <a:t>Team </a:t>
            </a:r>
            <a:r>
              <a:rPr sz="1050" spc="-5" dirty="0">
                <a:latin typeface="Calibri"/>
                <a:cs typeface="Calibri"/>
              </a:rPr>
              <a:t>decides how </a:t>
            </a:r>
            <a:r>
              <a:rPr sz="1050" dirty="0">
                <a:latin typeface="Calibri"/>
                <a:cs typeface="Calibri"/>
              </a:rPr>
              <a:t>much </a:t>
            </a:r>
            <a:r>
              <a:rPr sz="1050" spc="-10" dirty="0">
                <a:latin typeface="Calibri"/>
                <a:cs typeface="Calibri"/>
              </a:rPr>
              <a:t>productive </a:t>
            </a:r>
            <a:r>
              <a:rPr sz="1050" spc="-5" dirty="0">
                <a:latin typeface="Calibri"/>
                <a:cs typeface="Calibri"/>
              </a:rPr>
              <a:t>time is </a:t>
            </a:r>
            <a:r>
              <a:rPr sz="1050" spc="-10" dirty="0">
                <a:latin typeface="Calibri"/>
                <a:cs typeface="Calibri"/>
              </a:rPr>
              <a:t>available </a:t>
            </a:r>
            <a:r>
              <a:rPr sz="1050" spc="-5" dirty="0">
                <a:latin typeface="Calibri"/>
                <a:cs typeface="Calibri"/>
              </a:rPr>
              <a:t>during </a:t>
            </a:r>
            <a:r>
              <a:rPr sz="1050" dirty="0">
                <a:latin typeface="Calibri"/>
                <a:cs typeface="Calibri"/>
              </a:rPr>
              <a:t>the</a:t>
            </a:r>
            <a:r>
              <a:rPr sz="1050" spc="200" dirty="0">
                <a:latin typeface="Calibri"/>
                <a:cs typeface="Calibri"/>
              </a:rPr>
              <a:t> </a:t>
            </a:r>
            <a:r>
              <a:rPr sz="1050" spc="-5" dirty="0">
                <a:latin typeface="Calibri"/>
                <a:cs typeface="Calibri"/>
              </a:rPr>
              <a:t>Sprint.</a:t>
            </a:r>
            <a:endParaRPr sz="1050">
              <a:latin typeface="Calibri"/>
              <a:cs typeface="Calibri"/>
            </a:endParaRPr>
          </a:p>
        </p:txBody>
      </p:sp>
      <p:sp>
        <p:nvSpPr>
          <p:cNvPr id="10" name="object 12"/>
          <p:cNvSpPr txBox="1"/>
          <p:nvPr/>
        </p:nvSpPr>
        <p:spPr>
          <a:xfrm>
            <a:off x="1943101" y="3396710"/>
            <a:ext cx="4447699" cy="534035"/>
          </a:xfrm>
          <a:prstGeom prst="rect">
            <a:avLst/>
          </a:prstGeom>
          <a:solidFill>
            <a:schemeClr val="bg1"/>
          </a:solidFill>
        </p:spPr>
        <p:txBody>
          <a:bodyPr vert="horz" wrap="square" lIns="0" tIns="37147" rIns="0" bIns="0" rtlCol="0">
            <a:spAutoFit/>
          </a:bodyPr>
          <a:lstStyle/>
          <a:p>
            <a:pPr marL="90805" marR="121285">
              <a:lnSpc>
                <a:spcPts val="1940"/>
              </a:lnSpc>
              <a:spcBef>
                <a:spcPts val="390"/>
              </a:spcBef>
            </a:pPr>
            <a:r>
              <a:rPr sz="1050" b="1" dirty="0">
                <a:latin typeface="Calibri"/>
                <a:cs typeface="Calibri"/>
              </a:rPr>
              <a:t>How </a:t>
            </a:r>
            <a:r>
              <a:rPr sz="1050" b="1" spc="-10" dirty="0">
                <a:latin typeface="Calibri"/>
                <a:cs typeface="Calibri"/>
              </a:rPr>
              <a:t>many </a:t>
            </a:r>
            <a:r>
              <a:rPr sz="1050" b="1" spc="-5" dirty="0">
                <a:latin typeface="Calibri"/>
                <a:cs typeface="Calibri"/>
              </a:rPr>
              <a:t>items </a:t>
            </a:r>
            <a:r>
              <a:rPr sz="1050" b="1" dirty="0">
                <a:latin typeface="Calibri"/>
                <a:cs typeface="Calibri"/>
              </a:rPr>
              <a:t>on the shopping </a:t>
            </a:r>
            <a:r>
              <a:rPr sz="1050" b="1" spc="-5" dirty="0">
                <a:latin typeface="Calibri"/>
                <a:cs typeface="Calibri"/>
              </a:rPr>
              <a:t>list can </a:t>
            </a:r>
            <a:r>
              <a:rPr sz="1050" b="1" spc="-10" dirty="0">
                <a:latin typeface="Calibri"/>
                <a:cs typeface="Calibri"/>
              </a:rPr>
              <a:t>we </a:t>
            </a:r>
            <a:r>
              <a:rPr sz="1050" b="1" spc="-15" dirty="0">
                <a:latin typeface="Calibri"/>
                <a:cs typeface="Calibri"/>
              </a:rPr>
              <a:t>afford </a:t>
            </a:r>
            <a:r>
              <a:rPr sz="1050" b="1" spc="-10" dirty="0">
                <a:latin typeface="Calibri"/>
                <a:cs typeface="Calibri"/>
              </a:rPr>
              <a:t>to</a:t>
            </a:r>
            <a:r>
              <a:rPr sz="1050" b="1" spc="-114" dirty="0">
                <a:latin typeface="Calibri"/>
                <a:cs typeface="Calibri"/>
              </a:rPr>
              <a:t> </a:t>
            </a:r>
            <a:r>
              <a:rPr sz="1050" b="1" spc="10" dirty="0">
                <a:latin typeface="Calibri"/>
                <a:cs typeface="Calibri"/>
              </a:rPr>
              <a:t>“buy”  </a:t>
            </a:r>
            <a:r>
              <a:rPr sz="1050" b="1" dirty="0">
                <a:latin typeface="Calibri"/>
                <a:cs typeface="Calibri"/>
              </a:rPr>
              <a:t>with </a:t>
            </a:r>
            <a:r>
              <a:rPr sz="1050" b="1" spc="-5" dirty="0">
                <a:latin typeface="Calibri"/>
                <a:cs typeface="Calibri"/>
              </a:rPr>
              <a:t>that</a:t>
            </a:r>
            <a:r>
              <a:rPr sz="1050" b="1" spc="-100" dirty="0">
                <a:latin typeface="Calibri"/>
                <a:cs typeface="Calibri"/>
              </a:rPr>
              <a:t> </a:t>
            </a:r>
            <a:r>
              <a:rPr sz="1050" b="1" spc="5" dirty="0">
                <a:latin typeface="Calibri"/>
                <a:cs typeface="Calibri"/>
              </a:rPr>
              <a:t>“money”?</a:t>
            </a:r>
            <a:endParaRPr sz="1050">
              <a:latin typeface="Calibri"/>
              <a:cs typeface="Calibri"/>
            </a:endParaRPr>
          </a:p>
        </p:txBody>
      </p:sp>
      <p:sp>
        <p:nvSpPr>
          <p:cNvPr id="11" name="object 13"/>
          <p:cNvSpPr txBox="1"/>
          <p:nvPr/>
        </p:nvSpPr>
        <p:spPr>
          <a:xfrm>
            <a:off x="1943100" y="3856196"/>
            <a:ext cx="5600700" cy="605155"/>
          </a:xfrm>
          <a:prstGeom prst="rect">
            <a:avLst/>
          </a:prstGeom>
          <a:solidFill>
            <a:schemeClr val="bg1"/>
          </a:solidFill>
        </p:spPr>
        <p:txBody>
          <a:bodyPr vert="horz" wrap="square" lIns="0" tIns="108108" rIns="0" bIns="0" rtlCol="0">
            <a:spAutoFit/>
          </a:bodyPr>
          <a:lstStyle/>
          <a:p>
            <a:pPr marL="90805" marR="419735">
              <a:lnSpc>
                <a:spcPts val="1940"/>
              </a:lnSpc>
              <a:spcBef>
                <a:spcPts val="1135"/>
              </a:spcBef>
            </a:pPr>
            <a:r>
              <a:rPr sz="1050" spc="-40" dirty="0">
                <a:latin typeface="Calibri"/>
                <a:cs typeface="Calibri"/>
              </a:rPr>
              <a:t>Team </a:t>
            </a:r>
            <a:r>
              <a:rPr sz="1050" spc="-5" dirty="0">
                <a:latin typeface="Calibri"/>
                <a:cs typeface="Calibri"/>
              </a:rPr>
              <a:t>decides how </a:t>
            </a:r>
            <a:r>
              <a:rPr sz="1050" spc="-10" dirty="0">
                <a:latin typeface="Calibri"/>
                <a:cs typeface="Calibri"/>
              </a:rPr>
              <a:t>many Product </a:t>
            </a:r>
            <a:r>
              <a:rPr sz="1050" spc="-5" dirty="0">
                <a:latin typeface="Calibri"/>
                <a:cs typeface="Calibri"/>
              </a:rPr>
              <a:t>Backlog </a:t>
            </a:r>
            <a:r>
              <a:rPr sz="1050" spc="-10" dirty="0">
                <a:latin typeface="Calibri"/>
                <a:cs typeface="Calibri"/>
              </a:rPr>
              <a:t>items can </a:t>
            </a:r>
            <a:r>
              <a:rPr sz="1050" spc="-5" dirty="0">
                <a:latin typeface="Calibri"/>
                <a:cs typeface="Calibri"/>
              </a:rPr>
              <a:t>be </a:t>
            </a:r>
            <a:r>
              <a:rPr sz="1050" spc="-15" dirty="0">
                <a:latin typeface="Calibri"/>
                <a:cs typeface="Calibri"/>
              </a:rPr>
              <a:t>committed for </a:t>
            </a:r>
            <a:r>
              <a:rPr sz="1050" spc="-10" dirty="0">
                <a:latin typeface="Calibri"/>
                <a:cs typeface="Calibri"/>
              </a:rPr>
              <a:t>completion  </a:t>
            </a:r>
            <a:r>
              <a:rPr sz="1050" spc="-5" dirty="0">
                <a:latin typeface="Calibri"/>
                <a:cs typeface="Calibri"/>
              </a:rPr>
              <a:t>during </a:t>
            </a:r>
            <a:r>
              <a:rPr sz="1050" dirty="0">
                <a:latin typeface="Calibri"/>
                <a:cs typeface="Calibri"/>
              </a:rPr>
              <a:t>the</a:t>
            </a:r>
            <a:r>
              <a:rPr sz="1050" spc="-50" dirty="0">
                <a:latin typeface="Calibri"/>
                <a:cs typeface="Calibri"/>
              </a:rPr>
              <a:t> </a:t>
            </a:r>
            <a:r>
              <a:rPr sz="1050" spc="-5" dirty="0">
                <a:latin typeface="Calibri"/>
                <a:cs typeface="Calibri"/>
              </a:rPr>
              <a:t>Sprint.</a:t>
            </a:r>
            <a:endParaRPr sz="1050">
              <a:latin typeface="Calibri"/>
              <a:cs typeface="Calibri"/>
            </a:endParaRP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Sprint Backlog</a:t>
            </a:r>
            <a:br>
              <a:rPr lang="en-US"/>
            </a:br>
            <a:endParaRPr lang="en-US" dirty="0"/>
          </a:p>
        </p:txBody>
      </p:sp>
      <p:pic>
        <p:nvPicPr>
          <p:cNvPr id="12290" name="Picture 2" descr="C:\Users\AMRUT-LAPPY\Desktop\12.JPG"/>
          <p:cNvPicPr>
            <a:picLocks noChangeAspect="1" noChangeArrowheads="1"/>
          </p:cNvPicPr>
          <p:nvPr/>
        </p:nvPicPr>
        <p:blipFill>
          <a:blip r:embed="rId1"/>
          <a:srcRect/>
          <a:stretch>
            <a:fillRect/>
          </a:stretch>
        </p:blipFill>
        <p:spPr bwMode="auto">
          <a:xfrm>
            <a:off x="1371600" y="1371601"/>
            <a:ext cx="5014913" cy="3121819"/>
          </a:xfrm>
          <a:prstGeom prst="rect">
            <a:avLst/>
          </a:prstGeom>
          <a:noFill/>
        </p:spPr>
      </p:pic>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Definition of Done</a:t>
            </a:r>
            <a:br>
              <a:rPr lang="en-US"/>
            </a:br>
            <a:endParaRPr lang="en-US" dirty="0"/>
          </a:p>
        </p:txBody>
      </p:sp>
      <p:sp>
        <p:nvSpPr>
          <p:cNvPr id="26" name="object 8"/>
          <p:cNvSpPr txBox="1"/>
          <p:nvPr/>
        </p:nvSpPr>
        <p:spPr>
          <a:xfrm>
            <a:off x="2286001" y="1332310"/>
            <a:ext cx="3874294" cy="161290"/>
          </a:xfrm>
          <a:prstGeom prst="rect">
            <a:avLst/>
          </a:prstGeom>
        </p:spPr>
        <p:txBody>
          <a:bodyPr vert="horz" wrap="square" lIns="0" tIns="0" rIns="0" bIns="0" rtlCol="0">
            <a:spAutoFit/>
          </a:bodyPr>
          <a:lstStyle/>
          <a:p>
            <a:pPr marL="12700"/>
            <a:r>
              <a:rPr sz="1050" spc="-5" dirty="0">
                <a:latin typeface="Calibri"/>
                <a:cs typeface="Calibri"/>
              </a:rPr>
              <a:t>In Scrum, </a:t>
            </a:r>
            <a:r>
              <a:rPr sz="1050" dirty="0">
                <a:latin typeface="Calibri"/>
                <a:cs typeface="Calibri"/>
              </a:rPr>
              <a:t>“Done” </a:t>
            </a:r>
            <a:r>
              <a:rPr sz="1050" spc="-5" dirty="0">
                <a:latin typeface="Calibri"/>
                <a:cs typeface="Calibri"/>
              </a:rPr>
              <a:t>is </a:t>
            </a:r>
            <a:r>
              <a:rPr sz="1050" dirty="0">
                <a:latin typeface="Calibri"/>
                <a:cs typeface="Calibri"/>
              </a:rPr>
              <a:t>defined </a:t>
            </a:r>
            <a:r>
              <a:rPr sz="1050" spc="-5" dirty="0">
                <a:latin typeface="Calibri"/>
                <a:cs typeface="Calibri"/>
              </a:rPr>
              <a:t>as </a:t>
            </a:r>
            <a:r>
              <a:rPr sz="1050" dirty="0">
                <a:latin typeface="Calibri"/>
                <a:cs typeface="Calibri"/>
              </a:rPr>
              <a:t>“</a:t>
            </a:r>
            <a:r>
              <a:rPr sz="1050" b="1" dirty="0">
                <a:latin typeface="Calibri"/>
                <a:cs typeface="Calibri"/>
              </a:rPr>
              <a:t>Potentially</a:t>
            </a:r>
            <a:r>
              <a:rPr sz="1050" b="1" spc="-10" dirty="0">
                <a:latin typeface="Calibri"/>
                <a:cs typeface="Calibri"/>
              </a:rPr>
              <a:t> </a:t>
            </a:r>
            <a:r>
              <a:rPr sz="1050" b="1" spc="-5" dirty="0">
                <a:latin typeface="Calibri"/>
                <a:cs typeface="Calibri"/>
              </a:rPr>
              <a:t>Shippable</a:t>
            </a:r>
            <a:r>
              <a:rPr sz="1050" spc="-5" dirty="0">
                <a:latin typeface="Calibri"/>
                <a:cs typeface="Calibri"/>
              </a:rPr>
              <a:t>”.</a:t>
            </a:r>
            <a:endParaRPr sz="1050">
              <a:latin typeface="Calibri"/>
              <a:cs typeface="Calibri"/>
            </a:endParaRPr>
          </a:p>
        </p:txBody>
      </p:sp>
      <p:sp>
        <p:nvSpPr>
          <p:cNvPr id="27" name="object 9"/>
          <p:cNvSpPr/>
          <p:nvPr/>
        </p:nvSpPr>
        <p:spPr>
          <a:xfrm>
            <a:off x="1257300" y="2075259"/>
            <a:ext cx="6115050" cy="1885950"/>
          </a:xfrm>
          <a:custGeom>
            <a:avLst/>
            <a:gdLst/>
            <a:ahLst/>
            <a:cxnLst/>
            <a:rect l="l" t="t" r="r" b="b"/>
            <a:pathLst>
              <a:path w="8153400" h="2514600">
                <a:moveTo>
                  <a:pt x="7734300" y="0"/>
                </a:moveTo>
                <a:lnTo>
                  <a:pt x="419112" y="0"/>
                </a:lnTo>
                <a:lnTo>
                  <a:pt x="370235" y="2818"/>
                </a:lnTo>
                <a:lnTo>
                  <a:pt x="323013" y="11065"/>
                </a:lnTo>
                <a:lnTo>
                  <a:pt x="277763" y="24426"/>
                </a:lnTo>
                <a:lnTo>
                  <a:pt x="234797" y="42587"/>
                </a:lnTo>
                <a:lnTo>
                  <a:pt x="194431" y="65234"/>
                </a:lnTo>
                <a:lnTo>
                  <a:pt x="156978" y="92053"/>
                </a:lnTo>
                <a:lnTo>
                  <a:pt x="122755" y="122729"/>
                </a:lnTo>
                <a:lnTo>
                  <a:pt x="92074" y="156949"/>
                </a:lnTo>
                <a:lnTo>
                  <a:pt x="65250" y="194399"/>
                </a:lnTo>
                <a:lnTo>
                  <a:pt x="42598" y="234764"/>
                </a:lnTo>
                <a:lnTo>
                  <a:pt x="24433" y="277731"/>
                </a:lnTo>
                <a:lnTo>
                  <a:pt x="11069" y="322985"/>
                </a:lnTo>
                <a:lnTo>
                  <a:pt x="2819" y="370213"/>
                </a:lnTo>
                <a:lnTo>
                  <a:pt x="0" y="419100"/>
                </a:lnTo>
                <a:lnTo>
                  <a:pt x="0" y="2095500"/>
                </a:lnTo>
                <a:lnTo>
                  <a:pt x="2819" y="2144386"/>
                </a:lnTo>
                <a:lnTo>
                  <a:pt x="11069" y="2191614"/>
                </a:lnTo>
                <a:lnTo>
                  <a:pt x="24433" y="2236868"/>
                </a:lnTo>
                <a:lnTo>
                  <a:pt x="42598" y="2279835"/>
                </a:lnTo>
                <a:lnTo>
                  <a:pt x="65250" y="2320200"/>
                </a:lnTo>
                <a:lnTo>
                  <a:pt x="92074" y="2357650"/>
                </a:lnTo>
                <a:lnTo>
                  <a:pt x="122755" y="2391870"/>
                </a:lnTo>
                <a:lnTo>
                  <a:pt x="156978" y="2422546"/>
                </a:lnTo>
                <a:lnTo>
                  <a:pt x="194431" y="2449365"/>
                </a:lnTo>
                <a:lnTo>
                  <a:pt x="234797" y="2472012"/>
                </a:lnTo>
                <a:lnTo>
                  <a:pt x="277763" y="2490173"/>
                </a:lnTo>
                <a:lnTo>
                  <a:pt x="323013" y="2503534"/>
                </a:lnTo>
                <a:lnTo>
                  <a:pt x="370235" y="2511781"/>
                </a:lnTo>
                <a:lnTo>
                  <a:pt x="419112" y="2514600"/>
                </a:lnTo>
                <a:lnTo>
                  <a:pt x="7734300" y="2514600"/>
                </a:lnTo>
                <a:lnTo>
                  <a:pt x="7783186" y="2511781"/>
                </a:lnTo>
                <a:lnTo>
                  <a:pt x="7830414" y="2503534"/>
                </a:lnTo>
                <a:lnTo>
                  <a:pt x="7875668" y="2490173"/>
                </a:lnTo>
                <a:lnTo>
                  <a:pt x="7918635" y="2472012"/>
                </a:lnTo>
                <a:lnTo>
                  <a:pt x="7959000" y="2449365"/>
                </a:lnTo>
                <a:lnTo>
                  <a:pt x="7996450" y="2422546"/>
                </a:lnTo>
                <a:lnTo>
                  <a:pt x="8030670" y="2391870"/>
                </a:lnTo>
                <a:lnTo>
                  <a:pt x="8061346" y="2357650"/>
                </a:lnTo>
                <a:lnTo>
                  <a:pt x="8088165" y="2320200"/>
                </a:lnTo>
                <a:lnTo>
                  <a:pt x="8110812" y="2279835"/>
                </a:lnTo>
                <a:lnTo>
                  <a:pt x="8128973" y="2236868"/>
                </a:lnTo>
                <a:lnTo>
                  <a:pt x="8142334" y="2191614"/>
                </a:lnTo>
                <a:lnTo>
                  <a:pt x="8150581" y="2144386"/>
                </a:lnTo>
                <a:lnTo>
                  <a:pt x="8153400" y="2095500"/>
                </a:lnTo>
                <a:lnTo>
                  <a:pt x="8153400" y="419100"/>
                </a:lnTo>
                <a:lnTo>
                  <a:pt x="8150581" y="370213"/>
                </a:lnTo>
                <a:lnTo>
                  <a:pt x="8142334" y="322985"/>
                </a:lnTo>
                <a:lnTo>
                  <a:pt x="8128973" y="277731"/>
                </a:lnTo>
                <a:lnTo>
                  <a:pt x="8110812" y="234764"/>
                </a:lnTo>
                <a:lnTo>
                  <a:pt x="8088165" y="194399"/>
                </a:lnTo>
                <a:lnTo>
                  <a:pt x="8061346" y="156949"/>
                </a:lnTo>
                <a:lnTo>
                  <a:pt x="8030670" y="122729"/>
                </a:lnTo>
                <a:lnTo>
                  <a:pt x="7996450" y="92053"/>
                </a:lnTo>
                <a:lnTo>
                  <a:pt x="7959000" y="65234"/>
                </a:lnTo>
                <a:lnTo>
                  <a:pt x="7918635" y="42587"/>
                </a:lnTo>
                <a:lnTo>
                  <a:pt x="7875668" y="24426"/>
                </a:lnTo>
                <a:lnTo>
                  <a:pt x="7830414" y="11065"/>
                </a:lnTo>
                <a:lnTo>
                  <a:pt x="7783186" y="2818"/>
                </a:lnTo>
                <a:lnTo>
                  <a:pt x="7734300" y="0"/>
                </a:lnTo>
                <a:close/>
              </a:path>
            </a:pathLst>
          </a:custGeom>
          <a:solidFill>
            <a:srgbClr val="F1F1F1"/>
          </a:solidFill>
        </p:spPr>
        <p:txBody>
          <a:bodyPr wrap="square" lIns="0" tIns="0" rIns="0" bIns="0" rtlCol="0"/>
          <a:lstStyle/>
          <a:p>
            <a:endParaRPr sz="1050"/>
          </a:p>
        </p:txBody>
      </p:sp>
      <p:sp>
        <p:nvSpPr>
          <p:cNvPr id="28" name="object 10"/>
          <p:cNvSpPr txBox="1"/>
          <p:nvPr/>
        </p:nvSpPr>
        <p:spPr>
          <a:xfrm>
            <a:off x="5922836" y="3194828"/>
            <a:ext cx="741998" cy="615315"/>
          </a:xfrm>
          <a:prstGeom prst="rect">
            <a:avLst/>
          </a:prstGeom>
        </p:spPr>
        <p:txBody>
          <a:bodyPr vert="horz" wrap="square" lIns="0" tIns="0" rIns="0" bIns="0" rtlCol="0">
            <a:spAutoFit/>
          </a:bodyPr>
          <a:lstStyle/>
          <a:p>
            <a:pPr algn="ctr">
              <a:lnSpc>
                <a:spcPts val="1600"/>
              </a:lnSpc>
            </a:pPr>
            <a:r>
              <a:rPr sz="1050" b="1" spc="-5" dirty="0">
                <a:solidFill>
                  <a:srgbClr val="181818"/>
                </a:solidFill>
                <a:latin typeface="Calibri"/>
                <a:cs typeface="Calibri"/>
              </a:rPr>
              <a:t>PRE-RELEASE</a:t>
            </a:r>
            <a:endParaRPr sz="1050">
              <a:latin typeface="Calibri"/>
              <a:cs typeface="Calibri"/>
            </a:endParaRPr>
          </a:p>
          <a:p>
            <a:pPr algn="ctr">
              <a:lnSpc>
                <a:spcPts val="1600"/>
              </a:lnSpc>
            </a:pPr>
            <a:r>
              <a:rPr sz="1050" b="1" dirty="0">
                <a:solidFill>
                  <a:srgbClr val="181818"/>
                </a:solidFill>
                <a:latin typeface="Calibri"/>
                <a:cs typeface="Calibri"/>
              </a:rPr>
              <a:t>S P R I N</a:t>
            </a:r>
            <a:r>
              <a:rPr sz="1050" b="1" spc="-114" dirty="0">
                <a:solidFill>
                  <a:srgbClr val="181818"/>
                </a:solidFill>
                <a:latin typeface="Calibri"/>
                <a:cs typeface="Calibri"/>
              </a:rPr>
              <a:t> </a:t>
            </a:r>
            <a:r>
              <a:rPr sz="1050" b="1" dirty="0">
                <a:solidFill>
                  <a:srgbClr val="181818"/>
                </a:solidFill>
                <a:latin typeface="Calibri"/>
                <a:cs typeface="Calibri"/>
              </a:rPr>
              <a:t>T</a:t>
            </a:r>
            <a:endParaRPr sz="1050">
              <a:latin typeface="Calibri"/>
              <a:cs typeface="Calibri"/>
            </a:endParaRPr>
          </a:p>
        </p:txBody>
      </p:sp>
      <p:sp>
        <p:nvSpPr>
          <p:cNvPr id="29" name="object 11"/>
          <p:cNvSpPr/>
          <p:nvPr/>
        </p:nvSpPr>
        <p:spPr>
          <a:xfrm>
            <a:off x="1571435" y="3126248"/>
            <a:ext cx="804863" cy="76676"/>
          </a:xfrm>
          <a:custGeom>
            <a:avLst/>
            <a:gdLst/>
            <a:ahLst/>
            <a:cxnLst/>
            <a:rect l="l" t="t" r="r" b="b"/>
            <a:pathLst>
              <a:path w="1073150" h="102235">
                <a:moveTo>
                  <a:pt x="1072895" y="0"/>
                </a:moveTo>
                <a:lnTo>
                  <a:pt x="1070798" y="39743"/>
                </a:lnTo>
                <a:lnTo>
                  <a:pt x="1065069" y="72199"/>
                </a:lnTo>
                <a:lnTo>
                  <a:pt x="1056554" y="94083"/>
                </a:lnTo>
                <a:lnTo>
                  <a:pt x="1046099" y="102107"/>
                </a:lnTo>
                <a:lnTo>
                  <a:pt x="26797" y="102107"/>
                </a:lnTo>
                <a:lnTo>
                  <a:pt x="16368" y="94083"/>
                </a:lnTo>
                <a:lnTo>
                  <a:pt x="7850" y="72199"/>
                </a:lnTo>
                <a:lnTo>
                  <a:pt x="2106" y="39743"/>
                </a:lnTo>
                <a:lnTo>
                  <a:pt x="0" y="0"/>
                </a:lnTo>
              </a:path>
            </a:pathLst>
          </a:custGeom>
          <a:ln w="38099">
            <a:solidFill>
              <a:srgbClr val="000000"/>
            </a:solidFill>
          </a:ln>
        </p:spPr>
        <p:txBody>
          <a:bodyPr wrap="square" lIns="0" tIns="0" rIns="0" bIns="0" rtlCol="0"/>
          <a:lstStyle/>
          <a:p>
            <a:endParaRPr sz="1050"/>
          </a:p>
        </p:txBody>
      </p:sp>
      <p:sp>
        <p:nvSpPr>
          <p:cNvPr id="31" name="object 12"/>
          <p:cNvSpPr txBox="1"/>
          <p:nvPr/>
        </p:nvSpPr>
        <p:spPr>
          <a:xfrm>
            <a:off x="1692327" y="3212734"/>
            <a:ext cx="568166" cy="322580"/>
          </a:xfrm>
          <a:prstGeom prst="rect">
            <a:avLst/>
          </a:prstGeom>
        </p:spPr>
        <p:txBody>
          <a:bodyPr vert="horz" wrap="square" lIns="0" tIns="0" rIns="0" bIns="0" rtlCol="0">
            <a:spAutoFit/>
          </a:bodyPr>
          <a:lstStyle/>
          <a:p>
            <a:pPr marL="12700"/>
            <a:r>
              <a:rPr sz="1050" b="1" dirty="0">
                <a:solidFill>
                  <a:srgbClr val="181818"/>
                </a:solidFill>
                <a:latin typeface="Calibri"/>
                <a:cs typeface="Calibri"/>
              </a:rPr>
              <a:t>S P R I N</a:t>
            </a:r>
            <a:r>
              <a:rPr sz="1050" b="1" spc="-114" dirty="0">
                <a:solidFill>
                  <a:srgbClr val="181818"/>
                </a:solidFill>
                <a:latin typeface="Calibri"/>
                <a:cs typeface="Calibri"/>
              </a:rPr>
              <a:t> </a:t>
            </a:r>
            <a:r>
              <a:rPr sz="1050" b="1" dirty="0">
                <a:solidFill>
                  <a:srgbClr val="181818"/>
                </a:solidFill>
                <a:latin typeface="Calibri"/>
                <a:cs typeface="Calibri"/>
              </a:rPr>
              <a:t>T</a:t>
            </a:r>
            <a:endParaRPr sz="1050">
              <a:latin typeface="Calibri"/>
              <a:cs typeface="Calibri"/>
            </a:endParaRPr>
          </a:p>
        </p:txBody>
      </p:sp>
      <p:sp>
        <p:nvSpPr>
          <p:cNvPr id="32" name="object 13"/>
          <p:cNvSpPr/>
          <p:nvPr/>
        </p:nvSpPr>
        <p:spPr>
          <a:xfrm>
            <a:off x="2437829" y="3123962"/>
            <a:ext cx="803910" cy="78104"/>
          </a:xfrm>
          <a:custGeom>
            <a:avLst/>
            <a:gdLst/>
            <a:ahLst/>
            <a:cxnLst/>
            <a:rect l="l" t="t" r="r" b="b"/>
            <a:pathLst>
              <a:path w="1071880" h="104139">
                <a:moveTo>
                  <a:pt x="1071372" y="0"/>
                </a:moveTo>
                <a:lnTo>
                  <a:pt x="1069232" y="40356"/>
                </a:lnTo>
                <a:lnTo>
                  <a:pt x="1063402" y="73294"/>
                </a:lnTo>
                <a:lnTo>
                  <a:pt x="1054762" y="95494"/>
                </a:lnTo>
                <a:lnTo>
                  <a:pt x="1044194" y="103631"/>
                </a:lnTo>
                <a:lnTo>
                  <a:pt x="27178" y="103631"/>
                </a:lnTo>
                <a:lnTo>
                  <a:pt x="16609" y="95494"/>
                </a:lnTo>
                <a:lnTo>
                  <a:pt x="7969" y="73294"/>
                </a:lnTo>
                <a:lnTo>
                  <a:pt x="2139" y="40356"/>
                </a:lnTo>
                <a:lnTo>
                  <a:pt x="0" y="0"/>
                </a:lnTo>
              </a:path>
            </a:pathLst>
          </a:custGeom>
          <a:ln w="38099">
            <a:solidFill>
              <a:srgbClr val="000000"/>
            </a:solidFill>
          </a:ln>
        </p:spPr>
        <p:txBody>
          <a:bodyPr wrap="square" lIns="0" tIns="0" rIns="0" bIns="0" rtlCol="0"/>
          <a:lstStyle/>
          <a:p>
            <a:endParaRPr sz="1050"/>
          </a:p>
        </p:txBody>
      </p:sp>
      <p:sp>
        <p:nvSpPr>
          <p:cNvPr id="33" name="object 14"/>
          <p:cNvSpPr txBox="1"/>
          <p:nvPr/>
        </p:nvSpPr>
        <p:spPr>
          <a:xfrm>
            <a:off x="2558225" y="3211115"/>
            <a:ext cx="568166" cy="322580"/>
          </a:xfrm>
          <a:prstGeom prst="rect">
            <a:avLst/>
          </a:prstGeom>
        </p:spPr>
        <p:txBody>
          <a:bodyPr vert="horz" wrap="square" lIns="0" tIns="0" rIns="0" bIns="0" rtlCol="0">
            <a:spAutoFit/>
          </a:bodyPr>
          <a:lstStyle/>
          <a:p>
            <a:pPr marL="12700"/>
            <a:r>
              <a:rPr sz="1050" b="1" dirty="0">
                <a:solidFill>
                  <a:srgbClr val="181818"/>
                </a:solidFill>
                <a:latin typeface="Calibri"/>
                <a:cs typeface="Calibri"/>
              </a:rPr>
              <a:t>S P R I N</a:t>
            </a:r>
            <a:r>
              <a:rPr sz="1050" b="1" spc="-114" dirty="0">
                <a:solidFill>
                  <a:srgbClr val="181818"/>
                </a:solidFill>
                <a:latin typeface="Calibri"/>
                <a:cs typeface="Calibri"/>
              </a:rPr>
              <a:t> </a:t>
            </a:r>
            <a:r>
              <a:rPr sz="1050" b="1" dirty="0">
                <a:solidFill>
                  <a:srgbClr val="181818"/>
                </a:solidFill>
                <a:latin typeface="Calibri"/>
                <a:cs typeface="Calibri"/>
              </a:rPr>
              <a:t>T</a:t>
            </a:r>
            <a:endParaRPr sz="1050">
              <a:latin typeface="Calibri"/>
              <a:cs typeface="Calibri"/>
            </a:endParaRPr>
          </a:p>
        </p:txBody>
      </p:sp>
      <p:sp>
        <p:nvSpPr>
          <p:cNvPr id="34" name="object 15"/>
          <p:cNvSpPr/>
          <p:nvPr/>
        </p:nvSpPr>
        <p:spPr>
          <a:xfrm>
            <a:off x="3303080" y="3126248"/>
            <a:ext cx="804863" cy="76676"/>
          </a:xfrm>
          <a:custGeom>
            <a:avLst/>
            <a:gdLst/>
            <a:ahLst/>
            <a:cxnLst/>
            <a:rect l="l" t="t" r="r" b="b"/>
            <a:pathLst>
              <a:path w="1073150" h="102235">
                <a:moveTo>
                  <a:pt x="1072895" y="0"/>
                </a:moveTo>
                <a:lnTo>
                  <a:pt x="1070798" y="39743"/>
                </a:lnTo>
                <a:lnTo>
                  <a:pt x="1065069" y="72199"/>
                </a:lnTo>
                <a:lnTo>
                  <a:pt x="1056554" y="94083"/>
                </a:lnTo>
                <a:lnTo>
                  <a:pt x="1046099" y="102107"/>
                </a:lnTo>
                <a:lnTo>
                  <a:pt x="26797" y="102107"/>
                </a:lnTo>
                <a:lnTo>
                  <a:pt x="16341" y="94083"/>
                </a:lnTo>
                <a:lnTo>
                  <a:pt x="7826" y="72199"/>
                </a:lnTo>
                <a:lnTo>
                  <a:pt x="2097" y="39743"/>
                </a:lnTo>
                <a:lnTo>
                  <a:pt x="0" y="0"/>
                </a:lnTo>
              </a:path>
            </a:pathLst>
          </a:custGeom>
          <a:ln w="38099">
            <a:solidFill>
              <a:srgbClr val="000000"/>
            </a:solidFill>
          </a:ln>
        </p:spPr>
        <p:txBody>
          <a:bodyPr wrap="square" lIns="0" tIns="0" rIns="0" bIns="0" rtlCol="0"/>
          <a:lstStyle/>
          <a:p>
            <a:endParaRPr sz="1050"/>
          </a:p>
        </p:txBody>
      </p:sp>
      <p:sp>
        <p:nvSpPr>
          <p:cNvPr id="35" name="object 16"/>
          <p:cNvSpPr txBox="1"/>
          <p:nvPr/>
        </p:nvSpPr>
        <p:spPr>
          <a:xfrm>
            <a:off x="3423953" y="3212734"/>
            <a:ext cx="568166" cy="322580"/>
          </a:xfrm>
          <a:prstGeom prst="rect">
            <a:avLst/>
          </a:prstGeom>
        </p:spPr>
        <p:txBody>
          <a:bodyPr vert="horz" wrap="square" lIns="0" tIns="0" rIns="0" bIns="0" rtlCol="0">
            <a:spAutoFit/>
          </a:bodyPr>
          <a:lstStyle/>
          <a:p>
            <a:pPr marL="12700"/>
            <a:r>
              <a:rPr sz="1050" b="1" dirty="0">
                <a:solidFill>
                  <a:srgbClr val="181818"/>
                </a:solidFill>
                <a:latin typeface="Calibri"/>
                <a:cs typeface="Calibri"/>
              </a:rPr>
              <a:t>S P R I N</a:t>
            </a:r>
            <a:r>
              <a:rPr sz="1050" b="1" spc="-114" dirty="0">
                <a:solidFill>
                  <a:srgbClr val="181818"/>
                </a:solidFill>
                <a:latin typeface="Calibri"/>
                <a:cs typeface="Calibri"/>
              </a:rPr>
              <a:t> </a:t>
            </a:r>
            <a:r>
              <a:rPr sz="1050" b="1" dirty="0">
                <a:solidFill>
                  <a:srgbClr val="181818"/>
                </a:solidFill>
                <a:latin typeface="Calibri"/>
                <a:cs typeface="Calibri"/>
              </a:rPr>
              <a:t>T</a:t>
            </a:r>
            <a:endParaRPr sz="1050">
              <a:latin typeface="Calibri"/>
              <a:cs typeface="Calibri"/>
            </a:endParaRPr>
          </a:p>
        </p:txBody>
      </p:sp>
      <p:sp>
        <p:nvSpPr>
          <p:cNvPr id="36" name="object 17"/>
          <p:cNvSpPr/>
          <p:nvPr/>
        </p:nvSpPr>
        <p:spPr>
          <a:xfrm>
            <a:off x="4161473" y="3123962"/>
            <a:ext cx="803910" cy="78104"/>
          </a:xfrm>
          <a:custGeom>
            <a:avLst/>
            <a:gdLst/>
            <a:ahLst/>
            <a:cxnLst/>
            <a:rect l="l" t="t" r="r" b="b"/>
            <a:pathLst>
              <a:path w="1071879" h="104139">
                <a:moveTo>
                  <a:pt x="1071371" y="0"/>
                </a:moveTo>
                <a:lnTo>
                  <a:pt x="1069232" y="40356"/>
                </a:lnTo>
                <a:lnTo>
                  <a:pt x="1063402" y="73294"/>
                </a:lnTo>
                <a:lnTo>
                  <a:pt x="1054762" y="95494"/>
                </a:lnTo>
                <a:lnTo>
                  <a:pt x="1044193" y="103631"/>
                </a:lnTo>
                <a:lnTo>
                  <a:pt x="27177" y="103631"/>
                </a:lnTo>
                <a:lnTo>
                  <a:pt x="16609" y="95494"/>
                </a:lnTo>
                <a:lnTo>
                  <a:pt x="7969" y="73294"/>
                </a:lnTo>
                <a:lnTo>
                  <a:pt x="2139" y="40356"/>
                </a:lnTo>
                <a:lnTo>
                  <a:pt x="0" y="0"/>
                </a:lnTo>
              </a:path>
            </a:pathLst>
          </a:custGeom>
          <a:ln w="38100">
            <a:solidFill>
              <a:srgbClr val="000000"/>
            </a:solidFill>
          </a:ln>
        </p:spPr>
        <p:txBody>
          <a:bodyPr wrap="square" lIns="0" tIns="0" rIns="0" bIns="0" rtlCol="0"/>
          <a:lstStyle/>
          <a:p>
            <a:endParaRPr sz="1050"/>
          </a:p>
        </p:txBody>
      </p:sp>
      <p:sp>
        <p:nvSpPr>
          <p:cNvPr id="37" name="object 18"/>
          <p:cNvSpPr txBox="1"/>
          <p:nvPr/>
        </p:nvSpPr>
        <p:spPr>
          <a:xfrm>
            <a:off x="4282346" y="3211115"/>
            <a:ext cx="568166" cy="322580"/>
          </a:xfrm>
          <a:prstGeom prst="rect">
            <a:avLst/>
          </a:prstGeom>
        </p:spPr>
        <p:txBody>
          <a:bodyPr vert="horz" wrap="square" lIns="0" tIns="0" rIns="0" bIns="0" rtlCol="0">
            <a:spAutoFit/>
          </a:bodyPr>
          <a:lstStyle/>
          <a:p>
            <a:pPr marL="12700"/>
            <a:r>
              <a:rPr sz="1050" b="1" dirty="0">
                <a:solidFill>
                  <a:srgbClr val="181818"/>
                </a:solidFill>
                <a:latin typeface="Calibri"/>
                <a:cs typeface="Calibri"/>
              </a:rPr>
              <a:t>S P R I N</a:t>
            </a:r>
            <a:r>
              <a:rPr sz="1050" b="1" spc="-114" dirty="0">
                <a:solidFill>
                  <a:srgbClr val="181818"/>
                </a:solidFill>
                <a:latin typeface="Calibri"/>
                <a:cs typeface="Calibri"/>
              </a:rPr>
              <a:t> </a:t>
            </a:r>
            <a:r>
              <a:rPr sz="1050" b="1" dirty="0">
                <a:solidFill>
                  <a:srgbClr val="181818"/>
                </a:solidFill>
                <a:latin typeface="Calibri"/>
                <a:cs typeface="Calibri"/>
              </a:rPr>
              <a:t>T</a:t>
            </a:r>
            <a:endParaRPr sz="1050">
              <a:latin typeface="Calibri"/>
              <a:cs typeface="Calibri"/>
            </a:endParaRPr>
          </a:p>
        </p:txBody>
      </p:sp>
      <p:sp>
        <p:nvSpPr>
          <p:cNvPr id="38" name="object 19"/>
          <p:cNvSpPr/>
          <p:nvPr/>
        </p:nvSpPr>
        <p:spPr>
          <a:xfrm>
            <a:off x="5026724" y="3126248"/>
            <a:ext cx="804863" cy="76676"/>
          </a:xfrm>
          <a:custGeom>
            <a:avLst/>
            <a:gdLst/>
            <a:ahLst/>
            <a:cxnLst/>
            <a:rect l="l" t="t" r="r" b="b"/>
            <a:pathLst>
              <a:path w="1073150" h="102235">
                <a:moveTo>
                  <a:pt x="1072896" y="0"/>
                </a:moveTo>
                <a:lnTo>
                  <a:pt x="1070798" y="39743"/>
                </a:lnTo>
                <a:lnTo>
                  <a:pt x="1065069" y="72199"/>
                </a:lnTo>
                <a:lnTo>
                  <a:pt x="1056554" y="94083"/>
                </a:lnTo>
                <a:lnTo>
                  <a:pt x="1046099" y="102107"/>
                </a:lnTo>
                <a:lnTo>
                  <a:pt x="26797" y="102107"/>
                </a:lnTo>
                <a:lnTo>
                  <a:pt x="16341" y="94083"/>
                </a:lnTo>
                <a:lnTo>
                  <a:pt x="7826" y="72199"/>
                </a:lnTo>
                <a:lnTo>
                  <a:pt x="2097" y="39743"/>
                </a:lnTo>
                <a:lnTo>
                  <a:pt x="0" y="0"/>
                </a:lnTo>
              </a:path>
            </a:pathLst>
          </a:custGeom>
          <a:ln w="38100">
            <a:solidFill>
              <a:srgbClr val="000000"/>
            </a:solidFill>
          </a:ln>
        </p:spPr>
        <p:txBody>
          <a:bodyPr wrap="square" lIns="0" tIns="0" rIns="0" bIns="0" rtlCol="0"/>
          <a:lstStyle/>
          <a:p>
            <a:endParaRPr sz="1050"/>
          </a:p>
        </p:txBody>
      </p:sp>
      <p:sp>
        <p:nvSpPr>
          <p:cNvPr id="39" name="object 20"/>
          <p:cNvSpPr txBox="1"/>
          <p:nvPr/>
        </p:nvSpPr>
        <p:spPr>
          <a:xfrm>
            <a:off x="5148073" y="3212734"/>
            <a:ext cx="568166" cy="322580"/>
          </a:xfrm>
          <a:prstGeom prst="rect">
            <a:avLst/>
          </a:prstGeom>
        </p:spPr>
        <p:txBody>
          <a:bodyPr vert="horz" wrap="square" lIns="0" tIns="0" rIns="0" bIns="0" rtlCol="0">
            <a:spAutoFit/>
          </a:bodyPr>
          <a:lstStyle/>
          <a:p>
            <a:pPr marL="12700"/>
            <a:r>
              <a:rPr sz="1050" b="1" dirty="0">
                <a:solidFill>
                  <a:srgbClr val="181818"/>
                </a:solidFill>
                <a:latin typeface="Calibri"/>
                <a:cs typeface="Calibri"/>
              </a:rPr>
              <a:t>S P R I N</a:t>
            </a:r>
            <a:r>
              <a:rPr sz="1050" b="1" spc="-114" dirty="0">
                <a:solidFill>
                  <a:srgbClr val="181818"/>
                </a:solidFill>
                <a:latin typeface="Calibri"/>
                <a:cs typeface="Calibri"/>
              </a:rPr>
              <a:t> </a:t>
            </a:r>
            <a:r>
              <a:rPr sz="1050" b="1" dirty="0">
                <a:solidFill>
                  <a:srgbClr val="181818"/>
                </a:solidFill>
                <a:latin typeface="Calibri"/>
                <a:cs typeface="Calibri"/>
              </a:rPr>
              <a:t>T</a:t>
            </a:r>
            <a:endParaRPr sz="1050">
              <a:latin typeface="Calibri"/>
              <a:cs typeface="Calibri"/>
            </a:endParaRPr>
          </a:p>
        </p:txBody>
      </p:sp>
      <p:sp>
        <p:nvSpPr>
          <p:cNvPr id="40" name="object 21"/>
          <p:cNvSpPr/>
          <p:nvPr/>
        </p:nvSpPr>
        <p:spPr>
          <a:xfrm>
            <a:off x="5893118" y="3123962"/>
            <a:ext cx="803910" cy="78104"/>
          </a:xfrm>
          <a:custGeom>
            <a:avLst/>
            <a:gdLst/>
            <a:ahLst/>
            <a:cxnLst/>
            <a:rect l="l" t="t" r="r" b="b"/>
            <a:pathLst>
              <a:path w="1071879" h="104139">
                <a:moveTo>
                  <a:pt x="1071372" y="0"/>
                </a:moveTo>
                <a:lnTo>
                  <a:pt x="1069232" y="40356"/>
                </a:lnTo>
                <a:lnTo>
                  <a:pt x="1063402" y="73294"/>
                </a:lnTo>
                <a:lnTo>
                  <a:pt x="1054762" y="95494"/>
                </a:lnTo>
                <a:lnTo>
                  <a:pt x="1044194" y="103631"/>
                </a:lnTo>
                <a:lnTo>
                  <a:pt x="27177" y="103631"/>
                </a:lnTo>
                <a:lnTo>
                  <a:pt x="16609" y="95494"/>
                </a:lnTo>
                <a:lnTo>
                  <a:pt x="7969" y="73294"/>
                </a:lnTo>
                <a:lnTo>
                  <a:pt x="2139" y="40356"/>
                </a:lnTo>
                <a:lnTo>
                  <a:pt x="0" y="0"/>
                </a:lnTo>
              </a:path>
            </a:pathLst>
          </a:custGeom>
          <a:ln w="38099">
            <a:solidFill>
              <a:srgbClr val="000000"/>
            </a:solidFill>
          </a:ln>
        </p:spPr>
        <p:txBody>
          <a:bodyPr wrap="square" lIns="0" tIns="0" rIns="0" bIns="0" rtlCol="0"/>
          <a:lstStyle/>
          <a:p>
            <a:endParaRPr sz="1050"/>
          </a:p>
        </p:txBody>
      </p:sp>
      <p:sp>
        <p:nvSpPr>
          <p:cNvPr id="41" name="object 22"/>
          <p:cNvSpPr txBox="1"/>
          <p:nvPr/>
        </p:nvSpPr>
        <p:spPr>
          <a:xfrm>
            <a:off x="6783039" y="2662952"/>
            <a:ext cx="489585" cy="322580"/>
          </a:xfrm>
          <a:prstGeom prst="rect">
            <a:avLst/>
          </a:prstGeom>
        </p:spPr>
        <p:txBody>
          <a:bodyPr vert="horz" wrap="square" lIns="0" tIns="0" rIns="0" bIns="0" rtlCol="0">
            <a:spAutoFit/>
          </a:bodyPr>
          <a:lstStyle/>
          <a:p>
            <a:pPr marL="12700"/>
            <a:r>
              <a:rPr sz="1050" b="1" dirty="0">
                <a:solidFill>
                  <a:srgbClr val="181818"/>
                </a:solidFill>
                <a:latin typeface="Calibri"/>
                <a:cs typeface="Calibri"/>
              </a:rPr>
              <a:t>RE</a:t>
            </a:r>
            <a:r>
              <a:rPr sz="1050" b="1" spc="-10" dirty="0">
                <a:solidFill>
                  <a:srgbClr val="181818"/>
                </a:solidFill>
                <a:latin typeface="Calibri"/>
                <a:cs typeface="Calibri"/>
              </a:rPr>
              <a:t>L</a:t>
            </a:r>
            <a:r>
              <a:rPr sz="1050" b="1" spc="-15" dirty="0">
                <a:solidFill>
                  <a:srgbClr val="181818"/>
                </a:solidFill>
                <a:latin typeface="Calibri"/>
                <a:cs typeface="Calibri"/>
              </a:rPr>
              <a:t>E</a:t>
            </a:r>
            <a:r>
              <a:rPr sz="1050" b="1" dirty="0">
                <a:solidFill>
                  <a:srgbClr val="181818"/>
                </a:solidFill>
                <a:latin typeface="Calibri"/>
                <a:cs typeface="Calibri"/>
              </a:rPr>
              <a:t>ASE</a:t>
            </a:r>
            <a:endParaRPr sz="1050">
              <a:latin typeface="Calibri"/>
              <a:cs typeface="Calibri"/>
            </a:endParaRPr>
          </a:p>
        </p:txBody>
      </p:sp>
      <p:sp>
        <p:nvSpPr>
          <p:cNvPr id="42" name="object 24"/>
          <p:cNvSpPr/>
          <p:nvPr/>
        </p:nvSpPr>
        <p:spPr>
          <a:xfrm>
            <a:off x="6565202" y="2730770"/>
            <a:ext cx="310038" cy="385286"/>
          </a:xfrm>
          <a:custGeom>
            <a:avLst/>
            <a:gdLst/>
            <a:ahLst/>
            <a:cxnLst/>
            <a:rect l="l" t="t" r="r" b="b"/>
            <a:pathLst>
              <a:path w="413384" h="513714">
                <a:moveTo>
                  <a:pt x="0" y="256794"/>
                </a:moveTo>
                <a:lnTo>
                  <a:pt x="170052" y="211455"/>
                </a:lnTo>
                <a:lnTo>
                  <a:pt x="206501" y="0"/>
                </a:lnTo>
                <a:lnTo>
                  <a:pt x="242950" y="211455"/>
                </a:lnTo>
                <a:lnTo>
                  <a:pt x="413003" y="256794"/>
                </a:lnTo>
                <a:lnTo>
                  <a:pt x="242950" y="302133"/>
                </a:lnTo>
                <a:lnTo>
                  <a:pt x="206501" y="513588"/>
                </a:lnTo>
                <a:lnTo>
                  <a:pt x="170052" y="302133"/>
                </a:lnTo>
                <a:lnTo>
                  <a:pt x="0" y="256794"/>
                </a:lnTo>
                <a:close/>
              </a:path>
            </a:pathLst>
          </a:custGeom>
          <a:ln w="25908">
            <a:solidFill>
              <a:srgbClr val="FFC000"/>
            </a:solidFill>
          </a:ln>
        </p:spPr>
        <p:txBody>
          <a:bodyPr wrap="square" lIns="0" tIns="0" rIns="0" bIns="0" rtlCol="0"/>
          <a:lstStyle/>
          <a:p>
            <a:endParaRPr sz="1050"/>
          </a:p>
        </p:txBody>
      </p:sp>
      <p:sp>
        <p:nvSpPr>
          <p:cNvPr id="43" name="object 25"/>
          <p:cNvSpPr/>
          <p:nvPr/>
        </p:nvSpPr>
        <p:spPr>
          <a:xfrm>
            <a:off x="1577150" y="2326148"/>
            <a:ext cx="804863" cy="76676"/>
          </a:xfrm>
          <a:custGeom>
            <a:avLst/>
            <a:gdLst/>
            <a:ahLst/>
            <a:cxnLst/>
            <a:rect l="l" t="t" r="r" b="b"/>
            <a:pathLst>
              <a:path w="1073150" h="102235">
                <a:moveTo>
                  <a:pt x="1072895" y="0"/>
                </a:moveTo>
                <a:lnTo>
                  <a:pt x="1070798" y="39743"/>
                </a:lnTo>
                <a:lnTo>
                  <a:pt x="1065069" y="72199"/>
                </a:lnTo>
                <a:lnTo>
                  <a:pt x="1056554" y="94083"/>
                </a:lnTo>
                <a:lnTo>
                  <a:pt x="1046099" y="102108"/>
                </a:lnTo>
                <a:lnTo>
                  <a:pt x="26796" y="102108"/>
                </a:lnTo>
                <a:lnTo>
                  <a:pt x="16368" y="94083"/>
                </a:lnTo>
                <a:lnTo>
                  <a:pt x="7850" y="72199"/>
                </a:lnTo>
                <a:lnTo>
                  <a:pt x="2106" y="39743"/>
                </a:lnTo>
                <a:lnTo>
                  <a:pt x="0" y="0"/>
                </a:lnTo>
              </a:path>
            </a:pathLst>
          </a:custGeom>
          <a:ln w="38100">
            <a:solidFill>
              <a:srgbClr val="000000"/>
            </a:solidFill>
          </a:ln>
        </p:spPr>
        <p:txBody>
          <a:bodyPr wrap="square" lIns="0" tIns="0" rIns="0" bIns="0" rtlCol="0"/>
          <a:lstStyle/>
          <a:p>
            <a:endParaRPr sz="1050"/>
          </a:p>
        </p:txBody>
      </p:sp>
      <p:sp>
        <p:nvSpPr>
          <p:cNvPr id="44" name="object 26"/>
          <p:cNvSpPr txBox="1"/>
          <p:nvPr/>
        </p:nvSpPr>
        <p:spPr>
          <a:xfrm>
            <a:off x="1697813" y="2412825"/>
            <a:ext cx="568166" cy="322580"/>
          </a:xfrm>
          <a:prstGeom prst="rect">
            <a:avLst/>
          </a:prstGeom>
        </p:spPr>
        <p:txBody>
          <a:bodyPr vert="horz" wrap="square" lIns="0" tIns="0" rIns="0" bIns="0" rtlCol="0">
            <a:spAutoFit/>
          </a:bodyPr>
          <a:lstStyle/>
          <a:p>
            <a:pPr marL="12700"/>
            <a:r>
              <a:rPr sz="1050" b="1" dirty="0">
                <a:solidFill>
                  <a:srgbClr val="181818"/>
                </a:solidFill>
                <a:latin typeface="Calibri"/>
                <a:cs typeface="Calibri"/>
              </a:rPr>
              <a:t>S P R I N</a:t>
            </a:r>
            <a:r>
              <a:rPr sz="1050" b="1" spc="-114" dirty="0">
                <a:solidFill>
                  <a:srgbClr val="181818"/>
                </a:solidFill>
                <a:latin typeface="Calibri"/>
                <a:cs typeface="Calibri"/>
              </a:rPr>
              <a:t> </a:t>
            </a:r>
            <a:r>
              <a:rPr sz="1050" b="1" dirty="0">
                <a:solidFill>
                  <a:srgbClr val="181818"/>
                </a:solidFill>
                <a:latin typeface="Calibri"/>
                <a:cs typeface="Calibri"/>
              </a:rPr>
              <a:t>T</a:t>
            </a:r>
            <a:endParaRPr sz="1050">
              <a:latin typeface="Calibri"/>
              <a:cs typeface="Calibri"/>
            </a:endParaRPr>
          </a:p>
        </p:txBody>
      </p:sp>
      <p:sp>
        <p:nvSpPr>
          <p:cNvPr id="45" name="object 27"/>
          <p:cNvSpPr/>
          <p:nvPr/>
        </p:nvSpPr>
        <p:spPr>
          <a:xfrm>
            <a:off x="2443544" y="2325005"/>
            <a:ext cx="803910" cy="76676"/>
          </a:xfrm>
          <a:custGeom>
            <a:avLst/>
            <a:gdLst/>
            <a:ahLst/>
            <a:cxnLst/>
            <a:rect l="l" t="t" r="r" b="b"/>
            <a:pathLst>
              <a:path w="1071880" h="102235">
                <a:moveTo>
                  <a:pt x="1071371" y="0"/>
                </a:moveTo>
                <a:lnTo>
                  <a:pt x="1069274" y="39743"/>
                </a:lnTo>
                <a:lnTo>
                  <a:pt x="1063545" y="72199"/>
                </a:lnTo>
                <a:lnTo>
                  <a:pt x="1055030" y="94083"/>
                </a:lnTo>
                <a:lnTo>
                  <a:pt x="1044575" y="102107"/>
                </a:lnTo>
                <a:lnTo>
                  <a:pt x="26796" y="102107"/>
                </a:lnTo>
                <a:lnTo>
                  <a:pt x="16341" y="94083"/>
                </a:lnTo>
                <a:lnTo>
                  <a:pt x="7826" y="72199"/>
                </a:lnTo>
                <a:lnTo>
                  <a:pt x="2097" y="39743"/>
                </a:lnTo>
                <a:lnTo>
                  <a:pt x="0" y="0"/>
                </a:lnTo>
              </a:path>
            </a:pathLst>
          </a:custGeom>
          <a:ln w="38100">
            <a:solidFill>
              <a:srgbClr val="000000"/>
            </a:solidFill>
          </a:ln>
        </p:spPr>
        <p:txBody>
          <a:bodyPr wrap="square" lIns="0" tIns="0" rIns="0" bIns="0" rtlCol="0"/>
          <a:lstStyle/>
          <a:p>
            <a:endParaRPr sz="1050"/>
          </a:p>
        </p:txBody>
      </p:sp>
      <p:sp>
        <p:nvSpPr>
          <p:cNvPr id="46" name="object 28"/>
          <p:cNvSpPr txBox="1"/>
          <p:nvPr/>
        </p:nvSpPr>
        <p:spPr>
          <a:xfrm>
            <a:off x="2563751" y="2411205"/>
            <a:ext cx="568166" cy="322580"/>
          </a:xfrm>
          <a:prstGeom prst="rect">
            <a:avLst/>
          </a:prstGeom>
        </p:spPr>
        <p:txBody>
          <a:bodyPr vert="horz" wrap="square" lIns="0" tIns="0" rIns="0" bIns="0" rtlCol="0">
            <a:spAutoFit/>
          </a:bodyPr>
          <a:lstStyle/>
          <a:p>
            <a:pPr marL="12700"/>
            <a:r>
              <a:rPr sz="1050" b="1" dirty="0">
                <a:solidFill>
                  <a:srgbClr val="181818"/>
                </a:solidFill>
                <a:latin typeface="Calibri"/>
                <a:cs typeface="Calibri"/>
              </a:rPr>
              <a:t>S P R I N</a:t>
            </a:r>
            <a:r>
              <a:rPr sz="1050" b="1" spc="-114" dirty="0">
                <a:solidFill>
                  <a:srgbClr val="181818"/>
                </a:solidFill>
                <a:latin typeface="Calibri"/>
                <a:cs typeface="Calibri"/>
              </a:rPr>
              <a:t> </a:t>
            </a:r>
            <a:r>
              <a:rPr sz="1050" b="1" dirty="0">
                <a:solidFill>
                  <a:srgbClr val="181818"/>
                </a:solidFill>
                <a:latin typeface="Calibri"/>
                <a:cs typeface="Calibri"/>
              </a:rPr>
              <a:t>T</a:t>
            </a:r>
            <a:endParaRPr sz="1050">
              <a:latin typeface="Calibri"/>
              <a:cs typeface="Calibri"/>
            </a:endParaRPr>
          </a:p>
        </p:txBody>
      </p:sp>
      <p:sp>
        <p:nvSpPr>
          <p:cNvPr id="47" name="object 29"/>
          <p:cNvSpPr/>
          <p:nvPr/>
        </p:nvSpPr>
        <p:spPr>
          <a:xfrm>
            <a:off x="3308795" y="2326148"/>
            <a:ext cx="803910" cy="76676"/>
          </a:xfrm>
          <a:custGeom>
            <a:avLst/>
            <a:gdLst/>
            <a:ahLst/>
            <a:cxnLst/>
            <a:rect l="l" t="t" r="r" b="b"/>
            <a:pathLst>
              <a:path w="1071879" h="102235">
                <a:moveTo>
                  <a:pt x="1071371" y="0"/>
                </a:moveTo>
                <a:lnTo>
                  <a:pt x="1069274" y="39743"/>
                </a:lnTo>
                <a:lnTo>
                  <a:pt x="1063545" y="72199"/>
                </a:lnTo>
                <a:lnTo>
                  <a:pt x="1055030" y="94083"/>
                </a:lnTo>
                <a:lnTo>
                  <a:pt x="1044574" y="102108"/>
                </a:lnTo>
                <a:lnTo>
                  <a:pt x="26796" y="102108"/>
                </a:lnTo>
                <a:lnTo>
                  <a:pt x="16341" y="94083"/>
                </a:lnTo>
                <a:lnTo>
                  <a:pt x="7826" y="72199"/>
                </a:lnTo>
                <a:lnTo>
                  <a:pt x="2097" y="39743"/>
                </a:lnTo>
                <a:lnTo>
                  <a:pt x="0" y="0"/>
                </a:lnTo>
              </a:path>
            </a:pathLst>
          </a:custGeom>
          <a:ln w="38100">
            <a:solidFill>
              <a:srgbClr val="000000"/>
            </a:solidFill>
          </a:ln>
        </p:spPr>
        <p:txBody>
          <a:bodyPr wrap="square" lIns="0" tIns="0" rIns="0" bIns="0" rtlCol="0"/>
          <a:lstStyle/>
          <a:p>
            <a:endParaRPr sz="1050"/>
          </a:p>
        </p:txBody>
      </p:sp>
      <p:sp>
        <p:nvSpPr>
          <p:cNvPr id="48" name="object 30"/>
          <p:cNvSpPr txBox="1"/>
          <p:nvPr/>
        </p:nvSpPr>
        <p:spPr>
          <a:xfrm>
            <a:off x="3429668" y="2412825"/>
            <a:ext cx="568166" cy="322580"/>
          </a:xfrm>
          <a:prstGeom prst="rect">
            <a:avLst/>
          </a:prstGeom>
        </p:spPr>
        <p:txBody>
          <a:bodyPr vert="horz" wrap="square" lIns="0" tIns="0" rIns="0" bIns="0" rtlCol="0">
            <a:spAutoFit/>
          </a:bodyPr>
          <a:lstStyle/>
          <a:p>
            <a:pPr marL="12700"/>
            <a:r>
              <a:rPr sz="1050" b="1" dirty="0">
                <a:solidFill>
                  <a:srgbClr val="181818"/>
                </a:solidFill>
                <a:latin typeface="Calibri"/>
                <a:cs typeface="Calibri"/>
              </a:rPr>
              <a:t>S P R I N</a:t>
            </a:r>
            <a:r>
              <a:rPr sz="1050" b="1" spc="-114" dirty="0">
                <a:solidFill>
                  <a:srgbClr val="181818"/>
                </a:solidFill>
                <a:latin typeface="Calibri"/>
                <a:cs typeface="Calibri"/>
              </a:rPr>
              <a:t> </a:t>
            </a:r>
            <a:r>
              <a:rPr sz="1050" b="1" dirty="0">
                <a:solidFill>
                  <a:srgbClr val="181818"/>
                </a:solidFill>
                <a:latin typeface="Calibri"/>
                <a:cs typeface="Calibri"/>
              </a:rPr>
              <a:t>T</a:t>
            </a:r>
            <a:endParaRPr sz="1050">
              <a:latin typeface="Calibri"/>
              <a:cs typeface="Calibri"/>
            </a:endParaRPr>
          </a:p>
        </p:txBody>
      </p:sp>
      <p:sp>
        <p:nvSpPr>
          <p:cNvPr id="49" name="object 31"/>
          <p:cNvSpPr/>
          <p:nvPr/>
        </p:nvSpPr>
        <p:spPr>
          <a:xfrm>
            <a:off x="4167188" y="2325005"/>
            <a:ext cx="803910" cy="76676"/>
          </a:xfrm>
          <a:custGeom>
            <a:avLst/>
            <a:gdLst/>
            <a:ahLst/>
            <a:cxnLst/>
            <a:rect l="l" t="t" r="r" b="b"/>
            <a:pathLst>
              <a:path w="1071879" h="102235">
                <a:moveTo>
                  <a:pt x="1071372" y="0"/>
                </a:moveTo>
                <a:lnTo>
                  <a:pt x="1069274" y="39743"/>
                </a:lnTo>
                <a:lnTo>
                  <a:pt x="1063545" y="72199"/>
                </a:lnTo>
                <a:lnTo>
                  <a:pt x="1055030" y="94083"/>
                </a:lnTo>
                <a:lnTo>
                  <a:pt x="1044575" y="102107"/>
                </a:lnTo>
                <a:lnTo>
                  <a:pt x="26797" y="102107"/>
                </a:lnTo>
                <a:lnTo>
                  <a:pt x="16341" y="94083"/>
                </a:lnTo>
                <a:lnTo>
                  <a:pt x="7826" y="72199"/>
                </a:lnTo>
                <a:lnTo>
                  <a:pt x="2097" y="39743"/>
                </a:lnTo>
                <a:lnTo>
                  <a:pt x="0" y="0"/>
                </a:lnTo>
              </a:path>
            </a:pathLst>
          </a:custGeom>
          <a:ln w="38100">
            <a:solidFill>
              <a:srgbClr val="000000"/>
            </a:solidFill>
          </a:ln>
        </p:spPr>
        <p:txBody>
          <a:bodyPr wrap="square" lIns="0" tIns="0" rIns="0" bIns="0" rtlCol="0"/>
          <a:lstStyle/>
          <a:p>
            <a:endParaRPr sz="1050"/>
          </a:p>
        </p:txBody>
      </p:sp>
      <p:sp>
        <p:nvSpPr>
          <p:cNvPr id="50" name="object 32"/>
          <p:cNvSpPr txBox="1"/>
          <p:nvPr/>
        </p:nvSpPr>
        <p:spPr>
          <a:xfrm>
            <a:off x="4287870" y="2411205"/>
            <a:ext cx="568166" cy="322580"/>
          </a:xfrm>
          <a:prstGeom prst="rect">
            <a:avLst/>
          </a:prstGeom>
        </p:spPr>
        <p:txBody>
          <a:bodyPr vert="horz" wrap="square" lIns="0" tIns="0" rIns="0" bIns="0" rtlCol="0">
            <a:spAutoFit/>
          </a:bodyPr>
          <a:lstStyle/>
          <a:p>
            <a:pPr marL="12700"/>
            <a:r>
              <a:rPr sz="1050" b="1" dirty="0">
                <a:solidFill>
                  <a:srgbClr val="181818"/>
                </a:solidFill>
                <a:latin typeface="Calibri"/>
                <a:cs typeface="Calibri"/>
              </a:rPr>
              <a:t>S P R I N</a:t>
            </a:r>
            <a:r>
              <a:rPr sz="1050" b="1" spc="-114" dirty="0">
                <a:solidFill>
                  <a:srgbClr val="181818"/>
                </a:solidFill>
                <a:latin typeface="Calibri"/>
                <a:cs typeface="Calibri"/>
              </a:rPr>
              <a:t> </a:t>
            </a:r>
            <a:r>
              <a:rPr sz="1050" b="1" dirty="0">
                <a:solidFill>
                  <a:srgbClr val="181818"/>
                </a:solidFill>
                <a:latin typeface="Calibri"/>
                <a:cs typeface="Calibri"/>
              </a:rPr>
              <a:t>T</a:t>
            </a:r>
            <a:endParaRPr sz="1050">
              <a:latin typeface="Calibri"/>
              <a:cs typeface="Calibri"/>
            </a:endParaRPr>
          </a:p>
        </p:txBody>
      </p:sp>
      <p:sp>
        <p:nvSpPr>
          <p:cNvPr id="51" name="object 33"/>
          <p:cNvSpPr/>
          <p:nvPr/>
        </p:nvSpPr>
        <p:spPr>
          <a:xfrm>
            <a:off x="5032439" y="2326148"/>
            <a:ext cx="804863" cy="76676"/>
          </a:xfrm>
          <a:custGeom>
            <a:avLst/>
            <a:gdLst/>
            <a:ahLst/>
            <a:cxnLst/>
            <a:rect l="l" t="t" r="r" b="b"/>
            <a:pathLst>
              <a:path w="1073150" h="102235">
                <a:moveTo>
                  <a:pt x="1072895" y="0"/>
                </a:moveTo>
                <a:lnTo>
                  <a:pt x="1070798" y="39743"/>
                </a:lnTo>
                <a:lnTo>
                  <a:pt x="1065069" y="72199"/>
                </a:lnTo>
                <a:lnTo>
                  <a:pt x="1056554" y="94083"/>
                </a:lnTo>
                <a:lnTo>
                  <a:pt x="1046099" y="102108"/>
                </a:lnTo>
                <a:lnTo>
                  <a:pt x="26796" y="102108"/>
                </a:lnTo>
                <a:lnTo>
                  <a:pt x="16341" y="94083"/>
                </a:lnTo>
                <a:lnTo>
                  <a:pt x="7826" y="72199"/>
                </a:lnTo>
                <a:lnTo>
                  <a:pt x="2097" y="39743"/>
                </a:lnTo>
                <a:lnTo>
                  <a:pt x="0" y="0"/>
                </a:lnTo>
              </a:path>
            </a:pathLst>
          </a:custGeom>
          <a:ln w="38100">
            <a:solidFill>
              <a:srgbClr val="000000"/>
            </a:solidFill>
          </a:ln>
        </p:spPr>
        <p:txBody>
          <a:bodyPr wrap="square" lIns="0" tIns="0" rIns="0" bIns="0" rtlCol="0"/>
          <a:lstStyle/>
          <a:p>
            <a:endParaRPr sz="1050"/>
          </a:p>
        </p:txBody>
      </p:sp>
      <p:sp>
        <p:nvSpPr>
          <p:cNvPr id="52" name="object 34"/>
          <p:cNvSpPr txBox="1"/>
          <p:nvPr/>
        </p:nvSpPr>
        <p:spPr>
          <a:xfrm>
            <a:off x="5153788" y="2412825"/>
            <a:ext cx="568166" cy="322580"/>
          </a:xfrm>
          <a:prstGeom prst="rect">
            <a:avLst/>
          </a:prstGeom>
        </p:spPr>
        <p:txBody>
          <a:bodyPr vert="horz" wrap="square" lIns="0" tIns="0" rIns="0" bIns="0" rtlCol="0">
            <a:spAutoFit/>
          </a:bodyPr>
          <a:lstStyle/>
          <a:p>
            <a:pPr marL="12700"/>
            <a:r>
              <a:rPr sz="1050" b="1" dirty="0">
                <a:solidFill>
                  <a:srgbClr val="181818"/>
                </a:solidFill>
                <a:latin typeface="Calibri"/>
                <a:cs typeface="Calibri"/>
              </a:rPr>
              <a:t>S P R I N</a:t>
            </a:r>
            <a:r>
              <a:rPr sz="1050" b="1" spc="-114" dirty="0">
                <a:solidFill>
                  <a:srgbClr val="181818"/>
                </a:solidFill>
                <a:latin typeface="Calibri"/>
                <a:cs typeface="Calibri"/>
              </a:rPr>
              <a:t> </a:t>
            </a:r>
            <a:r>
              <a:rPr sz="1050" b="1" dirty="0">
                <a:solidFill>
                  <a:srgbClr val="181818"/>
                </a:solidFill>
                <a:latin typeface="Calibri"/>
                <a:cs typeface="Calibri"/>
              </a:rPr>
              <a:t>T</a:t>
            </a:r>
            <a:endParaRPr sz="1050">
              <a:latin typeface="Calibri"/>
              <a:cs typeface="Calibri"/>
            </a:endParaRPr>
          </a:p>
        </p:txBody>
      </p:sp>
      <p:sp>
        <p:nvSpPr>
          <p:cNvPr id="53" name="object 35"/>
          <p:cNvSpPr/>
          <p:nvPr/>
        </p:nvSpPr>
        <p:spPr>
          <a:xfrm>
            <a:off x="5898833" y="2325005"/>
            <a:ext cx="803910" cy="76676"/>
          </a:xfrm>
          <a:custGeom>
            <a:avLst/>
            <a:gdLst/>
            <a:ahLst/>
            <a:cxnLst/>
            <a:rect l="l" t="t" r="r" b="b"/>
            <a:pathLst>
              <a:path w="1071879" h="102235">
                <a:moveTo>
                  <a:pt x="1071372" y="0"/>
                </a:moveTo>
                <a:lnTo>
                  <a:pt x="1069274" y="39743"/>
                </a:lnTo>
                <a:lnTo>
                  <a:pt x="1063545" y="72199"/>
                </a:lnTo>
                <a:lnTo>
                  <a:pt x="1055030" y="94083"/>
                </a:lnTo>
                <a:lnTo>
                  <a:pt x="1044575" y="102107"/>
                </a:lnTo>
                <a:lnTo>
                  <a:pt x="26797" y="102107"/>
                </a:lnTo>
                <a:lnTo>
                  <a:pt x="16341" y="94083"/>
                </a:lnTo>
                <a:lnTo>
                  <a:pt x="7826" y="72199"/>
                </a:lnTo>
                <a:lnTo>
                  <a:pt x="2097" y="39743"/>
                </a:lnTo>
                <a:lnTo>
                  <a:pt x="0" y="0"/>
                </a:lnTo>
              </a:path>
            </a:pathLst>
          </a:custGeom>
          <a:ln w="38100">
            <a:solidFill>
              <a:srgbClr val="000000"/>
            </a:solidFill>
          </a:ln>
        </p:spPr>
        <p:txBody>
          <a:bodyPr wrap="square" lIns="0" tIns="0" rIns="0" bIns="0" rtlCol="0"/>
          <a:lstStyle/>
          <a:p>
            <a:endParaRPr sz="1050"/>
          </a:p>
        </p:txBody>
      </p:sp>
      <p:sp>
        <p:nvSpPr>
          <p:cNvPr id="54" name="object 36"/>
          <p:cNvSpPr txBox="1"/>
          <p:nvPr/>
        </p:nvSpPr>
        <p:spPr>
          <a:xfrm>
            <a:off x="6013514" y="2411205"/>
            <a:ext cx="568166" cy="322580"/>
          </a:xfrm>
          <a:prstGeom prst="rect">
            <a:avLst/>
          </a:prstGeom>
        </p:spPr>
        <p:txBody>
          <a:bodyPr vert="horz" wrap="square" lIns="0" tIns="0" rIns="0" bIns="0" rtlCol="0">
            <a:spAutoFit/>
          </a:bodyPr>
          <a:lstStyle/>
          <a:p>
            <a:pPr marL="12700"/>
            <a:r>
              <a:rPr sz="1050" b="1" dirty="0">
                <a:solidFill>
                  <a:srgbClr val="181818"/>
                </a:solidFill>
                <a:latin typeface="Calibri"/>
                <a:cs typeface="Calibri"/>
              </a:rPr>
              <a:t>S P R I N</a:t>
            </a:r>
            <a:r>
              <a:rPr sz="1050" b="1" spc="-114" dirty="0">
                <a:solidFill>
                  <a:srgbClr val="181818"/>
                </a:solidFill>
                <a:latin typeface="Calibri"/>
                <a:cs typeface="Calibri"/>
              </a:rPr>
              <a:t> </a:t>
            </a:r>
            <a:r>
              <a:rPr sz="1050" b="1" dirty="0">
                <a:solidFill>
                  <a:srgbClr val="181818"/>
                </a:solidFill>
                <a:latin typeface="Calibri"/>
                <a:cs typeface="Calibri"/>
              </a:rPr>
              <a:t>T</a:t>
            </a:r>
            <a:endParaRPr sz="1050">
              <a:latin typeface="Calibri"/>
              <a:cs typeface="Calibri"/>
            </a:endParaRPr>
          </a:p>
        </p:txBody>
      </p:sp>
      <p:sp>
        <p:nvSpPr>
          <p:cNvPr id="55" name="object 37"/>
          <p:cNvSpPr txBox="1"/>
          <p:nvPr/>
        </p:nvSpPr>
        <p:spPr>
          <a:xfrm>
            <a:off x="2474405" y="1824656"/>
            <a:ext cx="489585" cy="322580"/>
          </a:xfrm>
          <a:prstGeom prst="rect">
            <a:avLst/>
          </a:prstGeom>
        </p:spPr>
        <p:txBody>
          <a:bodyPr vert="horz" wrap="square" lIns="0" tIns="0" rIns="0" bIns="0" rtlCol="0">
            <a:spAutoFit/>
          </a:bodyPr>
          <a:lstStyle/>
          <a:p>
            <a:pPr marL="12700"/>
            <a:r>
              <a:rPr sz="1050" b="1" dirty="0">
                <a:solidFill>
                  <a:srgbClr val="181818"/>
                </a:solidFill>
                <a:latin typeface="Calibri"/>
                <a:cs typeface="Calibri"/>
              </a:rPr>
              <a:t>RE</a:t>
            </a:r>
            <a:r>
              <a:rPr sz="1050" b="1" spc="-10" dirty="0">
                <a:solidFill>
                  <a:srgbClr val="181818"/>
                </a:solidFill>
                <a:latin typeface="Calibri"/>
                <a:cs typeface="Calibri"/>
              </a:rPr>
              <a:t>L</a:t>
            </a:r>
            <a:r>
              <a:rPr sz="1050" b="1" spc="-15" dirty="0">
                <a:solidFill>
                  <a:srgbClr val="181818"/>
                </a:solidFill>
                <a:latin typeface="Calibri"/>
                <a:cs typeface="Calibri"/>
              </a:rPr>
              <a:t>E</a:t>
            </a:r>
            <a:r>
              <a:rPr sz="1050" b="1" dirty="0">
                <a:solidFill>
                  <a:srgbClr val="181818"/>
                </a:solidFill>
                <a:latin typeface="Calibri"/>
                <a:cs typeface="Calibri"/>
              </a:rPr>
              <a:t>ASE</a:t>
            </a:r>
            <a:endParaRPr sz="1050">
              <a:latin typeface="Calibri"/>
              <a:cs typeface="Calibri"/>
            </a:endParaRPr>
          </a:p>
        </p:txBody>
      </p:sp>
      <p:sp>
        <p:nvSpPr>
          <p:cNvPr id="56" name="object 39"/>
          <p:cNvSpPr/>
          <p:nvPr/>
        </p:nvSpPr>
        <p:spPr>
          <a:xfrm>
            <a:off x="2257235" y="1891808"/>
            <a:ext cx="310038" cy="386715"/>
          </a:xfrm>
          <a:custGeom>
            <a:avLst/>
            <a:gdLst/>
            <a:ahLst/>
            <a:cxnLst/>
            <a:rect l="l" t="t" r="r" b="b"/>
            <a:pathLst>
              <a:path w="413385" h="515619">
                <a:moveTo>
                  <a:pt x="0" y="257555"/>
                </a:moveTo>
                <a:lnTo>
                  <a:pt x="170052" y="211962"/>
                </a:lnTo>
                <a:lnTo>
                  <a:pt x="206501" y="0"/>
                </a:lnTo>
                <a:lnTo>
                  <a:pt x="242950" y="211962"/>
                </a:lnTo>
                <a:lnTo>
                  <a:pt x="413003" y="257555"/>
                </a:lnTo>
                <a:lnTo>
                  <a:pt x="242950" y="303149"/>
                </a:lnTo>
                <a:lnTo>
                  <a:pt x="206501" y="515112"/>
                </a:lnTo>
                <a:lnTo>
                  <a:pt x="170052" y="303149"/>
                </a:lnTo>
                <a:lnTo>
                  <a:pt x="0" y="257555"/>
                </a:lnTo>
                <a:close/>
              </a:path>
            </a:pathLst>
          </a:custGeom>
          <a:ln w="25908">
            <a:solidFill>
              <a:srgbClr val="FFC000"/>
            </a:solidFill>
          </a:ln>
        </p:spPr>
        <p:txBody>
          <a:bodyPr wrap="square" lIns="0" tIns="0" rIns="0" bIns="0" rtlCol="0"/>
          <a:lstStyle/>
          <a:p>
            <a:endParaRPr sz="1050"/>
          </a:p>
        </p:txBody>
      </p:sp>
      <p:sp>
        <p:nvSpPr>
          <p:cNvPr id="57" name="object 40"/>
          <p:cNvSpPr txBox="1"/>
          <p:nvPr/>
        </p:nvSpPr>
        <p:spPr>
          <a:xfrm>
            <a:off x="3324797" y="1824656"/>
            <a:ext cx="489585" cy="322580"/>
          </a:xfrm>
          <a:prstGeom prst="rect">
            <a:avLst/>
          </a:prstGeom>
        </p:spPr>
        <p:txBody>
          <a:bodyPr vert="horz" wrap="square" lIns="0" tIns="0" rIns="0" bIns="0" rtlCol="0">
            <a:spAutoFit/>
          </a:bodyPr>
          <a:lstStyle/>
          <a:p>
            <a:pPr marL="12700"/>
            <a:r>
              <a:rPr sz="1050" b="1" dirty="0">
                <a:solidFill>
                  <a:srgbClr val="181818"/>
                </a:solidFill>
                <a:latin typeface="Calibri"/>
                <a:cs typeface="Calibri"/>
              </a:rPr>
              <a:t>RE</a:t>
            </a:r>
            <a:r>
              <a:rPr sz="1050" b="1" spc="-10" dirty="0">
                <a:solidFill>
                  <a:srgbClr val="181818"/>
                </a:solidFill>
                <a:latin typeface="Calibri"/>
                <a:cs typeface="Calibri"/>
              </a:rPr>
              <a:t>L</a:t>
            </a:r>
            <a:r>
              <a:rPr sz="1050" b="1" spc="-15" dirty="0">
                <a:solidFill>
                  <a:srgbClr val="181818"/>
                </a:solidFill>
                <a:latin typeface="Calibri"/>
                <a:cs typeface="Calibri"/>
              </a:rPr>
              <a:t>E</a:t>
            </a:r>
            <a:r>
              <a:rPr sz="1050" b="1" dirty="0">
                <a:solidFill>
                  <a:srgbClr val="181818"/>
                </a:solidFill>
                <a:latin typeface="Calibri"/>
                <a:cs typeface="Calibri"/>
              </a:rPr>
              <a:t>ASE</a:t>
            </a:r>
            <a:endParaRPr sz="1050">
              <a:latin typeface="Calibri"/>
              <a:cs typeface="Calibri"/>
            </a:endParaRPr>
          </a:p>
        </p:txBody>
      </p:sp>
      <p:sp>
        <p:nvSpPr>
          <p:cNvPr id="58" name="object 43"/>
          <p:cNvSpPr txBox="1"/>
          <p:nvPr/>
        </p:nvSpPr>
        <p:spPr>
          <a:xfrm>
            <a:off x="4190715" y="1824656"/>
            <a:ext cx="489585" cy="322580"/>
          </a:xfrm>
          <a:prstGeom prst="rect">
            <a:avLst/>
          </a:prstGeom>
        </p:spPr>
        <p:txBody>
          <a:bodyPr vert="horz" wrap="square" lIns="0" tIns="0" rIns="0" bIns="0" rtlCol="0">
            <a:spAutoFit/>
          </a:bodyPr>
          <a:lstStyle/>
          <a:p>
            <a:pPr marL="12700"/>
            <a:r>
              <a:rPr sz="1050" b="1" dirty="0">
                <a:solidFill>
                  <a:srgbClr val="181818"/>
                </a:solidFill>
                <a:latin typeface="Calibri"/>
                <a:cs typeface="Calibri"/>
              </a:rPr>
              <a:t>RE</a:t>
            </a:r>
            <a:r>
              <a:rPr sz="1050" b="1" spc="-10" dirty="0">
                <a:solidFill>
                  <a:srgbClr val="181818"/>
                </a:solidFill>
                <a:latin typeface="Calibri"/>
                <a:cs typeface="Calibri"/>
              </a:rPr>
              <a:t>L</a:t>
            </a:r>
            <a:r>
              <a:rPr sz="1050" b="1" spc="-15" dirty="0">
                <a:solidFill>
                  <a:srgbClr val="181818"/>
                </a:solidFill>
                <a:latin typeface="Calibri"/>
                <a:cs typeface="Calibri"/>
              </a:rPr>
              <a:t>E</a:t>
            </a:r>
            <a:r>
              <a:rPr sz="1050" b="1" dirty="0">
                <a:solidFill>
                  <a:srgbClr val="181818"/>
                </a:solidFill>
                <a:latin typeface="Calibri"/>
                <a:cs typeface="Calibri"/>
              </a:rPr>
              <a:t>ASE</a:t>
            </a:r>
            <a:endParaRPr sz="1050">
              <a:latin typeface="Calibri"/>
              <a:cs typeface="Calibri"/>
            </a:endParaRPr>
          </a:p>
        </p:txBody>
      </p:sp>
      <p:sp>
        <p:nvSpPr>
          <p:cNvPr id="59" name="object 45"/>
          <p:cNvSpPr/>
          <p:nvPr/>
        </p:nvSpPr>
        <p:spPr>
          <a:xfrm>
            <a:off x="3974021" y="1891808"/>
            <a:ext cx="308610" cy="386715"/>
          </a:xfrm>
          <a:custGeom>
            <a:avLst/>
            <a:gdLst/>
            <a:ahLst/>
            <a:cxnLst/>
            <a:rect l="l" t="t" r="r" b="b"/>
            <a:pathLst>
              <a:path w="411479" h="515619">
                <a:moveTo>
                  <a:pt x="0" y="257555"/>
                </a:moveTo>
                <a:lnTo>
                  <a:pt x="169417" y="211962"/>
                </a:lnTo>
                <a:lnTo>
                  <a:pt x="205739" y="0"/>
                </a:lnTo>
                <a:lnTo>
                  <a:pt x="242062" y="211962"/>
                </a:lnTo>
                <a:lnTo>
                  <a:pt x="411479" y="257555"/>
                </a:lnTo>
                <a:lnTo>
                  <a:pt x="242062" y="303149"/>
                </a:lnTo>
                <a:lnTo>
                  <a:pt x="205739" y="515112"/>
                </a:lnTo>
                <a:lnTo>
                  <a:pt x="169417" y="303149"/>
                </a:lnTo>
                <a:lnTo>
                  <a:pt x="0" y="257555"/>
                </a:lnTo>
                <a:close/>
              </a:path>
            </a:pathLst>
          </a:custGeom>
          <a:ln w="25908">
            <a:solidFill>
              <a:srgbClr val="FFC000"/>
            </a:solidFill>
          </a:ln>
        </p:spPr>
        <p:txBody>
          <a:bodyPr wrap="square" lIns="0" tIns="0" rIns="0" bIns="0" rtlCol="0"/>
          <a:lstStyle/>
          <a:p>
            <a:endParaRPr sz="1050"/>
          </a:p>
        </p:txBody>
      </p:sp>
      <p:sp>
        <p:nvSpPr>
          <p:cNvPr id="60" name="object 46"/>
          <p:cNvSpPr txBox="1"/>
          <p:nvPr/>
        </p:nvSpPr>
        <p:spPr>
          <a:xfrm>
            <a:off x="5056632" y="1824656"/>
            <a:ext cx="489585" cy="322580"/>
          </a:xfrm>
          <a:prstGeom prst="rect">
            <a:avLst/>
          </a:prstGeom>
        </p:spPr>
        <p:txBody>
          <a:bodyPr vert="horz" wrap="square" lIns="0" tIns="0" rIns="0" bIns="0" rtlCol="0">
            <a:spAutoFit/>
          </a:bodyPr>
          <a:lstStyle/>
          <a:p>
            <a:pPr marL="12700"/>
            <a:r>
              <a:rPr sz="1050" b="1" dirty="0">
                <a:solidFill>
                  <a:srgbClr val="181818"/>
                </a:solidFill>
                <a:latin typeface="Calibri"/>
                <a:cs typeface="Calibri"/>
              </a:rPr>
              <a:t>RE</a:t>
            </a:r>
            <a:r>
              <a:rPr sz="1050" b="1" spc="-10" dirty="0">
                <a:solidFill>
                  <a:srgbClr val="181818"/>
                </a:solidFill>
                <a:latin typeface="Calibri"/>
                <a:cs typeface="Calibri"/>
              </a:rPr>
              <a:t>L</a:t>
            </a:r>
            <a:r>
              <a:rPr sz="1050" b="1" spc="-15" dirty="0">
                <a:solidFill>
                  <a:srgbClr val="181818"/>
                </a:solidFill>
                <a:latin typeface="Calibri"/>
                <a:cs typeface="Calibri"/>
              </a:rPr>
              <a:t>E</a:t>
            </a:r>
            <a:r>
              <a:rPr sz="1050" b="1" dirty="0">
                <a:solidFill>
                  <a:srgbClr val="181818"/>
                </a:solidFill>
                <a:latin typeface="Calibri"/>
                <a:cs typeface="Calibri"/>
              </a:rPr>
              <a:t>ASE</a:t>
            </a:r>
            <a:endParaRPr sz="1050">
              <a:latin typeface="Calibri"/>
              <a:cs typeface="Calibri"/>
            </a:endParaRPr>
          </a:p>
        </p:txBody>
      </p:sp>
      <p:sp>
        <p:nvSpPr>
          <p:cNvPr id="61" name="object 48"/>
          <p:cNvSpPr/>
          <p:nvPr/>
        </p:nvSpPr>
        <p:spPr>
          <a:xfrm>
            <a:off x="4839272" y="1891808"/>
            <a:ext cx="310038" cy="386715"/>
          </a:xfrm>
          <a:custGeom>
            <a:avLst/>
            <a:gdLst/>
            <a:ahLst/>
            <a:cxnLst/>
            <a:rect l="l" t="t" r="r" b="b"/>
            <a:pathLst>
              <a:path w="413385" h="515619">
                <a:moveTo>
                  <a:pt x="0" y="257555"/>
                </a:moveTo>
                <a:lnTo>
                  <a:pt x="170052" y="211962"/>
                </a:lnTo>
                <a:lnTo>
                  <a:pt x="206501" y="0"/>
                </a:lnTo>
                <a:lnTo>
                  <a:pt x="242950" y="211962"/>
                </a:lnTo>
                <a:lnTo>
                  <a:pt x="413003" y="257555"/>
                </a:lnTo>
                <a:lnTo>
                  <a:pt x="242950" y="303149"/>
                </a:lnTo>
                <a:lnTo>
                  <a:pt x="206501" y="515112"/>
                </a:lnTo>
                <a:lnTo>
                  <a:pt x="170052" y="303149"/>
                </a:lnTo>
                <a:lnTo>
                  <a:pt x="0" y="257555"/>
                </a:lnTo>
                <a:close/>
              </a:path>
            </a:pathLst>
          </a:custGeom>
          <a:ln w="25908">
            <a:solidFill>
              <a:srgbClr val="FFC000"/>
            </a:solidFill>
          </a:ln>
        </p:spPr>
        <p:txBody>
          <a:bodyPr wrap="square" lIns="0" tIns="0" rIns="0" bIns="0" rtlCol="0"/>
          <a:lstStyle/>
          <a:p>
            <a:endParaRPr sz="1050"/>
          </a:p>
        </p:txBody>
      </p:sp>
      <p:sp>
        <p:nvSpPr>
          <p:cNvPr id="62" name="object 49"/>
          <p:cNvSpPr txBox="1"/>
          <p:nvPr/>
        </p:nvSpPr>
        <p:spPr>
          <a:xfrm>
            <a:off x="5922550" y="1824656"/>
            <a:ext cx="489585" cy="322580"/>
          </a:xfrm>
          <a:prstGeom prst="rect">
            <a:avLst/>
          </a:prstGeom>
        </p:spPr>
        <p:txBody>
          <a:bodyPr vert="horz" wrap="square" lIns="0" tIns="0" rIns="0" bIns="0" rtlCol="0">
            <a:spAutoFit/>
          </a:bodyPr>
          <a:lstStyle/>
          <a:p>
            <a:pPr marL="12700"/>
            <a:r>
              <a:rPr sz="1050" b="1" dirty="0">
                <a:solidFill>
                  <a:srgbClr val="181818"/>
                </a:solidFill>
                <a:latin typeface="Calibri"/>
                <a:cs typeface="Calibri"/>
              </a:rPr>
              <a:t>RE</a:t>
            </a:r>
            <a:r>
              <a:rPr sz="1050" b="1" spc="-10" dirty="0">
                <a:solidFill>
                  <a:srgbClr val="181818"/>
                </a:solidFill>
                <a:latin typeface="Calibri"/>
                <a:cs typeface="Calibri"/>
              </a:rPr>
              <a:t>L</a:t>
            </a:r>
            <a:r>
              <a:rPr sz="1050" b="1" spc="-15" dirty="0">
                <a:solidFill>
                  <a:srgbClr val="181818"/>
                </a:solidFill>
                <a:latin typeface="Calibri"/>
                <a:cs typeface="Calibri"/>
              </a:rPr>
              <a:t>E</a:t>
            </a:r>
            <a:r>
              <a:rPr sz="1050" b="1" dirty="0">
                <a:solidFill>
                  <a:srgbClr val="181818"/>
                </a:solidFill>
                <a:latin typeface="Calibri"/>
                <a:cs typeface="Calibri"/>
              </a:rPr>
              <a:t>ASE</a:t>
            </a:r>
            <a:endParaRPr sz="1050">
              <a:latin typeface="Calibri"/>
              <a:cs typeface="Calibri"/>
            </a:endParaRPr>
          </a:p>
        </p:txBody>
      </p:sp>
      <p:sp>
        <p:nvSpPr>
          <p:cNvPr id="63" name="object 51"/>
          <p:cNvSpPr/>
          <p:nvPr/>
        </p:nvSpPr>
        <p:spPr>
          <a:xfrm>
            <a:off x="5705666" y="1891808"/>
            <a:ext cx="308610" cy="386715"/>
          </a:xfrm>
          <a:custGeom>
            <a:avLst/>
            <a:gdLst/>
            <a:ahLst/>
            <a:cxnLst/>
            <a:rect l="l" t="t" r="r" b="b"/>
            <a:pathLst>
              <a:path w="411479" h="515619">
                <a:moveTo>
                  <a:pt x="0" y="257555"/>
                </a:moveTo>
                <a:lnTo>
                  <a:pt x="169417" y="211962"/>
                </a:lnTo>
                <a:lnTo>
                  <a:pt x="205739" y="0"/>
                </a:lnTo>
                <a:lnTo>
                  <a:pt x="242061" y="211962"/>
                </a:lnTo>
                <a:lnTo>
                  <a:pt x="411479" y="257555"/>
                </a:lnTo>
                <a:lnTo>
                  <a:pt x="242061" y="303149"/>
                </a:lnTo>
                <a:lnTo>
                  <a:pt x="205739" y="515112"/>
                </a:lnTo>
                <a:lnTo>
                  <a:pt x="169417" y="303149"/>
                </a:lnTo>
                <a:lnTo>
                  <a:pt x="0" y="257555"/>
                </a:lnTo>
                <a:close/>
              </a:path>
            </a:pathLst>
          </a:custGeom>
          <a:ln w="25908">
            <a:solidFill>
              <a:srgbClr val="FFC000"/>
            </a:solidFill>
          </a:ln>
        </p:spPr>
        <p:txBody>
          <a:bodyPr wrap="square" lIns="0" tIns="0" rIns="0" bIns="0" rtlCol="0"/>
          <a:lstStyle/>
          <a:p>
            <a:endParaRPr sz="1050"/>
          </a:p>
        </p:txBody>
      </p:sp>
      <p:sp>
        <p:nvSpPr>
          <p:cNvPr id="64" name="object 52"/>
          <p:cNvSpPr txBox="1"/>
          <p:nvPr/>
        </p:nvSpPr>
        <p:spPr>
          <a:xfrm>
            <a:off x="6778181" y="1824656"/>
            <a:ext cx="489585" cy="322580"/>
          </a:xfrm>
          <a:prstGeom prst="rect">
            <a:avLst/>
          </a:prstGeom>
        </p:spPr>
        <p:txBody>
          <a:bodyPr vert="horz" wrap="square" lIns="0" tIns="0" rIns="0" bIns="0" rtlCol="0">
            <a:spAutoFit/>
          </a:bodyPr>
          <a:lstStyle/>
          <a:p>
            <a:pPr marL="12700"/>
            <a:r>
              <a:rPr sz="1050" b="1" dirty="0">
                <a:solidFill>
                  <a:srgbClr val="181818"/>
                </a:solidFill>
                <a:latin typeface="Calibri"/>
                <a:cs typeface="Calibri"/>
              </a:rPr>
              <a:t>RE</a:t>
            </a:r>
            <a:r>
              <a:rPr sz="1050" b="1" spc="-10" dirty="0">
                <a:solidFill>
                  <a:srgbClr val="181818"/>
                </a:solidFill>
                <a:latin typeface="Calibri"/>
                <a:cs typeface="Calibri"/>
              </a:rPr>
              <a:t>L</a:t>
            </a:r>
            <a:r>
              <a:rPr sz="1050" b="1" spc="-15" dirty="0">
                <a:solidFill>
                  <a:srgbClr val="181818"/>
                </a:solidFill>
                <a:latin typeface="Calibri"/>
                <a:cs typeface="Calibri"/>
              </a:rPr>
              <a:t>E</a:t>
            </a:r>
            <a:r>
              <a:rPr sz="1050" b="1" dirty="0">
                <a:solidFill>
                  <a:srgbClr val="181818"/>
                </a:solidFill>
                <a:latin typeface="Calibri"/>
                <a:cs typeface="Calibri"/>
              </a:rPr>
              <a:t>ASE</a:t>
            </a:r>
            <a:endParaRPr sz="1050">
              <a:latin typeface="Calibri"/>
              <a:cs typeface="Calibri"/>
            </a:endParaRPr>
          </a:p>
        </p:txBody>
      </p:sp>
      <p:sp>
        <p:nvSpPr>
          <p:cNvPr id="65" name="object 54"/>
          <p:cNvSpPr/>
          <p:nvPr/>
        </p:nvSpPr>
        <p:spPr>
          <a:xfrm>
            <a:off x="6560630" y="1891808"/>
            <a:ext cx="310038" cy="386715"/>
          </a:xfrm>
          <a:custGeom>
            <a:avLst/>
            <a:gdLst/>
            <a:ahLst/>
            <a:cxnLst/>
            <a:rect l="l" t="t" r="r" b="b"/>
            <a:pathLst>
              <a:path w="413384" h="515619">
                <a:moveTo>
                  <a:pt x="0" y="257555"/>
                </a:moveTo>
                <a:lnTo>
                  <a:pt x="170052" y="211962"/>
                </a:lnTo>
                <a:lnTo>
                  <a:pt x="206501" y="0"/>
                </a:lnTo>
                <a:lnTo>
                  <a:pt x="242950" y="211962"/>
                </a:lnTo>
                <a:lnTo>
                  <a:pt x="413003" y="257555"/>
                </a:lnTo>
                <a:lnTo>
                  <a:pt x="242950" y="303149"/>
                </a:lnTo>
                <a:lnTo>
                  <a:pt x="206501" y="515112"/>
                </a:lnTo>
                <a:lnTo>
                  <a:pt x="170052" y="303149"/>
                </a:lnTo>
                <a:lnTo>
                  <a:pt x="0" y="257555"/>
                </a:lnTo>
                <a:close/>
              </a:path>
            </a:pathLst>
          </a:custGeom>
          <a:ln w="25908">
            <a:solidFill>
              <a:srgbClr val="FFC000"/>
            </a:solidFill>
          </a:ln>
        </p:spPr>
        <p:txBody>
          <a:bodyPr wrap="square" lIns="0" tIns="0" rIns="0" bIns="0" rtlCol="0"/>
          <a:lstStyle/>
          <a:p>
            <a:endParaRPr sz="1050"/>
          </a:p>
        </p:txBody>
      </p:sp>
      <p:sp>
        <p:nvSpPr>
          <p:cNvPr id="66" name="object 45"/>
          <p:cNvSpPr/>
          <p:nvPr/>
        </p:nvSpPr>
        <p:spPr>
          <a:xfrm>
            <a:off x="3120390" y="1917144"/>
            <a:ext cx="308610" cy="386715"/>
          </a:xfrm>
          <a:custGeom>
            <a:avLst/>
            <a:gdLst/>
            <a:ahLst/>
            <a:cxnLst/>
            <a:rect l="l" t="t" r="r" b="b"/>
            <a:pathLst>
              <a:path w="411479" h="515619">
                <a:moveTo>
                  <a:pt x="0" y="257555"/>
                </a:moveTo>
                <a:lnTo>
                  <a:pt x="169417" y="211962"/>
                </a:lnTo>
                <a:lnTo>
                  <a:pt x="205739" y="0"/>
                </a:lnTo>
                <a:lnTo>
                  <a:pt x="242062" y="211962"/>
                </a:lnTo>
                <a:lnTo>
                  <a:pt x="411479" y="257555"/>
                </a:lnTo>
                <a:lnTo>
                  <a:pt x="242062" y="303149"/>
                </a:lnTo>
                <a:lnTo>
                  <a:pt x="205739" y="515112"/>
                </a:lnTo>
                <a:lnTo>
                  <a:pt x="169417" y="303149"/>
                </a:lnTo>
                <a:lnTo>
                  <a:pt x="0" y="257555"/>
                </a:lnTo>
                <a:close/>
              </a:path>
            </a:pathLst>
          </a:custGeom>
          <a:ln w="25908">
            <a:solidFill>
              <a:srgbClr val="FFC000"/>
            </a:solidFill>
          </a:ln>
        </p:spPr>
        <p:txBody>
          <a:bodyPr wrap="square" lIns="0" tIns="0" rIns="0" bIns="0" rtlCol="0"/>
          <a:lstStyle/>
          <a:p>
            <a:endParaRPr sz="1050"/>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a:t>Scrum Execution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Introduction to Agile</a:t>
            </a:r>
            <a:endParaRPr lang="en-IN" dirty="0"/>
          </a:p>
          <a:p>
            <a:endParaRPr lang="en-IN" dirty="0"/>
          </a:p>
          <a:p>
            <a:r>
              <a:rPr lang="en-IN" dirty="0"/>
              <a:t>Software Development</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Daily Scrum Meeting</a:t>
            </a:r>
            <a:br>
              <a:rPr lang="en-US"/>
            </a:br>
            <a:endParaRPr lang="en-US" dirty="0"/>
          </a:p>
        </p:txBody>
      </p:sp>
      <p:sp>
        <p:nvSpPr>
          <p:cNvPr id="4" name="Slide Number Placeholder 3"/>
          <p:cNvSpPr>
            <a:spLocks noGrp="1"/>
          </p:cNvSpPr>
          <p:nvPr>
            <p:ph type="sldNum" sz="quarter" idx="4294967295"/>
          </p:nvPr>
        </p:nvSpPr>
        <p:spPr>
          <a:xfrm>
            <a:off x="7659291" y="4737498"/>
            <a:ext cx="341709" cy="273844"/>
          </a:xfrm>
        </p:spPr>
        <p:txBody>
          <a:bodyPr/>
          <a:lstStyle/>
          <a:p>
            <a:fld id="{1D7D8CBC-E37A-4E53-98E7-8F39DB2F6DEC}" type="slidenum">
              <a:rPr lang="en-US" sz="750" smtClean="0"/>
            </a:fld>
            <a:endParaRPr lang="en-US" sz="750" dirty="0"/>
          </a:p>
        </p:txBody>
      </p:sp>
      <p:sp>
        <p:nvSpPr>
          <p:cNvPr id="6" name="object 8"/>
          <p:cNvSpPr/>
          <p:nvPr/>
        </p:nvSpPr>
        <p:spPr>
          <a:xfrm>
            <a:off x="1437893" y="1732788"/>
            <a:ext cx="4958333" cy="513207"/>
          </a:xfrm>
          <a:prstGeom prst="rect">
            <a:avLst/>
          </a:prstGeom>
          <a:blipFill>
            <a:blip r:embed="rId1" cstate="print"/>
            <a:stretch>
              <a:fillRect/>
            </a:stretch>
          </a:blipFill>
        </p:spPr>
        <p:txBody>
          <a:bodyPr wrap="square" lIns="0" tIns="0" rIns="0" bIns="0" rtlCol="0"/>
          <a:lstStyle/>
          <a:p>
            <a:endParaRPr sz="1050"/>
          </a:p>
        </p:txBody>
      </p:sp>
      <p:sp>
        <p:nvSpPr>
          <p:cNvPr id="7" name="object 11"/>
          <p:cNvSpPr/>
          <p:nvPr/>
        </p:nvSpPr>
        <p:spPr>
          <a:xfrm>
            <a:off x="1457324" y="1140714"/>
            <a:ext cx="4893863" cy="434340"/>
          </a:xfrm>
          <a:custGeom>
            <a:avLst/>
            <a:gdLst/>
            <a:ahLst/>
            <a:cxnLst/>
            <a:rect l="l" t="t" r="r" b="b"/>
            <a:pathLst>
              <a:path w="8059420" h="579119">
                <a:moveTo>
                  <a:pt x="8058912" y="0"/>
                </a:moveTo>
                <a:lnTo>
                  <a:pt x="289559" y="0"/>
                </a:lnTo>
                <a:lnTo>
                  <a:pt x="242592" y="3790"/>
                </a:lnTo>
                <a:lnTo>
                  <a:pt x="198037" y="14764"/>
                </a:lnTo>
                <a:lnTo>
                  <a:pt x="156491" y="32325"/>
                </a:lnTo>
                <a:lnTo>
                  <a:pt x="118550" y="55875"/>
                </a:lnTo>
                <a:lnTo>
                  <a:pt x="84810" y="84820"/>
                </a:lnTo>
                <a:lnTo>
                  <a:pt x="55868" y="118561"/>
                </a:lnTo>
                <a:lnTo>
                  <a:pt x="32320" y="156502"/>
                </a:lnTo>
                <a:lnTo>
                  <a:pt x="14762" y="198046"/>
                </a:lnTo>
                <a:lnTo>
                  <a:pt x="3789" y="242598"/>
                </a:lnTo>
                <a:lnTo>
                  <a:pt x="0" y="289560"/>
                </a:lnTo>
                <a:lnTo>
                  <a:pt x="0" y="579120"/>
                </a:lnTo>
                <a:lnTo>
                  <a:pt x="7769352" y="579120"/>
                </a:lnTo>
                <a:lnTo>
                  <a:pt x="7816313" y="575329"/>
                </a:lnTo>
                <a:lnTo>
                  <a:pt x="7860865" y="564355"/>
                </a:lnTo>
                <a:lnTo>
                  <a:pt x="7902409" y="546794"/>
                </a:lnTo>
                <a:lnTo>
                  <a:pt x="7940350" y="523244"/>
                </a:lnTo>
                <a:lnTo>
                  <a:pt x="7974091" y="494299"/>
                </a:lnTo>
                <a:lnTo>
                  <a:pt x="8003036" y="460558"/>
                </a:lnTo>
                <a:lnTo>
                  <a:pt x="8026586" y="422617"/>
                </a:lnTo>
                <a:lnTo>
                  <a:pt x="8044147" y="381073"/>
                </a:lnTo>
                <a:lnTo>
                  <a:pt x="8055121" y="336521"/>
                </a:lnTo>
                <a:lnTo>
                  <a:pt x="8058912" y="289560"/>
                </a:lnTo>
                <a:lnTo>
                  <a:pt x="8058912" y="0"/>
                </a:lnTo>
                <a:close/>
              </a:path>
            </a:pathLst>
          </a:custGeom>
          <a:solidFill>
            <a:srgbClr val="EA76CC"/>
          </a:solidFill>
        </p:spPr>
        <p:txBody>
          <a:bodyPr wrap="square" lIns="0" tIns="0" rIns="0" bIns="0" rtlCol="0"/>
          <a:lstStyle/>
          <a:p>
            <a:endParaRPr sz="1050"/>
          </a:p>
        </p:txBody>
      </p:sp>
      <p:sp>
        <p:nvSpPr>
          <p:cNvPr id="8" name="object 13"/>
          <p:cNvSpPr/>
          <p:nvPr/>
        </p:nvSpPr>
        <p:spPr>
          <a:xfrm>
            <a:off x="1428750" y="2362582"/>
            <a:ext cx="4893863" cy="434340"/>
          </a:xfrm>
          <a:custGeom>
            <a:avLst/>
            <a:gdLst/>
            <a:ahLst/>
            <a:cxnLst/>
            <a:rect l="l" t="t" r="r" b="b"/>
            <a:pathLst>
              <a:path w="8059420" h="579120">
                <a:moveTo>
                  <a:pt x="8058912" y="0"/>
                </a:moveTo>
                <a:lnTo>
                  <a:pt x="289559" y="0"/>
                </a:lnTo>
                <a:lnTo>
                  <a:pt x="242592" y="3790"/>
                </a:lnTo>
                <a:lnTo>
                  <a:pt x="198037" y="14764"/>
                </a:lnTo>
                <a:lnTo>
                  <a:pt x="156491" y="32325"/>
                </a:lnTo>
                <a:lnTo>
                  <a:pt x="118550" y="55875"/>
                </a:lnTo>
                <a:lnTo>
                  <a:pt x="84810" y="84820"/>
                </a:lnTo>
                <a:lnTo>
                  <a:pt x="55868" y="118561"/>
                </a:lnTo>
                <a:lnTo>
                  <a:pt x="32320" y="156502"/>
                </a:lnTo>
                <a:lnTo>
                  <a:pt x="14762" y="198046"/>
                </a:lnTo>
                <a:lnTo>
                  <a:pt x="3789" y="242598"/>
                </a:lnTo>
                <a:lnTo>
                  <a:pt x="0" y="289559"/>
                </a:lnTo>
                <a:lnTo>
                  <a:pt x="0" y="579119"/>
                </a:lnTo>
                <a:lnTo>
                  <a:pt x="7769352" y="579119"/>
                </a:lnTo>
                <a:lnTo>
                  <a:pt x="7816313" y="575329"/>
                </a:lnTo>
                <a:lnTo>
                  <a:pt x="7860865" y="564355"/>
                </a:lnTo>
                <a:lnTo>
                  <a:pt x="7902409" y="546794"/>
                </a:lnTo>
                <a:lnTo>
                  <a:pt x="7940350" y="523244"/>
                </a:lnTo>
                <a:lnTo>
                  <a:pt x="7974091" y="494299"/>
                </a:lnTo>
                <a:lnTo>
                  <a:pt x="8003036" y="460558"/>
                </a:lnTo>
                <a:lnTo>
                  <a:pt x="8026586" y="422617"/>
                </a:lnTo>
                <a:lnTo>
                  <a:pt x="8044147" y="381073"/>
                </a:lnTo>
                <a:lnTo>
                  <a:pt x="8055121" y="336521"/>
                </a:lnTo>
                <a:lnTo>
                  <a:pt x="8058912" y="289559"/>
                </a:lnTo>
                <a:lnTo>
                  <a:pt x="8058912" y="0"/>
                </a:lnTo>
                <a:close/>
              </a:path>
            </a:pathLst>
          </a:custGeom>
          <a:solidFill>
            <a:srgbClr val="83D2F6"/>
          </a:solidFill>
        </p:spPr>
        <p:txBody>
          <a:bodyPr wrap="square" lIns="0" tIns="0" rIns="0" bIns="0" rtlCol="0"/>
          <a:lstStyle/>
          <a:p>
            <a:endParaRPr sz="1050"/>
          </a:p>
        </p:txBody>
      </p:sp>
      <p:sp>
        <p:nvSpPr>
          <p:cNvPr id="9" name="object 15"/>
          <p:cNvSpPr/>
          <p:nvPr/>
        </p:nvSpPr>
        <p:spPr>
          <a:xfrm>
            <a:off x="1457324" y="2972943"/>
            <a:ext cx="4893863" cy="434340"/>
          </a:xfrm>
          <a:custGeom>
            <a:avLst/>
            <a:gdLst/>
            <a:ahLst/>
            <a:cxnLst/>
            <a:rect l="l" t="t" r="r" b="b"/>
            <a:pathLst>
              <a:path w="8059420" h="579120">
                <a:moveTo>
                  <a:pt x="8058912" y="0"/>
                </a:moveTo>
                <a:lnTo>
                  <a:pt x="289559" y="0"/>
                </a:lnTo>
                <a:lnTo>
                  <a:pt x="242592" y="3790"/>
                </a:lnTo>
                <a:lnTo>
                  <a:pt x="198037" y="14764"/>
                </a:lnTo>
                <a:lnTo>
                  <a:pt x="156491" y="32325"/>
                </a:lnTo>
                <a:lnTo>
                  <a:pt x="118550" y="55875"/>
                </a:lnTo>
                <a:lnTo>
                  <a:pt x="84810" y="84820"/>
                </a:lnTo>
                <a:lnTo>
                  <a:pt x="55868" y="118561"/>
                </a:lnTo>
                <a:lnTo>
                  <a:pt x="32320" y="156502"/>
                </a:lnTo>
                <a:lnTo>
                  <a:pt x="14762" y="198046"/>
                </a:lnTo>
                <a:lnTo>
                  <a:pt x="3789" y="242598"/>
                </a:lnTo>
                <a:lnTo>
                  <a:pt x="0" y="289559"/>
                </a:lnTo>
                <a:lnTo>
                  <a:pt x="0" y="579119"/>
                </a:lnTo>
                <a:lnTo>
                  <a:pt x="7769352" y="579119"/>
                </a:lnTo>
                <a:lnTo>
                  <a:pt x="7816313" y="575329"/>
                </a:lnTo>
                <a:lnTo>
                  <a:pt x="7860865" y="564355"/>
                </a:lnTo>
                <a:lnTo>
                  <a:pt x="7902409" y="546794"/>
                </a:lnTo>
                <a:lnTo>
                  <a:pt x="7940350" y="523244"/>
                </a:lnTo>
                <a:lnTo>
                  <a:pt x="7974091" y="494299"/>
                </a:lnTo>
                <a:lnTo>
                  <a:pt x="8003036" y="460558"/>
                </a:lnTo>
                <a:lnTo>
                  <a:pt x="8026586" y="422617"/>
                </a:lnTo>
                <a:lnTo>
                  <a:pt x="8044147" y="381073"/>
                </a:lnTo>
                <a:lnTo>
                  <a:pt x="8055121" y="336521"/>
                </a:lnTo>
                <a:lnTo>
                  <a:pt x="8058912" y="289559"/>
                </a:lnTo>
                <a:lnTo>
                  <a:pt x="8058912" y="0"/>
                </a:lnTo>
                <a:close/>
              </a:path>
            </a:pathLst>
          </a:custGeom>
          <a:solidFill>
            <a:srgbClr val="8BC53D"/>
          </a:solidFill>
        </p:spPr>
        <p:txBody>
          <a:bodyPr wrap="square" lIns="0" tIns="0" rIns="0" bIns="0" rtlCol="0"/>
          <a:lstStyle/>
          <a:p>
            <a:endParaRPr sz="1050"/>
          </a:p>
        </p:txBody>
      </p:sp>
      <p:sp>
        <p:nvSpPr>
          <p:cNvPr id="10" name="object 17"/>
          <p:cNvSpPr/>
          <p:nvPr/>
        </p:nvSpPr>
        <p:spPr>
          <a:xfrm>
            <a:off x="1457324" y="3584449"/>
            <a:ext cx="4893863" cy="433388"/>
          </a:xfrm>
          <a:custGeom>
            <a:avLst/>
            <a:gdLst/>
            <a:ahLst/>
            <a:cxnLst/>
            <a:rect l="l" t="t" r="r" b="b"/>
            <a:pathLst>
              <a:path w="8059420" h="577850">
                <a:moveTo>
                  <a:pt x="8058912" y="0"/>
                </a:moveTo>
                <a:lnTo>
                  <a:pt x="288798" y="0"/>
                </a:lnTo>
                <a:lnTo>
                  <a:pt x="241953" y="3779"/>
                </a:lnTo>
                <a:lnTo>
                  <a:pt x="197515" y="14721"/>
                </a:lnTo>
                <a:lnTo>
                  <a:pt x="156078" y="32232"/>
                </a:lnTo>
                <a:lnTo>
                  <a:pt x="118237" y="55717"/>
                </a:lnTo>
                <a:lnTo>
                  <a:pt x="84586" y="84581"/>
                </a:lnTo>
                <a:lnTo>
                  <a:pt x="55721" y="118231"/>
                </a:lnTo>
                <a:lnTo>
                  <a:pt x="32235" y="156072"/>
                </a:lnTo>
                <a:lnTo>
                  <a:pt x="14723" y="197510"/>
                </a:lnTo>
                <a:lnTo>
                  <a:pt x="3779" y="241950"/>
                </a:lnTo>
                <a:lnTo>
                  <a:pt x="0" y="288798"/>
                </a:lnTo>
                <a:lnTo>
                  <a:pt x="0" y="577595"/>
                </a:lnTo>
                <a:lnTo>
                  <a:pt x="7770114" y="577595"/>
                </a:lnTo>
                <a:lnTo>
                  <a:pt x="7816961" y="573816"/>
                </a:lnTo>
                <a:lnTo>
                  <a:pt x="7861401" y="562874"/>
                </a:lnTo>
                <a:lnTo>
                  <a:pt x="7902839" y="545363"/>
                </a:lnTo>
                <a:lnTo>
                  <a:pt x="7940680" y="521878"/>
                </a:lnTo>
                <a:lnTo>
                  <a:pt x="7974330" y="493014"/>
                </a:lnTo>
                <a:lnTo>
                  <a:pt x="8003194" y="459364"/>
                </a:lnTo>
                <a:lnTo>
                  <a:pt x="8026679" y="421523"/>
                </a:lnTo>
                <a:lnTo>
                  <a:pt x="8044190" y="380085"/>
                </a:lnTo>
                <a:lnTo>
                  <a:pt x="8055132" y="335645"/>
                </a:lnTo>
                <a:lnTo>
                  <a:pt x="8058912" y="288798"/>
                </a:lnTo>
                <a:lnTo>
                  <a:pt x="8058912" y="0"/>
                </a:lnTo>
                <a:close/>
              </a:path>
            </a:pathLst>
          </a:custGeom>
          <a:solidFill>
            <a:srgbClr val="EF4E37"/>
          </a:solidFill>
        </p:spPr>
        <p:txBody>
          <a:bodyPr wrap="square" lIns="0" tIns="0" rIns="0" bIns="0" rtlCol="0"/>
          <a:lstStyle/>
          <a:p>
            <a:endParaRPr sz="1050"/>
          </a:p>
        </p:txBody>
      </p:sp>
      <p:sp>
        <p:nvSpPr>
          <p:cNvPr id="11" name="object 19"/>
          <p:cNvSpPr/>
          <p:nvPr/>
        </p:nvSpPr>
        <p:spPr>
          <a:xfrm>
            <a:off x="1457324" y="4194810"/>
            <a:ext cx="4893863" cy="434340"/>
          </a:xfrm>
          <a:custGeom>
            <a:avLst/>
            <a:gdLst/>
            <a:ahLst/>
            <a:cxnLst/>
            <a:rect l="l" t="t" r="r" b="b"/>
            <a:pathLst>
              <a:path w="8059420" h="579120">
                <a:moveTo>
                  <a:pt x="8058912" y="0"/>
                </a:moveTo>
                <a:lnTo>
                  <a:pt x="289559" y="0"/>
                </a:lnTo>
                <a:lnTo>
                  <a:pt x="242592" y="3790"/>
                </a:lnTo>
                <a:lnTo>
                  <a:pt x="198037" y="14764"/>
                </a:lnTo>
                <a:lnTo>
                  <a:pt x="156491" y="32325"/>
                </a:lnTo>
                <a:lnTo>
                  <a:pt x="118550" y="55875"/>
                </a:lnTo>
                <a:lnTo>
                  <a:pt x="84810" y="84820"/>
                </a:lnTo>
                <a:lnTo>
                  <a:pt x="55868" y="118561"/>
                </a:lnTo>
                <a:lnTo>
                  <a:pt x="32320" y="156502"/>
                </a:lnTo>
                <a:lnTo>
                  <a:pt x="14762" y="198046"/>
                </a:lnTo>
                <a:lnTo>
                  <a:pt x="3789" y="242598"/>
                </a:lnTo>
                <a:lnTo>
                  <a:pt x="0" y="289560"/>
                </a:lnTo>
                <a:lnTo>
                  <a:pt x="0" y="579120"/>
                </a:lnTo>
                <a:lnTo>
                  <a:pt x="7769352" y="579132"/>
                </a:lnTo>
                <a:lnTo>
                  <a:pt x="7816313" y="575342"/>
                </a:lnTo>
                <a:lnTo>
                  <a:pt x="7860865" y="564370"/>
                </a:lnTo>
                <a:lnTo>
                  <a:pt x="7902409" y="546811"/>
                </a:lnTo>
                <a:lnTo>
                  <a:pt x="7940350" y="523263"/>
                </a:lnTo>
                <a:lnTo>
                  <a:pt x="7974091" y="494320"/>
                </a:lnTo>
                <a:lnTo>
                  <a:pt x="8003036" y="460579"/>
                </a:lnTo>
                <a:lnTo>
                  <a:pt x="8026586" y="422637"/>
                </a:lnTo>
                <a:lnTo>
                  <a:pt x="8044147" y="381089"/>
                </a:lnTo>
                <a:lnTo>
                  <a:pt x="8055121" y="336531"/>
                </a:lnTo>
                <a:lnTo>
                  <a:pt x="8058912" y="289560"/>
                </a:lnTo>
                <a:lnTo>
                  <a:pt x="8058912" y="0"/>
                </a:lnTo>
                <a:close/>
              </a:path>
            </a:pathLst>
          </a:custGeom>
          <a:solidFill>
            <a:srgbClr val="FCB812"/>
          </a:solidFill>
        </p:spPr>
        <p:txBody>
          <a:bodyPr wrap="square" lIns="0" tIns="0" rIns="0" bIns="0" rtlCol="0"/>
          <a:lstStyle/>
          <a:p>
            <a:endParaRPr sz="1050"/>
          </a:p>
        </p:txBody>
      </p:sp>
      <p:sp>
        <p:nvSpPr>
          <p:cNvPr id="12" name="object 20"/>
          <p:cNvSpPr txBox="1"/>
          <p:nvPr/>
        </p:nvSpPr>
        <p:spPr>
          <a:xfrm>
            <a:off x="1609725" y="1212215"/>
            <a:ext cx="5467350" cy="3260090"/>
          </a:xfrm>
          <a:prstGeom prst="rect">
            <a:avLst/>
          </a:prstGeom>
        </p:spPr>
        <p:txBody>
          <a:bodyPr vert="horz" wrap="square" lIns="0" tIns="0" rIns="0" bIns="0" rtlCol="0">
            <a:spAutoFit/>
          </a:bodyPr>
          <a:lstStyle/>
          <a:p>
            <a:pPr marL="12700"/>
            <a:r>
              <a:rPr sz="1050" spc="-10" dirty="0">
                <a:latin typeface="Calibri"/>
                <a:cs typeface="Calibri"/>
              </a:rPr>
              <a:t>Every</a:t>
            </a:r>
            <a:r>
              <a:rPr sz="1050" spc="-105" dirty="0">
                <a:latin typeface="Calibri"/>
                <a:cs typeface="Calibri"/>
              </a:rPr>
              <a:t> </a:t>
            </a:r>
            <a:r>
              <a:rPr sz="1050" spc="-15" dirty="0">
                <a:latin typeface="Calibri"/>
                <a:cs typeface="Calibri"/>
              </a:rPr>
              <a:t>weekday</a:t>
            </a:r>
            <a:endParaRPr sz="1050" dirty="0">
              <a:latin typeface="Calibri"/>
              <a:cs typeface="Calibri"/>
            </a:endParaRPr>
          </a:p>
          <a:p>
            <a:pPr>
              <a:lnSpc>
                <a:spcPct val="100000"/>
              </a:lnSpc>
            </a:pPr>
            <a:endParaRPr sz="1050" dirty="0">
              <a:latin typeface="Times New Roman" panose="02020803070505020304"/>
              <a:cs typeface="Times New Roman" panose="02020803070505020304"/>
            </a:endParaRPr>
          </a:p>
          <a:p>
            <a:endParaRPr sz="1425" dirty="0">
              <a:latin typeface="Times New Roman" panose="02020803070505020304"/>
              <a:cs typeface="Times New Roman" panose="02020803070505020304"/>
            </a:endParaRPr>
          </a:p>
          <a:p>
            <a:endParaRPr sz="1425" dirty="0">
              <a:latin typeface="Times New Roman" panose="02020803070505020304"/>
              <a:cs typeface="Times New Roman" panose="02020803070505020304"/>
            </a:endParaRPr>
          </a:p>
          <a:p>
            <a:pPr marL="12700"/>
            <a:r>
              <a:rPr sz="1050" spc="-5" dirty="0">
                <a:latin typeface="Calibri"/>
                <a:cs typeface="Calibri"/>
              </a:rPr>
              <a:t>Whole </a:t>
            </a:r>
            <a:r>
              <a:rPr sz="1050" spc="-10" dirty="0">
                <a:latin typeface="Calibri"/>
                <a:cs typeface="Calibri"/>
              </a:rPr>
              <a:t>team</a:t>
            </a:r>
            <a:r>
              <a:rPr sz="1050" spc="-30" dirty="0">
                <a:latin typeface="Calibri"/>
                <a:cs typeface="Calibri"/>
              </a:rPr>
              <a:t> </a:t>
            </a:r>
            <a:r>
              <a:rPr sz="1050" spc="-15" dirty="0">
                <a:latin typeface="Calibri"/>
                <a:cs typeface="Calibri"/>
              </a:rPr>
              <a:t>attends</a:t>
            </a:r>
            <a:endParaRPr sz="1050" dirty="0">
              <a:latin typeface="Calibri"/>
              <a:cs typeface="Calibri"/>
            </a:endParaRPr>
          </a:p>
          <a:p>
            <a:pPr>
              <a:lnSpc>
                <a:spcPct val="100000"/>
              </a:lnSpc>
            </a:pPr>
            <a:endParaRPr sz="1050" dirty="0">
              <a:latin typeface="Times New Roman" panose="02020803070505020304"/>
              <a:cs typeface="Times New Roman" panose="02020803070505020304"/>
            </a:endParaRPr>
          </a:p>
          <a:p>
            <a:pPr>
              <a:spcBef>
                <a:spcPts val="10"/>
              </a:spcBef>
            </a:pPr>
            <a:endParaRPr sz="1615" dirty="0">
              <a:latin typeface="Times New Roman" panose="02020803070505020304"/>
              <a:cs typeface="Times New Roman" panose="02020803070505020304"/>
            </a:endParaRPr>
          </a:p>
          <a:p>
            <a:pPr marL="12700"/>
            <a:r>
              <a:rPr sz="1050" spc="-15" dirty="0">
                <a:latin typeface="Calibri"/>
                <a:cs typeface="Calibri"/>
              </a:rPr>
              <a:t>Everyone</a:t>
            </a:r>
            <a:r>
              <a:rPr sz="1050" spc="-60" dirty="0">
                <a:latin typeface="Calibri"/>
                <a:cs typeface="Calibri"/>
              </a:rPr>
              <a:t> </a:t>
            </a:r>
            <a:r>
              <a:rPr sz="1050" spc="-10" dirty="0">
                <a:latin typeface="Calibri"/>
                <a:cs typeface="Calibri"/>
              </a:rPr>
              <a:t>stands</a:t>
            </a:r>
            <a:endParaRPr sz="1050" dirty="0">
              <a:latin typeface="Calibri"/>
              <a:cs typeface="Calibri"/>
            </a:endParaRPr>
          </a:p>
          <a:p>
            <a:pPr>
              <a:lnSpc>
                <a:spcPct val="100000"/>
              </a:lnSpc>
            </a:pPr>
            <a:endParaRPr sz="1050" dirty="0">
              <a:latin typeface="Times New Roman" panose="02020803070505020304"/>
              <a:cs typeface="Times New Roman" panose="02020803070505020304"/>
            </a:endParaRPr>
          </a:p>
          <a:p>
            <a:pPr>
              <a:spcBef>
                <a:spcPts val="10"/>
              </a:spcBef>
            </a:pPr>
            <a:endParaRPr sz="1200" dirty="0">
              <a:latin typeface="Times New Roman" panose="02020803070505020304"/>
              <a:cs typeface="Times New Roman" panose="02020803070505020304"/>
            </a:endParaRPr>
          </a:p>
          <a:p>
            <a:pPr marL="12700"/>
            <a:endParaRPr sz="1050" spc="-10" dirty="0">
              <a:latin typeface="Calibri"/>
              <a:cs typeface="Calibri"/>
            </a:endParaRPr>
          </a:p>
          <a:p>
            <a:pPr marL="12700"/>
            <a:r>
              <a:rPr sz="1050" spc="-10" dirty="0">
                <a:latin typeface="Calibri"/>
                <a:cs typeface="Calibri"/>
              </a:rPr>
              <a:t>Lasts </a:t>
            </a:r>
            <a:r>
              <a:rPr sz="1050" dirty="0">
                <a:latin typeface="Calibri"/>
                <a:cs typeface="Calibri"/>
              </a:rPr>
              <a:t>15 </a:t>
            </a:r>
            <a:r>
              <a:rPr sz="1050" spc="-5" dirty="0">
                <a:latin typeface="Calibri"/>
                <a:cs typeface="Calibri"/>
              </a:rPr>
              <a:t>minutes or</a:t>
            </a:r>
            <a:r>
              <a:rPr sz="1050" spc="-30" dirty="0">
                <a:latin typeface="Calibri"/>
                <a:cs typeface="Calibri"/>
              </a:rPr>
              <a:t> </a:t>
            </a:r>
            <a:r>
              <a:rPr sz="1050" spc="-5" dirty="0">
                <a:latin typeface="Calibri"/>
                <a:cs typeface="Calibri"/>
              </a:rPr>
              <a:t>less</a:t>
            </a:r>
            <a:endParaRPr sz="1050" dirty="0">
              <a:latin typeface="Calibri"/>
              <a:cs typeface="Calibri"/>
            </a:endParaRPr>
          </a:p>
          <a:p>
            <a:pPr>
              <a:lnSpc>
                <a:spcPct val="100000"/>
              </a:lnSpc>
            </a:pPr>
            <a:endParaRPr sz="1050" dirty="0">
              <a:latin typeface="Times New Roman" panose="02020803070505020304"/>
              <a:cs typeface="Times New Roman" panose="02020803070505020304"/>
            </a:endParaRPr>
          </a:p>
          <a:p>
            <a:endParaRPr sz="1425" dirty="0">
              <a:latin typeface="Times New Roman" panose="02020803070505020304"/>
              <a:cs typeface="Times New Roman" panose="02020803070505020304"/>
            </a:endParaRPr>
          </a:p>
          <a:p>
            <a:pPr marL="12700"/>
            <a:r>
              <a:rPr sz="1050" spc="-10" dirty="0">
                <a:latin typeface="Calibri"/>
                <a:cs typeface="Calibri"/>
              </a:rPr>
              <a:t>Product </a:t>
            </a:r>
            <a:r>
              <a:rPr sz="1050" spc="-5" dirty="0">
                <a:latin typeface="Calibri"/>
                <a:cs typeface="Calibri"/>
              </a:rPr>
              <a:t>Owner </a:t>
            </a:r>
            <a:r>
              <a:rPr sz="1050" spc="-10" dirty="0">
                <a:latin typeface="Calibri"/>
                <a:cs typeface="Calibri"/>
              </a:rPr>
              <a:t>can </a:t>
            </a:r>
            <a:r>
              <a:rPr sz="1050" spc="-15" dirty="0">
                <a:latin typeface="Calibri"/>
                <a:cs typeface="Calibri"/>
              </a:rPr>
              <a:t>attend </a:t>
            </a:r>
            <a:r>
              <a:rPr sz="1050" spc="-5" dirty="0">
                <a:latin typeface="Calibri"/>
                <a:cs typeface="Calibri"/>
              </a:rPr>
              <a:t>and</a:t>
            </a:r>
            <a:r>
              <a:rPr sz="1050" spc="45" dirty="0">
                <a:latin typeface="Calibri"/>
                <a:cs typeface="Calibri"/>
              </a:rPr>
              <a:t> </a:t>
            </a:r>
            <a:r>
              <a:rPr sz="1050" spc="-10" dirty="0">
                <a:latin typeface="Calibri"/>
                <a:cs typeface="Calibri"/>
              </a:rPr>
              <a:t>report</a:t>
            </a:r>
            <a:endParaRPr sz="1050" dirty="0">
              <a:latin typeface="Calibri"/>
              <a:cs typeface="Calibri"/>
            </a:endParaRPr>
          </a:p>
          <a:p>
            <a:pPr>
              <a:lnSpc>
                <a:spcPct val="100000"/>
              </a:lnSpc>
            </a:pPr>
            <a:endParaRPr sz="1050" dirty="0">
              <a:latin typeface="Times New Roman" panose="02020803070505020304"/>
              <a:cs typeface="Times New Roman" panose="02020803070505020304"/>
            </a:endParaRPr>
          </a:p>
          <a:p>
            <a:pPr>
              <a:spcBef>
                <a:spcPts val="45"/>
              </a:spcBef>
            </a:pPr>
            <a:endParaRPr sz="1425" dirty="0">
              <a:latin typeface="Times New Roman" panose="02020803070505020304"/>
              <a:cs typeface="Times New Roman" panose="02020803070505020304"/>
            </a:endParaRPr>
          </a:p>
          <a:p>
            <a:pPr marL="12700"/>
            <a:r>
              <a:rPr sz="1050" spc="-10" dirty="0">
                <a:latin typeface="Calibri"/>
                <a:cs typeface="Calibri"/>
              </a:rPr>
              <a:t>Update </a:t>
            </a:r>
            <a:r>
              <a:rPr sz="1050" spc="-5" dirty="0">
                <a:latin typeface="Calibri"/>
                <a:cs typeface="Calibri"/>
              </a:rPr>
              <a:t>of </a:t>
            </a:r>
            <a:r>
              <a:rPr sz="1050" spc="-10" dirty="0">
                <a:latin typeface="Calibri"/>
                <a:cs typeface="Calibri"/>
              </a:rPr>
              <a:t>artifacts after standup</a:t>
            </a:r>
            <a:r>
              <a:rPr lang="en-US" sz="1050" spc="-10" dirty="0">
                <a:latin typeface="Times New Roman" panose="02020803070505020304"/>
                <a:cs typeface="Times New Roman" panose="02020803070505020304"/>
              </a:rPr>
              <a:t>-</a:t>
            </a:r>
            <a:r>
              <a:rPr sz="1050" spc="-10" dirty="0">
                <a:latin typeface="Calibri"/>
                <a:cs typeface="Calibri"/>
              </a:rPr>
              <a:t>Sprint </a:t>
            </a:r>
            <a:r>
              <a:rPr sz="1050" spc="-5" dirty="0">
                <a:latin typeface="Calibri"/>
                <a:cs typeface="Calibri"/>
              </a:rPr>
              <a:t>backlog, </a:t>
            </a:r>
            <a:r>
              <a:rPr sz="1050" spc="-40" dirty="0">
                <a:latin typeface="Calibri"/>
                <a:cs typeface="Calibri"/>
              </a:rPr>
              <a:t>Task </a:t>
            </a:r>
            <a:r>
              <a:rPr sz="1050" spc="-10" dirty="0">
                <a:latin typeface="Calibri"/>
                <a:cs typeface="Calibri"/>
              </a:rPr>
              <a:t>board, </a:t>
            </a:r>
            <a:r>
              <a:rPr sz="1050" dirty="0">
                <a:latin typeface="Calibri"/>
                <a:cs typeface="Calibri"/>
              </a:rPr>
              <a:t>and so</a:t>
            </a:r>
            <a:r>
              <a:rPr sz="1050" spc="245" dirty="0">
                <a:latin typeface="Calibri"/>
                <a:cs typeface="Calibri"/>
              </a:rPr>
              <a:t> </a:t>
            </a:r>
            <a:r>
              <a:rPr sz="1050" spc="-5" dirty="0">
                <a:latin typeface="Calibri"/>
                <a:cs typeface="Calibri"/>
              </a:rPr>
              <a:t>on</a:t>
            </a:r>
            <a:endParaRPr sz="1050" dirty="0">
              <a:latin typeface="Calibri"/>
              <a:cs typeface="Calibri"/>
            </a:endParaRP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Daily Scrum Meeting (continued)</a:t>
            </a:r>
            <a:br>
              <a:rPr lang="en-US"/>
            </a:br>
            <a:endParaRPr lang="en-US" dirty="0"/>
          </a:p>
        </p:txBody>
      </p:sp>
      <p:sp>
        <p:nvSpPr>
          <p:cNvPr id="6" name="object 9"/>
          <p:cNvSpPr/>
          <p:nvPr/>
        </p:nvSpPr>
        <p:spPr>
          <a:xfrm>
            <a:off x="1285874" y="1257300"/>
            <a:ext cx="6044565" cy="434340"/>
          </a:xfrm>
          <a:custGeom>
            <a:avLst/>
            <a:gdLst/>
            <a:ahLst/>
            <a:cxnLst/>
            <a:rect l="l" t="t" r="r" b="b"/>
            <a:pathLst>
              <a:path w="8059420" h="579119">
                <a:moveTo>
                  <a:pt x="8058912" y="0"/>
                </a:moveTo>
                <a:lnTo>
                  <a:pt x="289559" y="0"/>
                </a:lnTo>
                <a:lnTo>
                  <a:pt x="242592" y="3790"/>
                </a:lnTo>
                <a:lnTo>
                  <a:pt x="198037" y="14764"/>
                </a:lnTo>
                <a:lnTo>
                  <a:pt x="156491" y="32325"/>
                </a:lnTo>
                <a:lnTo>
                  <a:pt x="118550" y="55875"/>
                </a:lnTo>
                <a:lnTo>
                  <a:pt x="84810" y="84820"/>
                </a:lnTo>
                <a:lnTo>
                  <a:pt x="55868" y="118561"/>
                </a:lnTo>
                <a:lnTo>
                  <a:pt x="32320" y="156502"/>
                </a:lnTo>
                <a:lnTo>
                  <a:pt x="14762" y="198046"/>
                </a:lnTo>
                <a:lnTo>
                  <a:pt x="3789" y="242598"/>
                </a:lnTo>
                <a:lnTo>
                  <a:pt x="0" y="289560"/>
                </a:lnTo>
                <a:lnTo>
                  <a:pt x="0" y="579120"/>
                </a:lnTo>
                <a:lnTo>
                  <a:pt x="7769352" y="579120"/>
                </a:lnTo>
                <a:lnTo>
                  <a:pt x="7816313" y="575329"/>
                </a:lnTo>
                <a:lnTo>
                  <a:pt x="7860865" y="564355"/>
                </a:lnTo>
                <a:lnTo>
                  <a:pt x="7902409" y="546794"/>
                </a:lnTo>
                <a:lnTo>
                  <a:pt x="7940350" y="523244"/>
                </a:lnTo>
                <a:lnTo>
                  <a:pt x="7974091" y="494299"/>
                </a:lnTo>
                <a:lnTo>
                  <a:pt x="8003036" y="460558"/>
                </a:lnTo>
                <a:lnTo>
                  <a:pt x="8026586" y="422617"/>
                </a:lnTo>
                <a:lnTo>
                  <a:pt x="8044147" y="381073"/>
                </a:lnTo>
                <a:lnTo>
                  <a:pt x="8055121" y="336521"/>
                </a:lnTo>
                <a:lnTo>
                  <a:pt x="8058912" y="289560"/>
                </a:lnTo>
                <a:lnTo>
                  <a:pt x="8058912" y="0"/>
                </a:lnTo>
                <a:close/>
              </a:path>
            </a:pathLst>
          </a:custGeom>
          <a:solidFill>
            <a:srgbClr val="EA76CC"/>
          </a:solidFill>
        </p:spPr>
        <p:txBody>
          <a:bodyPr wrap="square" lIns="0" tIns="0" rIns="0" bIns="0" rtlCol="0"/>
          <a:lstStyle/>
          <a:p>
            <a:endParaRPr sz="1050"/>
          </a:p>
        </p:txBody>
      </p:sp>
      <p:sp>
        <p:nvSpPr>
          <p:cNvPr id="7" name="object 11"/>
          <p:cNvSpPr/>
          <p:nvPr/>
        </p:nvSpPr>
        <p:spPr>
          <a:xfrm>
            <a:off x="1257300" y="4240530"/>
            <a:ext cx="6044565" cy="434340"/>
          </a:xfrm>
          <a:custGeom>
            <a:avLst/>
            <a:gdLst/>
            <a:ahLst/>
            <a:cxnLst/>
            <a:rect l="l" t="t" r="r" b="b"/>
            <a:pathLst>
              <a:path w="8059420" h="579120">
                <a:moveTo>
                  <a:pt x="8058912" y="0"/>
                </a:moveTo>
                <a:lnTo>
                  <a:pt x="289559" y="0"/>
                </a:lnTo>
                <a:lnTo>
                  <a:pt x="242592" y="3790"/>
                </a:lnTo>
                <a:lnTo>
                  <a:pt x="198037" y="14764"/>
                </a:lnTo>
                <a:lnTo>
                  <a:pt x="156491" y="32325"/>
                </a:lnTo>
                <a:lnTo>
                  <a:pt x="118550" y="55875"/>
                </a:lnTo>
                <a:lnTo>
                  <a:pt x="84810" y="84820"/>
                </a:lnTo>
                <a:lnTo>
                  <a:pt x="55868" y="118561"/>
                </a:lnTo>
                <a:lnTo>
                  <a:pt x="32320" y="156502"/>
                </a:lnTo>
                <a:lnTo>
                  <a:pt x="14762" y="198046"/>
                </a:lnTo>
                <a:lnTo>
                  <a:pt x="3789" y="242598"/>
                </a:lnTo>
                <a:lnTo>
                  <a:pt x="0" y="289559"/>
                </a:lnTo>
                <a:lnTo>
                  <a:pt x="0" y="579119"/>
                </a:lnTo>
                <a:lnTo>
                  <a:pt x="7769352" y="579132"/>
                </a:lnTo>
                <a:lnTo>
                  <a:pt x="7816313" y="575341"/>
                </a:lnTo>
                <a:lnTo>
                  <a:pt x="7860865" y="564366"/>
                </a:lnTo>
                <a:lnTo>
                  <a:pt x="7902409" y="546804"/>
                </a:lnTo>
                <a:lnTo>
                  <a:pt x="7940350" y="523252"/>
                </a:lnTo>
                <a:lnTo>
                  <a:pt x="7974091" y="494306"/>
                </a:lnTo>
                <a:lnTo>
                  <a:pt x="8003036" y="460563"/>
                </a:lnTo>
                <a:lnTo>
                  <a:pt x="8026586" y="422620"/>
                </a:lnTo>
                <a:lnTo>
                  <a:pt x="8044147" y="381074"/>
                </a:lnTo>
                <a:lnTo>
                  <a:pt x="8055121" y="336522"/>
                </a:lnTo>
                <a:lnTo>
                  <a:pt x="8058912" y="289559"/>
                </a:lnTo>
                <a:lnTo>
                  <a:pt x="8058912" y="0"/>
                </a:lnTo>
                <a:close/>
              </a:path>
            </a:pathLst>
          </a:custGeom>
          <a:solidFill>
            <a:srgbClr val="8BC53D"/>
          </a:solidFill>
        </p:spPr>
        <p:txBody>
          <a:bodyPr wrap="square" lIns="0" tIns="0" rIns="0" bIns="0" rtlCol="0"/>
          <a:lstStyle/>
          <a:p>
            <a:endParaRPr sz="1050"/>
          </a:p>
        </p:txBody>
      </p:sp>
      <p:sp>
        <p:nvSpPr>
          <p:cNvPr id="8" name="object 13"/>
          <p:cNvSpPr/>
          <p:nvPr/>
        </p:nvSpPr>
        <p:spPr>
          <a:xfrm>
            <a:off x="3082671" y="1925956"/>
            <a:ext cx="4247674" cy="434340"/>
          </a:xfrm>
          <a:custGeom>
            <a:avLst/>
            <a:gdLst/>
            <a:ahLst/>
            <a:cxnLst/>
            <a:rect l="l" t="t" r="r" b="b"/>
            <a:pathLst>
              <a:path w="5663565" h="579119">
                <a:moveTo>
                  <a:pt x="5663184" y="0"/>
                </a:moveTo>
                <a:lnTo>
                  <a:pt x="289560" y="0"/>
                </a:lnTo>
                <a:lnTo>
                  <a:pt x="242598" y="3790"/>
                </a:lnTo>
                <a:lnTo>
                  <a:pt x="198046" y="14764"/>
                </a:lnTo>
                <a:lnTo>
                  <a:pt x="156502" y="32325"/>
                </a:lnTo>
                <a:lnTo>
                  <a:pt x="118561" y="55875"/>
                </a:lnTo>
                <a:lnTo>
                  <a:pt x="84820" y="84820"/>
                </a:lnTo>
                <a:lnTo>
                  <a:pt x="55875" y="118561"/>
                </a:lnTo>
                <a:lnTo>
                  <a:pt x="32325" y="156502"/>
                </a:lnTo>
                <a:lnTo>
                  <a:pt x="14764" y="198046"/>
                </a:lnTo>
                <a:lnTo>
                  <a:pt x="3790" y="242598"/>
                </a:lnTo>
                <a:lnTo>
                  <a:pt x="0" y="289560"/>
                </a:lnTo>
                <a:lnTo>
                  <a:pt x="0" y="579120"/>
                </a:lnTo>
                <a:lnTo>
                  <a:pt x="5373624" y="579120"/>
                </a:lnTo>
                <a:lnTo>
                  <a:pt x="5420585" y="575329"/>
                </a:lnTo>
                <a:lnTo>
                  <a:pt x="5465137" y="564355"/>
                </a:lnTo>
                <a:lnTo>
                  <a:pt x="5506681" y="546794"/>
                </a:lnTo>
                <a:lnTo>
                  <a:pt x="5544622" y="523244"/>
                </a:lnTo>
                <a:lnTo>
                  <a:pt x="5578363" y="494299"/>
                </a:lnTo>
                <a:lnTo>
                  <a:pt x="5607308" y="460558"/>
                </a:lnTo>
                <a:lnTo>
                  <a:pt x="5630858" y="422617"/>
                </a:lnTo>
                <a:lnTo>
                  <a:pt x="5648419" y="381073"/>
                </a:lnTo>
                <a:lnTo>
                  <a:pt x="5659393" y="336521"/>
                </a:lnTo>
                <a:lnTo>
                  <a:pt x="5663184" y="289560"/>
                </a:lnTo>
                <a:lnTo>
                  <a:pt x="5663184" y="0"/>
                </a:lnTo>
                <a:close/>
              </a:path>
            </a:pathLst>
          </a:custGeom>
          <a:solidFill>
            <a:srgbClr val="00AEDA"/>
          </a:solidFill>
        </p:spPr>
        <p:txBody>
          <a:bodyPr wrap="square" lIns="0" tIns="0" rIns="0" bIns="0" rtlCol="0"/>
          <a:lstStyle/>
          <a:p>
            <a:endParaRPr sz="1050"/>
          </a:p>
        </p:txBody>
      </p:sp>
      <p:sp>
        <p:nvSpPr>
          <p:cNvPr id="9" name="object 15"/>
          <p:cNvSpPr/>
          <p:nvPr/>
        </p:nvSpPr>
        <p:spPr>
          <a:xfrm>
            <a:off x="3052954" y="2537460"/>
            <a:ext cx="4248626" cy="433388"/>
          </a:xfrm>
          <a:custGeom>
            <a:avLst/>
            <a:gdLst/>
            <a:ahLst/>
            <a:cxnLst/>
            <a:rect l="l" t="t" r="r" b="b"/>
            <a:pathLst>
              <a:path w="5664834" h="577850">
                <a:moveTo>
                  <a:pt x="5664708" y="0"/>
                </a:moveTo>
                <a:lnTo>
                  <a:pt x="288797" y="0"/>
                </a:lnTo>
                <a:lnTo>
                  <a:pt x="241950" y="3779"/>
                </a:lnTo>
                <a:lnTo>
                  <a:pt x="197510" y="14721"/>
                </a:lnTo>
                <a:lnTo>
                  <a:pt x="156072" y="32232"/>
                </a:lnTo>
                <a:lnTo>
                  <a:pt x="118231" y="55717"/>
                </a:lnTo>
                <a:lnTo>
                  <a:pt x="84581" y="84581"/>
                </a:lnTo>
                <a:lnTo>
                  <a:pt x="55717" y="118231"/>
                </a:lnTo>
                <a:lnTo>
                  <a:pt x="32232" y="156072"/>
                </a:lnTo>
                <a:lnTo>
                  <a:pt x="14721" y="197510"/>
                </a:lnTo>
                <a:lnTo>
                  <a:pt x="3779" y="241950"/>
                </a:lnTo>
                <a:lnTo>
                  <a:pt x="0" y="288798"/>
                </a:lnTo>
                <a:lnTo>
                  <a:pt x="0" y="577596"/>
                </a:lnTo>
                <a:lnTo>
                  <a:pt x="5375910" y="577596"/>
                </a:lnTo>
                <a:lnTo>
                  <a:pt x="5422757" y="573816"/>
                </a:lnTo>
                <a:lnTo>
                  <a:pt x="5467197" y="562874"/>
                </a:lnTo>
                <a:lnTo>
                  <a:pt x="5508635" y="545363"/>
                </a:lnTo>
                <a:lnTo>
                  <a:pt x="5546476" y="521878"/>
                </a:lnTo>
                <a:lnTo>
                  <a:pt x="5580126" y="493014"/>
                </a:lnTo>
                <a:lnTo>
                  <a:pt x="5608990" y="459364"/>
                </a:lnTo>
                <a:lnTo>
                  <a:pt x="5632475" y="421523"/>
                </a:lnTo>
                <a:lnTo>
                  <a:pt x="5649986" y="380085"/>
                </a:lnTo>
                <a:lnTo>
                  <a:pt x="5660928" y="335645"/>
                </a:lnTo>
                <a:lnTo>
                  <a:pt x="5664708" y="288798"/>
                </a:lnTo>
                <a:lnTo>
                  <a:pt x="5664708" y="0"/>
                </a:lnTo>
                <a:close/>
              </a:path>
            </a:pathLst>
          </a:custGeom>
          <a:solidFill>
            <a:srgbClr val="F09027"/>
          </a:solidFill>
        </p:spPr>
        <p:txBody>
          <a:bodyPr wrap="square" lIns="0" tIns="0" rIns="0" bIns="0" rtlCol="0"/>
          <a:lstStyle/>
          <a:p>
            <a:endParaRPr sz="1050"/>
          </a:p>
        </p:txBody>
      </p:sp>
      <p:sp>
        <p:nvSpPr>
          <p:cNvPr id="10" name="object 17"/>
          <p:cNvSpPr/>
          <p:nvPr/>
        </p:nvSpPr>
        <p:spPr>
          <a:xfrm>
            <a:off x="3082671" y="3147822"/>
            <a:ext cx="4247674" cy="434340"/>
          </a:xfrm>
          <a:custGeom>
            <a:avLst/>
            <a:gdLst/>
            <a:ahLst/>
            <a:cxnLst/>
            <a:rect l="l" t="t" r="r" b="b"/>
            <a:pathLst>
              <a:path w="5663565" h="579120">
                <a:moveTo>
                  <a:pt x="5663184" y="0"/>
                </a:moveTo>
                <a:lnTo>
                  <a:pt x="289560" y="0"/>
                </a:lnTo>
                <a:lnTo>
                  <a:pt x="242598" y="3790"/>
                </a:lnTo>
                <a:lnTo>
                  <a:pt x="198046" y="14764"/>
                </a:lnTo>
                <a:lnTo>
                  <a:pt x="156502" y="32325"/>
                </a:lnTo>
                <a:lnTo>
                  <a:pt x="118561" y="55875"/>
                </a:lnTo>
                <a:lnTo>
                  <a:pt x="84820" y="84820"/>
                </a:lnTo>
                <a:lnTo>
                  <a:pt x="55875" y="118561"/>
                </a:lnTo>
                <a:lnTo>
                  <a:pt x="32325" y="156502"/>
                </a:lnTo>
                <a:lnTo>
                  <a:pt x="14764" y="198046"/>
                </a:lnTo>
                <a:lnTo>
                  <a:pt x="3790" y="242598"/>
                </a:lnTo>
                <a:lnTo>
                  <a:pt x="0" y="289559"/>
                </a:lnTo>
                <a:lnTo>
                  <a:pt x="0" y="579119"/>
                </a:lnTo>
                <a:lnTo>
                  <a:pt x="5373624" y="579119"/>
                </a:lnTo>
                <a:lnTo>
                  <a:pt x="5420585" y="575329"/>
                </a:lnTo>
                <a:lnTo>
                  <a:pt x="5465137" y="564355"/>
                </a:lnTo>
                <a:lnTo>
                  <a:pt x="5506681" y="546794"/>
                </a:lnTo>
                <a:lnTo>
                  <a:pt x="5544622" y="523244"/>
                </a:lnTo>
                <a:lnTo>
                  <a:pt x="5578363" y="494299"/>
                </a:lnTo>
                <a:lnTo>
                  <a:pt x="5607308" y="460558"/>
                </a:lnTo>
                <a:lnTo>
                  <a:pt x="5630858" y="422617"/>
                </a:lnTo>
                <a:lnTo>
                  <a:pt x="5648419" y="381073"/>
                </a:lnTo>
                <a:lnTo>
                  <a:pt x="5659393" y="336521"/>
                </a:lnTo>
                <a:lnTo>
                  <a:pt x="5663184" y="289559"/>
                </a:lnTo>
                <a:lnTo>
                  <a:pt x="5663184" y="0"/>
                </a:lnTo>
                <a:close/>
              </a:path>
            </a:pathLst>
          </a:custGeom>
          <a:solidFill>
            <a:srgbClr val="FCB812"/>
          </a:solidFill>
        </p:spPr>
        <p:txBody>
          <a:bodyPr wrap="square" lIns="0" tIns="0" rIns="0" bIns="0" rtlCol="0"/>
          <a:lstStyle/>
          <a:p>
            <a:endParaRPr sz="1050"/>
          </a:p>
        </p:txBody>
      </p:sp>
      <p:sp>
        <p:nvSpPr>
          <p:cNvPr id="11" name="object 18"/>
          <p:cNvSpPr txBox="1"/>
          <p:nvPr/>
        </p:nvSpPr>
        <p:spPr>
          <a:xfrm>
            <a:off x="1380490" y="1393825"/>
            <a:ext cx="5829935" cy="1794510"/>
          </a:xfrm>
          <a:prstGeom prst="rect">
            <a:avLst/>
          </a:prstGeom>
        </p:spPr>
        <p:txBody>
          <a:bodyPr vert="horz" wrap="square" lIns="0" tIns="0" rIns="0" bIns="0" rtlCol="0">
            <a:spAutoFit/>
          </a:bodyPr>
          <a:lstStyle/>
          <a:p>
            <a:pPr marL="12700"/>
            <a:r>
              <a:rPr sz="1050" spc="-10" dirty="0">
                <a:latin typeface="Calibri"/>
                <a:cs typeface="Calibri"/>
              </a:rPr>
              <a:t>Every </a:t>
            </a:r>
            <a:r>
              <a:rPr sz="1050" spc="-5" dirty="0">
                <a:latin typeface="Calibri"/>
                <a:cs typeface="Calibri"/>
              </a:rPr>
              <a:t>Developer </a:t>
            </a:r>
            <a:r>
              <a:rPr sz="1050" dirty="0">
                <a:latin typeface="Calibri"/>
                <a:cs typeface="Calibri"/>
              </a:rPr>
              <a:t>/ </a:t>
            </a:r>
            <a:r>
              <a:rPr sz="1050" spc="-35" dirty="0">
                <a:latin typeface="Calibri"/>
                <a:cs typeface="Calibri"/>
              </a:rPr>
              <a:t>Tester </a:t>
            </a:r>
            <a:r>
              <a:rPr sz="1050" spc="-10" dirty="0">
                <a:latin typeface="Calibri"/>
                <a:cs typeface="Calibri"/>
              </a:rPr>
              <a:t>reports </a:t>
            </a:r>
            <a:r>
              <a:rPr sz="1050" dirty="0">
                <a:latin typeface="Calibri"/>
                <a:cs typeface="Calibri"/>
              </a:rPr>
              <a:t>the </a:t>
            </a:r>
            <a:r>
              <a:rPr sz="1050" spc="-10" dirty="0">
                <a:latin typeface="Calibri"/>
                <a:cs typeface="Calibri"/>
              </a:rPr>
              <a:t>following three</a:t>
            </a:r>
            <a:r>
              <a:rPr sz="1050" spc="90" dirty="0">
                <a:latin typeface="Calibri"/>
                <a:cs typeface="Calibri"/>
              </a:rPr>
              <a:t> </a:t>
            </a:r>
            <a:r>
              <a:rPr sz="1050" dirty="0">
                <a:latin typeface="Calibri"/>
                <a:cs typeface="Calibri"/>
              </a:rPr>
              <a:t>things:</a:t>
            </a:r>
            <a:endParaRPr sz="1050">
              <a:latin typeface="Calibri"/>
              <a:cs typeface="Calibri"/>
            </a:endParaRPr>
          </a:p>
          <a:p>
            <a:pPr marL="2453640" marR="5080">
              <a:lnSpc>
                <a:spcPct val="297000"/>
              </a:lnSpc>
              <a:spcBef>
                <a:spcPts val="640"/>
              </a:spcBef>
            </a:pPr>
            <a:r>
              <a:rPr sz="1050" spc="-5" dirty="0">
                <a:latin typeface="Calibri"/>
                <a:cs typeface="Calibri"/>
                <a:sym typeface="+mn-ea"/>
              </a:rPr>
              <a:t>What </a:t>
            </a:r>
            <a:r>
              <a:rPr sz="1050" spc="-10" dirty="0">
                <a:latin typeface="Calibri"/>
                <a:cs typeface="Calibri"/>
                <a:sym typeface="+mn-ea"/>
              </a:rPr>
              <a:t>task was </a:t>
            </a:r>
            <a:r>
              <a:rPr sz="1050" dirty="0">
                <a:latin typeface="Calibri"/>
                <a:cs typeface="Calibri"/>
                <a:sym typeface="+mn-ea"/>
              </a:rPr>
              <a:t>I </a:t>
            </a:r>
            <a:r>
              <a:rPr sz="1050" spc="-5" dirty="0">
                <a:latin typeface="Calibri"/>
                <a:cs typeface="Calibri"/>
                <a:sym typeface="+mn-ea"/>
              </a:rPr>
              <a:t>able </a:t>
            </a:r>
            <a:r>
              <a:rPr sz="1050" spc="-10" dirty="0">
                <a:latin typeface="Calibri"/>
                <a:cs typeface="Calibri"/>
                <a:sym typeface="+mn-ea"/>
              </a:rPr>
              <a:t>to </a:t>
            </a:r>
            <a:r>
              <a:rPr sz="1050" spc="-5" dirty="0">
                <a:latin typeface="Calibri"/>
                <a:cs typeface="Calibri"/>
                <a:sym typeface="+mn-ea"/>
              </a:rPr>
              <a:t>accomplish since </a:t>
            </a:r>
            <a:r>
              <a:rPr sz="1050" spc="-15" dirty="0">
                <a:latin typeface="Calibri"/>
                <a:cs typeface="Calibri"/>
                <a:sym typeface="+mn-ea"/>
              </a:rPr>
              <a:t>yesterday?</a:t>
            </a:r>
            <a:r>
              <a:rPr sz="1050" spc="-5" dirty="0">
                <a:latin typeface="Calibri"/>
                <a:cs typeface="Calibri"/>
              </a:rPr>
              <a:t>    </a:t>
            </a:r>
            <a:endParaRPr sz="1050" spc="-5" dirty="0">
              <a:latin typeface="Calibri"/>
              <a:cs typeface="Calibri"/>
            </a:endParaRPr>
          </a:p>
          <a:p>
            <a:pPr marL="2453640" marR="5080">
              <a:lnSpc>
                <a:spcPct val="297000"/>
              </a:lnSpc>
              <a:spcBef>
                <a:spcPts val="640"/>
              </a:spcBef>
            </a:pPr>
            <a:r>
              <a:rPr sz="1050" spc="-5" dirty="0">
                <a:latin typeface="Calibri"/>
                <a:cs typeface="Calibri"/>
              </a:rPr>
              <a:t>  </a:t>
            </a:r>
            <a:r>
              <a:rPr sz="1050" spc="-15" dirty="0">
                <a:latin typeface="Calibri"/>
                <a:cs typeface="Calibri"/>
              </a:rPr>
              <a:t>  </a:t>
            </a:r>
            <a:r>
              <a:rPr sz="1050" spc="-5" dirty="0">
                <a:latin typeface="Calibri"/>
                <a:cs typeface="Calibri"/>
              </a:rPr>
              <a:t>What </a:t>
            </a:r>
            <a:r>
              <a:rPr sz="1050" spc="-10" dirty="0">
                <a:latin typeface="Calibri"/>
                <a:cs typeface="Calibri"/>
              </a:rPr>
              <a:t>task </a:t>
            </a:r>
            <a:r>
              <a:rPr sz="1050" spc="-5" dirty="0">
                <a:latin typeface="Calibri"/>
                <a:cs typeface="Calibri"/>
              </a:rPr>
              <a:t>will </a:t>
            </a:r>
            <a:r>
              <a:rPr sz="1050" dirty="0">
                <a:latin typeface="Calibri"/>
                <a:cs typeface="Calibri"/>
              </a:rPr>
              <a:t>I try </a:t>
            </a:r>
            <a:r>
              <a:rPr sz="1050" spc="-10" dirty="0">
                <a:latin typeface="Calibri"/>
                <a:cs typeface="Calibri"/>
              </a:rPr>
              <a:t>to accomplish </a:t>
            </a:r>
            <a:r>
              <a:rPr sz="1050" spc="-15" dirty="0">
                <a:latin typeface="Calibri"/>
                <a:cs typeface="Calibri"/>
              </a:rPr>
              <a:t>for </a:t>
            </a:r>
            <a:r>
              <a:rPr sz="1050" dirty="0">
                <a:latin typeface="Calibri"/>
                <a:cs typeface="Calibri"/>
              </a:rPr>
              <a:t>the</a:t>
            </a:r>
            <a:r>
              <a:rPr sz="1050" spc="80" dirty="0">
                <a:latin typeface="Calibri"/>
                <a:cs typeface="Calibri"/>
              </a:rPr>
              <a:t> </a:t>
            </a:r>
            <a:r>
              <a:rPr sz="1050" spc="-10" dirty="0">
                <a:latin typeface="Calibri"/>
                <a:cs typeface="Calibri"/>
              </a:rPr>
              <a:t>day?</a:t>
            </a:r>
            <a:endParaRPr sz="1050">
              <a:latin typeface="Calibri"/>
              <a:cs typeface="Calibri"/>
            </a:endParaRPr>
          </a:p>
          <a:p>
            <a:pPr>
              <a:lnSpc>
                <a:spcPct val="100000"/>
              </a:lnSpc>
            </a:pPr>
            <a:endParaRPr sz="1050">
              <a:latin typeface="Times New Roman" panose="02020803070505020304"/>
              <a:cs typeface="Times New Roman" panose="02020803070505020304"/>
            </a:endParaRPr>
          </a:p>
          <a:p>
            <a:pPr>
              <a:spcBef>
                <a:spcPts val="55"/>
              </a:spcBef>
            </a:pPr>
            <a:endParaRPr sz="1165">
              <a:latin typeface="Times New Roman" panose="02020803070505020304"/>
              <a:cs typeface="Times New Roman" panose="02020803070505020304"/>
            </a:endParaRPr>
          </a:p>
          <a:p>
            <a:pPr marL="2453640"/>
            <a:r>
              <a:rPr sz="1050" spc="-15" dirty="0">
                <a:latin typeface="Calibri"/>
                <a:cs typeface="Calibri"/>
              </a:rPr>
              <a:t>Any </a:t>
            </a:r>
            <a:r>
              <a:rPr sz="1050" spc="-5" dirty="0">
                <a:latin typeface="Calibri"/>
                <a:cs typeface="Calibri"/>
              </a:rPr>
              <a:t>issues blocking </a:t>
            </a:r>
            <a:r>
              <a:rPr sz="1050" spc="-20" dirty="0">
                <a:latin typeface="Calibri"/>
                <a:cs typeface="Calibri"/>
              </a:rPr>
              <a:t>my</a:t>
            </a:r>
            <a:r>
              <a:rPr sz="1050" dirty="0">
                <a:latin typeface="Calibri"/>
                <a:cs typeface="Calibri"/>
              </a:rPr>
              <a:t> </a:t>
            </a:r>
            <a:r>
              <a:rPr sz="1050" spc="-10" dirty="0">
                <a:latin typeface="Calibri"/>
                <a:cs typeface="Calibri"/>
              </a:rPr>
              <a:t>work?</a:t>
            </a:r>
            <a:endParaRPr sz="1050">
              <a:latin typeface="Calibri"/>
              <a:cs typeface="Calibri"/>
            </a:endParaRPr>
          </a:p>
        </p:txBody>
      </p:sp>
      <p:sp>
        <p:nvSpPr>
          <p:cNvPr id="12" name="object 19"/>
          <p:cNvSpPr txBox="1"/>
          <p:nvPr/>
        </p:nvSpPr>
        <p:spPr>
          <a:xfrm>
            <a:off x="2472690" y="4400551"/>
            <a:ext cx="3567589" cy="161290"/>
          </a:xfrm>
          <a:prstGeom prst="rect">
            <a:avLst/>
          </a:prstGeom>
        </p:spPr>
        <p:txBody>
          <a:bodyPr vert="horz" wrap="square" lIns="0" tIns="0" rIns="0" bIns="0" rtlCol="0">
            <a:spAutoFit/>
          </a:bodyPr>
          <a:lstStyle/>
          <a:p>
            <a:pPr marL="12700"/>
            <a:r>
              <a:rPr sz="1050" dirty="0">
                <a:latin typeface="Calibri"/>
                <a:cs typeface="Calibri"/>
              </a:rPr>
              <a:t>No </a:t>
            </a:r>
            <a:r>
              <a:rPr sz="1050" spc="-5" dirty="0">
                <a:latin typeface="Calibri"/>
                <a:cs typeface="Calibri"/>
              </a:rPr>
              <a:t>discussions or </a:t>
            </a:r>
            <a:r>
              <a:rPr sz="1050" spc="-15" dirty="0">
                <a:latin typeface="Calibri"/>
                <a:cs typeface="Calibri"/>
              </a:rPr>
              <a:t>conversations </a:t>
            </a:r>
            <a:r>
              <a:rPr sz="1050" spc="-5" dirty="0">
                <a:latin typeface="Calibri"/>
                <a:cs typeface="Calibri"/>
              </a:rPr>
              <a:t>until meeting</a:t>
            </a:r>
            <a:r>
              <a:rPr sz="1050" spc="60" dirty="0">
                <a:latin typeface="Calibri"/>
                <a:cs typeface="Calibri"/>
              </a:rPr>
              <a:t> </a:t>
            </a:r>
            <a:r>
              <a:rPr sz="1050" spc="-5" dirty="0">
                <a:latin typeface="Calibri"/>
                <a:cs typeface="Calibri"/>
              </a:rPr>
              <a:t>ends</a:t>
            </a:r>
            <a:endParaRPr sz="1050">
              <a:latin typeface="Calibri"/>
              <a:cs typeface="Calibri"/>
            </a:endParaRP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p:txBody>
          <a:bodyPr/>
          <a:lstStyle/>
          <a:p>
            <a:r>
              <a:rPr lang="en-US"/>
              <a:t>There are three developers and two testers working on building a product that  will automate the Bank Transactions.</a:t>
            </a:r>
            <a:endParaRPr lang="en-US"/>
          </a:p>
          <a:p>
            <a:pPr lvl="1"/>
            <a:r>
              <a:rPr lang="en-US"/>
              <a:t>One person is working on Creating new accounts.</a:t>
            </a:r>
            <a:endParaRPr lang="en-US"/>
          </a:p>
          <a:p>
            <a:pPr lvl="1"/>
            <a:r>
              <a:rPr lang="en-US"/>
              <a:t>Sub-tasks:</a:t>
            </a:r>
            <a:endParaRPr lang="en-US"/>
          </a:p>
          <a:p>
            <a:pPr lvl="1"/>
            <a:r>
              <a:rPr lang="en-US"/>
              <a:t>Create a Registration/login page.</a:t>
            </a:r>
            <a:endParaRPr lang="en-US"/>
          </a:p>
          <a:p>
            <a:pPr lvl="1"/>
            <a:r>
              <a:rPr lang="en-US"/>
              <a:t>Add options for User to select Creating new account.</a:t>
            </a:r>
            <a:endParaRPr lang="en-US"/>
          </a:p>
          <a:p>
            <a:pPr lvl="1"/>
            <a:r>
              <a:rPr lang="en-US"/>
              <a:t>Add all the mandatory / optional fields as text box or combo boxes.</a:t>
            </a:r>
            <a:endParaRPr lang="en-US"/>
          </a:p>
          <a:p>
            <a:pPr lvl="1"/>
            <a:r>
              <a:rPr lang="en-US"/>
              <a:t>Validate the data entered and the formats and save the data in the  database.</a:t>
            </a:r>
            <a:endParaRPr lang="en-US"/>
          </a:p>
          <a:p>
            <a:r>
              <a:rPr lang="en-US"/>
              <a:t>Generate the account number and display.  One person is working on Creating Fixed Deposit.</a:t>
            </a:r>
            <a:endParaRPr lang="en-US"/>
          </a:p>
          <a:p>
            <a:pPr lvl="1"/>
            <a:r>
              <a:rPr lang="en-US"/>
              <a:t>Sub-tasks</a:t>
            </a:r>
            <a:endParaRPr lang="en-US"/>
          </a:p>
          <a:p>
            <a:pPr lvl="1"/>
            <a:r>
              <a:rPr lang="en-US"/>
              <a:t>Provide the user list of FD plans and the rates.</a:t>
            </a:r>
            <a:endParaRPr lang="en-US"/>
          </a:p>
          <a:p>
            <a:r>
              <a:rPr lang="en-US"/>
              <a:t>Check if User is already an account holder. If yes, then display a  webpage which will get the User account details so that FD account to  be linked with S/B account.</a:t>
            </a:r>
            <a:endParaRPr lang="en-US"/>
          </a:p>
          <a:p>
            <a:pPr lvl="1"/>
            <a:r>
              <a:rPr lang="en-US"/>
              <a:t>One person is working on Generating Reports.</a:t>
            </a:r>
            <a:endParaRPr lang="en-US"/>
          </a:p>
          <a:p>
            <a:pPr lvl="1"/>
            <a:r>
              <a:rPr lang="en-US"/>
              <a:t>Sub-tasks:</a:t>
            </a:r>
            <a:endParaRPr lang="en-US" dirty="0"/>
          </a:p>
        </p:txBody>
      </p:sp>
      <p:sp>
        <p:nvSpPr>
          <p:cNvPr id="2" name="Title 1"/>
          <p:cNvSpPr>
            <a:spLocks noGrp="1"/>
          </p:cNvSpPr>
          <p:nvPr>
            <p:ph type="title"/>
          </p:nvPr>
        </p:nvSpPr>
        <p:spPr/>
        <p:txBody>
          <a:bodyPr/>
          <a:lstStyle/>
          <a:p>
            <a:r>
              <a:rPr lang="en-US"/>
              <a:t>Conduct Daily Scrum Meeting in the following scenario:</a:t>
            </a:r>
            <a:br>
              <a:rPr lang="en-US"/>
            </a:br>
            <a:endParaRPr lang="en-US" dirty="0"/>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p:txBody>
          <a:bodyPr/>
          <a:lstStyle/>
          <a:p>
            <a:r>
              <a:rPr lang="en-US"/>
              <a:t>Design a screen/page to provide the Report generating options.</a:t>
            </a:r>
            <a:endParaRPr lang="en-US"/>
          </a:p>
          <a:p>
            <a:pPr lvl="1"/>
            <a:r>
              <a:rPr lang="en-US"/>
              <a:t>Create the tables and views.</a:t>
            </a:r>
            <a:endParaRPr lang="en-US"/>
          </a:p>
          <a:p>
            <a:pPr lvl="1"/>
            <a:r>
              <a:rPr lang="en-US"/>
              <a:t>Design the report layout for different queries (ex: fetch all the details of  Customer XYZ like account summary, FD details, Home loan details and  so on.</a:t>
            </a:r>
            <a:endParaRPr lang="en-US"/>
          </a:p>
          <a:p>
            <a:r>
              <a:rPr lang="en-US"/>
              <a:t>2 Testers testing first 2 scenarios.</a:t>
            </a:r>
            <a:endParaRPr lang="en-US"/>
          </a:p>
          <a:p>
            <a:endParaRPr lang="en-US" dirty="0"/>
          </a:p>
        </p:txBody>
      </p:sp>
      <p:sp>
        <p:nvSpPr>
          <p:cNvPr id="2" name="Title 1"/>
          <p:cNvSpPr>
            <a:spLocks noGrp="1"/>
          </p:cNvSpPr>
          <p:nvPr>
            <p:ph type="title"/>
          </p:nvPr>
        </p:nvSpPr>
        <p:spPr/>
        <p:txBody>
          <a:bodyPr/>
          <a:lstStyle/>
          <a:p>
            <a:r>
              <a:rPr lang="en-US"/>
              <a:t>Conduct Daily Scrum Meeting in the following scenario:</a:t>
            </a:r>
            <a:br>
              <a:rPr lang="en-US"/>
            </a:br>
            <a:endParaRPr lang="en-US" dirty="0"/>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Sprint Backlog Updation</a:t>
            </a:r>
            <a:br>
              <a:rPr lang="en-US"/>
            </a:br>
            <a:endParaRPr lang="en-US" dirty="0"/>
          </a:p>
        </p:txBody>
      </p:sp>
      <p:pic>
        <p:nvPicPr>
          <p:cNvPr id="14338" name="Picture 2" descr="C:\Users\AMRUT-LAPPY\Desktop\12.JPG"/>
          <p:cNvPicPr>
            <a:picLocks noChangeAspect="1" noChangeArrowheads="1"/>
          </p:cNvPicPr>
          <p:nvPr/>
        </p:nvPicPr>
        <p:blipFill>
          <a:blip r:embed="rId1"/>
          <a:srcRect/>
          <a:stretch>
            <a:fillRect/>
          </a:stretch>
        </p:blipFill>
        <p:spPr bwMode="auto">
          <a:xfrm>
            <a:off x="1371600" y="1257301"/>
            <a:ext cx="5257800" cy="3050381"/>
          </a:xfrm>
          <a:prstGeom prst="rect">
            <a:avLst/>
          </a:prstGeom>
          <a:noFill/>
        </p:spPr>
      </p:pic>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Kanban Task Board (1 of 4)</a:t>
            </a:r>
            <a:br>
              <a:rPr lang="en-US"/>
            </a:br>
            <a:endParaRPr lang="en-US" dirty="0"/>
          </a:p>
        </p:txBody>
      </p:sp>
      <p:sp>
        <p:nvSpPr>
          <p:cNvPr id="6" name="object 8"/>
          <p:cNvSpPr/>
          <p:nvPr/>
        </p:nvSpPr>
        <p:spPr>
          <a:xfrm>
            <a:off x="1257300" y="2461070"/>
            <a:ext cx="1720215" cy="1664494"/>
          </a:xfrm>
          <a:custGeom>
            <a:avLst/>
            <a:gdLst/>
            <a:ahLst/>
            <a:cxnLst/>
            <a:rect l="l" t="t" r="r" b="b"/>
            <a:pathLst>
              <a:path w="2293620" h="3133725">
                <a:moveTo>
                  <a:pt x="0" y="3133344"/>
                </a:moveTo>
                <a:lnTo>
                  <a:pt x="2293620" y="3133344"/>
                </a:lnTo>
                <a:lnTo>
                  <a:pt x="2293620" y="0"/>
                </a:lnTo>
                <a:lnTo>
                  <a:pt x="0" y="0"/>
                </a:lnTo>
                <a:lnTo>
                  <a:pt x="0" y="3133344"/>
                </a:lnTo>
                <a:close/>
              </a:path>
            </a:pathLst>
          </a:custGeom>
          <a:solidFill>
            <a:srgbClr val="F1F1F1"/>
          </a:solidFill>
        </p:spPr>
        <p:txBody>
          <a:bodyPr wrap="square" lIns="0" tIns="0" rIns="0" bIns="0" rtlCol="0"/>
          <a:lstStyle/>
          <a:p>
            <a:endParaRPr sz="1050"/>
          </a:p>
        </p:txBody>
      </p:sp>
      <p:sp>
        <p:nvSpPr>
          <p:cNvPr id="7" name="object 9"/>
          <p:cNvSpPr/>
          <p:nvPr/>
        </p:nvSpPr>
        <p:spPr>
          <a:xfrm>
            <a:off x="3060953" y="2461070"/>
            <a:ext cx="1720215" cy="1664494"/>
          </a:xfrm>
          <a:custGeom>
            <a:avLst/>
            <a:gdLst/>
            <a:ahLst/>
            <a:cxnLst/>
            <a:rect l="l" t="t" r="r" b="b"/>
            <a:pathLst>
              <a:path w="2293620" h="3133725">
                <a:moveTo>
                  <a:pt x="0" y="3133344"/>
                </a:moveTo>
                <a:lnTo>
                  <a:pt x="2293620" y="3133344"/>
                </a:lnTo>
                <a:lnTo>
                  <a:pt x="2293620" y="0"/>
                </a:lnTo>
                <a:lnTo>
                  <a:pt x="0" y="0"/>
                </a:lnTo>
                <a:lnTo>
                  <a:pt x="0" y="3133344"/>
                </a:lnTo>
                <a:close/>
              </a:path>
            </a:pathLst>
          </a:custGeom>
          <a:solidFill>
            <a:srgbClr val="F1F1F1"/>
          </a:solidFill>
        </p:spPr>
        <p:txBody>
          <a:bodyPr wrap="square" lIns="0" tIns="0" rIns="0" bIns="0" rtlCol="0"/>
          <a:lstStyle/>
          <a:p>
            <a:endParaRPr sz="1050"/>
          </a:p>
        </p:txBody>
      </p:sp>
      <p:sp>
        <p:nvSpPr>
          <p:cNvPr id="8" name="object 10"/>
          <p:cNvSpPr/>
          <p:nvPr/>
        </p:nvSpPr>
        <p:spPr>
          <a:xfrm>
            <a:off x="4864609" y="2461070"/>
            <a:ext cx="1721644" cy="1664494"/>
          </a:xfrm>
          <a:custGeom>
            <a:avLst/>
            <a:gdLst/>
            <a:ahLst/>
            <a:cxnLst/>
            <a:rect l="l" t="t" r="r" b="b"/>
            <a:pathLst>
              <a:path w="2295525" h="3133725">
                <a:moveTo>
                  <a:pt x="0" y="3133344"/>
                </a:moveTo>
                <a:lnTo>
                  <a:pt x="2295144" y="3133344"/>
                </a:lnTo>
                <a:lnTo>
                  <a:pt x="2295144" y="0"/>
                </a:lnTo>
                <a:lnTo>
                  <a:pt x="0" y="0"/>
                </a:lnTo>
                <a:lnTo>
                  <a:pt x="0" y="3133344"/>
                </a:lnTo>
                <a:close/>
              </a:path>
            </a:pathLst>
          </a:custGeom>
          <a:solidFill>
            <a:srgbClr val="F1F1F1"/>
          </a:solidFill>
        </p:spPr>
        <p:txBody>
          <a:bodyPr wrap="square" lIns="0" tIns="0" rIns="0" bIns="0" rtlCol="0"/>
          <a:lstStyle/>
          <a:p>
            <a:endParaRPr sz="1050"/>
          </a:p>
        </p:txBody>
      </p:sp>
      <p:sp>
        <p:nvSpPr>
          <p:cNvPr id="9" name="object 11"/>
          <p:cNvSpPr/>
          <p:nvPr/>
        </p:nvSpPr>
        <p:spPr>
          <a:xfrm>
            <a:off x="1259586" y="2128456"/>
            <a:ext cx="1720215" cy="297180"/>
          </a:xfrm>
          <a:custGeom>
            <a:avLst/>
            <a:gdLst/>
            <a:ahLst/>
            <a:cxnLst/>
            <a:rect l="l" t="t" r="r" b="b"/>
            <a:pathLst>
              <a:path w="2293620" h="396239">
                <a:moveTo>
                  <a:pt x="0" y="396239"/>
                </a:moveTo>
                <a:lnTo>
                  <a:pt x="2293620" y="396239"/>
                </a:lnTo>
                <a:lnTo>
                  <a:pt x="2293620" y="0"/>
                </a:lnTo>
                <a:lnTo>
                  <a:pt x="0" y="0"/>
                </a:lnTo>
                <a:lnTo>
                  <a:pt x="0" y="396239"/>
                </a:lnTo>
                <a:close/>
              </a:path>
            </a:pathLst>
          </a:custGeom>
          <a:solidFill>
            <a:schemeClr val="tx2">
              <a:lumMod val="60000"/>
              <a:lumOff val="40000"/>
            </a:schemeClr>
          </a:solidFill>
        </p:spPr>
        <p:txBody>
          <a:bodyPr wrap="square" lIns="0" tIns="0" rIns="0" bIns="0" rtlCol="0"/>
          <a:lstStyle/>
          <a:p>
            <a:endParaRPr sz="1050"/>
          </a:p>
        </p:txBody>
      </p:sp>
      <p:sp>
        <p:nvSpPr>
          <p:cNvPr id="10" name="object 12"/>
          <p:cNvSpPr txBox="1"/>
          <p:nvPr/>
        </p:nvSpPr>
        <p:spPr>
          <a:xfrm>
            <a:off x="1885568" y="2152650"/>
            <a:ext cx="468630" cy="161290"/>
          </a:xfrm>
          <a:prstGeom prst="rect">
            <a:avLst/>
          </a:prstGeom>
        </p:spPr>
        <p:txBody>
          <a:bodyPr vert="horz" wrap="square" lIns="0" tIns="0" rIns="0" bIns="0" rtlCol="0">
            <a:spAutoFit/>
          </a:bodyPr>
          <a:lstStyle/>
          <a:p>
            <a:pPr marL="12700"/>
            <a:r>
              <a:rPr sz="1050" spc="-25" dirty="0">
                <a:solidFill>
                  <a:srgbClr val="FFFFFF"/>
                </a:solidFill>
                <a:latin typeface="Calibri"/>
                <a:cs typeface="Calibri"/>
              </a:rPr>
              <a:t>TO</a:t>
            </a:r>
            <a:r>
              <a:rPr sz="1050" spc="-105" dirty="0">
                <a:solidFill>
                  <a:srgbClr val="FFFFFF"/>
                </a:solidFill>
                <a:latin typeface="Calibri"/>
                <a:cs typeface="Calibri"/>
              </a:rPr>
              <a:t> </a:t>
            </a:r>
            <a:r>
              <a:rPr sz="1050" spc="-5" dirty="0">
                <a:solidFill>
                  <a:srgbClr val="FFFFFF"/>
                </a:solidFill>
                <a:latin typeface="Calibri"/>
                <a:cs typeface="Calibri"/>
              </a:rPr>
              <a:t>DO</a:t>
            </a:r>
            <a:endParaRPr sz="1050">
              <a:latin typeface="Calibri"/>
              <a:cs typeface="Calibri"/>
            </a:endParaRPr>
          </a:p>
        </p:txBody>
      </p:sp>
      <p:sp>
        <p:nvSpPr>
          <p:cNvPr id="11" name="object 13"/>
          <p:cNvSpPr/>
          <p:nvPr/>
        </p:nvSpPr>
        <p:spPr>
          <a:xfrm>
            <a:off x="3063240" y="2128456"/>
            <a:ext cx="1720215" cy="297180"/>
          </a:xfrm>
          <a:custGeom>
            <a:avLst/>
            <a:gdLst/>
            <a:ahLst/>
            <a:cxnLst/>
            <a:rect l="l" t="t" r="r" b="b"/>
            <a:pathLst>
              <a:path w="2293620" h="396239">
                <a:moveTo>
                  <a:pt x="0" y="396239"/>
                </a:moveTo>
                <a:lnTo>
                  <a:pt x="2293620" y="396239"/>
                </a:lnTo>
                <a:lnTo>
                  <a:pt x="2293620" y="0"/>
                </a:lnTo>
                <a:lnTo>
                  <a:pt x="0" y="0"/>
                </a:lnTo>
                <a:lnTo>
                  <a:pt x="0" y="396239"/>
                </a:lnTo>
                <a:close/>
              </a:path>
            </a:pathLst>
          </a:custGeom>
          <a:solidFill>
            <a:schemeClr val="tx2">
              <a:lumMod val="60000"/>
              <a:lumOff val="40000"/>
            </a:schemeClr>
          </a:solidFill>
        </p:spPr>
        <p:txBody>
          <a:bodyPr wrap="square" lIns="0" tIns="0" rIns="0" bIns="0" rtlCol="0"/>
          <a:lstStyle/>
          <a:p>
            <a:endParaRPr sz="1050"/>
          </a:p>
        </p:txBody>
      </p:sp>
      <p:sp>
        <p:nvSpPr>
          <p:cNvPr id="12" name="object 14"/>
          <p:cNvSpPr txBox="1"/>
          <p:nvPr/>
        </p:nvSpPr>
        <p:spPr>
          <a:xfrm>
            <a:off x="3450812" y="2152650"/>
            <a:ext cx="945833" cy="161290"/>
          </a:xfrm>
          <a:prstGeom prst="rect">
            <a:avLst/>
          </a:prstGeom>
        </p:spPr>
        <p:txBody>
          <a:bodyPr vert="horz" wrap="square" lIns="0" tIns="0" rIns="0" bIns="0" rtlCol="0">
            <a:spAutoFit/>
          </a:bodyPr>
          <a:lstStyle/>
          <a:p>
            <a:pPr marL="12700"/>
            <a:r>
              <a:rPr sz="1050" dirty="0">
                <a:solidFill>
                  <a:srgbClr val="FFFFFF"/>
                </a:solidFill>
                <a:latin typeface="Calibri"/>
                <a:cs typeface="Calibri"/>
              </a:rPr>
              <a:t>IN</a:t>
            </a:r>
            <a:r>
              <a:rPr sz="1050" spc="-85" dirty="0">
                <a:solidFill>
                  <a:srgbClr val="FFFFFF"/>
                </a:solidFill>
                <a:latin typeface="Calibri"/>
                <a:cs typeface="Calibri"/>
              </a:rPr>
              <a:t> </a:t>
            </a:r>
            <a:r>
              <a:rPr sz="1050" spc="-10" dirty="0">
                <a:solidFill>
                  <a:srgbClr val="FFFFFF"/>
                </a:solidFill>
                <a:latin typeface="Calibri"/>
                <a:cs typeface="Calibri"/>
              </a:rPr>
              <a:t>PROGRESS</a:t>
            </a:r>
            <a:endParaRPr sz="1050">
              <a:latin typeface="Calibri"/>
              <a:cs typeface="Calibri"/>
            </a:endParaRPr>
          </a:p>
        </p:txBody>
      </p:sp>
      <p:sp>
        <p:nvSpPr>
          <p:cNvPr id="13" name="object 15"/>
          <p:cNvSpPr/>
          <p:nvPr/>
        </p:nvSpPr>
        <p:spPr>
          <a:xfrm>
            <a:off x="4866893" y="2128456"/>
            <a:ext cx="1720215" cy="297180"/>
          </a:xfrm>
          <a:custGeom>
            <a:avLst/>
            <a:gdLst/>
            <a:ahLst/>
            <a:cxnLst/>
            <a:rect l="l" t="t" r="r" b="b"/>
            <a:pathLst>
              <a:path w="2293620" h="396239">
                <a:moveTo>
                  <a:pt x="0" y="396239"/>
                </a:moveTo>
                <a:lnTo>
                  <a:pt x="2293620" y="396239"/>
                </a:lnTo>
                <a:lnTo>
                  <a:pt x="2293620" y="0"/>
                </a:lnTo>
                <a:lnTo>
                  <a:pt x="0" y="0"/>
                </a:lnTo>
                <a:lnTo>
                  <a:pt x="0" y="396239"/>
                </a:lnTo>
                <a:close/>
              </a:path>
            </a:pathLst>
          </a:custGeom>
          <a:solidFill>
            <a:schemeClr val="tx2">
              <a:lumMod val="60000"/>
              <a:lumOff val="40000"/>
            </a:schemeClr>
          </a:solidFill>
        </p:spPr>
        <p:txBody>
          <a:bodyPr wrap="square" lIns="0" tIns="0" rIns="0" bIns="0" rtlCol="0"/>
          <a:lstStyle/>
          <a:p>
            <a:endParaRPr sz="1050"/>
          </a:p>
        </p:txBody>
      </p:sp>
      <p:sp>
        <p:nvSpPr>
          <p:cNvPr id="14" name="object 16"/>
          <p:cNvSpPr txBox="1"/>
          <p:nvPr/>
        </p:nvSpPr>
        <p:spPr>
          <a:xfrm>
            <a:off x="5512118" y="2152650"/>
            <a:ext cx="431959" cy="161290"/>
          </a:xfrm>
          <a:prstGeom prst="rect">
            <a:avLst/>
          </a:prstGeom>
        </p:spPr>
        <p:txBody>
          <a:bodyPr vert="horz" wrap="square" lIns="0" tIns="0" rIns="0" bIns="0" rtlCol="0">
            <a:spAutoFit/>
          </a:bodyPr>
          <a:lstStyle/>
          <a:p>
            <a:pPr marL="12700"/>
            <a:r>
              <a:rPr sz="1050" spc="-5" dirty="0">
                <a:solidFill>
                  <a:srgbClr val="FFFFFF"/>
                </a:solidFill>
                <a:latin typeface="Calibri"/>
                <a:cs typeface="Calibri"/>
              </a:rPr>
              <a:t>D</a:t>
            </a:r>
            <a:r>
              <a:rPr sz="1050" spc="-10" dirty="0">
                <a:solidFill>
                  <a:srgbClr val="FFFFFF"/>
                </a:solidFill>
                <a:latin typeface="Calibri"/>
                <a:cs typeface="Calibri"/>
              </a:rPr>
              <a:t>O</a:t>
            </a:r>
            <a:r>
              <a:rPr sz="1050" dirty="0">
                <a:solidFill>
                  <a:srgbClr val="FFFFFF"/>
                </a:solidFill>
                <a:latin typeface="Calibri"/>
                <a:cs typeface="Calibri"/>
              </a:rPr>
              <a:t>NE</a:t>
            </a:r>
            <a:endParaRPr sz="1050">
              <a:latin typeface="Calibri"/>
              <a:cs typeface="Calibri"/>
            </a:endParaRPr>
          </a:p>
        </p:txBody>
      </p:sp>
      <p:sp>
        <p:nvSpPr>
          <p:cNvPr id="15" name="object 17"/>
          <p:cNvSpPr txBox="1"/>
          <p:nvPr/>
        </p:nvSpPr>
        <p:spPr>
          <a:xfrm>
            <a:off x="1316127" y="1314450"/>
            <a:ext cx="5599024" cy="995045"/>
          </a:xfrm>
          <a:prstGeom prst="rect">
            <a:avLst/>
          </a:prstGeom>
        </p:spPr>
        <p:txBody>
          <a:bodyPr vert="horz" wrap="square" lIns="0" tIns="0" rIns="0" bIns="0" rtlCol="0">
            <a:spAutoFit/>
          </a:bodyPr>
          <a:lstStyle/>
          <a:p>
            <a:pPr marL="12700" marR="5080" algn="just">
              <a:lnSpc>
                <a:spcPts val="1940"/>
              </a:lnSpc>
            </a:pPr>
            <a:r>
              <a:rPr sz="1050" dirty="0">
                <a:solidFill>
                  <a:srgbClr val="181818"/>
                </a:solidFill>
                <a:latin typeface="Calibri"/>
                <a:cs typeface="Calibri"/>
              </a:rPr>
              <a:t>A </a:t>
            </a:r>
            <a:r>
              <a:rPr sz="1050" spc="-5" dirty="0">
                <a:solidFill>
                  <a:srgbClr val="181818"/>
                </a:solidFill>
                <a:latin typeface="Calibri"/>
                <a:cs typeface="Calibri"/>
              </a:rPr>
              <a:t>Kanban </a:t>
            </a:r>
            <a:r>
              <a:rPr sz="1050" spc="-10" dirty="0">
                <a:solidFill>
                  <a:srgbClr val="181818"/>
                </a:solidFill>
                <a:latin typeface="Calibri"/>
                <a:cs typeface="Calibri"/>
              </a:rPr>
              <a:t>board </a:t>
            </a:r>
            <a:r>
              <a:rPr sz="1050" spc="-5" dirty="0">
                <a:solidFill>
                  <a:srgbClr val="181818"/>
                </a:solidFill>
                <a:latin typeface="Calibri"/>
                <a:cs typeface="Calibri"/>
              </a:rPr>
              <a:t>is </a:t>
            </a:r>
            <a:r>
              <a:rPr sz="1050" dirty="0">
                <a:solidFill>
                  <a:srgbClr val="181818"/>
                </a:solidFill>
                <a:latin typeface="Calibri"/>
                <a:cs typeface="Calibri"/>
              </a:rPr>
              <a:t>a </a:t>
            </a:r>
            <a:r>
              <a:rPr sz="1050" spc="-10" dirty="0">
                <a:solidFill>
                  <a:srgbClr val="181818"/>
                </a:solidFill>
                <a:latin typeface="Calibri"/>
                <a:cs typeface="Calibri"/>
              </a:rPr>
              <a:t>work </a:t>
            </a:r>
            <a:r>
              <a:rPr sz="1050" dirty="0">
                <a:solidFill>
                  <a:srgbClr val="181818"/>
                </a:solidFill>
                <a:latin typeface="Calibri"/>
                <a:cs typeface="Calibri"/>
              </a:rPr>
              <a:t>and </a:t>
            </a:r>
            <a:r>
              <a:rPr sz="1050" spc="-10" dirty="0">
                <a:solidFill>
                  <a:srgbClr val="181818"/>
                </a:solidFill>
                <a:latin typeface="Calibri"/>
                <a:cs typeface="Calibri"/>
              </a:rPr>
              <a:t>workflow visualization tool </a:t>
            </a:r>
            <a:r>
              <a:rPr sz="1050" spc="-5" dirty="0">
                <a:solidFill>
                  <a:srgbClr val="181818"/>
                </a:solidFill>
                <a:latin typeface="Calibri"/>
                <a:cs typeface="Calibri"/>
              </a:rPr>
              <a:t>that enables </a:t>
            </a:r>
            <a:r>
              <a:rPr sz="1050" spc="-10" dirty="0">
                <a:solidFill>
                  <a:srgbClr val="181818"/>
                </a:solidFill>
                <a:latin typeface="Calibri"/>
                <a:cs typeface="Calibri"/>
              </a:rPr>
              <a:t>you to </a:t>
            </a:r>
            <a:endParaRPr lang="en-US" sz="1050" spc="-10" dirty="0">
              <a:solidFill>
                <a:srgbClr val="181818"/>
              </a:solidFill>
              <a:latin typeface="Calibri"/>
              <a:cs typeface="Calibri"/>
            </a:endParaRPr>
          </a:p>
          <a:p>
            <a:pPr marL="12700" marR="5080" algn="just">
              <a:lnSpc>
                <a:spcPts val="1940"/>
              </a:lnSpc>
            </a:pPr>
            <a:r>
              <a:rPr sz="1050" spc="-10" dirty="0">
                <a:solidFill>
                  <a:srgbClr val="181818"/>
                </a:solidFill>
                <a:latin typeface="Calibri"/>
                <a:cs typeface="Calibri"/>
              </a:rPr>
              <a:t>optimize </a:t>
            </a:r>
            <a:r>
              <a:rPr sz="1050" dirty="0">
                <a:solidFill>
                  <a:srgbClr val="181818"/>
                </a:solidFill>
                <a:latin typeface="Calibri"/>
                <a:cs typeface="Calibri"/>
              </a:rPr>
              <a:t>the  </a:t>
            </a:r>
            <a:r>
              <a:rPr sz="1050" spc="-10" dirty="0">
                <a:solidFill>
                  <a:srgbClr val="181818"/>
                </a:solidFill>
                <a:latin typeface="Calibri"/>
                <a:cs typeface="Calibri"/>
              </a:rPr>
              <a:t>flow </a:t>
            </a:r>
            <a:r>
              <a:rPr sz="1050" spc="-5" dirty="0">
                <a:solidFill>
                  <a:srgbClr val="181818"/>
                </a:solidFill>
                <a:latin typeface="Calibri"/>
                <a:cs typeface="Calibri"/>
              </a:rPr>
              <a:t>of </a:t>
            </a:r>
            <a:r>
              <a:rPr sz="1050" spc="-10" dirty="0">
                <a:solidFill>
                  <a:srgbClr val="181818"/>
                </a:solidFill>
                <a:latin typeface="Calibri"/>
                <a:cs typeface="Calibri"/>
              </a:rPr>
              <a:t>your work. </a:t>
            </a:r>
            <a:r>
              <a:rPr sz="1050" spc="-15" dirty="0">
                <a:solidFill>
                  <a:srgbClr val="181818"/>
                </a:solidFill>
                <a:latin typeface="Calibri"/>
                <a:cs typeface="Calibri"/>
              </a:rPr>
              <a:t>Physical </a:t>
            </a:r>
            <a:r>
              <a:rPr sz="1050" spc="-5" dirty="0">
                <a:solidFill>
                  <a:srgbClr val="181818"/>
                </a:solidFill>
                <a:latin typeface="Calibri"/>
                <a:cs typeface="Calibri"/>
              </a:rPr>
              <a:t>Kanban </a:t>
            </a:r>
            <a:r>
              <a:rPr sz="1050" spc="-10" dirty="0">
                <a:solidFill>
                  <a:srgbClr val="181818"/>
                </a:solidFill>
                <a:latin typeface="Calibri"/>
                <a:cs typeface="Calibri"/>
              </a:rPr>
              <a:t>boards, </a:t>
            </a:r>
            <a:r>
              <a:rPr sz="1050" spc="-20" dirty="0">
                <a:solidFill>
                  <a:srgbClr val="181818"/>
                </a:solidFill>
                <a:latin typeface="Calibri"/>
                <a:cs typeface="Calibri"/>
              </a:rPr>
              <a:t>like </a:t>
            </a:r>
            <a:r>
              <a:rPr sz="1050" dirty="0">
                <a:solidFill>
                  <a:srgbClr val="181818"/>
                </a:solidFill>
                <a:latin typeface="Calibri"/>
                <a:cs typeface="Calibri"/>
              </a:rPr>
              <a:t>the </a:t>
            </a:r>
            <a:r>
              <a:rPr sz="1050" spc="-5" dirty="0">
                <a:solidFill>
                  <a:srgbClr val="181818"/>
                </a:solidFill>
                <a:latin typeface="Calibri"/>
                <a:cs typeface="Calibri"/>
              </a:rPr>
              <a:t>one </a:t>
            </a:r>
            <a:endParaRPr lang="en-US" sz="1050" spc="-5" dirty="0">
              <a:solidFill>
                <a:srgbClr val="181818"/>
              </a:solidFill>
              <a:latin typeface="Calibri"/>
              <a:cs typeface="Calibri"/>
            </a:endParaRPr>
          </a:p>
          <a:p>
            <a:pPr marL="12700" marR="5080" algn="just">
              <a:lnSpc>
                <a:spcPts val="1940"/>
              </a:lnSpc>
            </a:pPr>
            <a:r>
              <a:rPr sz="1050" spc="-10" dirty="0">
                <a:solidFill>
                  <a:srgbClr val="181818"/>
                </a:solidFill>
                <a:latin typeface="Calibri"/>
                <a:cs typeface="Calibri"/>
              </a:rPr>
              <a:t>pictured </a:t>
            </a:r>
            <a:r>
              <a:rPr sz="1050" spc="-30" dirty="0">
                <a:solidFill>
                  <a:srgbClr val="181818"/>
                </a:solidFill>
                <a:latin typeface="Calibri"/>
                <a:cs typeface="Calibri"/>
              </a:rPr>
              <a:t>below, </a:t>
            </a:r>
            <a:r>
              <a:rPr sz="1050" spc="-5" dirty="0">
                <a:solidFill>
                  <a:srgbClr val="181818"/>
                </a:solidFill>
                <a:latin typeface="Calibri"/>
                <a:cs typeface="Calibri"/>
              </a:rPr>
              <a:t>typically </a:t>
            </a:r>
            <a:r>
              <a:rPr sz="1050" dirty="0">
                <a:solidFill>
                  <a:srgbClr val="181818"/>
                </a:solidFill>
                <a:latin typeface="Calibri"/>
                <a:cs typeface="Calibri"/>
              </a:rPr>
              <a:t>use </a:t>
            </a:r>
            <a:r>
              <a:rPr sz="1050" spc="-10" dirty="0">
                <a:solidFill>
                  <a:srgbClr val="181818"/>
                </a:solidFill>
                <a:latin typeface="Calibri"/>
                <a:cs typeface="Calibri"/>
              </a:rPr>
              <a:t>sticky  notes </a:t>
            </a:r>
            <a:r>
              <a:rPr sz="1050" spc="-5" dirty="0">
                <a:solidFill>
                  <a:srgbClr val="181818"/>
                </a:solidFill>
                <a:latin typeface="Calibri"/>
                <a:cs typeface="Calibri"/>
              </a:rPr>
              <a:t>on </a:t>
            </a:r>
            <a:r>
              <a:rPr sz="1050" dirty="0">
                <a:solidFill>
                  <a:srgbClr val="181818"/>
                </a:solidFill>
                <a:latin typeface="Calibri"/>
                <a:cs typeface="Calibri"/>
              </a:rPr>
              <a:t>a </a:t>
            </a:r>
            <a:r>
              <a:rPr sz="1050" spc="-10" dirty="0">
                <a:solidFill>
                  <a:srgbClr val="181818"/>
                </a:solidFill>
                <a:latin typeface="Calibri"/>
                <a:cs typeface="Calibri"/>
              </a:rPr>
              <a:t>whiteboard to </a:t>
            </a:r>
            <a:endParaRPr lang="en-US" sz="1050" spc="-10" dirty="0">
              <a:solidFill>
                <a:srgbClr val="181818"/>
              </a:solidFill>
              <a:latin typeface="Calibri"/>
              <a:cs typeface="Calibri"/>
            </a:endParaRPr>
          </a:p>
          <a:p>
            <a:pPr marL="12700" marR="5080" algn="just">
              <a:lnSpc>
                <a:spcPts val="1940"/>
              </a:lnSpc>
            </a:pPr>
            <a:r>
              <a:rPr sz="1050" spc="-10" dirty="0">
                <a:solidFill>
                  <a:srgbClr val="181818"/>
                </a:solidFill>
                <a:latin typeface="Calibri"/>
                <a:cs typeface="Calibri"/>
              </a:rPr>
              <a:t>communicate status, progress, </a:t>
            </a:r>
            <a:r>
              <a:rPr sz="1050" dirty="0">
                <a:solidFill>
                  <a:srgbClr val="181818"/>
                </a:solidFill>
                <a:latin typeface="Calibri"/>
                <a:cs typeface="Calibri"/>
              </a:rPr>
              <a:t>and</a:t>
            </a:r>
            <a:r>
              <a:rPr sz="1050" spc="114" dirty="0">
                <a:solidFill>
                  <a:srgbClr val="181818"/>
                </a:solidFill>
                <a:latin typeface="Calibri"/>
                <a:cs typeface="Calibri"/>
              </a:rPr>
              <a:t> </a:t>
            </a:r>
            <a:r>
              <a:rPr sz="1050" spc="-5" dirty="0">
                <a:solidFill>
                  <a:srgbClr val="181818"/>
                </a:solidFill>
                <a:latin typeface="Calibri"/>
                <a:cs typeface="Calibri"/>
              </a:rPr>
              <a:t>issues.</a:t>
            </a:r>
            <a:endParaRPr sz="1050" dirty="0">
              <a:latin typeface="Calibri"/>
              <a:cs typeface="Calibri"/>
            </a:endParaRPr>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Kanban Task Board (2 of 4)</a:t>
            </a:r>
            <a:br>
              <a:rPr lang="en-US"/>
            </a:br>
            <a:endParaRPr lang="en-US" dirty="0"/>
          </a:p>
        </p:txBody>
      </p:sp>
      <p:sp>
        <p:nvSpPr>
          <p:cNvPr id="6" name="object 8"/>
          <p:cNvSpPr/>
          <p:nvPr/>
        </p:nvSpPr>
        <p:spPr>
          <a:xfrm>
            <a:off x="1428751" y="1664732"/>
            <a:ext cx="1721644" cy="2639378"/>
          </a:xfrm>
          <a:custGeom>
            <a:avLst/>
            <a:gdLst/>
            <a:ahLst/>
            <a:cxnLst/>
            <a:rect l="l" t="t" r="r" b="b"/>
            <a:pathLst>
              <a:path w="2295525" h="3976370">
                <a:moveTo>
                  <a:pt x="0" y="3976116"/>
                </a:moveTo>
                <a:lnTo>
                  <a:pt x="2295144" y="3976116"/>
                </a:lnTo>
                <a:lnTo>
                  <a:pt x="2295144" y="0"/>
                </a:lnTo>
                <a:lnTo>
                  <a:pt x="0" y="0"/>
                </a:lnTo>
                <a:lnTo>
                  <a:pt x="0" y="3976116"/>
                </a:lnTo>
                <a:close/>
              </a:path>
            </a:pathLst>
          </a:custGeom>
          <a:solidFill>
            <a:srgbClr val="F1F1F1"/>
          </a:solidFill>
        </p:spPr>
        <p:txBody>
          <a:bodyPr wrap="square" lIns="0" tIns="0" rIns="0" bIns="0" rtlCol="0"/>
          <a:lstStyle/>
          <a:p>
            <a:endParaRPr sz="1050"/>
          </a:p>
        </p:txBody>
      </p:sp>
      <p:sp>
        <p:nvSpPr>
          <p:cNvPr id="7" name="object 9"/>
          <p:cNvSpPr/>
          <p:nvPr/>
        </p:nvSpPr>
        <p:spPr>
          <a:xfrm>
            <a:off x="3232404" y="1664732"/>
            <a:ext cx="1721644" cy="2639378"/>
          </a:xfrm>
          <a:custGeom>
            <a:avLst/>
            <a:gdLst/>
            <a:ahLst/>
            <a:cxnLst/>
            <a:rect l="l" t="t" r="r" b="b"/>
            <a:pathLst>
              <a:path w="2295525" h="3976370">
                <a:moveTo>
                  <a:pt x="0" y="3976116"/>
                </a:moveTo>
                <a:lnTo>
                  <a:pt x="2295144" y="3976116"/>
                </a:lnTo>
                <a:lnTo>
                  <a:pt x="2295144" y="0"/>
                </a:lnTo>
                <a:lnTo>
                  <a:pt x="0" y="0"/>
                </a:lnTo>
                <a:lnTo>
                  <a:pt x="0" y="3976116"/>
                </a:lnTo>
                <a:close/>
              </a:path>
            </a:pathLst>
          </a:custGeom>
          <a:solidFill>
            <a:srgbClr val="F1F1F1"/>
          </a:solidFill>
        </p:spPr>
        <p:txBody>
          <a:bodyPr wrap="square" lIns="0" tIns="0" rIns="0" bIns="0" rtlCol="0"/>
          <a:lstStyle/>
          <a:p>
            <a:endParaRPr sz="1050"/>
          </a:p>
        </p:txBody>
      </p:sp>
      <p:sp>
        <p:nvSpPr>
          <p:cNvPr id="8" name="object 10"/>
          <p:cNvSpPr/>
          <p:nvPr/>
        </p:nvSpPr>
        <p:spPr>
          <a:xfrm>
            <a:off x="5037201" y="1664732"/>
            <a:ext cx="1720215" cy="2639378"/>
          </a:xfrm>
          <a:custGeom>
            <a:avLst/>
            <a:gdLst/>
            <a:ahLst/>
            <a:cxnLst/>
            <a:rect l="l" t="t" r="r" b="b"/>
            <a:pathLst>
              <a:path w="2293620" h="3976370">
                <a:moveTo>
                  <a:pt x="0" y="3976116"/>
                </a:moveTo>
                <a:lnTo>
                  <a:pt x="2293620" y="3976116"/>
                </a:lnTo>
                <a:lnTo>
                  <a:pt x="2293620" y="0"/>
                </a:lnTo>
                <a:lnTo>
                  <a:pt x="0" y="0"/>
                </a:lnTo>
                <a:lnTo>
                  <a:pt x="0" y="3976116"/>
                </a:lnTo>
                <a:close/>
              </a:path>
            </a:pathLst>
          </a:custGeom>
          <a:solidFill>
            <a:srgbClr val="F1F1F1"/>
          </a:solidFill>
        </p:spPr>
        <p:txBody>
          <a:bodyPr wrap="square" lIns="0" tIns="0" rIns="0" bIns="0" rtlCol="0"/>
          <a:lstStyle/>
          <a:p>
            <a:endParaRPr sz="1050"/>
          </a:p>
        </p:txBody>
      </p:sp>
      <p:sp>
        <p:nvSpPr>
          <p:cNvPr id="9" name="object 11"/>
          <p:cNvSpPr txBox="1"/>
          <p:nvPr/>
        </p:nvSpPr>
        <p:spPr>
          <a:xfrm>
            <a:off x="1431036" y="1242964"/>
            <a:ext cx="1720215" cy="224790"/>
          </a:xfrm>
          <a:prstGeom prst="rect">
            <a:avLst/>
          </a:prstGeom>
          <a:solidFill>
            <a:schemeClr val="tx2">
              <a:lumMod val="60000"/>
              <a:lumOff val="40000"/>
            </a:schemeClr>
          </a:solidFill>
        </p:spPr>
        <p:txBody>
          <a:bodyPr vert="horz" wrap="square" lIns="0" tIns="63817" rIns="0" bIns="0" rtlCol="0">
            <a:spAutoFit/>
          </a:bodyPr>
          <a:lstStyle/>
          <a:p>
            <a:pPr marL="1270" algn="ctr">
              <a:spcBef>
                <a:spcPts val="670"/>
              </a:spcBef>
            </a:pPr>
            <a:r>
              <a:rPr sz="1050" spc="-25" dirty="0">
                <a:solidFill>
                  <a:srgbClr val="FFFFFF"/>
                </a:solidFill>
                <a:latin typeface="Calibri"/>
                <a:cs typeface="Calibri"/>
              </a:rPr>
              <a:t>TO</a:t>
            </a:r>
            <a:r>
              <a:rPr sz="1050" spc="-105" dirty="0">
                <a:solidFill>
                  <a:srgbClr val="FFFFFF"/>
                </a:solidFill>
                <a:latin typeface="Calibri"/>
                <a:cs typeface="Calibri"/>
              </a:rPr>
              <a:t> </a:t>
            </a:r>
            <a:r>
              <a:rPr sz="1050" spc="-5" dirty="0">
                <a:solidFill>
                  <a:srgbClr val="FFFFFF"/>
                </a:solidFill>
                <a:latin typeface="Calibri"/>
                <a:cs typeface="Calibri"/>
              </a:rPr>
              <a:t>DO</a:t>
            </a:r>
            <a:endParaRPr sz="1050">
              <a:latin typeface="Calibri"/>
              <a:cs typeface="Calibri"/>
            </a:endParaRPr>
          </a:p>
        </p:txBody>
      </p:sp>
      <p:sp>
        <p:nvSpPr>
          <p:cNvPr id="10" name="object 12"/>
          <p:cNvSpPr txBox="1"/>
          <p:nvPr/>
        </p:nvSpPr>
        <p:spPr>
          <a:xfrm>
            <a:off x="3234691" y="1242964"/>
            <a:ext cx="1721644" cy="224790"/>
          </a:xfrm>
          <a:prstGeom prst="rect">
            <a:avLst/>
          </a:prstGeom>
          <a:solidFill>
            <a:schemeClr val="tx2">
              <a:lumMod val="60000"/>
              <a:lumOff val="40000"/>
            </a:schemeClr>
          </a:solidFill>
        </p:spPr>
        <p:txBody>
          <a:bodyPr vert="horz" wrap="square" lIns="0" tIns="63817" rIns="0" bIns="0" rtlCol="0">
            <a:spAutoFit/>
          </a:bodyPr>
          <a:lstStyle/>
          <a:p>
            <a:pPr marL="529590">
              <a:spcBef>
                <a:spcPts val="670"/>
              </a:spcBef>
            </a:pPr>
            <a:r>
              <a:rPr sz="1050" dirty="0">
                <a:solidFill>
                  <a:srgbClr val="FFFFFF"/>
                </a:solidFill>
                <a:latin typeface="Calibri"/>
                <a:cs typeface="Calibri"/>
              </a:rPr>
              <a:t>IN</a:t>
            </a:r>
            <a:r>
              <a:rPr sz="1050" spc="-85" dirty="0">
                <a:solidFill>
                  <a:srgbClr val="FFFFFF"/>
                </a:solidFill>
                <a:latin typeface="Calibri"/>
                <a:cs typeface="Calibri"/>
              </a:rPr>
              <a:t> </a:t>
            </a:r>
            <a:r>
              <a:rPr sz="1050" spc="-10" dirty="0">
                <a:solidFill>
                  <a:srgbClr val="FFFFFF"/>
                </a:solidFill>
                <a:latin typeface="Calibri"/>
                <a:cs typeface="Calibri"/>
              </a:rPr>
              <a:t>PROGRESS</a:t>
            </a:r>
            <a:endParaRPr sz="1050">
              <a:latin typeface="Calibri"/>
              <a:cs typeface="Calibri"/>
            </a:endParaRPr>
          </a:p>
        </p:txBody>
      </p:sp>
      <p:sp>
        <p:nvSpPr>
          <p:cNvPr id="11" name="object 13"/>
          <p:cNvSpPr txBox="1"/>
          <p:nvPr/>
        </p:nvSpPr>
        <p:spPr>
          <a:xfrm>
            <a:off x="5038344" y="1242964"/>
            <a:ext cx="1721644" cy="224790"/>
          </a:xfrm>
          <a:prstGeom prst="rect">
            <a:avLst/>
          </a:prstGeom>
          <a:solidFill>
            <a:schemeClr val="tx2">
              <a:lumMod val="60000"/>
              <a:lumOff val="40000"/>
            </a:schemeClr>
          </a:solidFill>
        </p:spPr>
        <p:txBody>
          <a:bodyPr vert="horz" wrap="square" lIns="0" tIns="63817" rIns="0" bIns="0" rtlCol="0">
            <a:spAutoFit/>
          </a:bodyPr>
          <a:lstStyle/>
          <a:p>
            <a:pPr marL="1905" algn="ctr">
              <a:spcBef>
                <a:spcPts val="670"/>
              </a:spcBef>
            </a:pPr>
            <a:r>
              <a:rPr sz="1050" spc="-5" dirty="0">
                <a:solidFill>
                  <a:srgbClr val="FFFFFF"/>
                </a:solidFill>
                <a:latin typeface="Calibri"/>
                <a:cs typeface="Calibri"/>
              </a:rPr>
              <a:t>DONE</a:t>
            </a:r>
            <a:endParaRPr sz="1050">
              <a:latin typeface="Calibri"/>
              <a:cs typeface="Calibri"/>
            </a:endParaRPr>
          </a:p>
        </p:txBody>
      </p:sp>
      <p:sp>
        <p:nvSpPr>
          <p:cNvPr id="12" name="object 14"/>
          <p:cNvSpPr/>
          <p:nvPr/>
        </p:nvSpPr>
        <p:spPr>
          <a:xfrm>
            <a:off x="1591055" y="1701308"/>
            <a:ext cx="310038" cy="262890"/>
          </a:xfrm>
          <a:custGeom>
            <a:avLst/>
            <a:gdLst/>
            <a:ahLst/>
            <a:cxnLst/>
            <a:rect l="l" t="t" r="r" b="b"/>
            <a:pathLst>
              <a:path w="413385" h="350519">
                <a:moveTo>
                  <a:pt x="0" y="350520"/>
                </a:moveTo>
                <a:lnTo>
                  <a:pt x="413003" y="350520"/>
                </a:lnTo>
                <a:lnTo>
                  <a:pt x="413003" y="0"/>
                </a:lnTo>
                <a:lnTo>
                  <a:pt x="0" y="0"/>
                </a:lnTo>
                <a:lnTo>
                  <a:pt x="0" y="350520"/>
                </a:lnTo>
                <a:close/>
              </a:path>
            </a:pathLst>
          </a:custGeom>
          <a:solidFill>
            <a:srgbClr val="004264"/>
          </a:solidFill>
        </p:spPr>
        <p:txBody>
          <a:bodyPr wrap="square" lIns="0" tIns="0" rIns="0" bIns="0" rtlCol="0"/>
          <a:lstStyle/>
          <a:p>
            <a:endParaRPr sz="1050"/>
          </a:p>
        </p:txBody>
      </p:sp>
      <p:sp>
        <p:nvSpPr>
          <p:cNvPr id="13" name="object 15"/>
          <p:cNvSpPr/>
          <p:nvPr/>
        </p:nvSpPr>
        <p:spPr>
          <a:xfrm>
            <a:off x="1924812" y="1701308"/>
            <a:ext cx="310038" cy="262890"/>
          </a:xfrm>
          <a:custGeom>
            <a:avLst/>
            <a:gdLst/>
            <a:ahLst/>
            <a:cxnLst/>
            <a:rect l="l" t="t" r="r" b="b"/>
            <a:pathLst>
              <a:path w="413385" h="350519">
                <a:moveTo>
                  <a:pt x="0" y="350520"/>
                </a:moveTo>
                <a:lnTo>
                  <a:pt x="413004" y="350520"/>
                </a:lnTo>
                <a:lnTo>
                  <a:pt x="413004" y="0"/>
                </a:lnTo>
                <a:lnTo>
                  <a:pt x="0" y="0"/>
                </a:lnTo>
                <a:lnTo>
                  <a:pt x="0" y="350520"/>
                </a:lnTo>
                <a:close/>
              </a:path>
            </a:pathLst>
          </a:custGeom>
          <a:solidFill>
            <a:srgbClr val="004264"/>
          </a:solidFill>
        </p:spPr>
        <p:txBody>
          <a:bodyPr wrap="square" lIns="0" tIns="0" rIns="0" bIns="0" rtlCol="0"/>
          <a:lstStyle/>
          <a:p>
            <a:endParaRPr sz="1050"/>
          </a:p>
        </p:txBody>
      </p:sp>
      <p:sp>
        <p:nvSpPr>
          <p:cNvPr id="14" name="object 16"/>
          <p:cNvSpPr/>
          <p:nvPr/>
        </p:nvSpPr>
        <p:spPr>
          <a:xfrm>
            <a:off x="2257426" y="1701308"/>
            <a:ext cx="310991" cy="262890"/>
          </a:xfrm>
          <a:custGeom>
            <a:avLst/>
            <a:gdLst/>
            <a:ahLst/>
            <a:cxnLst/>
            <a:rect l="l" t="t" r="r" b="b"/>
            <a:pathLst>
              <a:path w="414655" h="350519">
                <a:moveTo>
                  <a:pt x="0" y="350520"/>
                </a:moveTo>
                <a:lnTo>
                  <a:pt x="414528" y="350520"/>
                </a:lnTo>
                <a:lnTo>
                  <a:pt x="414528" y="0"/>
                </a:lnTo>
                <a:lnTo>
                  <a:pt x="0" y="0"/>
                </a:lnTo>
                <a:lnTo>
                  <a:pt x="0" y="350520"/>
                </a:lnTo>
                <a:close/>
              </a:path>
            </a:pathLst>
          </a:custGeom>
          <a:solidFill>
            <a:srgbClr val="004264"/>
          </a:solidFill>
        </p:spPr>
        <p:txBody>
          <a:bodyPr wrap="square" lIns="0" tIns="0" rIns="0" bIns="0" rtlCol="0"/>
          <a:lstStyle/>
          <a:p>
            <a:endParaRPr sz="1050"/>
          </a:p>
        </p:txBody>
      </p:sp>
      <p:sp>
        <p:nvSpPr>
          <p:cNvPr id="15" name="object 17"/>
          <p:cNvSpPr/>
          <p:nvPr/>
        </p:nvSpPr>
        <p:spPr>
          <a:xfrm>
            <a:off x="2591180" y="1701308"/>
            <a:ext cx="310038" cy="262890"/>
          </a:xfrm>
          <a:custGeom>
            <a:avLst/>
            <a:gdLst/>
            <a:ahLst/>
            <a:cxnLst/>
            <a:rect l="l" t="t" r="r" b="b"/>
            <a:pathLst>
              <a:path w="413385" h="350519">
                <a:moveTo>
                  <a:pt x="0" y="350520"/>
                </a:moveTo>
                <a:lnTo>
                  <a:pt x="413004" y="350520"/>
                </a:lnTo>
                <a:lnTo>
                  <a:pt x="413004" y="0"/>
                </a:lnTo>
                <a:lnTo>
                  <a:pt x="0" y="0"/>
                </a:lnTo>
                <a:lnTo>
                  <a:pt x="0" y="350520"/>
                </a:lnTo>
                <a:close/>
              </a:path>
            </a:pathLst>
          </a:custGeom>
          <a:solidFill>
            <a:srgbClr val="004264"/>
          </a:solidFill>
        </p:spPr>
        <p:txBody>
          <a:bodyPr wrap="square" lIns="0" tIns="0" rIns="0" bIns="0" rtlCol="0"/>
          <a:lstStyle/>
          <a:p>
            <a:endParaRPr sz="1050"/>
          </a:p>
        </p:txBody>
      </p:sp>
      <p:sp>
        <p:nvSpPr>
          <p:cNvPr id="16" name="object 18"/>
          <p:cNvSpPr/>
          <p:nvPr/>
        </p:nvSpPr>
        <p:spPr>
          <a:xfrm>
            <a:off x="1591055" y="1987058"/>
            <a:ext cx="310038" cy="264319"/>
          </a:xfrm>
          <a:custGeom>
            <a:avLst/>
            <a:gdLst/>
            <a:ahLst/>
            <a:cxnLst/>
            <a:rect l="l" t="t" r="r" b="b"/>
            <a:pathLst>
              <a:path w="413385" h="352425">
                <a:moveTo>
                  <a:pt x="0" y="352043"/>
                </a:moveTo>
                <a:lnTo>
                  <a:pt x="413003" y="352043"/>
                </a:lnTo>
                <a:lnTo>
                  <a:pt x="413003" y="0"/>
                </a:lnTo>
                <a:lnTo>
                  <a:pt x="0" y="0"/>
                </a:lnTo>
                <a:lnTo>
                  <a:pt x="0" y="352043"/>
                </a:lnTo>
                <a:close/>
              </a:path>
            </a:pathLst>
          </a:custGeom>
          <a:solidFill>
            <a:srgbClr val="004264"/>
          </a:solidFill>
        </p:spPr>
        <p:txBody>
          <a:bodyPr wrap="square" lIns="0" tIns="0" rIns="0" bIns="0" rtlCol="0"/>
          <a:lstStyle/>
          <a:p>
            <a:endParaRPr sz="1050"/>
          </a:p>
        </p:txBody>
      </p:sp>
      <p:sp>
        <p:nvSpPr>
          <p:cNvPr id="17" name="object 19"/>
          <p:cNvSpPr/>
          <p:nvPr/>
        </p:nvSpPr>
        <p:spPr>
          <a:xfrm>
            <a:off x="1922526" y="1987058"/>
            <a:ext cx="310038" cy="264319"/>
          </a:xfrm>
          <a:custGeom>
            <a:avLst/>
            <a:gdLst/>
            <a:ahLst/>
            <a:cxnLst/>
            <a:rect l="l" t="t" r="r" b="b"/>
            <a:pathLst>
              <a:path w="413385" h="352425">
                <a:moveTo>
                  <a:pt x="0" y="352043"/>
                </a:moveTo>
                <a:lnTo>
                  <a:pt x="413004" y="352043"/>
                </a:lnTo>
                <a:lnTo>
                  <a:pt x="413004" y="0"/>
                </a:lnTo>
                <a:lnTo>
                  <a:pt x="0" y="0"/>
                </a:lnTo>
                <a:lnTo>
                  <a:pt x="0" y="352043"/>
                </a:lnTo>
                <a:close/>
              </a:path>
            </a:pathLst>
          </a:custGeom>
          <a:solidFill>
            <a:srgbClr val="004264"/>
          </a:solidFill>
        </p:spPr>
        <p:txBody>
          <a:bodyPr wrap="square" lIns="0" tIns="0" rIns="0" bIns="0" rtlCol="0"/>
          <a:lstStyle/>
          <a:p>
            <a:endParaRPr sz="1050"/>
          </a:p>
        </p:txBody>
      </p:sp>
      <p:sp>
        <p:nvSpPr>
          <p:cNvPr id="18" name="object 20"/>
          <p:cNvSpPr/>
          <p:nvPr/>
        </p:nvSpPr>
        <p:spPr>
          <a:xfrm>
            <a:off x="2257426" y="1987058"/>
            <a:ext cx="310991" cy="264319"/>
          </a:xfrm>
          <a:custGeom>
            <a:avLst/>
            <a:gdLst/>
            <a:ahLst/>
            <a:cxnLst/>
            <a:rect l="l" t="t" r="r" b="b"/>
            <a:pathLst>
              <a:path w="414655" h="352425">
                <a:moveTo>
                  <a:pt x="0" y="352043"/>
                </a:moveTo>
                <a:lnTo>
                  <a:pt x="414528" y="352043"/>
                </a:lnTo>
                <a:lnTo>
                  <a:pt x="414528" y="0"/>
                </a:lnTo>
                <a:lnTo>
                  <a:pt x="0" y="0"/>
                </a:lnTo>
                <a:lnTo>
                  <a:pt x="0" y="352043"/>
                </a:lnTo>
                <a:close/>
              </a:path>
            </a:pathLst>
          </a:custGeom>
          <a:solidFill>
            <a:srgbClr val="004264"/>
          </a:solidFill>
        </p:spPr>
        <p:txBody>
          <a:bodyPr wrap="square" lIns="0" tIns="0" rIns="0" bIns="0" rtlCol="0"/>
          <a:lstStyle/>
          <a:p>
            <a:endParaRPr sz="1050"/>
          </a:p>
        </p:txBody>
      </p:sp>
      <p:sp>
        <p:nvSpPr>
          <p:cNvPr id="19" name="object 21"/>
          <p:cNvSpPr/>
          <p:nvPr/>
        </p:nvSpPr>
        <p:spPr>
          <a:xfrm>
            <a:off x="1591055" y="2335673"/>
            <a:ext cx="310038" cy="264319"/>
          </a:xfrm>
          <a:custGeom>
            <a:avLst/>
            <a:gdLst/>
            <a:ahLst/>
            <a:cxnLst/>
            <a:rect l="l" t="t" r="r" b="b"/>
            <a:pathLst>
              <a:path w="413385" h="352425">
                <a:moveTo>
                  <a:pt x="0" y="352044"/>
                </a:moveTo>
                <a:lnTo>
                  <a:pt x="413003" y="352044"/>
                </a:lnTo>
                <a:lnTo>
                  <a:pt x="413003" y="0"/>
                </a:lnTo>
                <a:lnTo>
                  <a:pt x="0" y="0"/>
                </a:lnTo>
                <a:lnTo>
                  <a:pt x="0" y="352044"/>
                </a:lnTo>
                <a:close/>
              </a:path>
            </a:pathLst>
          </a:custGeom>
          <a:solidFill>
            <a:srgbClr val="FCB812"/>
          </a:solidFill>
        </p:spPr>
        <p:txBody>
          <a:bodyPr wrap="square" lIns="0" tIns="0" rIns="0" bIns="0" rtlCol="0"/>
          <a:lstStyle/>
          <a:p>
            <a:endParaRPr sz="1050"/>
          </a:p>
        </p:txBody>
      </p:sp>
      <p:sp>
        <p:nvSpPr>
          <p:cNvPr id="20" name="object 22"/>
          <p:cNvSpPr/>
          <p:nvPr/>
        </p:nvSpPr>
        <p:spPr>
          <a:xfrm>
            <a:off x="1924812" y="2335673"/>
            <a:ext cx="310038" cy="264319"/>
          </a:xfrm>
          <a:custGeom>
            <a:avLst/>
            <a:gdLst/>
            <a:ahLst/>
            <a:cxnLst/>
            <a:rect l="l" t="t" r="r" b="b"/>
            <a:pathLst>
              <a:path w="413385" h="352425">
                <a:moveTo>
                  <a:pt x="0" y="352044"/>
                </a:moveTo>
                <a:lnTo>
                  <a:pt x="413004" y="352044"/>
                </a:lnTo>
                <a:lnTo>
                  <a:pt x="413004" y="0"/>
                </a:lnTo>
                <a:lnTo>
                  <a:pt x="0" y="0"/>
                </a:lnTo>
                <a:lnTo>
                  <a:pt x="0" y="352044"/>
                </a:lnTo>
                <a:close/>
              </a:path>
            </a:pathLst>
          </a:custGeom>
          <a:solidFill>
            <a:srgbClr val="FCB812"/>
          </a:solidFill>
        </p:spPr>
        <p:txBody>
          <a:bodyPr wrap="square" lIns="0" tIns="0" rIns="0" bIns="0" rtlCol="0"/>
          <a:lstStyle/>
          <a:p>
            <a:endParaRPr sz="1050"/>
          </a:p>
        </p:txBody>
      </p:sp>
      <p:sp>
        <p:nvSpPr>
          <p:cNvPr id="21" name="object 23"/>
          <p:cNvSpPr/>
          <p:nvPr/>
        </p:nvSpPr>
        <p:spPr>
          <a:xfrm>
            <a:off x="2257426" y="2335673"/>
            <a:ext cx="310991" cy="264319"/>
          </a:xfrm>
          <a:custGeom>
            <a:avLst/>
            <a:gdLst/>
            <a:ahLst/>
            <a:cxnLst/>
            <a:rect l="l" t="t" r="r" b="b"/>
            <a:pathLst>
              <a:path w="414655" h="352425">
                <a:moveTo>
                  <a:pt x="0" y="352044"/>
                </a:moveTo>
                <a:lnTo>
                  <a:pt x="414528" y="352044"/>
                </a:lnTo>
                <a:lnTo>
                  <a:pt x="414528" y="0"/>
                </a:lnTo>
                <a:lnTo>
                  <a:pt x="0" y="0"/>
                </a:lnTo>
                <a:lnTo>
                  <a:pt x="0" y="352044"/>
                </a:lnTo>
                <a:close/>
              </a:path>
            </a:pathLst>
          </a:custGeom>
          <a:solidFill>
            <a:srgbClr val="FCB812"/>
          </a:solidFill>
        </p:spPr>
        <p:txBody>
          <a:bodyPr wrap="square" lIns="0" tIns="0" rIns="0" bIns="0" rtlCol="0"/>
          <a:lstStyle/>
          <a:p>
            <a:endParaRPr sz="1050"/>
          </a:p>
        </p:txBody>
      </p:sp>
      <p:sp>
        <p:nvSpPr>
          <p:cNvPr id="22" name="object 24"/>
          <p:cNvSpPr/>
          <p:nvPr/>
        </p:nvSpPr>
        <p:spPr>
          <a:xfrm>
            <a:off x="2591180" y="2335673"/>
            <a:ext cx="310038" cy="264319"/>
          </a:xfrm>
          <a:custGeom>
            <a:avLst/>
            <a:gdLst/>
            <a:ahLst/>
            <a:cxnLst/>
            <a:rect l="l" t="t" r="r" b="b"/>
            <a:pathLst>
              <a:path w="413385" h="352425">
                <a:moveTo>
                  <a:pt x="0" y="352044"/>
                </a:moveTo>
                <a:lnTo>
                  <a:pt x="413004" y="352044"/>
                </a:lnTo>
                <a:lnTo>
                  <a:pt x="413004" y="0"/>
                </a:lnTo>
                <a:lnTo>
                  <a:pt x="0" y="0"/>
                </a:lnTo>
                <a:lnTo>
                  <a:pt x="0" y="352044"/>
                </a:lnTo>
                <a:close/>
              </a:path>
            </a:pathLst>
          </a:custGeom>
          <a:solidFill>
            <a:srgbClr val="FCB812"/>
          </a:solidFill>
        </p:spPr>
        <p:txBody>
          <a:bodyPr wrap="square" lIns="0" tIns="0" rIns="0" bIns="0" rtlCol="0"/>
          <a:lstStyle/>
          <a:p>
            <a:endParaRPr sz="1050"/>
          </a:p>
        </p:txBody>
      </p:sp>
      <p:sp>
        <p:nvSpPr>
          <p:cNvPr id="23" name="object 25"/>
          <p:cNvSpPr/>
          <p:nvPr/>
        </p:nvSpPr>
        <p:spPr>
          <a:xfrm>
            <a:off x="1591055" y="2622566"/>
            <a:ext cx="310038" cy="262890"/>
          </a:xfrm>
          <a:custGeom>
            <a:avLst/>
            <a:gdLst/>
            <a:ahLst/>
            <a:cxnLst/>
            <a:rect l="l" t="t" r="r" b="b"/>
            <a:pathLst>
              <a:path w="413385" h="350520">
                <a:moveTo>
                  <a:pt x="0" y="350520"/>
                </a:moveTo>
                <a:lnTo>
                  <a:pt x="413003" y="350520"/>
                </a:lnTo>
                <a:lnTo>
                  <a:pt x="413003" y="0"/>
                </a:lnTo>
                <a:lnTo>
                  <a:pt x="0" y="0"/>
                </a:lnTo>
                <a:lnTo>
                  <a:pt x="0" y="350520"/>
                </a:lnTo>
                <a:close/>
              </a:path>
            </a:pathLst>
          </a:custGeom>
          <a:solidFill>
            <a:srgbClr val="FCB812"/>
          </a:solidFill>
        </p:spPr>
        <p:txBody>
          <a:bodyPr wrap="square" lIns="0" tIns="0" rIns="0" bIns="0" rtlCol="0"/>
          <a:lstStyle/>
          <a:p>
            <a:endParaRPr sz="1050"/>
          </a:p>
        </p:txBody>
      </p:sp>
      <p:sp>
        <p:nvSpPr>
          <p:cNvPr id="24" name="object 26"/>
          <p:cNvSpPr/>
          <p:nvPr/>
        </p:nvSpPr>
        <p:spPr>
          <a:xfrm>
            <a:off x="1922526" y="2622566"/>
            <a:ext cx="310038" cy="262890"/>
          </a:xfrm>
          <a:custGeom>
            <a:avLst/>
            <a:gdLst/>
            <a:ahLst/>
            <a:cxnLst/>
            <a:rect l="l" t="t" r="r" b="b"/>
            <a:pathLst>
              <a:path w="413385" h="350520">
                <a:moveTo>
                  <a:pt x="0" y="350520"/>
                </a:moveTo>
                <a:lnTo>
                  <a:pt x="413004" y="350520"/>
                </a:lnTo>
                <a:lnTo>
                  <a:pt x="413004" y="0"/>
                </a:lnTo>
                <a:lnTo>
                  <a:pt x="0" y="0"/>
                </a:lnTo>
                <a:lnTo>
                  <a:pt x="0" y="350520"/>
                </a:lnTo>
                <a:close/>
              </a:path>
            </a:pathLst>
          </a:custGeom>
          <a:solidFill>
            <a:srgbClr val="FCB812"/>
          </a:solidFill>
        </p:spPr>
        <p:txBody>
          <a:bodyPr wrap="square" lIns="0" tIns="0" rIns="0" bIns="0" rtlCol="0"/>
          <a:lstStyle/>
          <a:p>
            <a:endParaRPr sz="1050"/>
          </a:p>
        </p:txBody>
      </p:sp>
      <p:sp>
        <p:nvSpPr>
          <p:cNvPr id="25" name="object 27"/>
          <p:cNvSpPr/>
          <p:nvPr/>
        </p:nvSpPr>
        <p:spPr>
          <a:xfrm>
            <a:off x="2257426" y="2622566"/>
            <a:ext cx="310991" cy="262890"/>
          </a:xfrm>
          <a:custGeom>
            <a:avLst/>
            <a:gdLst/>
            <a:ahLst/>
            <a:cxnLst/>
            <a:rect l="l" t="t" r="r" b="b"/>
            <a:pathLst>
              <a:path w="414655" h="350520">
                <a:moveTo>
                  <a:pt x="0" y="350520"/>
                </a:moveTo>
                <a:lnTo>
                  <a:pt x="414528" y="350520"/>
                </a:lnTo>
                <a:lnTo>
                  <a:pt x="414528" y="0"/>
                </a:lnTo>
                <a:lnTo>
                  <a:pt x="0" y="0"/>
                </a:lnTo>
                <a:lnTo>
                  <a:pt x="0" y="350520"/>
                </a:lnTo>
                <a:close/>
              </a:path>
            </a:pathLst>
          </a:custGeom>
          <a:solidFill>
            <a:srgbClr val="FCB812"/>
          </a:solidFill>
        </p:spPr>
        <p:txBody>
          <a:bodyPr wrap="square" lIns="0" tIns="0" rIns="0" bIns="0" rtlCol="0"/>
          <a:lstStyle/>
          <a:p>
            <a:endParaRPr sz="1050"/>
          </a:p>
        </p:txBody>
      </p:sp>
      <p:sp>
        <p:nvSpPr>
          <p:cNvPr id="26" name="object 28"/>
          <p:cNvSpPr/>
          <p:nvPr/>
        </p:nvSpPr>
        <p:spPr>
          <a:xfrm>
            <a:off x="1591055" y="2981467"/>
            <a:ext cx="310038" cy="262890"/>
          </a:xfrm>
          <a:custGeom>
            <a:avLst/>
            <a:gdLst/>
            <a:ahLst/>
            <a:cxnLst/>
            <a:rect l="l" t="t" r="r" b="b"/>
            <a:pathLst>
              <a:path w="413385" h="350520">
                <a:moveTo>
                  <a:pt x="0" y="350520"/>
                </a:moveTo>
                <a:lnTo>
                  <a:pt x="413003" y="350520"/>
                </a:lnTo>
                <a:lnTo>
                  <a:pt x="413003" y="0"/>
                </a:lnTo>
                <a:lnTo>
                  <a:pt x="0" y="0"/>
                </a:lnTo>
                <a:lnTo>
                  <a:pt x="0" y="350520"/>
                </a:lnTo>
                <a:close/>
              </a:path>
            </a:pathLst>
          </a:custGeom>
          <a:solidFill>
            <a:srgbClr val="EF4E37"/>
          </a:solidFill>
        </p:spPr>
        <p:txBody>
          <a:bodyPr wrap="square" lIns="0" tIns="0" rIns="0" bIns="0" rtlCol="0"/>
          <a:lstStyle/>
          <a:p>
            <a:endParaRPr sz="1050"/>
          </a:p>
        </p:txBody>
      </p:sp>
      <p:sp>
        <p:nvSpPr>
          <p:cNvPr id="27" name="object 29"/>
          <p:cNvSpPr/>
          <p:nvPr/>
        </p:nvSpPr>
        <p:spPr>
          <a:xfrm>
            <a:off x="1924812" y="2981467"/>
            <a:ext cx="310038" cy="262890"/>
          </a:xfrm>
          <a:custGeom>
            <a:avLst/>
            <a:gdLst/>
            <a:ahLst/>
            <a:cxnLst/>
            <a:rect l="l" t="t" r="r" b="b"/>
            <a:pathLst>
              <a:path w="413385" h="350520">
                <a:moveTo>
                  <a:pt x="0" y="350520"/>
                </a:moveTo>
                <a:lnTo>
                  <a:pt x="413004" y="350520"/>
                </a:lnTo>
                <a:lnTo>
                  <a:pt x="413004" y="0"/>
                </a:lnTo>
                <a:lnTo>
                  <a:pt x="0" y="0"/>
                </a:lnTo>
                <a:lnTo>
                  <a:pt x="0" y="350520"/>
                </a:lnTo>
                <a:close/>
              </a:path>
            </a:pathLst>
          </a:custGeom>
          <a:solidFill>
            <a:srgbClr val="EF4E37"/>
          </a:solidFill>
        </p:spPr>
        <p:txBody>
          <a:bodyPr wrap="square" lIns="0" tIns="0" rIns="0" bIns="0" rtlCol="0"/>
          <a:lstStyle/>
          <a:p>
            <a:endParaRPr sz="1050"/>
          </a:p>
        </p:txBody>
      </p:sp>
      <p:sp>
        <p:nvSpPr>
          <p:cNvPr id="28" name="object 30"/>
          <p:cNvSpPr/>
          <p:nvPr/>
        </p:nvSpPr>
        <p:spPr>
          <a:xfrm>
            <a:off x="2257426" y="2981467"/>
            <a:ext cx="310991" cy="262890"/>
          </a:xfrm>
          <a:custGeom>
            <a:avLst/>
            <a:gdLst/>
            <a:ahLst/>
            <a:cxnLst/>
            <a:rect l="l" t="t" r="r" b="b"/>
            <a:pathLst>
              <a:path w="414655" h="350520">
                <a:moveTo>
                  <a:pt x="0" y="350520"/>
                </a:moveTo>
                <a:lnTo>
                  <a:pt x="414528" y="350520"/>
                </a:lnTo>
                <a:lnTo>
                  <a:pt x="414528" y="0"/>
                </a:lnTo>
                <a:lnTo>
                  <a:pt x="0" y="0"/>
                </a:lnTo>
                <a:lnTo>
                  <a:pt x="0" y="350520"/>
                </a:lnTo>
                <a:close/>
              </a:path>
            </a:pathLst>
          </a:custGeom>
          <a:solidFill>
            <a:srgbClr val="EF4E37"/>
          </a:solidFill>
        </p:spPr>
        <p:txBody>
          <a:bodyPr wrap="square" lIns="0" tIns="0" rIns="0" bIns="0" rtlCol="0"/>
          <a:lstStyle/>
          <a:p>
            <a:endParaRPr sz="1050"/>
          </a:p>
        </p:txBody>
      </p:sp>
      <p:sp>
        <p:nvSpPr>
          <p:cNvPr id="29" name="object 31"/>
          <p:cNvSpPr/>
          <p:nvPr/>
        </p:nvSpPr>
        <p:spPr>
          <a:xfrm>
            <a:off x="2591180" y="2981467"/>
            <a:ext cx="310038" cy="262890"/>
          </a:xfrm>
          <a:custGeom>
            <a:avLst/>
            <a:gdLst/>
            <a:ahLst/>
            <a:cxnLst/>
            <a:rect l="l" t="t" r="r" b="b"/>
            <a:pathLst>
              <a:path w="413385" h="350520">
                <a:moveTo>
                  <a:pt x="0" y="350520"/>
                </a:moveTo>
                <a:lnTo>
                  <a:pt x="413004" y="350520"/>
                </a:lnTo>
                <a:lnTo>
                  <a:pt x="413004" y="0"/>
                </a:lnTo>
                <a:lnTo>
                  <a:pt x="0" y="0"/>
                </a:lnTo>
                <a:lnTo>
                  <a:pt x="0" y="350520"/>
                </a:lnTo>
                <a:close/>
              </a:path>
            </a:pathLst>
          </a:custGeom>
          <a:solidFill>
            <a:srgbClr val="EF4E37"/>
          </a:solidFill>
        </p:spPr>
        <p:txBody>
          <a:bodyPr wrap="square" lIns="0" tIns="0" rIns="0" bIns="0" rtlCol="0"/>
          <a:lstStyle/>
          <a:p>
            <a:endParaRPr sz="1050"/>
          </a:p>
        </p:txBody>
      </p:sp>
      <p:sp>
        <p:nvSpPr>
          <p:cNvPr id="31" name="object 32"/>
          <p:cNvSpPr/>
          <p:nvPr/>
        </p:nvSpPr>
        <p:spPr>
          <a:xfrm>
            <a:off x="1591055" y="3267217"/>
            <a:ext cx="310038" cy="262890"/>
          </a:xfrm>
          <a:custGeom>
            <a:avLst/>
            <a:gdLst/>
            <a:ahLst/>
            <a:cxnLst/>
            <a:rect l="l" t="t" r="r" b="b"/>
            <a:pathLst>
              <a:path w="413385" h="350520">
                <a:moveTo>
                  <a:pt x="0" y="350519"/>
                </a:moveTo>
                <a:lnTo>
                  <a:pt x="413003" y="350519"/>
                </a:lnTo>
                <a:lnTo>
                  <a:pt x="413003" y="0"/>
                </a:lnTo>
                <a:lnTo>
                  <a:pt x="0" y="0"/>
                </a:lnTo>
                <a:lnTo>
                  <a:pt x="0" y="350519"/>
                </a:lnTo>
                <a:close/>
              </a:path>
            </a:pathLst>
          </a:custGeom>
          <a:solidFill>
            <a:srgbClr val="EF4E37"/>
          </a:solidFill>
        </p:spPr>
        <p:txBody>
          <a:bodyPr wrap="square" lIns="0" tIns="0" rIns="0" bIns="0" rtlCol="0"/>
          <a:lstStyle/>
          <a:p>
            <a:endParaRPr sz="1050"/>
          </a:p>
        </p:txBody>
      </p:sp>
      <p:sp>
        <p:nvSpPr>
          <p:cNvPr id="32" name="object 33"/>
          <p:cNvSpPr/>
          <p:nvPr/>
        </p:nvSpPr>
        <p:spPr>
          <a:xfrm>
            <a:off x="1922526" y="3267217"/>
            <a:ext cx="310038" cy="262890"/>
          </a:xfrm>
          <a:custGeom>
            <a:avLst/>
            <a:gdLst/>
            <a:ahLst/>
            <a:cxnLst/>
            <a:rect l="l" t="t" r="r" b="b"/>
            <a:pathLst>
              <a:path w="413385" h="350520">
                <a:moveTo>
                  <a:pt x="0" y="350519"/>
                </a:moveTo>
                <a:lnTo>
                  <a:pt x="413004" y="350519"/>
                </a:lnTo>
                <a:lnTo>
                  <a:pt x="413004" y="0"/>
                </a:lnTo>
                <a:lnTo>
                  <a:pt x="0" y="0"/>
                </a:lnTo>
                <a:lnTo>
                  <a:pt x="0" y="350519"/>
                </a:lnTo>
                <a:close/>
              </a:path>
            </a:pathLst>
          </a:custGeom>
          <a:solidFill>
            <a:srgbClr val="EF4E37"/>
          </a:solidFill>
        </p:spPr>
        <p:txBody>
          <a:bodyPr wrap="square" lIns="0" tIns="0" rIns="0" bIns="0" rtlCol="0"/>
          <a:lstStyle/>
          <a:p>
            <a:endParaRPr sz="1050"/>
          </a:p>
        </p:txBody>
      </p:sp>
      <p:sp>
        <p:nvSpPr>
          <p:cNvPr id="33" name="object 34"/>
          <p:cNvSpPr/>
          <p:nvPr/>
        </p:nvSpPr>
        <p:spPr>
          <a:xfrm>
            <a:off x="2257426" y="3267217"/>
            <a:ext cx="310991" cy="262890"/>
          </a:xfrm>
          <a:custGeom>
            <a:avLst/>
            <a:gdLst/>
            <a:ahLst/>
            <a:cxnLst/>
            <a:rect l="l" t="t" r="r" b="b"/>
            <a:pathLst>
              <a:path w="414655" h="350520">
                <a:moveTo>
                  <a:pt x="0" y="350519"/>
                </a:moveTo>
                <a:lnTo>
                  <a:pt x="414528" y="350519"/>
                </a:lnTo>
                <a:lnTo>
                  <a:pt x="414528" y="0"/>
                </a:lnTo>
                <a:lnTo>
                  <a:pt x="0" y="0"/>
                </a:lnTo>
                <a:lnTo>
                  <a:pt x="0" y="350519"/>
                </a:lnTo>
                <a:close/>
              </a:path>
            </a:pathLst>
          </a:custGeom>
          <a:solidFill>
            <a:srgbClr val="EF4E37"/>
          </a:solidFill>
        </p:spPr>
        <p:txBody>
          <a:bodyPr wrap="square" lIns="0" tIns="0" rIns="0" bIns="0" rtlCol="0"/>
          <a:lstStyle/>
          <a:p>
            <a:endParaRPr sz="1050"/>
          </a:p>
        </p:txBody>
      </p:sp>
      <p:sp>
        <p:nvSpPr>
          <p:cNvPr id="34" name="object 35"/>
          <p:cNvSpPr/>
          <p:nvPr/>
        </p:nvSpPr>
        <p:spPr>
          <a:xfrm>
            <a:off x="2591180" y="3267217"/>
            <a:ext cx="310038" cy="262890"/>
          </a:xfrm>
          <a:custGeom>
            <a:avLst/>
            <a:gdLst/>
            <a:ahLst/>
            <a:cxnLst/>
            <a:rect l="l" t="t" r="r" b="b"/>
            <a:pathLst>
              <a:path w="413385" h="350520">
                <a:moveTo>
                  <a:pt x="0" y="350519"/>
                </a:moveTo>
                <a:lnTo>
                  <a:pt x="413004" y="350519"/>
                </a:lnTo>
                <a:lnTo>
                  <a:pt x="413004" y="0"/>
                </a:lnTo>
                <a:lnTo>
                  <a:pt x="0" y="0"/>
                </a:lnTo>
                <a:lnTo>
                  <a:pt x="0" y="350519"/>
                </a:lnTo>
                <a:close/>
              </a:path>
            </a:pathLst>
          </a:custGeom>
          <a:solidFill>
            <a:srgbClr val="EF4E37"/>
          </a:solidFill>
        </p:spPr>
        <p:txBody>
          <a:bodyPr wrap="square" lIns="0" tIns="0" rIns="0" bIns="0" rtlCol="0"/>
          <a:lstStyle/>
          <a:p>
            <a:endParaRPr sz="1050"/>
          </a:p>
        </p:txBody>
      </p:sp>
      <p:sp>
        <p:nvSpPr>
          <p:cNvPr id="35" name="object 36"/>
          <p:cNvSpPr/>
          <p:nvPr/>
        </p:nvSpPr>
        <p:spPr>
          <a:xfrm>
            <a:off x="1591055" y="3638693"/>
            <a:ext cx="310038" cy="264319"/>
          </a:xfrm>
          <a:custGeom>
            <a:avLst/>
            <a:gdLst/>
            <a:ahLst/>
            <a:cxnLst/>
            <a:rect l="l" t="t" r="r" b="b"/>
            <a:pathLst>
              <a:path w="413385" h="352425">
                <a:moveTo>
                  <a:pt x="0" y="352043"/>
                </a:moveTo>
                <a:lnTo>
                  <a:pt x="413003" y="352043"/>
                </a:lnTo>
                <a:lnTo>
                  <a:pt x="413003" y="0"/>
                </a:lnTo>
                <a:lnTo>
                  <a:pt x="0" y="0"/>
                </a:lnTo>
                <a:lnTo>
                  <a:pt x="0" y="352043"/>
                </a:lnTo>
                <a:close/>
              </a:path>
            </a:pathLst>
          </a:custGeom>
          <a:solidFill>
            <a:srgbClr val="8BC53D"/>
          </a:solidFill>
        </p:spPr>
        <p:txBody>
          <a:bodyPr wrap="square" lIns="0" tIns="0" rIns="0" bIns="0" rtlCol="0"/>
          <a:lstStyle/>
          <a:p>
            <a:endParaRPr sz="1050"/>
          </a:p>
        </p:txBody>
      </p:sp>
      <p:sp>
        <p:nvSpPr>
          <p:cNvPr id="36" name="object 37"/>
          <p:cNvSpPr/>
          <p:nvPr/>
        </p:nvSpPr>
        <p:spPr>
          <a:xfrm>
            <a:off x="1924812" y="3638693"/>
            <a:ext cx="310038" cy="264319"/>
          </a:xfrm>
          <a:custGeom>
            <a:avLst/>
            <a:gdLst/>
            <a:ahLst/>
            <a:cxnLst/>
            <a:rect l="l" t="t" r="r" b="b"/>
            <a:pathLst>
              <a:path w="413385" h="352425">
                <a:moveTo>
                  <a:pt x="0" y="352043"/>
                </a:moveTo>
                <a:lnTo>
                  <a:pt x="413004" y="352043"/>
                </a:lnTo>
                <a:lnTo>
                  <a:pt x="413004" y="0"/>
                </a:lnTo>
                <a:lnTo>
                  <a:pt x="0" y="0"/>
                </a:lnTo>
                <a:lnTo>
                  <a:pt x="0" y="352043"/>
                </a:lnTo>
                <a:close/>
              </a:path>
            </a:pathLst>
          </a:custGeom>
          <a:solidFill>
            <a:srgbClr val="8BC53D"/>
          </a:solidFill>
        </p:spPr>
        <p:txBody>
          <a:bodyPr wrap="square" lIns="0" tIns="0" rIns="0" bIns="0" rtlCol="0"/>
          <a:lstStyle/>
          <a:p>
            <a:endParaRPr sz="1050"/>
          </a:p>
        </p:txBody>
      </p:sp>
      <p:sp>
        <p:nvSpPr>
          <p:cNvPr id="37" name="object 38"/>
          <p:cNvSpPr/>
          <p:nvPr/>
        </p:nvSpPr>
        <p:spPr>
          <a:xfrm>
            <a:off x="2257426" y="3638693"/>
            <a:ext cx="310991" cy="264319"/>
          </a:xfrm>
          <a:custGeom>
            <a:avLst/>
            <a:gdLst/>
            <a:ahLst/>
            <a:cxnLst/>
            <a:rect l="l" t="t" r="r" b="b"/>
            <a:pathLst>
              <a:path w="414655" h="352425">
                <a:moveTo>
                  <a:pt x="0" y="352043"/>
                </a:moveTo>
                <a:lnTo>
                  <a:pt x="414528" y="352043"/>
                </a:lnTo>
                <a:lnTo>
                  <a:pt x="414528" y="0"/>
                </a:lnTo>
                <a:lnTo>
                  <a:pt x="0" y="0"/>
                </a:lnTo>
                <a:lnTo>
                  <a:pt x="0" y="352043"/>
                </a:lnTo>
                <a:close/>
              </a:path>
            </a:pathLst>
          </a:custGeom>
          <a:solidFill>
            <a:srgbClr val="8BC53D"/>
          </a:solidFill>
        </p:spPr>
        <p:txBody>
          <a:bodyPr wrap="square" lIns="0" tIns="0" rIns="0" bIns="0" rtlCol="0"/>
          <a:lstStyle/>
          <a:p>
            <a:endParaRPr sz="1050"/>
          </a:p>
        </p:txBody>
      </p:sp>
      <p:sp>
        <p:nvSpPr>
          <p:cNvPr id="38" name="object 39"/>
          <p:cNvSpPr/>
          <p:nvPr/>
        </p:nvSpPr>
        <p:spPr>
          <a:xfrm>
            <a:off x="1591055" y="3925585"/>
            <a:ext cx="310038" cy="262890"/>
          </a:xfrm>
          <a:custGeom>
            <a:avLst/>
            <a:gdLst/>
            <a:ahLst/>
            <a:cxnLst/>
            <a:rect l="l" t="t" r="r" b="b"/>
            <a:pathLst>
              <a:path w="413385" h="350520">
                <a:moveTo>
                  <a:pt x="0" y="350519"/>
                </a:moveTo>
                <a:lnTo>
                  <a:pt x="413003" y="350519"/>
                </a:lnTo>
                <a:lnTo>
                  <a:pt x="413003" y="0"/>
                </a:lnTo>
                <a:lnTo>
                  <a:pt x="0" y="0"/>
                </a:lnTo>
                <a:lnTo>
                  <a:pt x="0" y="350519"/>
                </a:lnTo>
                <a:close/>
              </a:path>
            </a:pathLst>
          </a:custGeom>
          <a:solidFill>
            <a:srgbClr val="8BC53D"/>
          </a:solidFill>
        </p:spPr>
        <p:txBody>
          <a:bodyPr wrap="square" lIns="0" tIns="0" rIns="0" bIns="0" rtlCol="0"/>
          <a:lstStyle/>
          <a:p>
            <a:endParaRPr sz="1050"/>
          </a:p>
        </p:txBody>
      </p:sp>
      <p:sp>
        <p:nvSpPr>
          <p:cNvPr id="39" name="object 40"/>
          <p:cNvSpPr/>
          <p:nvPr/>
        </p:nvSpPr>
        <p:spPr>
          <a:xfrm>
            <a:off x="1922526" y="3925585"/>
            <a:ext cx="310038" cy="262890"/>
          </a:xfrm>
          <a:custGeom>
            <a:avLst/>
            <a:gdLst/>
            <a:ahLst/>
            <a:cxnLst/>
            <a:rect l="l" t="t" r="r" b="b"/>
            <a:pathLst>
              <a:path w="413385" h="350520">
                <a:moveTo>
                  <a:pt x="0" y="350519"/>
                </a:moveTo>
                <a:lnTo>
                  <a:pt x="413004" y="350519"/>
                </a:lnTo>
                <a:lnTo>
                  <a:pt x="413004" y="0"/>
                </a:lnTo>
                <a:lnTo>
                  <a:pt x="0" y="0"/>
                </a:lnTo>
                <a:lnTo>
                  <a:pt x="0" y="350519"/>
                </a:lnTo>
                <a:close/>
              </a:path>
            </a:pathLst>
          </a:custGeom>
          <a:solidFill>
            <a:srgbClr val="8BC53D"/>
          </a:solidFill>
        </p:spPr>
        <p:txBody>
          <a:bodyPr wrap="square" lIns="0" tIns="0" rIns="0" bIns="0" rtlCol="0"/>
          <a:lstStyle/>
          <a:p>
            <a:endParaRPr sz="1050"/>
          </a:p>
        </p:txBody>
      </p:sp>
      <p:sp>
        <p:nvSpPr>
          <p:cNvPr id="40" name="object 41"/>
          <p:cNvSpPr/>
          <p:nvPr/>
        </p:nvSpPr>
        <p:spPr>
          <a:xfrm>
            <a:off x="2257426" y="3925585"/>
            <a:ext cx="310991" cy="262890"/>
          </a:xfrm>
          <a:custGeom>
            <a:avLst/>
            <a:gdLst/>
            <a:ahLst/>
            <a:cxnLst/>
            <a:rect l="l" t="t" r="r" b="b"/>
            <a:pathLst>
              <a:path w="414655" h="350520">
                <a:moveTo>
                  <a:pt x="0" y="350519"/>
                </a:moveTo>
                <a:lnTo>
                  <a:pt x="414528" y="350519"/>
                </a:lnTo>
                <a:lnTo>
                  <a:pt x="414528" y="0"/>
                </a:lnTo>
                <a:lnTo>
                  <a:pt x="0" y="0"/>
                </a:lnTo>
                <a:lnTo>
                  <a:pt x="0" y="350519"/>
                </a:lnTo>
                <a:close/>
              </a:path>
            </a:pathLst>
          </a:custGeom>
          <a:solidFill>
            <a:srgbClr val="8BC53D"/>
          </a:solidFill>
        </p:spPr>
        <p:txBody>
          <a:bodyPr wrap="square" lIns="0" tIns="0" rIns="0" bIns="0" rtlCol="0"/>
          <a:lstStyle/>
          <a:p>
            <a:endParaRPr sz="1050"/>
          </a:p>
        </p:txBody>
      </p:sp>
      <p:sp>
        <p:nvSpPr>
          <p:cNvPr id="41" name="object 42"/>
          <p:cNvSpPr/>
          <p:nvPr/>
        </p:nvSpPr>
        <p:spPr>
          <a:xfrm>
            <a:off x="2591180" y="3925585"/>
            <a:ext cx="310038" cy="262890"/>
          </a:xfrm>
          <a:custGeom>
            <a:avLst/>
            <a:gdLst/>
            <a:ahLst/>
            <a:cxnLst/>
            <a:rect l="l" t="t" r="r" b="b"/>
            <a:pathLst>
              <a:path w="413385" h="350520">
                <a:moveTo>
                  <a:pt x="0" y="350519"/>
                </a:moveTo>
                <a:lnTo>
                  <a:pt x="413004" y="350519"/>
                </a:lnTo>
                <a:lnTo>
                  <a:pt x="413004" y="0"/>
                </a:lnTo>
                <a:lnTo>
                  <a:pt x="0" y="0"/>
                </a:lnTo>
                <a:lnTo>
                  <a:pt x="0" y="350519"/>
                </a:lnTo>
                <a:close/>
              </a:path>
            </a:pathLst>
          </a:custGeom>
          <a:solidFill>
            <a:srgbClr val="8BC53D"/>
          </a:solidFill>
        </p:spPr>
        <p:txBody>
          <a:bodyPr wrap="square" lIns="0" tIns="0" rIns="0" bIns="0" rtlCol="0"/>
          <a:lstStyle/>
          <a:p>
            <a:endParaRPr sz="1050"/>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Kanban Task Board (3 of 4)</a:t>
            </a:r>
            <a:br>
              <a:rPr lang="en-US"/>
            </a:br>
            <a:endParaRPr lang="en-US" dirty="0"/>
          </a:p>
        </p:txBody>
      </p:sp>
      <p:sp>
        <p:nvSpPr>
          <p:cNvPr id="39" name="object 8"/>
          <p:cNvSpPr/>
          <p:nvPr/>
        </p:nvSpPr>
        <p:spPr>
          <a:xfrm>
            <a:off x="1257301" y="1589723"/>
            <a:ext cx="1721644" cy="2753678"/>
          </a:xfrm>
          <a:custGeom>
            <a:avLst/>
            <a:gdLst/>
            <a:ahLst/>
            <a:cxnLst/>
            <a:rect l="l" t="t" r="r" b="b"/>
            <a:pathLst>
              <a:path w="2295525" h="3976370">
                <a:moveTo>
                  <a:pt x="0" y="3976116"/>
                </a:moveTo>
                <a:lnTo>
                  <a:pt x="2295144" y="3976116"/>
                </a:lnTo>
                <a:lnTo>
                  <a:pt x="2295144" y="0"/>
                </a:lnTo>
                <a:lnTo>
                  <a:pt x="0" y="0"/>
                </a:lnTo>
                <a:lnTo>
                  <a:pt x="0" y="3976116"/>
                </a:lnTo>
                <a:close/>
              </a:path>
            </a:pathLst>
          </a:custGeom>
          <a:solidFill>
            <a:srgbClr val="F1F1F1"/>
          </a:solidFill>
        </p:spPr>
        <p:txBody>
          <a:bodyPr wrap="square" lIns="0" tIns="0" rIns="0" bIns="0" rtlCol="0"/>
          <a:lstStyle/>
          <a:p>
            <a:endParaRPr sz="1050"/>
          </a:p>
        </p:txBody>
      </p:sp>
      <p:sp>
        <p:nvSpPr>
          <p:cNvPr id="40" name="object 9"/>
          <p:cNvSpPr/>
          <p:nvPr/>
        </p:nvSpPr>
        <p:spPr>
          <a:xfrm>
            <a:off x="3060954" y="1589723"/>
            <a:ext cx="1721644" cy="2753678"/>
          </a:xfrm>
          <a:custGeom>
            <a:avLst/>
            <a:gdLst/>
            <a:ahLst/>
            <a:cxnLst/>
            <a:rect l="l" t="t" r="r" b="b"/>
            <a:pathLst>
              <a:path w="2295525" h="3976370">
                <a:moveTo>
                  <a:pt x="0" y="3976116"/>
                </a:moveTo>
                <a:lnTo>
                  <a:pt x="2295144" y="3976116"/>
                </a:lnTo>
                <a:lnTo>
                  <a:pt x="2295144" y="0"/>
                </a:lnTo>
                <a:lnTo>
                  <a:pt x="0" y="0"/>
                </a:lnTo>
                <a:lnTo>
                  <a:pt x="0" y="3976116"/>
                </a:lnTo>
                <a:close/>
              </a:path>
            </a:pathLst>
          </a:custGeom>
          <a:solidFill>
            <a:srgbClr val="F1F1F1"/>
          </a:solidFill>
        </p:spPr>
        <p:txBody>
          <a:bodyPr wrap="square" lIns="0" tIns="0" rIns="0" bIns="0" rtlCol="0"/>
          <a:lstStyle/>
          <a:p>
            <a:endParaRPr sz="1050"/>
          </a:p>
        </p:txBody>
      </p:sp>
      <p:sp>
        <p:nvSpPr>
          <p:cNvPr id="41" name="object 10"/>
          <p:cNvSpPr/>
          <p:nvPr/>
        </p:nvSpPr>
        <p:spPr>
          <a:xfrm>
            <a:off x="4865751" y="1589723"/>
            <a:ext cx="1720215" cy="2753678"/>
          </a:xfrm>
          <a:custGeom>
            <a:avLst/>
            <a:gdLst/>
            <a:ahLst/>
            <a:cxnLst/>
            <a:rect l="l" t="t" r="r" b="b"/>
            <a:pathLst>
              <a:path w="2293620" h="3976370">
                <a:moveTo>
                  <a:pt x="0" y="3976116"/>
                </a:moveTo>
                <a:lnTo>
                  <a:pt x="2293620" y="3976116"/>
                </a:lnTo>
                <a:lnTo>
                  <a:pt x="2293620" y="0"/>
                </a:lnTo>
                <a:lnTo>
                  <a:pt x="0" y="0"/>
                </a:lnTo>
                <a:lnTo>
                  <a:pt x="0" y="3976116"/>
                </a:lnTo>
                <a:close/>
              </a:path>
            </a:pathLst>
          </a:custGeom>
          <a:solidFill>
            <a:srgbClr val="F1F1F1"/>
          </a:solidFill>
        </p:spPr>
        <p:txBody>
          <a:bodyPr wrap="square" lIns="0" tIns="0" rIns="0" bIns="0" rtlCol="0"/>
          <a:lstStyle/>
          <a:p>
            <a:endParaRPr sz="1050"/>
          </a:p>
        </p:txBody>
      </p:sp>
      <p:sp>
        <p:nvSpPr>
          <p:cNvPr id="42" name="object 11"/>
          <p:cNvSpPr txBox="1"/>
          <p:nvPr/>
        </p:nvSpPr>
        <p:spPr>
          <a:xfrm>
            <a:off x="1259586" y="1167955"/>
            <a:ext cx="1720215" cy="224790"/>
          </a:xfrm>
          <a:prstGeom prst="rect">
            <a:avLst/>
          </a:prstGeom>
          <a:solidFill>
            <a:schemeClr val="tx2">
              <a:lumMod val="60000"/>
              <a:lumOff val="40000"/>
            </a:schemeClr>
          </a:solidFill>
        </p:spPr>
        <p:txBody>
          <a:bodyPr vert="horz" wrap="square" lIns="0" tIns="63817" rIns="0" bIns="0" rtlCol="0">
            <a:spAutoFit/>
          </a:bodyPr>
          <a:lstStyle/>
          <a:p>
            <a:pPr marL="1270" algn="ctr">
              <a:spcBef>
                <a:spcPts val="670"/>
              </a:spcBef>
            </a:pPr>
            <a:r>
              <a:rPr sz="1050" spc="-25" dirty="0">
                <a:solidFill>
                  <a:srgbClr val="FFFFFF"/>
                </a:solidFill>
                <a:latin typeface="Calibri"/>
                <a:cs typeface="Calibri"/>
              </a:rPr>
              <a:t>TO</a:t>
            </a:r>
            <a:r>
              <a:rPr sz="1050" spc="-105" dirty="0">
                <a:solidFill>
                  <a:srgbClr val="FFFFFF"/>
                </a:solidFill>
                <a:latin typeface="Calibri"/>
                <a:cs typeface="Calibri"/>
              </a:rPr>
              <a:t> </a:t>
            </a:r>
            <a:r>
              <a:rPr sz="1050" spc="-5" dirty="0">
                <a:solidFill>
                  <a:srgbClr val="FFFFFF"/>
                </a:solidFill>
                <a:latin typeface="Calibri"/>
                <a:cs typeface="Calibri"/>
              </a:rPr>
              <a:t>DO</a:t>
            </a:r>
            <a:endParaRPr sz="1050">
              <a:latin typeface="Calibri"/>
              <a:cs typeface="Calibri"/>
            </a:endParaRPr>
          </a:p>
        </p:txBody>
      </p:sp>
      <p:sp>
        <p:nvSpPr>
          <p:cNvPr id="43" name="object 12"/>
          <p:cNvSpPr txBox="1"/>
          <p:nvPr/>
        </p:nvSpPr>
        <p:spPr>
          <a:xfrm>
            <a:off x="3063241" y="1167955"/>
            <a:ext cx="1721644" cy="224790"/>
          </a:xfrm>
          <a:prstGeom prst="rect">
            <a:avLst/>
          </a:prstGeom>
          <a:solidFill>
            <a:schemeClr val="tx2">
              <a:lumMod val="60000"/>
              <a:lumOff val="40000"/>
            </a:schemeClr>
          </a:solidFill>
        </p:spPr>
        <p:txBody>
          <a:bodyPr vert="horz" wrap="square" lIns="0" tIns="63817" rIns="0" bIns="0" rtlCol="0">
            <a:spAutoFit/>
          </a:bodyPr>
          <a:lstStyle/>
          <a:p>
            <a:pPr marL="529590">
              <a:spcBef>
                <a:spcPts val="670"/>
              </a:spcBef>
            </a:pPr>
            <a:r>
              <a:rPr sz="1050" dirty="0">
                <a:solidFill>
                  <a:srgbClr val="FFFFFF"/>
                </a:solidFill>
                <a:latin typeface="Calibri"/>
                <a:cs typeface="Calibri"/>
              </a:rPr>
              <a:t>IN</a:t>
            </a:r>
            <a:r>
              <a:rPr sz="1050" spc="-85" dirty="0">
                <a:solidFill>
                  <a:srgbClr val="FFFFFF"/>
                </a:solidFill>
                <a:latin typeface="Calibri"/>
                <a:cs typeface="Calibri"/>
              </a:rPr>
              <a:t> </a:t>
            </a:r>
            <a:r>
              <a:rPr sz="1050" spc="-10" dirty="0">
                <a:solidFill>
                  <a:srgbClr val="FFFFFF"/>
                </a:solidFill>
                <a:latin typeface="Calibri"/>
                <a:cs typeface="Calibri"/>
              </a:rPr>
              <a:t>PROGRESS</a:t>
            </a:r>
            <a:endParaRPr sz="1050">
              <a:latin typeface="Calibri"/>
              <a:cs typeface="Calibri"/>
            </a:endParaRPr>
          </a:p>
        </p:txBody>
      </p:sp>
      <p:sp>
        <p:nvSpPr>
          <p:cNvPr id="44" name="object 13"/>
          <p:cNvSpPr txBox="1"/>
          <p:nvPr/>
        </p:nvSpPr>
        <p:spPr>
          <a:xfrm>
            <a:off x="4866894" y="1167955"/>
            <a:ext cx="1721644" cy="224790"/>
          </a:xfrm>
          <a:prstGeom prst="rect">
            <a:avLst/>
          </a:prstGeom>
          <a:solidFill>
            <a:schemeClr val="tx2">
              <a:lumMod val="60000"/>
              <a:lumOff val="40000"/>
            </a:schemeClr>
          </a:solidFill>
        </p:spPr>
        <p:txBody>
          <a:bodyPr vert="horz" wrap="square" lIns="0" tIns="63817" rIns="0" bIns="0" rtlCol="0">
            <a:spAutoFit/>
          </a:bodyPr>
          <a:lstStyle/>
          <a:p>
            <a:pPr marL="1905" algn="ctr">
              <a:spcBef>
                <a:spcPts val="670"/>
              </a:spcBef>
            </a:pPr>
            <a:r>
              <a:rPr sz="1050" spc="-5" dirty="0">
                <a:solidFill>
                  <a:srgbClr val="FFFFFF"/>
                </a:solidFill>
                <a:latin typeface="Calibri"/>
                <a:cs typeface="Calibri"/>
              </a:rPr>
              <a:t>DONE</a:t>
            </a:r>
            <a:endParaRPr sz="1050">
              <a:latin typeface="Calibri"/>
              <a:cs typeface="Calibri"/>
            </a:endParaRPr>
          </a:p>
        </p:txBody>
      </p:sp>
      <p:sp>
        <p:nvSpPr>
          <p:cNvPr id="45" name="object 14"/>
          <p:cNvSpPr/>
          <p:nvPr/>
        </p:nvSpPr>
        <p:spPr>
          <a:xfrm>
            <a:off x="1408176" y="1653731"/>
            <a:ext cx="310038" cy="262890"/>
          </a:xfrm>
          <a:custGeom>
            <a:avLst/>
            <a:gdLst/>
            <a:ahLst/>
            <a:cxnLst/>
            <a:rect l="l" t="t" r="r" b="b"/>
            <a:pathLst>
              <a:path w="413385" h="350519">
                <a:moveTo>
                  <a:pt x="0" y="350520"/>
                </a:moveTo>
                <a:lnTo>
                  <a:pt x="413004" y="350520"/>
                </a:lnTo>
                <a:lnTo>
                  <a:pt x="413004" y="0"/>
                </a:lnTo>
                <a:lnTo>
                  <a:pt x="0" y="0"/>
                </a:lnTo>
                <a:lnTo>
                  <a:pt x="0" y="350520"/>
                </a:lnTo>
                <a:close/>
              </a:path>
            </a:pathLst>
          </a:custGeom>
          <a:solidFill>
            <a:srgbClr val="004264"/>
          </a:solidFill>
        </p:spPr>
        <p:txBody>
          <a:bodyPr wrap="square" lIns="0" tIns="0" rIns="0" bIns="0" rtlCol="0"/>
          <a:lstStyle/>
          <a:p>
            <a:endParaRPr sz="1050"/>
          </a:p>
        </p:txBody>
      </p:sp>
      <p:sp>
        <p:nvSpPr>
          <p:cNvPr id="46" name="object 15"/>
          <p:cNvSpPr/>
          <p:nvPr/>
        </p:nvSpPr>
        <p:spPr>
          <a:xfrm>
            <a:off x="1741931" y="1653731"/>
            <a:ext cx="310038" cy="262890"/>
          </a:xfrm>
          <a:custGeom>
            <a:avLst/>
            <a:gdLst/>
            <a:ahLst/>
            <a:cxnLst/>
            <a:rect l="l" t="t" r="r" b="b"/>
            <a:pathLst>
              <a:path w="413385" h="350519">
                <a:moveTo>
                  <a:pt x="0" y="350520"/>
                </a:moveTo>
                <a:lnTo>
                  <a:pt x="413004" y="350520"/>
                </a:lnTo>
                <a:lnTo>
                  <a:pt x="413004" y="0"/>
                </a:lnTo>
                <a:lnTo>
                  <a:pt x="0" y="0"/>
                </a:lnTo>
                <a:lnTo>
                  <a:pt x="0" y="350520"/>
                </a:lnTo>
                <a:close/>
              </a:path>
            </a:pathLst>
          </a:custGeom>
          <a:solidFill>
            <a:srgbClr val="004264"/>
          </a:solidFill>
        </p:spPr>
        <p:txBody>
          <a:bodyPr wrap="square" lIns="0" tIns="0" rIns="0" bIns="0" rtlCol="0"/>
          <a:lstStyle/>
          <a:p>
            <a:endParaRPr sz="1050"/>
          </a:p>
        </p:txBody>
      </p:sp>
      <p:sp>
        <p:nvSpPr>
          <p:cNvPr id="47" name="object 16"/>
          <p:cNvSpPr/>
          <p:nvPr/>
        </p:nvSpPr>
        <p:spPr>
          <a:xfrm>
            <a:off x="2075688" y="1653731"/>
            <a:ext cx="310038" cy="262890"/>
          </a:xfrm>
          <a:custGeom>
            <a:avLst/>
            <a:gdLst/>
            <a:ahLst/>
            <a:cxnLst/>
            <a:rect l="l" t="t" r="r" b="b"/>
            <a:pathLst>
              <a:path w="413385" h="350519">
                <a:moveTo>
                  <a:pt x="0" y="350520"/>
                </a:moveTo>
                <a:lnTo>
                  <a:pt x="413004" y="350520"/>
                </a:lnTo>
                <a:lnTo>
                  <a:pt x="413004" y="0"/>
                </a:lnTo>
                <a:lnTo>
                  <a:pt x="0" y="0"/>
                </a:lnTo>
                <a:lnTo>
                  <a:pt x="0" y="350520"/>
                </a:lnTo>
                <a:close/>
              </a:path>
            </a:pathLst>
          </a:custGeom>
          <a:solidFill>
            <a:srgbClr val="004264"/>
          </a:solidFill>
        </p:spPr>
        <p:txBody>
          <a:bodyPr wrap="square" lIns="0" tIns="0" rIns="0" bIns="0" rtlCol="0"/>
          <a:lstStyle/>
          <a:p>
            <a:endParaRPr sz="1050"/>
          </a:p>
        </p:txBody>
      </p:sp>
      <p:sp>
        <p:nvSpPr>
          <p:cNvPr id="48" name="object 17"/>
          <p:cNvSpPr/>
          <p:nvPr/>
        </p:nvSpPr>
        <p:spPr>
          <a:xfrm>
            <a:off x="1408176" y="1939481"/>
            <a:ext cx="310038" cy="262890"/>
          </a:xfrm>
          <a:custGeom>
            <a:avLst/>
            <a:gdLst/>
            <a:ahLst/>
            <a:cxnLst/>
            <a:rect l="l" t="t" r="r" b="b"/>
            <a:pathLst>
              <a:path w="413385" h="350519">
                <a:moveTo>
                  <a:pt x="0" y="350520"/>
                </a:moveTo>
                <a:lnTo>
                  <a:pt x="413004" y="350520"/>
                </a:lnTo>
                <a:lnTo>
                  <a:pt x="413004" y="0"/>
                </a:lnTo>
                <a:lnTo>
                  <a:pt x="0" y="0"/>
                </a:lnTo>
                <a:lnTo>
                  <a:pt x="0" y="350520"/>
                </a:lnTo>
                <a:close/>
              </a:path>
            </a:pathLst>
          </a:custGeom>
          <a:solidFill>
            <a:srgbClr val="004264"/>
          </a:solidFill>
        </p:spPr>
        <p:txBody>
          <a:bodyPr wrap="square" lIns="0" tIns="0" rIns="0" bIns="0" rtlCol="0"/>
          <a:lstStyle/>
          <a:p>
            <a:endParaRPr sz="1050"/>
          </a:p>
        </p:txBody>
      </p:sp>
      <p:sp>
        <p:nvSpPr>
          <p:cNvPr id="49" name="object 18"/>
          <p:cNvSpPr/>
          <p:nvPr/>
        </p:nvSpPr>
        <p:spPr>
          <a:xfrm>
            <a:off x="1739646" y="1939481"/>
            <a:ext cx="310038" cy="262890"/>
          </a:xfrm>
          <a:custGeom>
            <a:avLst/>
            <a:gdLst/>
            <a:ahLst/>
            <a:cxnLst/>
            <a:rect l="l" t="t" r="r" b="b"/>
            <a:pathLst>
              <a:path w="413385" h="350519">
                <a:moveTo>
                  <a:pt x="0" y="350520"/>
                </a:moveTo>
                <a:lnTo>
                  <a:pt x="413004" y="350520"/>
                </a:lnTo>
                <a:lnTo>
                  <a:pt x="413004" y="0"/>
                </a:lnTo>
                <a:lnTo>
                  <a:pt x="0" y="0"/>
                </a:lnTo>
                <a:lnTo>
                  <a:pt x="0" y="350520"/>
                </a:lnTo>
                <a:close/>
              </a:path>
            </a:pathLst>
          </a:custGeom>
          <a:solidFill>
            <a:srgbClr val="004264"/>
          </a:solidFill>
        </p:spPr>
        <p:txBody>
          <a:bodyPr wrap="square" lIns="0" tIns="0" rIns="0" bIns="0" rtlCol="0"/>
          <a:lstStyle/>
          <a:p>
            <a:endParaRPr sz="1050"/>
          </a:p>
        </p:txBody>
      </p:sp>
      <p:sp>
        <p:nvSpPr>
          <p:cNvPr id="50" name="object 19"/>
          <p:cNvSpPr/>
          <p:nvPr/>
        </p:nvSpPr>
        <p:spPr>
          <a:xfrm>
            <a:off x="2075688" y="1939481"/>
            <a:ext cx="310038" cy="262890"/>
          </a:xfrm>
          <a:custGeom>
            <a:avLst/>
            <a:gdLst/>
            <a:ahLst/>
            <a:cxnLst/>
            <a:rect l="l" t="t" r="r" b="b"/>
            <a:pathLst>
              <a:path w="413385" h="350519">
                <a:moveTo>
                  <a:pt x="0" y="350520"/>
                </a:moveTo>
                <a:lnTo>
                  <a:pt x="413004" y="350520"/>
                </a:lnTo>
                <a:lnTo>
                  <a:pt x="413004" y="0"/>
                </a:lnTo>
                <a:lnTo>
                  <a:pt x="0" y="0"/>
                </a:lnTo>
                <a:lnTo>
                  <a:pt x="0" y="350520"/>
                </a:lnTo>
                <a:close/>
              </a:path>
            </a:pathLst>
          </a:custGeom>
          <a:solidFill>
            <a:srgbClr val="004264"/>
          </a:solidFill>
        </p:spPr>
        <p:txBody>
          <a:bodyPr wrap="square" lIns="0" tIns="0" rIns="0" bIns="0" rtlCol="0"/>
          <a:lstStyle/>
          <a:p>
            <a:endParaRPr sz="1050"/>
          </a:p>
        </p:txBody>
      </p:sp>
      <p:sp>
        <p:nvSpPr>
          <p:cNvPr id="51" name="object 20"/>
          <p:cNvSpPr/>
          <p:nvPr/>
        </p:nvSpPr>
        <p:spPr>
          <a:xfrm>
            <a:off x="1408176" y="2288095"/>
            <a:ext cx="310038" cy="262890"/>
          </a:xfrm>
          <a:custGeom>
            <a:avLst/>
            <a:gdLst/>
            <a:ahLst/>
            <a:cxnLst/>
            <a:rect l="l" t="t" r="r" b="b"/>
            <a:pathLst>
              <a:path w="413385" h="350519">
                <a:moveTo>
                  <a:pt x="0" y="350520"/>
                </a:moveTo>
                <a:lnTo>
                  <a:pt x="413004" y="350520"/>
                </a:lnTo>
                <a:lnTo>
                  <a:pt x="413004" y="0"/>
                </a:lnTo>
                <a:lnTo>
                  <a:pt x="0" y="0"/>
                </a:lnTo>
                <a:lnTo>
                  <a:pt x="0" y="350520"/>
                </a:lnTo>
                <a:close/>
              </a:path>
            </a:pathLst>
          </a:custGeom>
          <a:solidFill>
            <a:srgbClr val="FCB812"/>
          </a:solidFill>
        </p:spPr>
        <p:txBody>
          <a:bodyPr wrap="square" lIns="0" tIns="0" rIns="0" bIns="0" rtlCol="0"/>
          <a:lstStyle/>
          <a:p>
            <a:endParaRPr sz="1050"/>
          </a:p>
        </p:txBody>
      </p:sp>
      <p:sp>
        <p:nvSpPr>
          <p:cNvPr id="52" name="object 21"/>
          <p:cNvSpPr/>
          <p:nvPr/>
        </p:nvSpPr>
        <p:spPr>
          <a:xfrm>
            <a:off x="1741931" y="2288095"/>
            <a:ext cx="310038" cy="262890"/>
          </a:xfrm>
          <a:custGeom>
            <a:avLst/>
            <a:gdLst/>
            <a:ahLst/>
            <a:cxnLst/>
            <a:rect l="l" t="t" r="r" b="b"/>
            <a:pathLst>
              <a:path w="413385" h="350519">
                <a:moveTo>
                  <a:pt x="0" y="350520"/>
                </a:moveTo>
                <a:lnTo>
                  <a:pt x="413004" y="350520"/>
                </a:lnTo>
                <a:lnTo>
                  <a:pt x="413004" y="0"/>
                </a:lnTo>
                <a:lnTo>
                  <a:pt x="0" y="0"/>
                </a:lnTo>
                <a:lnTo>
                  <a:pt x="0" y="350520"/>
                </a:lnTo>
                <a:close/>
              </a:path>
            </a:pathLst>
          </a:custGeom>
          <a:solidFill>
            <a:srgbClr val="FCB812"/>
          </a:solidFill>
        </p:spPr>
        <p:txBody>
          <a:bodyPr wrap="square" lIns="0" tIns="0" rIns="0" bIns="0" rtlCol="0"/>
          <a:lstStyle/>
          <a:p>
            <a:endParaRPr sz="1050"/>
          </a:p>
        </p:txBody>
      </p:sp>
      <p:sp>
        <p:nvSpPr>
          <p:cNvPr id="53" name="object 22"/>
          <p:cNvSpPr/>
          <p:nvPr/>
        </p:nvSpPr>
        <p:spPr>
          <a:xfrm>
            <a:off x="2075688" y="2288095"/>
            <a:ext cx="310038" cy="262890"/>
          </a:xfrm>
          <a:custGeom>
            <a:avLst/>
            <a:gdLst/>
            <a:ahLst/>
            <a:cxnLst/>
            <a:rect l="l" t="t" r="r" b="b"/>
            <a:pathLst>
              <a:path w="413385" h="350519">
                <a:moveTo>
                  <a:pt x="0" y="350520"/>
                </a:moveTo>
                <a:lnTo>
                  <a:pt x="413004" y="350520"/>
                </a:lnTo>
                <a:lnTo>
                  <a:pt x="413004" y="0"/>
                </a:lnTo>
                <a:lnTo>
                  <a:pt x="0" y="0"/>
                </a:lnTo>
                <a:lnTo>
                  <a:pt x="0" y="350520"/>
                </a:lnTo>
                <a:close/>
              </a:path>
            </a:pathLst>
          </a:custGeom>
          <a:solidFill>
            <a:srgbClr val="FCB812"/>
          </a:solidFill>
        </p:spPr>
        <p:txBody>
          <a:bodyPr wrap="square" lIns="0" tIns="0" rIns="0" bIns="0" rtlCol="0"/>
          <a:lstStyle/>
          <a:p>
            <a:endParaRPr sz="1050"/>
          </a:p>
        </p:txBody>
      </p:sp>
      <p:sp>
        <p:nvSpPr>
          <p:cNvPr id="54" name="object 23"/>
          <p:cNvSpPr/>
          <p:nvPr/>
        </p:nvSpPr>
        <p:spPr>
          <a:xfrm>
            <a:off x="1408176" y="2573846"/>
            <a:ext cx="310038" cy="264319"/>
          </a:xfrm>
          <a:custGeom>
            <a:avLst/>
            <a:gdLst/>
            <a:ahLst/>
            <a:cxnLst/>
            <a:rect l="l" t="t" r="r" b="b"/>
            <a:pathLst>
              <a:path w="413385" h="352425">
                <a:moveTo>
                  <a:pt x="0" y="352044"/>
                </a:moveTo>
                <a:lnTo>
                  <a:pt x="413004" y="352044"/>
                </a:lnTo>
                <a:lnTo>
                  <a:pt x="413004" y="0"/>
                </a:lnTo>
                <a:lnTo>
                  <a:pt x="0" y="0"/>
                </a:lnTo>
                <a:lnTo>
                  <a:pt x="0" y="352044"/>
                </a:lnTo>
                <a:close/>
              </a:path>
            </a:pathLst>
          </a:custGeom>
          <a:solidFill>
            <a:srgbClr val="FCB812"/>
          </a:solidFill>
        </p:spPr>
        <p:txBody>
          <a:bodyPr wrap="square" lIns="0" tIns="0" rIns="0" bIns="0" rtlCol="0"/>
          <a:lstStyle/>
          <a:p>
            <a:endParaRPr sz="1050"/>
          </a:p>
        </p:txBody>
      </p:sp>
      <p:sp>
        <p:nvSpPr>
          <p:cNvPr id="55" name="object 24"/>
          <p:cNvSpPr/>
          <p:nvPr/>
        </p:nvSpPr>
        <p:spPr>
          <a:xfrm>
            <a:off x="1739646" y="2573846"/>
            <a:ext cx="310038" cy="264319"/>
          </a:xfrm>
          <a:custGeom>
            <a:avLst/>
            <a:gdLst/>
            <a:ahLst/>
            <a:cxnLst/>
            <a:rect l="l" t="t" r="r" b="b"/>
            <a:pathLst>
              <a:path w="413385" h="352425">
                <a:moveTo>
                  <a:pt x="0" y="352044"/>
                </a:moveTo>
                <a:lnTo>
                  <a:pt x="413004" y="352044"/>
                </a:lnTo>
                <a:lnTo>
                  <a:pt x="413004" y="0"/>
                </a:lnTo>
                <a:lnTo>
                  <a:pt x="0" y="0"/>
                </a:lnTo>
                <a:lnTo>
                  <a:pt x="0" y="352044"/>
                </a:lnTo>
                <a:close/>
              </a:path>
            </a:pathLst>
          </a:custGeom>
          <a:solidFill>
            <a:srgbClr val="FCB812"/>
          </a:solidFill>
        </p:spPr>
        <p:txBody>
          <a:bodyPr wrap="square" lIns="0" tIns="0" rIns="0" bIns="0" rtlCol="0"/>
          <a:lstStyle/>
          <a:p>
            <a:endParaRPr sz="1050"/>
          </a:p>
        </p:txBody>
      </p:sp>
      <p:sp>
        <p:nvSpPr>
          <p:cNvPr id="56" name="object 25"/>
          <p:cNvSpPr/>
          <p:nvPr/>
        </p:nvSpPr>
        <p:spPr>
          <a:xfrm>
            <a:off x="1408176" y="2932748"/>
            <a:ext cx="310038" cy="262890"/>
          </a:xfrm>
          <a:custGeom>
            <a:avLst/>
            <a:gdLst/>
            <a:ahLst/>
            <a:cxnLst/>
            <a:rect l="l" t="t" r="r" b="b"/>
            <a:pathLst>
              <a:path w="413385" h="350520">
                <a:moveTo>
                  <a:pt x="0" y="350520"/>
                </a:moveTo>
                <a:lnTo>
                  <a:pt x="413004" y="350520"/>
                </a:lnTo>
                <a:lnTo>
                  <a:pt x="413004" y="0"/>
                </a:lnTo>
                <a:lnTo>
                  <a:pt x="0" y="0"/>
                </a:lnTo>
                <a:lnTo>
                  <a:pt x="0" y="350520"/>
                </a:lnTo>
                <a:close/>
              </a:path>
            </a:pathLst>
          </a:custGeom>
          <a:solidFill>
            <a:srgbClr val="EF4E37"/>
          </a:solidFill>
        </p:spPr>
        <p:txBody>
          <a:bodyPr wrap="square" lIns="0" tIns="0" rIns="0" bIns="0" rtlCol="0"/>
          <a:lstStyle/>
          <a:p>
            <a:endParaRPr sz="1050"/>
          </a:p>
        </p:txBody>
      </p:sp>
      <p:sp>
        <p:nvSpPr>
          <p:cNvPr id="57" name="object 26"/>
          <p:cNvSpPr/>
          <p:nvPr/>
        </p:nvSpPr>
        <p:spPr>
          <a:xfrm>
            <a:off x="1741931" y="2932748"/>
            <a:ext cx="310038" cy="262890"/>
          </a:xfrm>
          <a:custGeom>
            <a:avLst/>
            <a:gdLst/>
            <a:ahLst/>
            <a:cxnLst/>
            <a:rect l="l" t="t" r="r" b="b"/>
            <a:pathLst>
              <a:path w="413385" h="350520">
                <a:moveTo>
                  <a:pt x="0" y="350520"/>
                </a:moveTo>
                <a:lnTo>
                  <a:pt x="413004" y="350520"/>
                </a:lnTo>
                <a:lnTo>
                  <a:pt x="413004" y="0"/>
                </a:lnTo>
                <a:lnTo>
                  <a:pt x="0" y="0"/>
                </a:lnTo>
                <a:lnTo>
                  <a:pt x="0" y="350520"/>
                </a:lnTo>
                <a:close/>
              </a:path>
            </a:pathLst>
          </a:custGeom>
          <a:solidFill>
            <a:srgbClr val="EF4E37"/>
          </a:solidFill>
        </p:spPr>
        <p:txBody>
          <a:bodyPr wrap="square" lIns="0" tIns="0" rIns="0" bIns="0" rtlCol="0"/>
          <a:lstStyle/>
          <a:p>
            <a:endParaRPr sz="1050"/>
          </a:p>
        </p:txBody>
      </p:sp>
      <p:sp>
        <p:nvSpPr>
          <p:cNvPr id="58" name="object 27"/>
          <p:cNvSpPr/>
          <p:nvPr/>
        </p:nvSpPr>
        <p:spPr>
          <a:xfrm>
            <a:off x="2408302" y="2932748"/>
            <a:ext cx="310991" cy="262890"/>
          </a:xfrm>
          <a:custGeom>
            <a:avLst/>
            <a:gdLst/>
            <a:ahLst/>
            <a:cxnLst/>
            <a:rect l="l" t="t" r="r" b="b"/>
            <a:pathLst>
              <a:path w="414655" h="350520">
                <a:moveTo>
                  <a:pt x="0" y="350520"/>
                </a:moveTo>
                <a:lnTo>
                  <a:pt x="414527" y="350520"/>
                </a:lnTo>
                <a:lnTo>
                  <a:pt x="414527" y="0"/>
                </a:lnTo>
                <a:lnTo>
                  <a:pt x="0" y="0"/>
                </a:lnTo>
                <a:lnTo>
                  <a:pt x="0" y="350520"/>
                </a:lnTo>
                <a:close/>
              </a:path>
            </a:pathLst>
          </a:custGeom>
          <a:solidFill>
            <a:srgbClr val="EF4E37"/>
          </a:solidFill>
        </p:spPr>
        <p:txBody>
          <a:bodyPr wrap="square" lIns="0" tIns="0" rIns="0" bIns="0" rtlCol="0"/>
          <a:lstStyle/>
          <a:p>
            <a:endParaRPr sz="1050"/>
          </a:p>
        </p:txBody>
      </p:sp>
      <p:sp>
        <p:nvSpPr>
          <p:cNvPr id="59" name="object 28"/>
          <p:cNvSpPr/>
          <p:nvPr/>
        </p:nvSpPr>
        <p:spPr>
          <a:xfrm>
            <a:off x="1408176" y="3219641"/>
            <a:ext cx="310038" cy="262890"/>
          </a:xfrm>
          <a:custGeom>
            <a:avLst/>
            <a:gdLst/>
            <a:ahLst/>
            <a:cxnLst/>
            <a:rect l="l" t="t" r="r" b="b"/>
            <a:pathLst>
              <a:path w="413385" h="350520">
                <a:moveTo>
                  <a:pt x="0" y="350519"/>
                </a:moveTo>
                <a:lnTo>
                  <a:pt x="413004" y="350519"/>
                </a:lnTo>
                <a:lnTo>
                  <a:pt x="413004" y="0"/>
                </a:lnTo>
                <a:lnTo>
                  <a:pt x="0" y="0"/>
                </a:lnTo>
                <a:lnTo>
                  <a:pt x="0" y="350519"/>
                </a:lnTo>
                <a:close/>
              </a:path>
            </a:pathLst>
          </a:custGeom>
          <a:solidFill>
            <a:srgbClr val="EF4E37"/>
          </a:solidFill>
        </p:spPr>
        <p:txBody>
          <a:bodyPr wrap="square" lIns="0" tIns="0" rIns="0" bIns="0" rtlCol="0"/>
          <a:lstStyle/>
          <a:p>
            <a:endParaRPr sz="1050"/>
          </a:p>
        </p:txBody>
      </p:sp>
      <p:sp>
        <p:nvSpPr>
          <p:cNvPr id="60" name="object 29"/>
          <p:cNvSpPr/>
          <p:nvPr/>
        </p:nvSpPr>
        <p:spPr>
          <a:xfrm>
            <a:off x="1739646" y="3219641"/>
            <a:ext cx="310038" cy="262890"/>
          </a:xfrm>
          <a:custGeom>
            <a:avLst/>
            <a:gdLst/>
            <a:ahLst/>
            <a:cxnLst/>
            <a:rect l="l" t="t" r="r" b="b"/>
            <a:pathLst>
              <a:path w="413385" h="350520">
                <a:moveTo>
                  <a:pt x="0" y="350519"/>
                </a:moveTo>
                <a:lnTo>
                  <a:pt x="413004" y="350519"/>
                </a:lnTo>
                <a:lnTo>
                  <a:pt x="413004" y="0"/>
                </a:lnTo>
                <a:lnTo>
                  <a:pt x="0" y="0"/>
                </a:lnTo>
                <a:lnTo>
                  <a:pt x="0" y="350519"/>
                </a:lnTo>
                <a:close/>
              </a:path>
            </a:pathLst>
          </a:custGeom>
          <a:solidFill>
            <a:srgbClr val="EF4E37"/>
          </a:solidFill>
        </p:spPr>
        <p:txBody>
          <a:bodyPr wrap="square" lIns="0" tIns="0" rIns="0" bIns="0" rtlCol="0"/>
          <a:lstStyle/>
          <a:p>
            <a:endParaRPr sz="1050"/>
          </a:p>
        </p:txBody>
      </p:sp>
      <p:sp>
        <p:nvSpPr>
          <p:cNvPr id="61" name="object 30"/>
          <p:cNvSpPr/>
          <p:nvPr/>
        </p:nvSpPr>
        <p:spPr>
          <a:xfrm>
            <a:off x="2075688" y="3219641"/>
            <a:ext cx="310038" cy="262890"/>
          </a:xfrm>
          <a:custGeom>
            <a:avLst/>
            <a:gdLst/>
            <a:ahLst/>
            <a:cxnLst/>
            <a:rect l="l" t="t" r="r" b="b"/>
            <a:pathLst>
              <a:path w="413385" h="350520">
                <a:moveTo>
                  <a:pt x="0" y="350519"/>
                </a:moveTo>
                <a:lnTo>
                  <a:pt x="413004" y="350519"/>
                </a:lnTo>
                <a:lnTo>
                  <a:pt x="413004" y="0"/>
                </a:lnTo>
                <a:lnTo>
                  <a:pt x="0" y="0"/>
                </a:lnTo>
                <a:lnTo>
                  <a:pt x="0" y="350519"/>
                </a:lnTo>
                <a:close/>
              </a:path>
            </a:pathLst>
          </a:custGeom>
          <a:solidFill>
            <a:srgbClr val="EF4E37"/>
          </a:solidFill>
        </p:spPr>
        <p:txBody>
          <a:bodyPr wrap="square" lIns="0" tIns="0" rIns="0" bIns="0" rtlCol="0"/>
          <a:lstStyle/>
          <a:p>
            <a:endParaRPr sz="1050"/>
          </a:p>
        </p:txBody>
      </p:sp>
      <p:sp>
        <p:nvSpPr>
          <p:cNvPr id="62" name="object 31"/>
          <p:cNvSpPr/>
          <p:nvPr/>
        </p:nvSpPr>
        <p:spPr>
          <a:xfrm>
            <a:off x="2408302" y="3219641"/>
            <a:ext cx="310991" cy="262890"/>
          </a:xfrm>
          <a:custGeom>
            <a:avLst/>
            <a:gdLst/>
            <a:ahLst/>
            <a:cxnLst/>
            <a:rect l="l" t="t" r="r" b="b"/>
            <a:pathLst>
              <a:path w="414655" h="350520">
                <a:moveTo>
                  <a:pt x="0" y="350519"/>
                </a:moveTo>
                <a:lnTo>
                  <a:pt x="414527" y="350519"/>
                </a:lnTo>
                <a:lnTo>
                  <a:pt x="414527" y="0"/>
                </a:lnTo>
                <a:lnTo>
                  <a:pt x="0" y="0"/>
                </a:lnTo>
                <a:lnTo>
                  <a:pt x="0" y="350519"/>
                </a:lnTo>
                <a:close/>
              </a:path>
            </a:pathLst>
          </a:custGeom>
          <a:solidFill>
            <a:srgbClr val="EF4E37"/>
          </a:solidFill>
        </p:spPr>
        <p:txBody>
          <a:bodyPr wrap="square" lIns="0" tIns="0" rIns="0" bIns="0" rtlCol="0"/>
          <a:lstStyle/>
          <a:p>
            <a:endParaRPr sz="1050"/>
          </a:p>
        </p:txBody>
      </p:sp>
      <p:sp>
        <p:nvSpPr>
          <p:cNvPr id="63" name="object 32"/>
          <p:cNvSpPr/>
          <p:nvPr/>
        </p:nvSpPr>
        <p:spPr>
          <a:xfrm>
            <a:off x="1408176" y="3591116"/>
            <a:ext cx="310038" cy="262890"/>
          </a:xfrm>
          <a:custGeom>
            <a:avLst/>
            <a:gdLst/>
            <a:ahLst/>
            <a:cxnLst/>
            <a:rect l="l" t="t" r="r" b="b"/>
            <a:pathLst>
              <a:path w="413385" h="350520">
                <a:moveTo>
                  <a:pt x="0" y="350519"/>
                </a:moveTo>
                <a:lnTo>
                  <a:pt x="413004" y="350519"/>
                </a:lnTo>
                <a:lnTo>
                  <a:pt x="413004" y="0"/>
                </a:lnTo>
                <a:lnTo>
                  <a:pt x="0" y="0"/>
                </a:lnTo>
                <a:lnTo>
                  <a:pt x="0" y="350519"/>
                </a:lnTo>
                <a:close/>
              </a:path>
            </a:pathLst>
          </a:custGeom>
          <a:solidFill>
            <a:srgbClr val="8BC53D"/>
          </a:solidFill>
        </p:spPr>
        <p:txBody>
          <a:bodyPr wrap="square" lIns="0" tIns="0" rIns="0" bIns="0" rtlCol="0"/>
          <a:lstStyle/>
          <a:p>
            <a:endParaRPr sz="1050"/>
          </a:p>
        </p:txBody>
      </p:sp>
      <p:sp>
        <p:nvSpPr>
          <p:cNvPr id="64" name="object 33"/>
          <p:cNvSpPr/>
          <p:nvPr/>
        </p:nvSpPr>
        <p:spPr>
          <a:xfrm>
            <a:off x="1741931" y="3591116"/>
            <a:ext cx="310038" cy="262890"/>
          </a:xfrm>
          <a:custGeom>
            <a:avLst/>
            <a:gdLst/>
            <a:ahLst/>
            <a:cxnLst/>
            <a:rect l="l" t="t" r="r" b="b"/>
            <a:pathLst>
              <a:path w="413385" h="350520">
                <a:moveTo>
                  <a:pt x="0" y="350519"/>
                </a:moveTo>
                <a:lnTo>
                  <a:pt x="413004" y="350519"/>
                </a:lnTo>
                <a:lnTo>
                  <a:pt x="413004" y="0"/>
                </a:lnTo>
                <a:lnTo>
                  <a:pt x="0" y="0"/>
                </a:lnTo>
                <a:lnTo>
                  <a:pt x="0" y="350519"/>
                </a:lnTo>
                <a:close/>
              </a:path>
            </a:pathLst>
          </a:custGeom>
          <a:solidFill>
            <a:srgbClr val="8BC53D"/>
          </a:solidFill>
        </p:spPr>
        <p:txBody>
          <a:bodyPr wrap="square" lIns="0" tIns="0" rIns="0" bIns="0" rtlCol="0"/>
          <a:lstStyle/>
          <a:p>
            <a:endParaRPr sz="1050"/>
          </a:p>
        </p:txBody>
      </p:sp>
      <p:sp>
        <p:nvSpPr>
          <p:cNvPr id="65" name="object 34"/>
          <p:cNvSpPr/>
          <p:nvPr/>
        </p:nvSpPr>
        <p:spPr>
          <a:xfrm>
            <a:off x="1408176" y="3876866"/>
            <a:ext cx="310038" cy="264319"/>
          </a:xfrm>
          <a:custGeom>
            <a:avLst/>
            <a:gdLst/>
            <a:ahLst/>
            <a:cxnLst/>
            <a:rect l="l" t="t" r="r" b="b"/>
            <a:pathLst>
              <a:path w="413385" h="352425">
                <a:moveTo>
                  <a:pt x="0" y="352043"/>
                </a:moveTo>
                <a:lnTo>
                  <a:pt x="413004" y="352043"/>
                </a:lnTo>
                <a:lnTo>
                  <a:pt x="413004" y="0"/>
                </a:lnTo>
                <a:lnTo>
                  <a:pt x="0" y="0"/>
                </a:lnTo>
                <a:lnTo>
                  <a:pt x="0" y="352043"/>
                </a:lnTo>
                <a:close/>
              </a:path>
            </a:pathLst>
          </a:custGeom>
          <a:solidFill>
            <a:srgbClr val="8BC53D"/>
          </a:solidFill>
        </p:spPr>
        <p:txBody>
          <a:bodyPr wrap="square" lIns="0" tIns="0" rIns="0" bIns="0" rtlCol="0"/>
          <a:lstStyle/>
          <a:p>
            <a:endParaRPr sz="1050"/>
          </a:p>
        </p:txBody>
      </p:sp>
      <p:sp>
        <p:nvSpPr>
          <p:cNvPr id="66" name="object 35"/>
          <p:cNvSpPr/>
          <p:nvPr/>
        </p:nvSpPr>
        <p:spPr>
          <a:xfrm>
            <a:off x="1739646" y="3876866"/>
            <a:ext cx="310038" cy="264319"/>
          </a:xfrm>
          <a:custGeom>
            <a:avLst/>
            <a:gdLst/>
            <a:ahLst/>
            <a:cxnLst/>
            <a:rect l="l" t="t" r="r" b="b"/>
            <a:pathLst>
              <a:path w="413385" h="352425">
                <a:moveTo>
                  <a:pt x="0" y="352043"/>
                </a:moveTo>
                <a:lnTo>
                  <a:pt x="413004" y="352043"/>
                </a:lnTo>
                <a:lnTo>
                  <a:pt x="413004" y="0"/>
                </a:lnTo>
                <a:lnTo>
                  <a:pt x="0" y="0"/>
                </a:lnTo>
                <a:lnTo>
                  <a:pt x="0" y="352043"/>
                </a:lnTo>
                <a:close/>
              </a:path>
            </a:pathLst>
          </a:custGeom>
          <a:solidFill>
            <a:srgbClr val="8BC53D"/>
          </a:solidFill>
        </p:spPr>
        <p:txBody>
          <a:bodyPr wrap="square" lIns="0" tIns="0" rIns="0" bIns="0" rtlCol="0"/>
          <a:lstStyle/>
          <a:p>
            <a:endParaRPr sz="1050"/>
          </a:p>
        </p:txBody>
      </p:sp>
      <p:sp>
        <p:nvSpPr>
          <p:cNvPr id="67" name="object 36"/>
          <p:cNvSpPr/>
          <p:nvPr/>
        </p:nvSpPr>
        <p:spPr>
          <a:xfrm>
            <a:off x="2075688" y="3876866"/>
            <a:ext cx="310038" cy="264319"/>
          </a:xfrm>
          <a:custGeom>
            <a:avLst/>
            <a:gdLst/>
            <a:ahLst/>
            <a:cxnLst/>
            <a:rect l="l" t="t" r="r" b="b"/>
            <a:pathLst>
              <a:path w="413385" h="352425">
                <a:moveTo>
                  <a:pt x="0" y="352043"/>
                </a:moveTo>
                <a:lnTo>
                  <a:pt x="413004" y="352043"/>
                </a:lnTo>
                <a:lnTo>
                  <a:pt x="413004" y="0"/>
                </a:lnTo>
                <a:lnTo>
                  <a:pt x="0" y="0"/>
                </a:lnTo>
                <a:lnTo>
                  <a:pt x="0" y="352043"/>
                </a:lnTo>
                <a:close/>
              </a:path>
            </a:pathLst>
          </a:custGeom>
          <a:solidFill>
            <a:srgbClr val="8BC53D"/>
          </a:solidFill>
        </p:spPr>
        <p:txBody>
          <a:bodyPr wrap="square" lIns="0" tIns="0" rIns="0" bIns="0" rtlCol="0"/>
          <a:lstStyle/>
          <a:p>
            <a:endParaRPr sz="1050"/>
          </a:p>
        </p:txBody>
      </p:sp>
      <p:sp>
        <p:nvSpPr>
          <p:cNvPr id="68" name="object 37"/>
          <p:cNvSpPr/>
          <p:nvPr/>
        </p:nvSpPr>
        <p:spPr>
          <a:xfrm>
            <a:off x="3544443" y="1641158"/>
            <a:ext cx="310991" cy="262890"/>
          </a:xfrm>
          <a:custGeom>
            <a:avLst/>
            <a:gdLst/>
            <a:ahLst/>
            <a:cxnLst/>
            <a:rect l="l" t="t" r="r" b="b"/>
            <a:pathLst>
              <a:path w="414654" h="350519">
                <a:moveTo>
                  <a:pt x="0" y="350520"/>
                </a:moveTo>
                <a:lnTo>
                  <a:pt x="414527" y="350520"/>
                </a:lnTo>
                <a:lnTo>
                  <a:pt x="414527" y="0"/>
                </a:lnTo>
                <a:lnTo>
                  <a:pt x="0" y="0"/>
                </a:lnTo>
                <a:lnTo>
                  <a:pt x="0" y="350520"/>
                </a:lnTo>
                <a:close/>
              </a:path>
            </a:pathLst>
          </a:custGeom>
          <a:solidFill>
            <a:srgbClr val="004264"/>
          </a:solidFill>
        </p:spPr>
        <p:txBody>
          <a:bodyPr wrap="square" lIns="0" tIns="0" rIns="0" bIns="0" rtlCol="0"/>
          <a:lstStyle/>
          <a:p>
            <a:endParaRPr sz="1050"/>
          </a:p>
        </p:txBody>
      </p:sp>
      <p:sp>
        <p:nvSpPr>
          <p:cNvPr id="69" name="object 38"/>
          <p:cNvSpPr/>
          <p:nvPr/>
        </p:nvSpPr>
        <p:spPr>
          <a:xfrm>
            <a:off x="3250692" y="2288095"/>
            <a:ext cx="310038" cy="262890"/>
          </a:xfrm>
          <a:custGeom>
            <a:avLst/>
            <a:gdLst/>
            <a:ahLst/>
            <a:cxnLst/>
            <a:rect l="l" t="t" r="r" b="b"/>
            <a:pathLst>
              <a:path w="413385" h="350519">
                <a:moveTo>
                  <a:pt x="0" y="350520"/>
                </a:moveTo>
                <a:lnTo>
                  <a:pt x="413003" y="350520"/>
                </a:lnTo>
                <a:lnTo>
                  <a:pt x="413003" y="0"/>
                </a:lnTo>
                <a:lnTo>
                  <a:pt x="0" y="0"/>
                </a:lnTo>
                <a:lnTo>
                  <a:pt x="0" y="350520"/>
                </a:lnTo>
                <a:close/>
              </a:path>
            </a:pathLst>
          </a:custGeom>
          <a:solidFill>
            <a:srgbClr val="FCB812"/>
          </a:solidFill>
        </p:spPr>
        <p:txBody>
          <a:bodyPr wrap="square" lIns="0" tIns="0" rIns="0" bIns="0" rtlCol="0"/>
          <a:lstStyle/>
          <a:p>
            <a:endParaRPr sz="1050"/>
          </a:p>
        </p:txBody>
      </p:sp>
      <p:sp>
        <p:nvSpPr>
          <p:cNvPr id="70" name="object 39"/>
          <p:cNvSpPr/>
          <p:nvPr/>
        </p:nvSpPr>
        <p:spPr>
          <a:xfrm>
            <a:off x="3247262" y="2582990"/>
            <a:ext cx="310038" cy="262890"/>
          </a:xfrm>
          <a:custGeom>
            <a:avLst/>
            <a:gdLst/>
            <a:ahLst/>
            <a:cxnLst/>
            <a:rect l="l" t="t" r="r" b="b"/>
            <a:pathLst>
              <a:path w="413385" h="350520">
                <a:moveTo>
                  <a:pt x="0" y="350520"/>
                </a:moveTo>
                <a:lnTo>
                  <a:pt x="413003" y="350520"/>
                </a:lnTo>
                <a:lnTo>
                  <a:pt x="413003" y="0"/>
                </a:lnTo>
                <a:lnTo>
                  <a:pt x="0" y="0"/>
                </a:lnTo>
                <a:lnTo>
                  <a:pt x="0" y="350520"/>
                </a:lnTo>
                <a:close/>
              </a:path>
            </a:pathLst>
          </a:custGeom>
          <a:solidFill>
            <a:srgbClr val="FCB812"/>
          </a:solidFill>
        </p:spPr>
        <p:txBody>
          <a:bodyPr wrap="square" lIns="0" tIns="0" rIns="0" bIns="0" rtlCol="0"/>
          <a:lstStyle/>
          <a:p>
            <a:endParaRPr sz="1050"/>
          </a:p>
        </p:txBody>
      </p:sp>
      <p:sp>
        <p:nvSpPr>
          <p:cNvPr id="71" name="object 40"/>
          <p:cNvSpPr/>
          <p:nvPr/>
        </p:nvSpPr>
        <p:spPr>
          <a:xfrm>
            <a:off x="3236976" y="2932748"/>
            <a:ext cx="310038" cy="262890"/>
          </a:xfrm>
          <a:custGeom>
            <a:avLst/>
            <a:gdLst/>
            <a:ahLst/>
            <a:cxnLst/>
            <a:rect l="l" t="t" r="r" b="b"/>
            <a:pathLst>
              <a:path w="413385" h="350520">
                <a:moveTo>
                  <a:pt x="0" y="350520"/>
                </a:moveTo>
                <a:lnTo>
                  <a:pt x="413003" y="350520"/>
                </a:lnTo>
                <a:lnTo>
                  <a:pt x="413003" y="0"/>
                </a:lnTo>
                <a:lnTo>
                  <a:pt x="0" y="0"/>
                </a:lnTo>
                <a:lnTo>
                  <a:pt x="0" y="350520"/>
                </a:lnTo>
                <a:close/>
              </a:path>
            </a:pathLst>
          </a:custGeom>
          <a:solidFill>
            <a:srgbClr val="EF4E37"/>
          </a:solidFill>
        </p:spPr>
        <p:txBody>
          <a:bodyPr wrap="square" lIns="0" tIns="0" rIns="0" bIns="0" rtlCol="0"/>
          <a:lstStyle/>
          <a:p>
            <a:endParaRPr sz="1050"/>
          </a:p>
        </p:txBody>
      </p:sp>
      <p:sp>
        <p:nvSpPr>
          <p:cNvPr id="72" name="object 41"/>
          <p:cNvSpPr/>
          <p:nvPr/>
        </p:nvSpPr>
        <p:spPr>
          <a:xfrm>
            <a:off x="3235833" y="3527108"/>
            <a:ext cx="310038" cy="262890"/>
          </a:xfrm>
          <a:custGeom>
            <a:avLst/>
            <a:gdLst/>
            <a:ahLst/>
            <a:cxnLst/>
            <a:rect l="l" t="t" r="r" b="b"/>
            <a:pathLst>
              <a:path w="413385" h="350520">
                <a:moveTo>
                  <a:pt x="0" y="350519"/>
                </a:moveTo>
                <a:lnTo>
                  <a:pt x="413003" y="350519"/>
                </a:lnTo>
                <a:lnTo>
                  <a:pt x="413003" y="0"/>
                </a:lnTo>
                <a:lnTo>
                  <a:pt x="0" y="0"/>
                </a:lnTo>
                <a:lnTo>
                  <a:pt x="0" y="350519"/>
                </a:lnTo>
                <a:close/>
              </a:path>
            </a:pathLst>
          </a:custGeom>
          <a:solidFill>
            <a:srgbClr val="8BC53D"/>
          </a:solidFill>
        </p:spPr>
        <p:txBody>
          <a:bodyPr wrap="square" lIns="0" tIns="0" rIns="0" bIns="0" rtlCol="0"/>
          <a:lstStyle/>
          <a:p>
            <a:endParaRPr sz="1050"/>
          </a:p>
        </p:txBody>
      </p:sp>
      <p:sp>
        <p:nvSpPr>
          <p:cNvPr id="73" name="object 42"/>
          <p:cNvSpPr/>
          <p:nvPr/>
        </p:nvSpPr>
        <p:spPr>
          <a:xfrm>
            <a:off x="3557016" y="3876866"/>
            <a:ext cx="310038" cy="264319"/>
          </a:xfrm>
          <a:custGeom>
            <a:avLst/>
            <a:gdLst/>
            <a:ahLst/>
            <a:cxnLst/>
            <a:rect l="l" t="t" r="r" b="b"/>
            <a:pathLst>
              <a:path w="413385" h="352425">
                <a:moveTo>
                  <a:pt x="0" y="352043"/>
                </a:moveTo>
                <a:lnTo>
                  <a:pt x="413003" y="352043"/>
                </a:lnTo>
                <a:lnTo>
                  <a:pt x="413003" y="0"/>
                </a:lnTo>
                <a:lnTo>
                  <a:pt x="0" y="0"/>
                </a:lnTo>
                <a:lnTo>
                  <a:pt x="0" y="352043"/>
                </a:lnTo>
                <a:close/>
              </a:path>
            </a:pathLst>
          </a:custGeom>
          <a:solidFill>
            <a:srgbClr val="8BC53D"/>
          </a:solidFill>
        </p:spPr>
        <p:txBody>
          <a:bodyPr wrap="square" lIns="0" tIns="0" rIns="0" bIns="0" rtlCol="0"/>
          <a:lstStyle/>
          <a:p>
            <a:endParaRPr sz="1050"/>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Kanban Task Board (4 of 4)</a:t>
            </a:r>
            <a:br>
              <a:rPr lang="en-US"/>
            </a:br>
            <a:endParaRPr lang="en-US" dirty="0"/>
          </a:p>
        </p:txBody>
      </p:sp>
      <p:sp>
        <p:nvSpPr>
          <p:cNvPr id="7" name="object 8"/>
          <p:cNvSpPr/>
          <p:nvPr/>
        </p:nvSpPr>
        <p:spPr>
          <a:xfrm>
            <a:off x="1428751" y="1550432"/>
            <a:ext cx="1721644" cy="2982278"/>
          </a:xfrm>
          <a:custGeom>
            <a:avLst/>
            <a:gdLst/>
            <a:ahLst/>
            <a:cxnLst/>
            <a:rect l="l" t="t" r="r" b="b"/>
            <a:pathLst>
              <a:path w="2295525" h="3976370">
                <a:moveTo>
                  <a:pt x="0" y="3976116"/>
                </a:moveTo>
                <a:lnTo>
                  <a:pt x="2295144" y="3976116"/>
                </a:lnTo>
                <a:lnTo>
                  <a:pt x="2295144" y="0"/>
                </a:lnTo>
                <a:lnTo>
                  <a:pt x="0" y="0"/>
                </a:lnTo>
                <a:lnTo>
                  <a:pt x="0" y="3976116"/>
                </a:lnTo>
                <a:close/>
              </a:path>
            </a:pathLst>
          </a:custGeom>
          <a:solidFill>
            <a:srgbClr val="F1F1F1"/>
          </a:solidFill>
        </p:spPr>
        <p:txBody>
          <a:bodyPr wrap="square" lIns="0" tIns="0" rIns="0" bIns="0" rtlCol="0"/>
          <a:lstStyle/>
          <a:p>
            <a:endParaRPr sz="1050"/>
          </a:p>
        </p:txBody>
      </p:sp>
      <p:sp>
        <p:nvSpPr>
          <p:cNvPr id="8" name="object 9"/>
          <p:cNvSpPr/>
          <p:nvPr/>
        </p:nvSpPr>
        <p:spPr>
          <a:xfrm>
            <a:off x="3232404" y="1550432"/>
            <a:ext cx="1721644" cy="2982278"/>
          </a:xfrm>
          <a:custGeom>
            <a:avLst/>
            <a:gdLst/>
            <a:ahLst/>
            <a:cxnLst/>
            <a:rect l="l" t="t" r="r" b="b"/>
            <a:pathLst>
              <a:path w="2295525" h="3976370">
                <a:moveTo>
                  <a:pt x="0" y="3976116"/>
                </a:moveTo>
                <a:lnTo>
                  <a:pt x="2295144" y="3976116"/>
                </a:lnTo>
                <a:lnTo>
                  <a:pt x="2295144" y="0"/>
                </a:lnTo>
                <a:lnTo>
                  <a:pt x="0" y="0"/>
                </a:lnTo>
                <a:lnTo>
                  <a:pt x="0" y="3976116"/>
                </a:lnTo>
                <a:close/>
              </a:path>
            </a:pathLst>
          </a:custGeom>
          <a:solidFill>
            <a:srgbClr val="F1F1F1"/>
          </a:solidFill>
        </p:spPr>
        <p:txBody>
          <a:bodyPr wrap="square" lIns="0" tIns="0" rIns="0" bIns="0" rtlCol="0"/>
          <a:lstStyle/>
          <a:p>
            <a:endParaRPr sz="1050"/>
          </a:p>
        </p:txBody>
      </p:sp>
      <p:sp>
        <p:nvSpPr>
          <p:cNvPr id="9" name="object 10"/>
          <p:cNvSpPr/>
          <p:nvPr/>
        </p:nvSpPr>
        <p:spPr>
          <a:xfrm>
            <a:off x="5037201" y="1550432"/>
            <a:ext cx="1720215" cy="2982278"/>
          </a:xfrm>
          <a:custGeom>
            <a:avLst/>
            <a:gdLst/>
            <a:ahLst/>
            <a:cxnLst/>
            <a:rect l="l" t="t" r="r" b="b"/>
            <a:pathLst>
              <a:path w="2293620" h="3976370">
                <a:moveTo>
                  <a:pt x="0" y="3976116"/>
                </a:moveTo>
                <a:lnTo>
                  <a:pt x="2293620" y="3976116"/>
                </a:lnTo>
                <a:lnTo>
                  <a:pt x="2293620" y="0"/>
                </a:lnTo>
                <a:lnTo>
                  <a:pt x="0" y="0"/>
                </a:lnTo>
                <a:lnTo>
                  <a:pt x="0" y="3976116"/>
                </a:lnTo>
                <a:close/>
              </a:path>
            </a:pathLst>
          </a:custGeom>
          <a:solidFill>
            <a:srgbClr val="F1F1F1"/>
          </a:solidFill>
        </p:spPr>
        <p:txBody>
          <a:bodyPr wrap="square" lIns="0" tIns="0" rIns="0" bIns="0" rtlCol="0"/>
          <a:lstStyle/>
          <a:p>
            <a:endParaRPr sz="1050"/>
          </a:p>
        </p:txBody>
      </p:sp>
      <p:sp>
        <p:nvSpPr>
          <p:cNvPr id="10" name="object 11"/>
          <p:cNvSpPr txBox="1"/>
          <p:nvPr/>
        </p:nvSpPr>
        <p:spPr>
          <a:xfrm>
            <a:off x="1431036" y="1128664"/>
            <a:ext cx="1720215" cy="224790"/>
          </a:xfrm>
          <a:prstGeom prst="rect">
            <a:avLst/>
          </a:prstGeom>
          <a:solidFill>
            <a:schemeClr val="tx2">
              <a:lumMod val="60000"/>
              <a:lumOff val="40000"/>
            </a:schemeClr>
          </a:solidFill>
        </p:spPr>
        <p:txBody>
          <a:bodyPr vert="horz" wrap="square" lIns="0" tIns="63817" rIns="0" bIns="0" rtlCol="0">
            <a:spAutoFit/>
          </a:bodyPr>
          <a:lstStyle/>
          <a:p>
            <a:pPr marL="1270" algn="ctr">
              <a:spcBef>
                <a:spcPts val="670"/>
              </a:spcBef>
            </a:pPr>
            <a:r>
              <a:rPr sz="1050" spc="-25" dirty="0">
                <a:solidFill>
                  <a:srgbClr val="FFFFFF"/>
                </a:solidFill>
                <a:latin typeface="Calibri"/>
                <a:cs typeface="Calibri"/>
              </a:rPr>
              <a:t>TO</a:t>
            </a:r>
            <a:r>
              <a:rPr sz="1050" spc="-105" dirty="0">
                <a:solidFill>
                  <a:srgbClr val="FFFFFF"/>
                </a:solidFill>
                <a:latin typeface="Calibri"/>
                <a:cs typeface="Calibri"/>
              </a:rPr>
              <a:t> </a:t>
            </a:r>
            <a:r>
              <a:rPr sz="1050" spc="-5" dirty="0">
                <a:solidFill>
                  <a:srgbClr val="FFFFFF"/>
                </a:solidFill>
                <a:latin typeface="Calibri"/>
                <a:cs typeface="Calibri"/>
              </a:rPr>
              <a:t>DO</a:t>
            </a:r>
            <a:endParaRPr sz="1050">
              <a:latin typeface="Calibri"/>
              <a:cs typeface="Calibri"/>
            </a:endParaRPr>
          </a:p>
        </p:txBody>
      </p:sp>
      <p:sp>
        <p:nvSpPr>
          <p:cNvPr id="11" name="object 12"/>
          <p:cNvSpPr txBox="1"/>
          <p:nvPr/>
        </p:nvSpPr>
        <p:spPr>
          <a:xfrm>
            <a:off x="3234691" y="1128664"/>
            <a:ext cx="1721644" cy="224790"/>
          </a:xfrm>
          <a:prstGeom prst="rect">
            <a:avLst/>
          </a:prstGeom>
          <a:solidFill>
            <a:schemeClr val="tx2">
              <a:lumMod val="60000"/>
              <a:lumOff val="40000"/>
            </a:schemeClr>
          </a:solidFill>
        </p:spPr>
        <p:txBody>
          <a:bodyPr vert="horz" wrap="square" lIns="0" tIns="63817" rIns="0" bIns="0" rtlCol="0">
            <a:spAutoFit/>
          </a:bodyPr>
          <a:lstStyle/>
          <a:p>
            <a:pPr marL="529590">
              <a:spcBef>
                <a:spcPts val="670"/>
              </a:spcBef>
            </a:pPr>
            <a:r>
              <a:rPr sz="1050" dirty="0">
                <a:solidFill>
                  <a:srgbClr val="FFFFFF"/>
                </a:solidFill>
                <a:latin typeface="Calibri"/>
                <a:cs typeface="Calibri"/>
              </a:rPr>
              <a:t>IN</a:t>
            </a:r>
            <a:r>
              <a:rPr sz="1050" spc="-85" dirty="0">
                <a:solidFill>
                  <a:srgbClr val="FFFFFF"/>
                </a:solidFill>
                <a:latin typeface="Calibri"/>
                <a:cs typeface="Calibri"/>
              </a:rPr>
              <a:t> </a:t>
            </a:r>
            <a:r>
              <a:rPr sz="1050" spc="-10" dirty="0">
                <a:solidFill>
                  <a:srgbClr val="FFFFFF"/>
                </a:solidFill>
                <a:latin typeface="Calibri"/>
                <a:cs typeface="Calibri"/>
              </a:rPr>
              <a:t>PROGRESS</a:t>
            </a:r>
            <a:endParaRPr sz="1050">
              <a:latin typeface="Calibri"/>
              <a:cs typeface="Calibri"/>
            </a:endParaRPr>
          </a:p>
        </p:txBody>
      </p:sp>
      <p:sp>
        <p:nvSpPr>
          <p:cNvPr id="12" name="object 13"/>
          <p:cNvSpPr txBox="1"/>
          <p:nvPr/>
        </p:nvSpPr>
        <p:spPr>
          <a:xfrm>
            <a:off x="5038344" y="1128664"/>
            <a:ext cx="1721644" cy="224790"/>
          </a:xfrm>
          <a:prstGeom prst="rect">
            <a:avLst/>
          </a:prstGeom>
          <a:solidFill>
            <a:schemeClr val="tx2">
              <a:lumMod val="60000"/>
              <a:lumOff val="40000"/>
            </a:schemeClr>
          </a:solidFill>
        </p:spPr>
        <p:txBody>
          <a:bodyPr vert="horz" wrap="square" lIns="0" tIns="63817" rIns="0" bIns="0" rtlCol="0">
            <a:spAutoFit/>
          </a:bodyPr>
          <a:lstStyle/>
          <a:p>
            <a:pPr marL="1905" algn="ctr">
              <a:spcBef>
                <a:spcPts val="670"/>
              </a:spcBef>
            </a:pPr>
            <a:r>
              <a:rPr sz="1050" spc="-5" dirty="0">
                <a:solidFill>
                  <a:srgbClr val="FFFFFF"/>
                </a:solidFill>
                <a:latin typeface="Calibri"/>
                <a:cs typeface="Calibri"/>
              </a:rPr>
              <a:t>DONE</a:t>
            </a:r>
            <a:endParaRPr sz="1050">
              <a:latin typeface="Calibri"/>
              <a:cs typeface="Calibri"/>
            </a:endParaRPr>
          </a:p>
        </p:txBody>
      </p:sp>
      <p:sp>
        <p:nvSpPr>
          <p:cNvPr id="13" name="object 14"/>
          <p:cNvSpPr/>
          <p:nvPr/>
        </p:nvSpPr>
        <p:spPr>
          <a:xfrm>
            <a:off x="5150358" y="1668161"/>
            <a:ext cx="310038" cy="262890"/>
          </a:xfrm>
          <a:custGeom>
            <a:avLst/>
            <a:gdLst/>
            <a:ahLst/>
            <a:cxnLst/>
            <a:rect l="l" t="t" r="r" b="b"/>
            <a:pathLst>
              <a:path w="413385" h="350519">
                <a:moveTo>
                  <a:pt x="0" y="350520"/>
                </a:moveTo>
                <a:lnTo>
                  <a:pt x="413003" y="350520"/>
                </a:lnTo>
                <a:lnTo>
                  <a:pt x="413003" y="0"/>
                </a:lnTo>
                <a:lnTo>
                  <a:pt x="0" y="0"/>
                </a:lnTo>
                <a:lnTo>
                  <a:pt x="0" y="350520"/>
                </a:lnTo>
                <a:close/>
              </a:path>
            </a:pathLst>
          </a:custGeom>
          <a:solidFill>
            <a:srgbClr val="004264"/>
          </a:solidFill>
        </p:spPr>
        <p:txBody>
          <a:bodyPr wrap="square" lIns="0" tIns="0" rIns="0" bIns="0" rtlCol="0"/>
          <a:lstStyle/>
          <a:p>
            <a:endParaRPr sz="1050"/>
          </a:p>
        </p:txBody>
      </p:sp>
      <p:sp>
        <p:nvSpPr>
          <p:cNvPr id="14" name="object 15"/>
          <p:cNvSpPr/>
          <p:nvPr/>
        </p:nvSpPr>
        <p:spPr>
          <a:xfrm>
            <a:off x="5482971" y="1668161"/>
            <a:ext cx="310991" cy="262890"/>
          </a:xfrm>
          <a:custGeom>
            <a:avLst/>
            <a:gdLst/>
            <a:ahLst/>
            <a:cxnLst/>
            <a:rect l="l" t="t" r="r" b="b"/>
            <a:pathLst>
              <a:path w="414654" h="350519">
                <a:moveTo>
                  <a:pt x="0" y="350520"/>
                </a:moveTo>
                <a:lnTo>
                  <a:pt x="414528" y="350520"/>
                </a:lnTo>
                <a:lnTo>
                  <a:pt x="414528" y="0"/>
                </a:lnTo>
                <a:lnTo>
                  <a:pt x="0" y="0"/>
                </a:lnTo>
                <a:lnTo>
                  <a:pt x="0" y="350520"/>
                </a:lnTo>
                <a:close/>
              </a:path>
            </a:pathLst>
          </a:custGeom>
          <a:solidFill>
            <a:srgbClr val="004264"/>
          </a:solidFill>
        </p:spPr>
        <p:txBody>
          <a:bodyPr wrap="square" lIns="0" tIns="0" rIns="0" bIns="0" rtlCol="0"/>
          <a:lstStyle/>
          <a:p>
            <a:endParaRPr sz="1050"/>
          </a:p>
        </p:txBody>
      </p:sp>
      <p:sp>
        <p:nvSpPr>
          <p:cNvPr id="15" name="object 16"/>
          <p:cNvSpPr/>
          <p:nvPr/>
        </p:nvSpPr>
        <p:spPr>
          <a:xfrm>
            <a:off x="5816727" y="1668161"/>
            <a:ext cx="310038" cy="262890"/>
          </a:xfrm>
          <a:custGeom>
            <a:avLst/>
            <a:gdLst/>
            <a:ahLst/>
            <a:cxnLst/>
            <a:rect l="l" t="t" r="r" b="b"/>
            <a:pathLst>
              <a:path w="413384" h="350519">
                <a:moveTo>
                  <a:pt x="0" y="350520"/>
                </a:moveTo>
                <a:lnTo>
                  <a:pt x="413003" y="350520"/>
                </a:lnTo>
                <a:lnTo>
                  <a:pt x="413003" y="0"/>
                </a:lnTo>
                <a:lnTo>
                  <a:pt x="0" y="0"/>
                </a:lnTo>
                <a:lnTo>
                  <a:pt x="0" y="350520"/>
                </a:lnTo>
                <a:close/>
              </a:path>
            </a:pathLst>
          </a:custGeom>
          <a:solidFill>
            <a:srgbClr val="004264"/>
          </a:solidFill>
        </p:spPr>
        <p:txBody>
          <a:bodyPr wrap="square" lIns="0" tIns="0" rIns="0" bIns="0" rtlCol="0"/>
          <a:lstStyle/>
          <a:p>
            <a:endParaRPr sz="1050"/>
          </a:p>
        </p:txBody>
      </p:sp>
      <p:sp>
        <p:nvSpPr>
          <p:cNvPr id="16" name="object 17"/>
          <p:cNvSpPr/>
          <p:nvPr/>
        </p:nvSpPr>
        <p:spPr>
          <a:xfrm>
            <a:off x="6150483" y="1668161"/>
            <a:ext cx="310038" cy="262890"/>
          </a:xfrm>
          <a:custGeom>
            <a:avLst/>
            <a:gdLst/>
            <a:ahLst/>
            <a:cxnLst/>
            <a:rect l="l" t="t" r="r" b="b"/>
            <a:pathLst>
              <a:path w="413384" h="350519">
                <a:moveTo>
                  <a:pt x="0" y="350520"/>
                </a:moveTo>
                <a:lnTo>
                  <a:pt x="413003" y="350520"/>
                </a:lnTo>
                <a:lnTo>
                  <a:pt x="413003" y="0"/>
                </a:lnTo>
                <a:lnTo>
                  <a:pt x="0" y="0"/>
                </a:lnTo>
                <a:lnTo>
                  <a:pt x="0" y="350520"/>
                </a:lnTo>
                <a:close/>
              </a:path>
            </a:pathLst>
          </a:custGeom>
          <a:solidFill>
            <a:srgbClr val="004264"/>
          </a:solidFill>
        </p:spPr>
        <p:txBody>
          <a:bodyPr wrap="square" lIns="0" tIns="0" rIns="0" bIns="0" rtlCol="0"/>
          <a:lstStyle/>
          <a:p>
            <a:endParaRPr sz="1050"/>
          </a:p>
        </p:txBody>
      </p:sp>
      <p:sp>
        <p:nvSpPr>
          <p:cNvPr id="17" name="object 18"/>
          <p:cNvSpPr/>
          <p:nvPr/>
        </p:nvSpPr>
        <p:spPr>
          <a:xfrm>
            <a:off x="5150358" y="1953911"/>
            <a:ext cx="310038" cy="262890"/>
          </a:xfrm>
          <a:custGeom>
            <a:avLst/>
            <a:gdLst/>
            <a:ahLst/>
            <a:cxnLst/>
            <a:rect l="l" t="t" r="r" b="b"/>
            <a:pathLst>
              <a:path w="413385" h="350519">
                <a:moveTo>
                  <a:pt x="0" y="350520"/>
                </a:moveTo>
                <a:lnTo>
                  <a:pt x="413003" y="350520"/>
                </a:lnTo>
                <a:lnTo>
                  <a:pt x="413003" y="0"/>
                </a:lnTo>
                <a:lnTo>
                  <a:pt x="0" y="0"/>
                </a:lnTo>
                <a:lnTo>
                  <a:pt x="0" y="350520"/>
                </a:lnTo>
                <a:close/>
              </a:path>
            </a:pathLst>
          </a:custGeom>
          <a:solidFill>
            <a:srgbClr val="004264"/>
          </a:solidFill>
        </p:spPr>
        <p:txBody>
          <a:bodyPr wrap="square" lIns="0" tIns="0" rIns="0" bIns="0" rtlCol="0"/>
          <a:lstStyle/>
          <a:p>
            <a:endParaRPr sz="1050"/>
          </a:p>
        </p:txBody>
      </p:sp>
      <p:sp>
        <p:nvSpPr>
          <p:cNvPr id="18" name="object 19"/>
          <p:cNvSpPr/>
          <p:nvPr/>
        </p:nvSpPr>
        <p:spPr>
          <a:xfrm>
            <a:off x="5480685" y="1953911"/>
            <a:ext cx="310991" cy="262890"/>
          </a:xfrm>
          <a:custGeom>
            <a:avLst/>
            <a:gdLst/>
            <a:ahLst/>
            <a:cxnLst/>
            <a:rect l="l" t="t" r="r" b="b"/>
            <a:pathLst>
              <a:path w="414654" h="350519">
                <a:moveTo>
                  <a:pt x="0" y="350520"/>
                </a:moveTo>
                <a:lnTo>
                  <a:pt x="414528" y="350520"/>
                </a:lnTo>
                <a:lnTo>
                  <a:pt x="414528" y="0"/>
                </a:lnTo>
                <a:lnTo>
                  <a:pt x="0" y="0"/>
                </a:lnTo>
                <a:lnTo>
                  <a:pt x="0" y="350520"/>
                </a:lnTo>
                <a:close/>
              </a:path>
            </a:pathLst>
          </a:custGeom>
          <a:solidFill>
            <a:srgbClr val="004264"/>
          </a:solidFill>
        </p:spPr>
        <p:txBody>
          <a:bodyPr wrap="square" lIns="0" tIns="0" rIns="0" bIns="0" rtlCol="0"/>
          <a:lstStyle/>
          <a:p>
            <a:endParaRPr sz="1050"/>
          </a:p>
        </p:txBody>
      </p:sp>
      <p:sp>
        <p:nvSpPr>
          <p:cNvPr id="19" name="object 20"/>
          <p:cNvSpPr/>
          <p:nvPr/>
        </p:nvSpPr>
        <p:spPr>
          <a:xfrm>
            <a:off x="5816727" y="1953911"/>
            <a:ext cx="310038" cy="262890"/>
          </a:xfrm>
          <a:custGeom>
            <a:avLst/>
            <a:gdLst/>
            <a:ahLst/>
            <a:cxnLst/>
            <a:rect l="l" t="t" r="r" b="b"/>
            <a:pathLst>
              <a:path w="413384" h="350519">
                <a:moveTo>
                  <a:pt x="0" y="350520"/>
                </a:moveTo>
                <a:lnTo>
                  <a:pt x="413003" y="350520"/>
                </a:lnTo>
                <a:lnTo>
                  <a:pt x="413003" y="0"/>
                </a:lnTo>
                <a:lnTo>
                  <a:pt x="0" y="0"/>
                </a:lnTo>
                <a:lnTo>
                  <a:pt x="0" y="350520"/>
                </a:lnTo>
                <a:close/>
              </a:path>
            </a:pathLst>
          </a:custGeom>
          <a:solidFill>
            <a:srgbClr val="004264"/>
          </a:solidFill>
        </p:spPr>
        <p:txBody>
          <a:bodyPr wrap="square" lIns="0" tIns="0" rIns="0" bIns="0" rtlCol="0"/>
          <a:lstStyle/>
          <a:p>
            <a:endParaRPr sz="1050"/>
          </a:p>
        </p:txBody>
      </p:sp>
      <p:sp>
        <p:nvSpPr>
          <p:cNvPr id="20" name="object 21"/>
          <p:cNvSpPr/>
          <p:nvPr/>
        </p:nvSpPr>
        <p:spPr>
          <a:xfrm>
            <a:off x="5150358" y="2302525"/>
            <a:ext cx="310038" cy="262890"/>
          </a:xfrm>
          <a:custGeom>
            <a:avLst/>
            <a:gdLst/>
            <a:ahLst/>
            <a:cxnLst/>
            <a:rect l="l" t="t" r="r" b="b"/>
            <a:pathLst>
              <a:path w="413385" h="350519">
                <a:moveTo>
                  <a:pt x="0" y="350520"/>
                </a:moveTo>
                <a:lnTo>
                  <a:pt x="413003" y="350520"/>
                </a:lnTo>
                <a:lnTo>
                  <a:pt x="413003" y="0"/>
                </a:lnTo>
                <a:lnTo>
                  <a:pt x="0" y="0"/>
                </a:lnTo>
                <a:lnTo>
                  <a:pt x="0" y="350520"/>
                </a:lnTo>
                <a:close/>
              </a:path>
            </a:pathLst>
          </a:custGeom>
          <a:solidFill>
            <a:srgbClr val="FCB812"/>
          </a:solidFill>
        </p:spPr>
        <p:txBody>
          <a:bodyPr wrap="square" lIns="0" tIns="0" rIns="0" bIns="0" rtlCol="0"/>
          <a:lstStyle/>
          <a:p>
            <a:endParaRPr sz="1050"/>
          </a:p>
        </p:txBody>
      </p:sp>
      <p:sp>
        <p:nvSpPr>
          <p:cNvPr id="21" name="object 22"/>
          <p:cNvSpPr/>
          <p:nvPr/>
        </p:nvSpPr>
        <p:spPr>
          <a:xfrm>
            <a:off x="5482971" y="2302525"/>
            <a:ext cx="310991" cy="262890"/>
          </a:xfrm>
          <a:custGeom>
            <a:avLst/>
            <a:gdLst/>
            <a:ahLst/>
            <a:cxnLst/>
            <a:rect l="l" t="t" r="r" b="b"/>
            <a:pathLst>
              <a:path w="414654" h="350519">
                <a:moveTo>
                  <a:pt x="0" y="350520"/>
                </a:moveTo>
                <a:lnTo>
                  <a:pt x="414528" y="350520"/>
                </a:lnTo>
                <a:lnTo>
                  <a:pt x="414528" y="0"/>
                </a:lnTo>
                <a:lnTo>
                  <a:pt x="0" y="0"/>
                </a:lnTo>
                <a:lnTo>
                  <a:pt x="0" y="350520"/>
                </a:lnTo>
                <a:close/>
              </a:path>
            </a:pathLst>
          </a:custGeom>
          <a:solidFill>
            <a:srgbClr val="FCB812"/>
          </a:solidFill>
        </p:spPr>
        <p:txBody>
          <a:bodyPr wrap="square" lIns="0" tIns="0" rIns="0" bIns="0" rtlCol="0"/>
          <a:lstStyle/>
          <a:p>
            <a:endParaRPr sz="1050"/>
          </a:p>
        </p:txBody>
      </p:sp>
      <p:sp>
        <p:nvSpPr>
          <p:cNvPr id="22" name="object 23"/>
          <p:cNvSpPr/>
          <p:nvPr/>
        </p:nvSpPr>
        <p:spPr>
          <a:xfrm>
            <a:off x="5816727" y="2302525"/>
            <a:ext cx="310038" cy="262890"/>
          </a:xfrm>
          <a:custGeom>
            <a:avLst/>
            <a:gdLst/>
            <a:ahLst/>
            <a:cxnLst/>
            <a:rect l="l" t="t" r="r" b="b"/>
            <a:pathLst>
              <a:path w="413384" h="350519">
                <a:moveTo>
                  <a:pt x="0" y="350520"/>
                </a:moveTo>
                <a:lnTo>
                  <a:pt x="413003" y="350520"/>
                </a:lnTo>
                <a:lnTo>
                  <a:pt x="413003" y="0"/>
                </a:lnTo>
                <a:lnTo>
                  <a:pt x="0" y="0"/>
                </a:lnTo>
                <a:lnTo>
                  <a:pt x="0" y="350520"/>
                </a:lnTo>
                <a:close/>
              </a:path>
            </a:pathLst>
          </a:custGeom>
          <a:solidFill>
            <a:srgbClr val="FCB812"/>
          </a:solidFill>
        </p:spPr>
        <p:txBody>
          <a:bodyPr wrap="square" lIns="0" tIns="0" rIns="0" bIns="0" rtlCol="0"/>
          <a:lstStyle/>
          <a:p>
            <a:endParaRPr sz="1050"/>
          </a:p>
        </p:txBody>
      </p:sp>
      <p:sp>
        <p:nvSpPr>
          <p:cNvPr id="23" name="object 24"/>
          <p:cNvSpPr/>
          <p:nvPr/>
        </p:nvSpPr>
        <p:spPr>
          <a:xfrm>
            <a:off x="6150483" y="2302525"/>
            <a:ext cx="310038" cy="262890"/>
          </a:xfrm>
          <a:custGeom>
            <a:avLst/>
            <a:gdLst/>
            <a:ahLst/>
            <a:cxnLst/>
            <a:rect l="l" t="t" r="r" b="b"/>
            <a:pathLst>
              <a:path w="413384" h="350519">
                <a:moveTo>
                  <a:pt x="0" y="350520"/>
                </a:moveTo>
                <a:lnTo>
                  <a:pt x="413003" y="350520"/>
                </a:lnTo>
                <a:lnTo>
                  <a:pt x="413003" y="0"/>
                </a:lnTo>
                <a:lnTo>
                  <a:pt x="0" y="0"/>
                </a:lnTo>
                <a:lnTo>
                  <a:pt x="0" y="350520"/>
                </a:lnTo>
                <a:close/>
              </a:path>
            </a:pathLst>
          </a:custGeom>
          <a:solidFill>
            <a:srgbClr val="FCB812"/>
          </a:solidFill>
        </p:spPr>
        <p:txBody>
          <a:bodyPr wrap="square" lIns="0" tIns="0" rIns="0" bIns="0" rtlCol="0"/>
          <a:lstStyle/>
          <a:p>
            <a:endParaRPr sz="1050"/>
          </a:p>
        </p:txBody>
      </p:sp>
      <p:sp>
        <p:nvSpPr>
          <p:cNvPr id="24" name="object 25"/>
          <p:cNvSpPr/>
          <p:nvPr/>
        </p:nvSpPr>
        <p:spPr>
          <a:xfrm>
            <a:off x="5150358" y="2589418"/>
            <a:ext cx="310038" cy="262890"/>
          </a:xfrm>
          <a:custGeom>
            <a:avLst/>
            <a:gdLst/>
            <a:ahLst/>
            <a:cxnLst/>
            <a:rect l="l" t="t" r="r" b="b"/>
            <a:pathLst>
              <a:path w="413385" h="350520">
                <a:moveTo>
                  <a:pt x="0" y="350520"/>
                </a:moveTo>
                <a:lnTo>
                  <a:pt x="413003" y="350520"/>
                </a:lnTo>
                <a:lnTo>
                  <a:pt x="413003" y="0"/>
                </a:lnTo>
                <a:lnTo>
                  <a:pt x="0" y="0"/>
                </a:lnTo>
                <a:lnTo>
                  <a:pt x="0" y="350520"/>
                </a:lnTo>
                <a:close/>
              </a:path>
            </a:pathLst>
          </a:custGeom>
          <a:solidFill>
            <a:srgbClr val="FCB812"/>
          </a:solidFill>
        </p:spPr>
        <p:txBody>
          <a:bodyPr wrap="square" lIns="0" tIns="0" rIns="0" bIns="0" rtlCol="0"/>
          <a:lstStyle/>
          <a:p>
            <a:endParaRPr sz="1050"/>
          </a:p>
        </p:txBody>
      </p:sp>
      <p:sp>
        <p:nvSpPr>
          <p:cNvPr id="25" name="object 26"/>
          <p:cNvSpPr/>
          <p:nvPr/>
        </p:nvSpPr>
        <p:spPr>
          <a:xfrm>
            <a:off x="5480685" y="2589418"/>
            <a:ext cx="310991" cy="262890"/>
          </a:xfrm>
          <a:custGeom>
            <a:avLst/>
            <a:gdLst/>
            <a:ahLst/>
            <a:cxnLst/>
            <a:rect l="l" t="t" r="r" b="b"/>
            <a:pathLst>
              <a:path w="414654" h="350520">
                <a:moveTo>
                  <a:pt x="0" y="350520"/>
                </a:moveTo>
                <a:lnTo>
                  <a:pt x="414528" y="350520"/>
                </a:lnTo>
                <a:lnTo>
                  <a:pt x="414528" y="0"/>
                </a:lnTo>
                <a:lnTo>
                  <a:pt x="0" y="0"/>
                </a:lnTo>
                <a:lnTo>
                  <a:pt x="0" y="350520"/>
                </a:lnTo>
                <a:close/>
              </a:path>
            </a:pathLst>
          </a:custGeom>
          <a:solidFill>
            <a:srgbClr val="FCB812"/>
          </a:solidFill>
        </p:spPr>
        <p:txBody>
          <a:bodyPr wrap="square" lIns="0" tIns="0" rIns="0" bIns="0" rtlCol="0"/>
          <a:lstStyle/>
          <a:p>
            <a:endParaRPr sz="1050"/>
          </a:p>
        </p:txBody>
      </p:sp>
      <p:sp>
        <p:nvSpPr>
          <p:cNvPr id="26" name="object 27"/>
          <p:cNvSpPr/>
          <p:nvPr/>
        </p:nvSpPr>
        <p:spPr>
          <a:xfrm>
            <a:off x="5816727" y="2589418"/>
            <a:ext cx="310038" cy="262890"/>
          </a:xfrm>
          <a:custGeom>
            <a:avLst/>
            <a:gdLst/>
            <a:ahLst/>
            <a:cxnLst/>
            <a:rect l="l" t="t" r="r" b="b"/>
            <a:pathLst>
              <a:path w="413384" h="350520">
                <a:moveTo>
                  <a:pt x="0" y="350520"/>
                </a:moveTo>
                <a:lnTo>
                  <a:pt x="413003" y="350520"/>
                </a:lnTo>
                <a:lnTo>
                  <a:pt x="413003" y="0"/>
                </a:lnTo>
                <a:lnTo>
                  <a:pt x="0" y="0"/>
                </a:lnTo>
                <a:lnTo>
                  <a:pt x="0" y="350520"/>
                </a:lnTo>
                <a:close/>
              </a:path>
            </a:pathLst>
          </a:custGeom>
          <a:solidFill>
            <a:srgbClr val="FCB812"/>
          </a:solidFill>
        </p:spPr>
        <p:txBody>
          <a:bodyPr wrap="square" lIns="0" tIns="0" rIns="0" bIns="0" rtlCol="0"/>
          <a:lstStyle/>
          <a:p>
            <a:endParaRPr sz="1050"/>
          </a:p>
        </p:txBody>
      </p:sp>
      <p:sp>
        <p:nvSpPr>
          <p:cNvPr id="27" name="object 28"/>
          <p:cNvSpPr/>
          <p:nvPr/>
        </p:nvSpPr>
        <p:spPr>
          <a:xfrm>
            <a:off x="5150358" y="2947178"/>
            <a:ext cx="310038" cy="264319"/>
          </a:xfrm>
          <a:custGeom>
            <a:avLst/>
            <a:gdLst/>
            <a:ahLst/>
            <a:cxnLst/>
            <a:rect l="l" t="t" r="r" b="b"/>
            <a:pathLst>
              <a:path w="413385" h="352425">
                <a:moveTo>
                  <a:pt x="0" y="352044"/>
                </a:moveTo>
                <a:lnTo>
                  <a:pt x="413003" y="352044"/>
                </a:lnTo>
                <a:lnTo>
                  <a:pt x="413003" y="0"/>
                </a:lnTo>
                <a:lnTo>
                  <a:pt x="0" y="0"/>
                </a:lnTo>
                <a:lnTo>
                  <a:pt x="0" y="352044"/>
                </a:lnTo>
                <a:close/>
              </a:path>
            </a:pathLst>
          </a:custGeom>
          <a:solidFill>
            <a:srgbClr val="EF4E37"/>
          </a:solidFill>
        </p:spPr>
        <p:txBody>
          <a:bodyPr wrap="square" lIns="0" tIns="0" rIns="0" bIns="0" rtlCol="0"/>
          <a:lstStyle/>
          <a:p>
            <a:endParaRPr sz="1050"/>
          </a:p>
        </p:txBody>
      </p:sp>
      <p:sp>
        <p:nvSpPr>
          <p:cNvPr id="28" name="object 29"/>
          <p:cNvSpPr/>
          <p:nvPr/>
        </p:nvSpPr>
        <p:spPr>
          <a:xfrm>
            <a:off x="5482971" y="2947178"/>
            <a:ext cx="310991" cy="264319"/>
          </a:xfrm>
          <a:custGeom>
            <a:avLst/>
            <a:gdLst/>
            <a:ahLst/>
            <a:cxnLst/>
            <a:rect l="l" t="t" r="r" b="b"/>
            <a:pathLst>
              <a:path w="414654" h="352425">
                <a:moveTo>
                  <a:pt x="0" y="352044"/>
                </a:moveTo>
                <a:lnTo>
                  <a:pt x="414528" y="352044"/>
                </a:lnTo>
                <a:lnTo>
                  <a:pt x="414528" y="0"/>
                </a:lnTo>
                <a:lnTo>
                  <a:pt x="0" y="0"/>
                </a:lnTo>
                <a:lnTo>
                  <a:pt x="0" y="352044"/>
                </a:lnTo>
                <a:close/>
              </a:path>
            </a:pathLst>
          </a:custGeom>
          <a:solidFill>
            <a:srgbClr val="EF4E37"/>
          </a:solidFill>
        </p:spPr>
        <p:txBody>
          <a:bodyPr wrap="square" lIns="0" tIns="0" rIns="0" bIns="0" rtlCol="0"/>
          <a:lstStyle/>
          <a:p>
            <a:endParaRPr sz="1050"/>
          </a:p>
        </p:txBody>
      </p:sp>
      <p:sp>
        <p:nvSpPr>
          <p:cNvPr id="29" name="object 30"/>
          <p:cNvSpPr/>
          <p:nvPr/>
        </p:nvSpPr>
        <p:spPr>
          <a:xfrm>
            <a:off x="5816727" y="2947178"/>
            <a:ext cx="310038" cy="264319"/>
          </a:xfrm>
          <a:custGeom>
            <a:avLst/>
            <a:gdLst/>
            <a:ahLst/>
            <a:cxnLst/>
            <a:rect l="l" t="t" r="r" b="b"/>
            <a:pathLst>
              <a:path w="413384" h="352425">
                <a:moveTo>
                  <a:pt x="0" y="352044"/>
                </a:moveTo>
                <a:lnTo>
                  <a:pt x="413003" y="352044"/>
                </a:lnTo>
                <a:lnTo>
                  <a:pt x="413003" y="0"/>
                </a:lnTo>
                <a:lnTo>
                  <a:pt x="0" y="0"/>
                </a:lnTo>
                <a:lnTo>
                  <a:pt x="0" y="352044"/>
                </a:lnTo>
                <a:close/>
              </a:path>
            </a:pathLst>
          </a:custGeom>
          <a:solidFill>
            <a:srgbClr val="EF4E37"/>
          </a:solidFill>
        </p:spPr>
        <p:txBody>
          <a:bodyPr wrap="square" lIns="0" tIns="0" rIns="0" bIns="0" rtlCol="0"/>
          <a:lstStyle/>
          <a:p>
            <a:endParaRPr sz="1050"/>
          </a:p>
        </p:txBody>
      </p:sp>
      <p:sp>
        <p:nvSpPr>
          <p:cNvPr id="31" name="object 31"/>
          <p:cNvSpPr/>
          <p:nvPr/>
        </p:nvSpPr>
        <p:spPr>
          <a:xfrm>
            <a:off x="6150483" y="2947178"/>
            <a:ext cx="310038" cy="264319"/>
          </a:xfrm>
          <a:custGeom>
            <a:avLst/>
            <a:gdLst/>
            <a:ahLst/>
            <a:cxnLst/>
            <a:rect l="l" t="t" r="r" b="b"/>
            <a:pathLst>
              <a:path w="413384" h="352425">
                <a:moveTo>
                  <a:pt x="0" y="352044"/>
                </a:moveTo>
                <a:lnTo>
                  <a:pt x="413003" y="352044"/>
                </a:lnTo>
                <a:lnTo>
                  <a:pt x="413003" y="0"/>
                </a:lnTo>
                <a:lnTo>
                  <a:pt x="0" y="0"/>
                </a:lnTo>
                <a:lnTo>
                  <a:pt x="0" y="352044"/>
                </a:lnTo>
                <a:close/>
              </a:path>
            </a:pathLst>
          </a:custGeom>
          <a:solidFill>
            <a:srgbClr val="EF4E37"/>
          </a:solidFill>
        </p:spPr>
        <p:txBody>
          <a:bodyPr wrap="square" lIns="0" tIns="0" rIns="0" bIns="0" rtlCol="0"/>
          <a:lstStyle/>
          <a:p>
            <a:endParaRPr sz="1050"/>
          </a:p>
        </p:txBody>
      </p:sp>
      <p:sp>
        <p:nvSpPr>
          <p:cNvPr id="32" name="object 32"/>
          <p:cNvSpPr/>
          <p:nvPr/>
        </p:nvSpPr>
        <p:spPr>
          <a:xfrm>
            <a:off x="5150358" y="3234070"/>
            <a:ext cx="310038" cy="262890"/>
          </a:xfrm>
          <a:custGeom>
            <a:avLst/>
            <a:gdLst/>
            <a:ahLst/>
            <a:cxnLst/>
            <a:rect l="l" t="t" r="r" b="b"/>
            <a:pathLst>
              <a:path w="413385" h="350520">
                <a:moveTo>
                  <a:pt x="0" y="350519"/>
                </a:moveTo>
                <a:lnTo>
                  <a:pt x="413003" y="350519"/>
                </a:lnTo>
                <a:lnTo>
                  <a:pt x="413003" y="0"/>
                </a:lnTo>
                <a:lnTo>
                  <a:pt x="0" y="0"/>
                </a:lnTo>
                <a:lnTo>
                  <a:pt x="0" y="350519"/>
                </a:lnTo>
                <a:close/>
              </a:path>
            </a:pathLst>
          </a:custGeom>
          <a:solidFill>
            <a:srgbClr val="EF4E37"/>
          </a:solidFill>
        </p:spPr>
        <p:txBody>
          <a:bodyPr wrap="square" lIns="0" tIns="0" rIns="0" bIns="0" rtlCol="0"/>
          <a:lstStyle/>
          <a:p>
            <a:endParaRPr sz="1050"/>
          </a:p>
        </p:txBody>
      </p:sp>
      <p:sp>
        <p:nvSpPr>
          <p:cNvPr id="33" name="object 33"/>
          <p:cNvSpPr/>
          <p:nvPr/>
        </p:nvSpPr>
        <p:spPr>
          <a:xfrm>
            <a:off x="5480685" y="3234070"/>
            <a:ext cx="310991" cy="262890"/>
          </a:xfrm>
          <a:custGeom>
            <a:avLst/>
            <a:gdLst/>
            <a:ahLst/>
            <a:cxnLst/>
            <a:rect l="l" t="t" r="r" b="b"/>
            <a:pathLst>
              <a:path w="414654" h="350520">
                <a:moveTo>
                  <a:pt x="0" y="350519"/>
                </a:moveTo>
                <a:lnTo>
                  <a:pt x="414528" y="350519"/>
                </a:lnTo>
                <a:lnTo>
                  <a:pt x="414528" y="0"/>
                </a:lnTo>
                <a:lnTo>
                  <a:pt x="0" y="0"/>
                </a:lnTo>
                <a:lnTo>
                  <a:pt x="0" y="350519"/>
                </a:lnTo>
                <a:close/>
              </a:path>
            </a:pathLst>
          </a:custGeom>
          <a:solidFill>
            <a:srgbClr val="EF4E37"/>
          </a:solidFill>
        </p:spPr>
        <p:txBody>
          <a:bodyPr wrap="square" lIns="0" tIns="0" rIns="0" bIns="0" rtlCol="0"/>
          <a:lstStyle/>
          <a:p>
            <a:endParaRPr sz="1050"/>
          </a:p>
        </p:txBody>
      </p:sp>
      <p:sp>
        <p:nvSpPr>
          <p:cNvPr id="34" name="object 34"/>
          <p:cNvSpPr/>
          <p:nvPr/>
        </p:nvSpPr>
        <p:spPr>
          <a:xfrm>
            <a:off x="5816727" y="3234070"/>
            <a:ext cx="310038" cy="262890"/>
          </a:xfrm>
          <a:custGeom>
            <a:avLst/>
            <a:gdLst/>
            <a:ahLst/>
            <a:cxnLst/>
            <a:rect l="l" t="t" r="r" b="b"/>
            <a:pathLst>
              <a:path w="413384" h="350520">
                <a:moveTo>
                  <a:pt x="0" y="350519"/>
                </a:moveTo>
                <a:lnTo>
                  <a:pt x="413003" y="350519"/>
                </a:lnTo>
                <a:lnTo>
                  <a:pt x="413003" y="0"/>
                </a:lnTo>
                <a:lnTo>
                  <a:pt x="0" y="0"/>
                </a:lnTo>
                <a:lnTo>
                  <a:pt x="0" y="350519"/>
                </a:lnTo>
                <a:close/>
              </a:path>
            </a:pathLst>
          </a:custGeom>
          <a:solidFill>
            <a:srgbClr val="EF4E37"/>
          </a:solidFill>
        </p:spPr>
        <p:txBody>
          <a:bodyPr wrap="square" lIns="0" tIns="0" rIns="0" bIns="0" rtlCol="0"/>
          <a:lstStyle/>
          <a:p>
            <a:endParaRPr sz="1050"/>
          </a:p>
        </p:txBody>
      </p:sp>
      <p:sp>
        <p:nvSpPr>
          <p:cNvPr id="35" name="object 35"/>
          <p:cNvSpPr/>
          <p:nvPr/>
        </p:nvSpPr>
        <p:spPr>
          <a:xfrm>
            <a:off x="6150483" y="3234070"/>
            <a:ext cx="310038" cy="262890"/>
          </a:xfrm>
          <a:custGeom>
            <a:avLst/>
            <a:gdLst/>
            <a:ahLst/>
            <a:cxnLst/>
            <a:rect l="l" t="t" r="r" b="b"/>
            <a:pathLst>
              <a:path w="413384" h="350520">
                <a:moveTo>
                  <a:pt x="0" y="350519"/>
                </a:moveTo>
                <a:lnTo>
                  <a:pt x="413003" y="350519"/>
                </a:lnTo>
                <a:lnTo>
                  <a:pt x="413003" y="0"/>
                </a:lnTo>
                <a:lnTo>
                  <a:pt x="0" y="0"/>
                </a:lnTo>
                <a:lnTo>
                  <a:pt x="0" y="350519"/>
                </a:lnTo>
                <a:close/>
              </a:path>
            </a:pathLst>
          </a:custGeom>
          <a:solidFill>
            <a:srgbClr val="EF4E37"/>
          </a:solidFill>
        </p:spPr>
        <p:txBody>
          <a:bodyPr wrap="square" lIns="0" tIns="0" rIns="0" bIns="0" rtlCol="0"/>
          <a:lstStyle/>
          <a:p>
            <a:endParaRPr sz="1050"/>
          </a:p>
        </p:txBody>
      </p:sp>
      <p:sp>
        <p:nvSpPr>
          <p:cNvPr id="36" name="object 36"/>
          <p:cNvSpPr/>
          <p:nvPr/>
        </p:nvSpPr>
        <p:spPr>
          <a:xfrm>
            <a:off x="5150358" y="3605545"/>
            <a:ext cx="310038" cy="262890"/>
          </a:xfrm>
          <a:custGeom>
            <a:avLst/>
            <a:gdLst/>
            <a:ahLst/>
            <a:cxnLst/>
            <a:rect l="l" t="t" r="r" b="b"/>
            <a:pathLst>
              <a:path w="413385" h="350520">
                <a:moveTo>
                  <a:pt x="0" y="350519"/>
                </a:moveTo>
                <a:lnTo>
                  <a:pt x="413003" y="350519"/>
                </a:lnTo>
                <a:lnTo>
                  <a:pt x="413003" y="0"/>
                </a:lnTo>
                <a:lnTo>
                  <a:pt x="0" y="0"/>
                </a:lnTo>
                <a:lnTo>
                  <a:pt x="0" y="350519"/>
                </a:lnTo>
                <a:close/>
              </a:path>
            </a:pathLst>
          </a:custGeom>
          <a:solidFill>
            <a:srgbClr val="8BC53D"/>
          </a:solidFill>
        </p:spPr>
        <p:txBody>
          <a:bodyPr wrap="square" lIns="0" tIns="0" rIns="0" bIns="0" rtlCol="0"/>
          <a:lstStyle/>
          <a:p>
            <a:endParaRPr sz="1050"/>
          </a:p>
        </p:txBody>
      </p:sp>
      <p:sp>
        <p:nvSpPr>
          <p:cNvPr id="37" name="object 37"/>
          <p:cNvSpPr/>
          <p:nvPr/>
        </p:nvSpPr>
        <p:spPr>
          <a:xfrm>
            <a:off x="5482971" y="3605545"/>
            <a:ext cx="310991" cy="262890"/>
          </a:xfrm>
          <a:custGeom>
            <a:avLst/>
            <a:gdLst/>
            <a:ahLst/>
            <a:cxnLst/>
            <a:rect l="l" t="t" r="r" b="b"/>
            <a:pathLst>
              <a:path w="414654" h="350520">
                <a:moveTo>
                  <a:pt x="0" y="350519"/>
                </a:moveTo>
                <a:lnTo>
                  <a:pt x="414528" y="350519"/>
                </a:lnTo>
                <a:lnTo>
                  <a:pt x="414528" y="0"/>
                </a:lnTo>
                <a:lnTo>
                  <a:pt x="0" y="0"/>
                </a:lnTo>
                <a:lnTo>
                  <a:pt x="0" y="350519"/>
                </a:lnTo>
                <a:close/>
              </a:path>
            </a:pathLst>
          </a:custGeom>
          <a:solidFill>
            <a:srgbClr val="8BC53D"/>
          </a:solidFill>
        </p:spPr>
        <p:txBody>
          <a:bodyPr wrap="square" lIns="0" tIns="0" rIns="0" bIns="0" rtlCol="0"/>
          <a:lstStyle/>
          <a:p>
            <a:endParaRPr sz="1050"/>
          </a:p>
        </p:txBody>
      </p:sp>
      <p:sp>
        <p:nvSpPr>
          <p:cNvPr id="38" name="object 38"/>
          <p:cNvSpPr/>
          <p:nvPr/>
        </p:nvSpPr>
        <p:spPr>
          <a:xfrm>
            <a:off x="5816727" y="3605545"/>
            <a:ext cx="310038" cy="262890"/>
          </a:xfrm>
          <a:custGeom>
            <a:avLst/>
            <a:gdLst/>
            <a:ahLst/>
            <a:cxnLst/>
            <a:rect l="l" t="t" r="r" b="b"/>
            <a:pathLst>
              <a:path w="413384" h="350520">
                <a:moveTo>
                  <a:pt x="0" y="350519"/>
                </a:moveTo>
                <a:lnTo>
                  <a:pt x="413003" y="350519"/>
                </a:lnTo>
                <a:lnTo>
                  <a:pt x="413003" y="0"/>
                </a:lnTo>
                <a:lnTo>
                  <a:pt x="0" y="0"/>
                </a:lnTo>
                <a:lnTo>
                  <a:pt x="0" y="350519"/>
                </a:lnTo>
                <a:close/>
              </a:path>
            </a:pathLst>
          </a:custGeom>
          <a:solidFill>
            <a:srgbClr val="8BC53D"/>
          </a:solidFill>
        </p:spPr>
        <p:txBody>
          <a:bodyPr wrap="square" lIns="0" tIns="0" rIns="0" bIns="0" rtlCol="0"/>
          <a:lstStyle/>
          <a:p>
            <a:endParaRPr sz="1050"/>
          </a:p>
        </p:txBody>
      </p:sp>
      <p:sp>
        <p:nvSpPr>
          <p:cNvPr id="39" name="object 39"/>
          <p:cNvSpPr/>
          <p:nvPr/>
        </p:nvSpPr>
        <p:spPr>
          <a:xfrm>
            <a:off x="5150358" y="3892439"/>
            <a:ext cx="310038" cy="262890"/>
          </a:xfrm>
          <a:custGeom>
            <a:avLst/>
            <a:gdLst/>
            <a:ahLst/>
            <a:cxnLst/>
            <a:rect l="l" t="t" r="r" b="b"/>
            <a:pathLst>
              <a:path w="413385" h="350520">
                <a:moveTo>
                  <a:pt x="0" y="350519"/>
                </a:moveTo>
                <a:lnTo>
                  <a:pt x="413003" y="350519"/>
                </a:lnTo>
                <a:lnTo>
                  <a:pt x="413003" y="0"/>
                </a:lnTo>
                <a:lnTo>
                  <a:pt x="0" y="0"/>
                </a:lnTo>
                <a:lnTo>
                  <a:pt x="0" y="350519"/>
                </a:lnTo>
                <a:close/>
              </a:path>
            </a:pathLst>
          </a:custGeom>
          <a:solidFill>
            <a:srgbClr val="8BC53D"/>
          </a:solidFill>
        </p:spPr>
        <p:txBody>
          <a:bodyPr wrap="square" lIns="0" tIns="0" rIns="0" bIns="0" rtlCol="0"/>
          <a:lstStyle/>
          <a:p>
            <a:endParaRPr sz="1050"/>
          </a:p>
        </p:txBody>
      </p:sp>
      <p:sp>
        <p:nvSpPr>
          <p:cNvPr id="40" name="object 40"/>
          <p:cNvSpPr/>
          <p:nvPr/>
        </p:nvSpPr>
        <p:spPr>
          <a:xfrm>
            <a:off x="5480685" y="3892439"/>
            <a:ext cx="310991" cy="262890"/>
          </a:xfrm>
          <a:custGeom>
            <a:avLst/>
            <a:gdLst/>
            <a:ahLst/>
            <a:cxnLst/>
            <a:rect l="l" t="t" r="r" b="b"/>
            <a:pathLst>
              <a:path w="414654" h="350520">
                <a:moveTo>
                  <a:pt x="0" y="350519"/>
                </a:moveTo>
                <a:lnTo>
                  <a:pt x="414528" y="350519"/>
                </a:lnTo>
                <a:lnTo>
                  <a:pt x="414528" y="0"/>
                </a:lnTo>
                <a:lnTo>
                  <a:pt x="0" y="0"/>
                </a:lnTo>
                <a:lnTo>
                  <a:pt x="0" y="350519"/>
                </a:lnTo>
                <a:close/>
              </a:path>
            </a:pathLst>
          </a:custGeom>
          <a:solidFill>
            <a:srgbClr val="8BC53D"/>
          </a:solidFill>
        </p:spPr>
        <p:txBody>
          <a:bodyPr wrap="square" lIns="0" tIns="0" rIns="0" bIns="0" rtlCol="0"/>
          <a:lstStyle/>
          <a:p>
            <a:endParaRPr sz="1050"/>
          </a:p>
        </p:txBody>
      </p:sp>
      <p:sp>
        <p:nvSpPr>
          <p:cNvPr id="41" name="object 41"/>
          <p:cNvSpPr/>
          <p:nvPr/>
        </p:nvSpPr>
        <p:spPr>
          <a:xfrm>
            <a:off x="5816727" y="3892439"/>
            <a:ext cx="310038" cy="262890"/>
          </a:xfrm>
          <a:custGeom>
            <a:avLst/>
            <a:gdLst/>
            <a:ahLst/>
            <a:cxnLst/>
            <a:rect l="l" t="t" r="r" b="b"/>
            <a:pathLst>
              <a:path w="413384" h="350520">
                <a:moveTo>
                  <a:pt x="0" y="350519"/>
                </a:moveTo>
                <a:lnTo>
                  <a:pt x="413003" y="350519"/>
                </a:lnTo>
                <a:lnTo>
                  <a:pt x="413003" y="0"/>
                </a:lnTo>
                <a:lnTo>
                  <a:pt x="0" y="0"/>
                </a:lnTo>
                <a:lnTo>
                  <a:pt x="0" y="350519"/>
                </a:lnTo>
                <a:close/>
              </a:path>
            </a:pathLst>
          </a:custGeom>
          <a:solidFill>
            <a:srgbClr val="8BC53D"/>
          </a:solidFill>
        </p:spPr>
        <p:txBody>
          <a:bodyPr wrap="square" lIns="0" tIns="0" rIns="0" bIns="0" rtlCol="0"/>
          <a:lstStyle/>
          <a:p>
            <a:endParaRPr sz="1050"/>
          </a:p>
        </p:txBody>
      </p:sp>
      <p:sp>
        <p:nvSpPr>
          <p:cNvPr id="42" name="object 42"/>
          <p:cNvSpPr/>
          <p:nvPr/>
        </p:nvSpPr>
        <p:spPr>
          <a:xfrm>
            <a:off x="6150483" y="3892439"/>
            <a:ext cx="310038" cy="262890"/>
          </a:xfrm>
          <a:custGeom>
            <a:avLst/>
            <a:gdLst/>
            <a:ahLst/>
            <a:cxnLst/>
            <a:rect l="l" t="t" r="r" b="b"/>
            <a:pathLst>
              <a:path w="413384" h="350520">
                <a:moveTo>
                  <a:pt x="0" y="350519"/>
                </a:moveTo>
                <a:lnTo>
                  <a:pt x="413003" y="350519"/>
                </a:lnTo>
                <a:lnTo>
                  <a:pt x="413003" y="0"/>
                </a:lnTo>
                <a:lnTo>
                  <a:pt x="0" y="0"/>
                </a:lnTo>
                <a:lnTo>
                  <a:pt x="0" y="350519"/>
                </a:lnTo>
                <a:close/>
              </a:path>
            </a:pathLst>
          </a:custGeom>
          <a:solidFill>
            <a:srgbClr val="8BC53D"/>
          </a:solidFill>
        </p:spPr>
        <p:txBody>
          <a:bodyPr wrap="square" lIns="0" tIns="0" rIns="0" bIns="0" rtlCol="0"/>
          <a:lstStyle/>
          <a:p>
            <a:endParaRPr sz="1050"/>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a:t>Sprint Review and Retrospective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1"/>
          <a:stretch>
            <a:fillRect/>
          </a:stretch>
        </p:blipFill>
        <p:spPr>
          <a:xfrm>
            <a:off x="262216" y="1371600"/>
            <a:ext cx="8555213" cy="3012622"/>
          </a:xfrm>
          <a:prstGeom prst="rect">
            <a:avLst/>
          </a:prstGeom>
        </p:spPr>
      </p:pic>
      <p:sp>
        <p:nvSpPr>
          <p:cNvPr id="3" name="Title 2"/>
          <p:cNvSpPr>
            <a:spLocks noGrp="1"/>
          </p:cNvSpPr>
          <p:nvPr>
            <p:ph type="title"/>
          </p:nvPr>
        </p:nvSpPr>
        <p:spPr/>
        <p:txBody>
          <a:bodyPr/>
          <a:lstStyle/>
          <a:p>
            <a:r>
              <a:rPr lang="en-IN" dirty="0"/>
              <a:t>Software Development</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Sprint Review</a:t>
            </a:r>
            <a:br>
              <a:rPr lang="en-US"/>
            </a:br>
            <a:endParaRPr lang="en-US" dirty="0"/>
          </a:p>
        </p:txBody>
      </p:sp>
      <p:sp>
        <p:nvSpPr>
          <p:cNvPr id="6" name="object 7"/>
          <p:cNvSpPr/>
          <p:nvPr/>
        </p:nvSpPr>
        <p:spPr>
          <a:xfrm>
            <a:off x="1428750" y="931545"/>
            <a:ext cx="6515100" cy="3805952"/>
          </a:xfrm>
          <a:prstGeom prst="rect">
            <a:avLst/>
          </a:prstGeom>
          <a:solidFill>
            <a:schemeClr val="bg1"/>
          </a:solidFill>
        </p:spPr>
        <p:txBody>
          <a:bodyPr wrap="square" lIns="0" tIns="0" rIns="0" bIns="0" rtlCol="0"/>
          <a:lstStyle/>
          <a:p>
            <a:endParaRPr sz="1050"/>
          </a:p>
        </p:txBody>
      </p:sp>
      <p:sp>
        <p:nvSpPr>
          <p:cNvPr id="7" name="object 8"/>
          <p:cNvSpPr txBox="1"/>
          <p:nvPr/>
        </p:nvSpPr>
        <p:spPr>
          <a:xfrm>
            <a:off x="1657350" y="1208903"/>
            <a:ext cx="6057900" cy="3493770"/>
          </a:xfrm>
          <a:prstGeom prst="rect">
            <a:avLst/>
          </a:prstGeom>
        </p:spPr>
        <p:txBody>
          <a:bodyPr vert="horz" wrap="square" lIns="0" tIns="0" rIns="0" bIns="0" rtlCol="0">
            <a:spAutoFit/>
          </a:bodyPr>
          <a:lstStyle/>
          <a:p>
            <a:pPr marL="186055" indent="-173355">
              <a:buSzPct val="91000"/>
              <a:buFont typeface="Wingdings" panose="05000000000000000000"/>
              <a:buChar char=""/>
              <a:tabLst>
                <a:tab pos="186690" algn="l"/>
              </a:tabLst>
            </a:pPr>
            <a:r>
              <a:rPr sz="1200" spc="-5" dirty="0">
                <a:latin typeface="Calibri"/>
                <a:cs typeface="Calibri"/>
              </a:rPr>
              <a:t>The </a:t>
            </a:r>
            <a:r>
              <a:rPr sz="1200" spc="-10" dirty="0">
                <a:latin typeface="Calibri"/>
                <a:cs typeface="Calibri"/>
              </a:rPr>
              <a:t>purpose </a:t>
            </a:r>
            <a:r>
              <a:rPr sz="1200" spc="-5" dirty="0">
                <a:latin typeface="Calibri"/>
                <a:cs typeface="Calibri"/>
              </a:rPr>
              <a:t>of the Sprint Review</a:t>
            </a:r>
            <a:r>
              <a:rPr sz="1200" spc="30" dirty="0">
                <a:latin typeface="Calibri"/>
                <a:cs typeface="Calibri"/>
              </a:rPr>
              <a:t> </a:t>
            </a:r>
            <a:r>
              <a:rPr sz="1200" spc="-5" dirty="0">
                <a:latin typeface="Calibri"/>
                <a:cs typeface="Calibri"/>
              </a:rPr>
              <a:t>is:</a:t>
            </a:r>
            <a:endParaRPr sz="1200" dirty="0">
              <a:latin typeface="Calibri"/>
              <a:cs typeface="Calibri"/>
            </a:endParaRPr>
          </a:p>
          <a:p>
            <a:pPr marL="523240" lvl="1" indent="-165100">
              <a:spcBef>
                <a:spcPts val="105"/>
              </a:spcBef>
              <a:buSzPct val="88000"/>
              <a:buFont typeface="Arial" panose="020B0704020202020204"/>
              <a:buChar char="•"/>
              <a:tabLst>
                <a:tab pos="523240" algn="l"/>
              </a:tabLst>
            </a:pPr>
            <a:r>
              <a:rPr sz="1200" spc="-10" dirty="0">
                <a:latin typeface="Calibri"/>
                <a:cs typeface="Calibri"/>
              </a:rPr>
              <a:t>Demo </a:t>
            </a:r>
            <a:r>
              <a:rPr sz="1200" spc="-5" dirty="0">
                <a:latin typeface="Calibri"/>
                <a:cs typeface="Calibri"/>
              </a:rPr>
              <a:t>what the team </a:t>
            </a:r>
            <a:r>
              <a:rPr sz="1200" spc="-10" dirty="0">
                <a:latin typeface="Calibri"/>
                <a:cs typeface="Calibri"/>
              </a:rPr>
              <a:t>has</a:t>
            </a:r>
            <a:r>
              <a:rPr sz="1200" spc="20" dirty="0">
                <a:latin typeface="Calibri"/>
                <a:cs typeface="Calibri"/>
              </a:rPr>
              <a:t> </a:t>
            </a:r>
            <a:r>
              <a:rPr sz="1200" spc="-5" dirty="0">
                <a:latin typeface="Calibri"/>
                <a:cs typeface="Calibri"/>
              </a:rPr>
              <a:t>built</a:t>
            </a:r>
            <a:endParaRPr sz="1200" dirty="0">
              <a:latin typeface="Calibri"/>
              <a:cs typeface="Calibri"/>
            </a:endParaRPr>
          </a:p>
          <a:p>
            <a:pPr marL="523240" marR="5080" lvl="1" indent="-165100">
              <a:lnSpc>
                <a:spcPts val="1730"/>
              </a:lnSpc>
              <a:spcBef>
                <a:spcPts val="620"/>
              </a:spcBef>
              <a:buSzPct val="88000"/>
              <a:buFont typeface="Arial" panose="020B0704020202020204"/>
              <a:buChar char="•"/>
              <a:tabLst>
                <a:tab pos="523240" algn="l"/>
              </a:tabLst>
            </a:pPr>
            <a:r>
              <a:rPr sz="1200" spc="-5" dirty="0">
                <a:latin typeface="Calibri"/>
                <a:cs typeface="Calibri"/>
              </a:rPr>
              <a:t>Generate feedback which the </a:t>
            </a:r>
            <a:r>
              <a:rPr sz="1200" spc="-10" dirty="0">
                <a:latin typeface="Calibri"/>
                <a:cs typeface="Calibri"/>
              </a:rPr>
              <a:t>Product Owner </a:t>
            </a:r>
            <a:r>
              <a:rPr sz="1200" spc="-5" dirty="0">
                <a:latin typeface="Calibri"/>
                <a:cs typeface="Calibri"/>
              </a:rPr>
              <a:t>can incorporate in the Product  Backlog</a:t>
            </a:r>
            <a:endParaRPr sz="1200" dirty="0">
              <a:latin typeface="Calibri"/>
              <a:cs typeface="Calibri"/>
            </a:endParaRPr>
          </a:p>
          <a:p>
            <a:pPr lvl="1">
              <a:lnSpc>
                <a:spcPct val="100000"/>
              </a:lnSpc>
              <a:buFont typeface="Arial" panose="020B0704020202020204"/>
              <a:buChar char="•"/>
            </a:pPr>
            <a:endParaRPr sz="1200" dirty="0">
              <a:latin typeface="Times New Roman" panose="02020803070505020304"/>
              <a:cs typeface="Times New Roman" panose="02020803070505020304"/>
            </a:endParaRPr>
          </a:p>
          <a:p>
            <a:pPr lvl="1">
              <a:spcBef>
                <a:spcPts val="25"/>
              </a:spcBef>
              <a:buFont typeface="Arial" panose="020B0704020202020204"/>
              <a:buChar char="•"/>
            </a:pPr>
            <a:endParaRPr sz="1125" dirty="0">
              <a:latin typeface="Times New Roman" panose="02020803070505020304"/>
              <a:cs typeface="Times New Roman" panose="02020803070505020304"/>
            </a:endParaRPr>
          </a:p>
          <a:p>
            <a:pPr marL="186055" marR="26670" indent="-173355">
              <a:lnSpc>
                <a:spcPts val="1730"/>
              </a:lnSpc>
              <a:buSzPct val="88000"/>
              <a:buFont typeface="Wingdings" panose="05000000000000000000"/>
              <a:buChar char=""/>
              <a:tabLst>
                <a:tab pos="186690" algn="l"/>
              </a:tabLst>
            </a:pPr>
            <a:r>
              <a:rPr sz="1200" spc="-5" dirty="0">
                <a:latin typeface="Calibri"/>
                <a:cs typeface="Calibri"/>
              </a:rPr>
              <a:t>Attended by </a:t>
            </a:r>
            <a:r>
              <a:rPr sz="1200" spc="-10" dirty="0">
                <a:latin typeface="Calibri"/>
                <a:cs typeface="Calibri"/>
              </a:rPr>
              <a:t>Team, </a:t>
            </a:r>
            <a:r>
              <a:rPr sz="1200" spc="-5" dirty="0">
                <a:latin typeface="Calibri"/>
                <a:cs typeface="Calibri"/>
              </a:rPr>
              <a:t>Product </a:t>
            </a:r>
            <a:r>
              <a:rPr sz="1200" spc="-10" dirty="0">
                <a:latin typeface="Calibri"/>
                <a:cs typeface="Calibri"/>
              </a:rPr>
              <a:t>Owner, ScrumMaster, </a:t>
            </a:r>
            <a:r>
              <a:rPr sz="1200" spc="-5" dirty="0">
                <a:latin typeface="Calibri"/>
                <a:cs typeface="Calibri"/>
              </a:rPr>
              <a:t>functional managers, and any  other</a:t>
            </a:r>
            <a:r>
              <a:rPr sz="1200" spc="-75" dirty="0">
                <a:latin typeface="Calibri"/>
                <a:cs typeface="Calibri"/>
              </a:rPr>
              <a:t> </a:t>
            </a:r>
            <a:r>
              <a:rPr sz="1200" spc="-5" dirty="0">
                <a:latin typeface="Calibri"/>
                <a:cs typeface="Calibri"/>
              </a:rPr>
              <a:t>stakeholders</a:t>
            </a:r>
            <a:endParaRPr sz="1200" dirty="0">
              <a:latin typeface="Calibri"/>
              <a:cs typeface="Calibri"/>
            </a:endParaRPr>
          </a:p>
          <a:p>
            <a:pPr>
              <a:lnSpc>
                <a:spcPct val="100000"/>
              </a:lnSpc>
              <a:buFont typeface="Wingdings" panose="05000000000000000000"/>
              <a:buChar char=""/>
            </a:pPr>
            <a:endParaRPr sz="1200" dirty="0">
              <a:latin typeface="Times New Roman" panose="02020803070505020304"/>
              <a:cs typeface="Times New Roman" panose="02020803070505020304"/>
            </a:endParaRPr>
          </a:p>
          <a:p>
            <a:pPr>
              <a:spcBef>
                <a:spcPts val="35"/>
              </a:spcBef>
              <a:buFont typeface="Wingdings" panose="05000000000000000000"/>
              <a:buChar char=""/>
            </a:pPr>
            <a:endParaRPr sz="1015" dirty="0">
              <a:latin typeface="Times New Roman" panose="02020803070505020304"/>
              <a:cs typeface="Times New Roman" panose="02020803070505020304"/>
            </a:endParaRPr>
          </a:p>
          <a:p>
            <a:pPr marL="186055" indent="-173355">
              <a:lnSpc>
                <a:spcPts val="1825"/>
              </a:lnSpc>
              <a:buSzPct val="91000"/>
              <a:buFont typeface="Wingdings" panose="05000000000000000000"/>
              <a:buChar char=""/>
              <a:tabLst>
                <a:tab pos="186690" algn="l"/>
              </a:tabLst>
            </a:pPr>
            <a:r>
              <a:rPr sz="1200" spc="-5" dirty="0">
                <a:latin typeface="Calibri"/>
                <a:cs typeface="Calibri"/>
              </a:rPr>
              <a:t>A demo of what’s been built and not a presentation about what’s been</a:t>
            </a:r>
            <a:r>
              <a:rPr sz="1200" spc="160" dirty="0">
                <a:latin typeface="Calibri"/>
                <a:cs typeface="Calibri"/>
              </a:rPr>
              <a:t> </a:t>
            </a:r>
            <a:r>
              <a:rPr sz="1200" dirty="0">
                <a:latin typeface="Calibri"/>
                <a:cs typeface="Calibri"/>
              </a:rPr>
              <a:t>built:</a:t>
            </a:r>
            <a:endParaRPr sz="1200" dirty="0">
              <a:latin typeface="Calibri"/>
              <a:cs typeface="Calibri"/>
            </a:endParaRPr>
          </a:p>
          <a:p>
            <a:pPr marL="523240" lvl="1" indent="-165100">
              <a:lnSpc>
                <a:spcPts val="1825"/>
              </a:lnSpc>
              <a:buSzPct val="88000"/>
              <a:buFont typeface="Arial" panose="020B0704020202020204"/>
              <a:buChar char="•"/>
              <a:tabLst>
                <a:tab pos="523240" algn="l"/>
              </a:tabLst>
            </a:pPr>
            <a:r>
              <a:rPr sz="1200" spc="-5" dirty="0">
                <a:latin typeface="Calibri"/>
                <a:cs typeface="Calibri"/>
              </a:rPr>
              <a:t>No Power Points</a:t>
            </a:r>
            <a:r>
              <a:rPr sz="1200" spc="-20" dirty="0">
                <a:latin typeface="Calibri"/>
                <a:cs typeface="Calibri"/>
              </a:rPr>
              <a:t> </a:t>
            </a:r>
            <a:r>
              <a:rPr sz="1200" spc="-5" dirty="0">
                <a:latin typeface="Calibri"/>
                <a:cs typeface="Calibri"/>
              </a:rPr>
              <a:t>allowed!</a:t>
            </a:r>
            <a:endParaRPr sz="1200" dirty="0">
              <a:latin typeface="Calibri"/>
              <a:cs typeface="Calibri"/>
            </a:endParaRPr>
          </a:p>
          <a:p>
            <a:pPr lvl="1">
              <a:spcBef>
                <a:spcPts val="25"/>
              </a:spcBef>
              <a:buFont typeface="Arial" panose="020B0704020202020204"/>
              <a:buChar char="•"/>
            </a:pPr>
            <a:endParaRPr sz="1615" dirty="0">
              <a:latin typeface="Times New Roman" panose="02020803070505020304"/>
              <a:cs typeface="Times New Roman" panose="02020803070505020304"/>
            </a:endParaRPr>
          </a:p>
          <a:p>
            <a:pPr marL="186055" indent="-173355">
              <a:buSzPct val="88000"/>
              <a:buFont typeface="Wingdings" panose="05000000000000000000"/>
              <a:buChar char=""/>
              <a:tabLst>
                <a:tab pos="186690" algn="l"/>
              </a:tabLst>
            </a:pPr>
            <a:r>
              <a:rPr sz="1200" spc="-5" dirty="0">
                <a:latin typeface="Calibri"/>
                <a:cs typeface="Calibri"/>
              </a:rPr>
              <a:t>Usually lasts 1-2</a:t>
            </a:r>
            <a:r>
              <a:rPr sz="1200" spc="-55" dirty="0">
                <a:latin typeface="Calibri"/>
                <a:cs typeface="Calibri"/>
              </a:rPr>
              <a:t> </a:t>
            </a:r>
            <a:r>
              <a:rPr sz="1200" spc="-10" dirty="0">
                <a:latin typeface="Calibri"/>
                <a:cs typeface="Calibri"/>
              </a:rPr>
              <a:t>hours</a:t>
            </a:r>
            <a:endParaRPr sz="1200" dirty="0">
              <a:latin typeface="Calibri"/>
              <a:cs typeface="Calibri"/>
            </a:endParaRPr>
          </a:p>
          <a:p>
            <a:pPr>
              <a:lnSpc>
                <a:spcPct val="100000"/>
              </a:lnSpc>
              <a:buFont typeface="Wingdings" panose="05000000000000000000"/>
              <a:buChar char=""/>
            </a:pPr>
            <a:endParaRPr sz="1200" dirty="0">
              <a:latin typeface="Times New Roman" panose="02020803070505020304"/>
              <a:cs typeface="Times New Roman" panose="02020803070505020304"/>
            </a:endParaRPr>
          </a:p>
          <a:p>
            <a:pPr>
              <a:spcBef>
                <a:spcPts val="10"/>
              </a:spcBef>
              <a:buFont typeface="Wingdings" panose="05000000000000000000"/>
              <a:buChar char=""/>
            </a:pPr>
            <a:endParaRPr sz="1050" dirty="0">
              <a:latin typeface="Times New Roman" panose="02020803070505020304"/>
              <a:cs typeface="Times New Roman" panose="02020803070505020304"/>
            </a:endParaRPr>
          </a:p>
          <a:p>
            <a:pPr marL="186055" indent="-173355">
              <a:buSzPct val="88000"/>
              <a:buFont typeface="Wingdings" panose="05000000000000000000"/>
              <a:buChar char=""/>
              <a:tabLst>
                <a:tab pos="186690" algn="l"/>
              </a:tabLst>
            </a:pPr>
            <a:r>
              <a:rPr sz="1200" spc="-5" dirty="0">
                <a:latin typeface="Calibri"/>
                <a:cs typeface="Calibri"/>
              </a:rPr>
              <a:t>Followed by Sprint</a:t>
            </a:r>
            <a:r>
              <a:rPr sz="1200" spc="-50" dirty="0">
                <a:latin typeface="Calibri"/>
                <a:cs typeface="Calibri"/>
              </a:rPr>
              <a:t> </a:t>
            </a:r>
            <a:r>
              <a:rPr sz="1200" spc="-5" dirty="0">
                <a:latin typeface="Calibri"/>
                <a:cs typeface="Calibri"/>
              </a:rPr>
              <a:t>Retrospective</a:t>
            </a:r>
            <a:endParaRPr sz="1200" dirty="0">
              <a:latin typeface="Calibri"/>
              <a:cs typeface="Calibri"/>
            </a:endParaRPr>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Sprint Retrospective</a:t>
            </a:r>
            <a:br>
              <a:rPr lang="en-US"/>
            </a:br>
            <a:endParaRPr lang="en-US" dirty="0"/>
          </a:p>
        </p:txBody>
      </p:sp>
      <p:sp>
        <p:nvSpPr>
          <p:cNvPr id="6" name="object 10"/>
          <p:cNvSpPr txBox="1"/>
          <p:nvPr/>
        </p:nvSpPr>
        <p:spPr>
          <a:xfrm>
            <a:off x="1371600" y="1299497"/>
            <a:ext cx="1275873" cy="417830"/>
          </a:xfrm>
          <a:prstGeom prst="rect">
            <a:avLst/>
          </a:prstGeom>
          <a:solidFill>
            <a:schemeClr val="tx2">
              <a:lumMod val="60000"/>
              <a:lumOff val="40000"/>
            </a:schemeClr>
          </a:solidFill>
        </p:spPr>
        <p:txBody>
          <a:bodyPr vert="horz" wrap="square" lIns="0" tIns="2687" rIns="0" bIns="0" rtlCol="0">
            <a:spAutoFit/>
          </a:bodyPr>
          <a:lstStyle/>
          <a:p>
            <a:pPr>
              <a:spcBef>
                <a:spcPts val="30"/>
              </a:spcBef>
            </a:pPr>
            <a:endParaRPr sz="1650">
              <a:latin typeface="Times New Roman" panose="02020803070505020304"/>
              <a:cs typeface="Times New Roman" panose="02020803070505020304"/>
            </a:endParaRPr>
          </a:p>
          <a:p>
            <a:pPr marL="342265"/>
            <a:r>
              <a:rPr sz="1050" b="1" spc="-5" dirty="0">
                <a:solidFill>
                  <a:srgbClr val="FFFFFF"/>
                </a:solidFill>
                <a:latin typeface="Calibri"/>
                <a:cs typeface="Calibri"/>
              </a:rPr>
              <a:t>What </a:t>
            </a:r>
            <a:r>
              <a:rPr sz="1050" b="1" dirty="0">
                <a:solidFill>
                  <a:srgbClr val="FFFFFF"/>
                </a:solidFill>
                <a:latin typeface="Calibri"/>
                <a:cs typeface="Calibri"/>
              </a:rPr>
              <a:t>is</a:t>
            </a:r>
            <a:r>
              <a:rPr sz="1050" b="1" spc="-100" dirty="0">
                <a:solidFill>
                  <a:srgbClr val="FFFFFF"/>
                </a:solidFill>
                <a:latin typeface="Calibri"/>
                <a:cs typeface="Calibri"/>
              </a:rPr>
              <a:t> </a:t>
            </a:r>
            <a:r>
              <a:rPr sz="1050" b="1" dirty="0">
                <a:solidFill>
                  <a:srgbClr val="FFFFFF"/>
                </a:solidFill>
                <a:latin typeface="Calibri"/>
                <a:cs typeface="Calibri"/>
              </a:rPr>
              <a:t>it?</a:t>
            </a:r>
            <a:endParaRPr sz="1050">
              <a:latin typeface="Calibri"/>
              <a:cs typeface="Calibri"/>
            </a:endParaRPr>
          </a:p>
        </p:txBody>
      </p:sp>
      <p:sp>
        <p:nvSpPr>
          <p:cNvPr id="7" name="object 12"/>
          <p:cNvSpPr/>
          <p:nvPr/>
        </p:nvSpPr>
        <p:spPr>
          <a:xfrm>
            <a:off x="2751202" y="1284638"/>
            <a:ext cx="3836194" cy="761524"/>
          </a:xfrm>
          <a:custGeom>
            <a:avLst/>
            <a:gdLst/>
            <a:ahLst/>
            <a:cxnLst/>
            <a:rect l="l" t="t" r="r" b="b"/>
            <a:pathLst>
              <a:path w="6257925" h="1015364">
                <a:moveTo>
                  <a:pt x="6257543" y="0"/>
                </a:moveTo>
                <a:lnTo>
                  <a:pt x="348360" y="0"/>
                </a:lnTo>
                <a:lnTo>
                  <a:pt x="0" y="507491"/>
                </a:lnTo>
                <a:lnTo>
                  <a:pt x="348360" y="1014983"/>
                </a:lnTo>
                <a:lnTo>
                  <a:pt x="6257543" y="1014983"/>
                </a:lnTo>
                <a:lnTo>
                  <a:pt x="6257543" y="0"/>
                </a:lnTo>
                <a:close/>
              </a:path>
            </a:pathLst>
          </a:custGeom>
          <a:solidFill>
            <a:srgbClr val="F1F1F1"/>
          </a:solidFill>
        </p:spPr>
        <p:txBody>
          <a:bodyPr wrap="square" lIns="0" tIns="0" rIns="0" bIns="0" rtlCol="0"/>
          <a:lstStyle/>
          <a:p>
            <a:endParaRPr sz="1050"/>
          </a:p>
        </p:txBody>
      </p:sp>
      <p:sp>
        <p:nvSpPr>
          <p:cNvPr id="8" name="object 13"/>
          <p:cNvSpPr txBox="1"/>
          <p:nvPr/>
        </p:nvSpPr>
        <p:spPr>
          <a:xfrm>
            <a:off x="3018949" y="1308450"/>
            <a:ext cx="3515678" cy="1589405"/>
          </a:xfrm>
          <a:prstGeom prst="rect">
            <a:avLst/>
          </a:prstGeom>
        </p:spPr>
        <p:txBody>
          <a:bodyPr vert="horz" wrap="square" lIns="0" tIns="0" rIns="0" bIns="0" rtlCol="0">
            <a:spAutoFit/>
          </a:bodyPr>
          <a:lstStyle/>
          <a:p>
            <a:pPr marL="287020" indent="-274320">
              <a:lnSpc>
                <a:spcPts val="1825"/>
              </a:lnSpc>
              <a:buFont typeface="Wingdings" panose="05000000000000000000"/>
              <a:buChar char=""/>
              <a:tabLst>
                <a:tab pos="287020" algn="l"/>
              </a:tabLst>
            </a:pPr>
            <a:r>
              <a:rPr sz="1200" spc="-5" dirty="0">
                <a:latin typeface="Calibri"/>
                <a:cs typeface="Calibri"/>
              </a:rPr>
              <a:t>1-2 hour meeting </a:t>
            </a:r>
            <a:r>
              <a:rPr sz="1200" spc="-10" dirty="0">
                <a:latin typeface="Calibri"/>
                <a:cs typeface="Calibri"/>
              </a:rPr>
              <a:t>following </a:t>
            </a:r>
            <a:r>
              <a:rPr sz="1200" spc="-5" dirty="0">
                <a:latin typeface="Calibri"/>
                <a:cs typeface="Calibri"/>
              </a:rPr>
              <a:t>each </a:t>
            </a:r>
            <a:r>
              <a:rPr sz="1200" spc="-10" dirty="0">
                <a:latin typeface="Calibri"/>
                <a:cs typeface="Calibri"/>
              </a:rPr>
              <a:t>Sprint</a:t>
            </a:r>
            <a:r>
              <a:rPr sz="1200" spc="30" dirty="0">
                <a:latin typeface="Calibri"/>
                <a:cs typeface="Calibri"/>
              </a:rPr>
              <a:t> </a:t>
            </a:r>
            <a:r>
              <a:rPr sz="1200" spc="-10" dirty="0">
                <a:latin typeface="Calibri"/>
                <a:cs typeface="Calibri"/>
              </a:rPr>
              <a:t>Demo</a:t>
            </a:r>
            <a:endParaRPr sz="1200">
              <a:latin typeface="Calibri"/>
              <a:cs typeface="Calibri"/>
            </a:endParaRPr>
          </a:p>
          <a:p>
            <a:pPr marL="287020" indent="-274320">
              <a:lnSpc>
                <a:spcPts val="1730"/>
              </a:lnSpc>
              <a:buFont typeface="Wingdings" panose="05000000000000000000"/>
              <a:buChar char=""/>
              <a:tabLst>
                <a:tab pos="287020" algn="l"/>
              </a:tabLst>
            </a:pPr>
            <a:r>
              <a:rPr sz="1200" spc="-15" dirty="0">
                <a:latin typeface="Calibri"/>
                <a:cs typeface="Calibri"/>
              </a:rPr>
              <a:t>Attended </a:t>
            </a:r>
            <a:r>
              <a:rPr sz="1200" spc="-10" dirty="0">
                <a:latin typeface="Calibri"/>
                <a:cs typeface="Calibri"/>
              </a:rPr>
              <a:t>by Product </a:t>
            </a:r>
            <a:r>
              <a:rPr sz="1200" spc="-30" dirty="0">
                <a:latin typeface="Calibri"/>
                <a:cs typeface="Calibri"/>
              </a:rPr>
              <a:t>Owner, </a:t>
            </a:r>
            <a:r>
              <a:rPr sz="1200" spc="-35" dirty="0">
                <a:latin typeface="Calibri"/>
                <a:cs typeface="Calibri"/>
              </a:rPr>
              <a:t>Team, </a:t>
            </a:r>
            <a:r>
              <a:rPr sz="1200" spc="-5" dirty="0">
                <a:latin typeface="Calibri"/>
                <a:cs typeface="Calibri"/>
              </a:rPr>
              <a:t>and</a:t>
            </a:r>
            <a:r>
              <a:rPr sz="1200" spc="155" dirty="0">
                <a:latin typeface="Calibri"/>
                <a:cs typeface="Calibri"/>
              </a:rPr>
              <a:t> </a:t>
            </a:r>
            <a:r>
              <a:rPr sz="1200" spc="-10" dirty="0">
                <a:latin typeface="Calibri"/>
                <a:cs typeface="Calibri"/>
              </a:rPr>
              <a:t>ScrumMaster</a:t>
            </a:r>
            <a:endParaRPr sz="1200">
              <a:latin typeface="Calibri"/>
              <a:cs typeface="Calibri"/>
            </a:endParaRPr>
          </a:p>
          <a:p>
            <a:pPr marL="287020" indent="-274320">
              <a:lnSpc>
                <a:spcPts val="1730"/>
              </a:lnSpc>
              <a:buFont typeface="Wingdings" panose="05000000000000000000"/>
              <a:buChar char=""/>
              <a:tabLst>
                <a:tab pos="287020" algn="l"/>
              </a:tabLst>
            </a:pPr>
            <a:r>
              <a:rPr sz="1200" spc="-5" dirty="0">
                <a:latin typeface="Calibri"/>
                <a:cs typeface="Calibri"/>
              </a:rPr>
              <a:t>Usually a </a:t>
            </a:r>
            <a:r>
              <a:rPr sz="1200" spc="-10" dirty="0">
                <a:latin typeface="Calibri"/>
                <a:cs typeface="Calibri"/>
              </a:rPr>
              <a:t>neutral </a:t>
            </a:r>
            <a:r>
              <a:rPr sz="1200" spc="-15" dirty="0">
                <a:latin typeface="Calibri"/>
                <a:cs typeface="Calibri"/>
              </a:rPr>
              <a:t>person </a:t>
            </a:r>
            <a:r>
              <a:rPr sz="1200" spc="-5" dirty="0">
                <a:latin typeface="Calibri"/>
                <a:cs typeface="Calibri"/>
              </a:rPr>
              <a:t>will be </a:t>
            </a:r>
            <a:r>
              <a:rPr sz="1200" spc="-10" dirty="0">
                <a:latin typeface="Calibri"/>
                <a:cs typeface="Calibri"/>
              </a:rPr>
              <a:t>invited </a:t>
            </a:r>
            <a:r>
              <a:rPr sz="1200" spc="-5" dirty="0">
                <a:latin typeface="Calibri"/>
                <a:cs typeface="Calibri"/>
              </a:rPr>
              <a:t>in </a:t>
            </a:r>
            <a:r>
              <a:rPr sz="1200" spc="-10" dirty="0">
                <a:latin typeface="Calibri"/>
                <a:cs typeface="Calibri"/>
              </a:rPr>
              <a:t>to</a:t>
            </a:r>
            <a:r>
              <a:rPr sz="1200" spc="45" dirty="0">
                <a:latin typeface="Calibri"/>
                <a:cs typeface="Calibri"/>
              </a:rPr>
              <a:t> </a:t>
            </a:r>
            <a:r>
              <a:rPr sz="1200" spc="-10" dirty="0">
                <a:latin typeface="Calibri"/>
                <a:cs typeface="Calibri"/>
              </a:rPr>
              <a:t>facilitate</a:t>
            </a:r>
            <a:endParaRPr sz="1200">
              <a:latin typeface="Calibri"/>
              <a:cs typeface="Calibri"/>
            </a:endParaRPr>
          </a:p>
          <a:p>
            <a:pPr marL="287020" indent="-274320">
              <a:lnSpc>
                <a:spcPts val="1825"/>
              </a:lnSpc>
              <a:buFont typeface="Wingdings" panose="05000000000000000000"/>
              <a:buChar char=""/>
              <a:tabLst>
                <a:tab pos="287020" algn="l"/>
              </a:tabLst>
            </a:pPr>
            <a:r>
              <a:rPr sz="1200" spc="-10" dirty="0">
                <a:latin typeface="Calibri"/>
                <a:cs typeface="Calibri"/>
              </a:rPr>
              <a:t>Presents </a:t>
            </a:r>
            <a:r>
              <a:rPr sz="1200" spc="-5" dirty="0">
                <a:latin typeface="Calibri"/>
                <a:cs typeface="Calibri"/>
              </a:rPr>
              <a:t>what is </a:t>
            </a:r>
            <a:r>
              <a:rPr sz="1200" spc="-10" dirty="0">
                <a:latin typeface="Calibri"/>
                <a:cs typeface="Calibri"/>
              </a:rPr>
              <a:t>working </a:t>
            </a:r>
            <a:r>
              <a:rPr sz="1200" spc="-5" dirty="0">
                <a:latin typeface="Calibri"/>
                <a:cs typeface="Calibri"/>
              </a:rPr>
              <a:t>and what </a:t>
            </a:r>
            <a:r>
              <a:rPr sz="1200" spc="-10" dirty="0">
                <a:latin typeface="Calibri"/>
                <a:cs typeface="Calibri"/>
              </a:rPr>
              <a:t>could work</a:t>
            </a:r>
            <a:r>
              <a:rPr sz="1200" spc="60" dirty="0">
                <a:latin typeface="Calibri"/>
                <a:cs typeface="Calibri"/>
              </a:rPr>
              <a:t> </a:t>
            </a:r>
            <a:r>
              <a:rPr sz="1200" spc="-10" dirty="0">
                <a:latin typeface="Calibri"/>
                <a:cs typeface="Calibri"/>
              </a:rPr>
              <a:t>better</a:t>
            </a:r>
            <a:endParaRPr sz="1200">
              <a:latin typeface="Calibri"/>
              <a:cs typeface="Calibri"/>
            </a:endParaRPr>
          </a:p>
        </p:txBody>
      </p:sp>
      <p:sp>
        <p:nvSpPr>
          <p:cNvPr id="9" name="object 16"/>
          <p:cNvSpPr/>
          <p:nvPr/>
        </p:nvSpPr>
        <p:spPr>
          <a:xfrm>
            <a:off x="2751202" y="2197895"/>
            <a:ext cx="3836194" cy="831056"/>
          </a:xfrm>
          <a:custGeom>
            <a:avLst/>
            <a:gdLst/>
            <a:ahLst/>
            <a:cxnLst/>
            <a:rect l="l" t="t" r="r" b="b"/>
            <a:pathLst>
              <a:path w="6257925" h="1108075">
                <a:moveTo>
                  <a:pt x="6257543" y="0"/>
                </a:moveTo>
                <a:lnTo>
                  <a:pt x="380238" y="0"/>
                </a:lnTo>
                <a:lnTo>
                  <a:pt x="0" y="553974"/>
                </a:lnTo>
                <a:lnTo>
                  <a:pt x="380238" y="1107947"/>
                </a:lnTo>
                <a:lnTo>
                  <a:pt x="6257543" y="1107947"/>
                </a:lnTo>
                <a:lnTo>
                  <a:pt x="6257543" y="0"/>
                </a:lnTo>
                <a:close/>
              </a:path>
            </a:pathLst>
          </a:custGeom>
          <a:solidFill>
            <a:srgbClr val="D9D9D9"/>
          </a:solidFill>
        </p:spPr>
        <p:txBody>
          <a:bodyPr wrap="square" lIns="0" tIns="0" rIns="0" bIns="0" rtlCol="0"/>
          <a:lstStyle/>
          <a:p>
            <a:endParaRPr sz="1050"/>
          </a:p>
        </p:txBody>
      </p:sp>
      <p:sp>
        <p:nvSpPr>
          <p:cNvPr id="10" name="object 17"/>
          <p:cNvSpPr txBox="1"/>
          <p:nvPr/>
        </p:nvSpPr>
        <p:spPr>
          <a:xfrm>
            <a:off x="3006376" y="2214754"/>
            <a:ext cx="2062639" cy="701675"/>
          </a:xfrm>
          <a:prstGeom prst="rect">
            <a:avLst/>
          </a:prstGeom>
        </p:spPr>
        <p:txBody>
          <a:bodyPr vert="horz" wrap="square" lIns="0" tIns="0" rIns="0" bIns="0" rtlCol="0">
            <a:spAutoFit/>
          </a:bodyPr>
          <a:lstStyle/>
          <a:p>
            <a:pPr marL="287020" indent="-274320">
              <a:lnSpc>
                <a:spcPts val="1825"/>
              </a:lnSpc>
              <a:buFont typeface="Wingdings" panose="05000000000000000000"/>
              <a:buChar char=""/>
              <a:tabLst>
                <a:tab pos="287655" algn="l"/>
              </a:tabLst>
            </a:pPr>
            <a:r>
              <a:rPr sz="1200" spc="-10" dirty="0">
                <a:latin typeface="Calibri"/>
                <a:cs typeface="Calibri"/>
              </a:rPr>
              <a:t>Accelerates</a:t>
            </a:r>
            <a:r>
              <a:rPr sz="1200" spc="-40" dirty="0">
                <a:latin typeface="Calibri"/>
                <a:cs typeface="Calibri"/>
              </a:rPr>
              <a:t> </a:t>
            </a:r>
            <a:r>
              <a:rPr sz="1200" spc="-5" dirty="0">
                <a:latin typeface="Calibri"/>
                <a:cs typeface="Calibri"/>
              </a:rPr>
              <a:t>visibility</a:t>
            </a:r>
            <a:endParaRPr sz="1200">
              <a:latin typeface="Calibri"/>
              <a:cs typeface="Calibri"/>
            </a:endParaRPr>
          </a:p>
          <a:p>
            <a:pPr marL="287020" indent="-274320">
              <a:lnSpc>
                <a:spcPts val="1825"/>
              </a:lnSpc>
              <a:buFont typeface="Wingdings" panose="05000000000000000000"/>
              <a:buChar char=""/>
              <a:tabLst>
                <a:tab pos="287655" algn="l"/>
              </a:tabLst>
            </a:pPr>
            <a:r>
              <a:rPr sz="1200" spc="-10" dirty="0">
                <a:latin typeface="Calibri"/>
                <a:cs typeface="Calibri"/>
              </a:rPr>
              <a:t>Accelerates </a:t>
            </a:r>
            <a:r>
              <a:rPr sz="1200" spc="-5" dirty="0">
                <a:latin typeface="Calibri"/>
                <a:cs typeface="Calibri"/>
              </a:rPr>
              <a:t>action </a:t>
            </a:r>
            <a:r>
              <a:rPr sz="1200" spc="-10" dirty="0">
                <a:latin typeface="Calibri"/>
                <a:cs typeface="Calibri"/>
              </a:rPr>
              <a:t>to </a:t>
            </a:r>
            <a:r>
              <a:rPr sz="1200" spc="-15" dirty="0">
                <a:latin typeface="Calibri"/>
                <a:cs typeface="Calibri"/>
              </a:rPr>
              <a:t>improve</a:t>
            </a:r>
            <a:endParaRPr sz="1200">
              <a:latin typeface="Calibri"/>
              <a:cs typeface="Calibri"/>
            </a:endParaRPr>
          </a:p>
        </p:txBody>
      </p:sp>
      <p:sp>
        <p:nvSpPr>
          <p:cNvPr id="11" name="object 18"/>
          <p:cNvSpPr txBox="1"/>
          <p:nvPr/>
        </p:nvSpPr>
        <p:spPr>
          <a:xfrm>
            <a:off x="1371600" y="2200181"/>
            <a:ext cx="1275873" cy="865505"/>
          </a:xfrm>
          <a:prstGeom prst="rect">
            <a:avLst/>
          </a:prstGeom>
          <a:solidFill>
            <a:srgbClr val="EF4E37"/>
          </a:solidFill>
        </p:spPr>
        <p:txBody>
          <a:bodyPr vert="horz" wrap="square" lIns="0" tIns="119538" rIns="0" bIns="0" rtlCol="0">
            <a:spAutoFit/>
          </a:bodyPr>
          <a:lstStyle/>
          <a:p>
            <a:pPr marL="227965" marR="160020" algn="ctr">
              <a:lnSpc>
                <a:spcPts val="1940"/>
              </a:lnSpc>
              <a:spcBef>
                <a:spcPts val="1255"/>
              </a:spcBef>
            </a:pPr>
            <a:r>
              <a:rPr sz="1050" b="1" spc="-15" dirty="0">
                <a:solidFill>
                  <a:srgbClr val="FFFFFF"/>
                </a:solidFill>
                <a:latin typeface="Calibri"/>
                <a:cs typeface="Calibri"/>
              </a:rPr>
              <a:t>Why </a:t>
            </a:r>
            <a:r>
              <a:rPr sz="1050" b="1" dirty="0">
                <a:solidFill>
                  <a:srgbClr val="FFFFFF"/>
                </a:solidFill>
                <a:latin typeface="Calibri"/>
                <a:cs typeface="Calibri"/>
              </a:rPr>
              <a:t>does</a:t>
            </a:r>
            <a:r>
              <a:rPr sz="1050" b="1" spc="-105" dirty="0">
                <a:solidFill>
                  <a:srgbClr val="FFFFFF"/>
                </a:solidFill>
                <a:latin typeface="Calibri"/>
                <a:cs typeface="Calibri"/>
              </a:rPr>
              <a:t> </a:t>
            </a:r>
            <a:r>
              <a:rPr sz="1050" b="1" dirty="0">
                <a:solidFill>
                  <a:srgbClr val="FFFFFF"/>
                </a:solidFill>
                <a:latin typeface="Calibri"/>
                <a:cs typeface="Calibri"/>
              </a:rPr>
              <a:t>the  </a:t>
            </a:r>
            <a:r>
              <a:rPr sz="1050" b="1" spc="-30" dirty="0">
                <a:solidFill>
                  <a:srgbClr val="FFFFFF"/>
                </a:solidFill>
                <a:latin typeface="Calibri"/>
                <a:cs typeface="Calibri"/>
              </a:rPr>
              <a:t>R</a:t>
            </a:r>
            <a:r>
              <a:rPr sz="1050" b="1" spc="-10" dirty="0">
                <a:solidFill>
                  <a:srgbClr val="FFFFFF"/>
                </a:solidFill>
                <a:latin typeface="Calibri"/>
                <a:cs typeface="Calibri"/>
              </a:rPr>
              <a:t>e</a:t>
            </a:r>
            <a:r>
              <a:rPr sz="1050" b="1" dirty="0">
                <a:solidFill>
                  <a:srgbClr val="FFFFFF"/>
                </a:solidFill>
                <a:latin typeface="Calibri"/>
                <a:cs typeface="Calibri"/>
              </a:rPr>
              <a:t>t</a:t>
            </a:r>
            <a:r>
              <a:rPr sz="1050" b="1" spc="-30" dirty="0">
                <a:solidFill>
                  <a:srgbClr val="FFFFFF"/>
                </a:solidFill>
                <a:latin typeface="Calibri"/>
                <a:cs typeface="Calibri"/>
              </a:rPr>
              <a:t>r</a:t>
            </a:r>
            <a:r>
              <a:rPr sz="1050" b="1" dirty="0">
                <a:solidFill>
                  <a:srgbClr val="FFFFFF"/>
                </a:solidFill>
                <a:latin typeface="Calibri"/>
                <a:cs typeface="Calibri"/>
              </a:rPr>
              <a:t>osp</a:t>
            </a:r>
            <a:r>
              <a:rPr sz="1050" b="1" spc="-10" dirty="0">
                <a:solidFill>
                  <a:srgbClr val="FFFFFF"/>
                </a:solidFill>
                <a:latin typeface="Calibri"/>
                <a:cs typeface="Calibri"/>
              </a:rPr>
              <a:t>e</a:t>
            </a:r>
            <a:r>
              <a:rPr sz="1050" b="1" spc="-5" dirty="0">
                <a:solidFill>
                  <a:srgbClr val="FFFFFF"/>
                </a:solidFill>
                <a:latin typeface="Calibri"/>
                <a:cs typeface="Calibri"/>
              </a:rPr>
              <a:t>cti</a:t>
            </a:r>
            <a:r>
              <a:rPr sz="1050" b="1" spc="-15" dirty="0">
                <a:solidFill>
                  <a:srgbClr val="FFFFFF"/>
                </a:solidFill>
                <a:latin typeface="Calibri"/>
                <a:cs typeface="Calibri"/>
              </a:rPr>
              <a:t>v</a:t>
            </a:r>
            <a:r>
              <a:rPr sz="1050" b="1" dirty="0">
                <a:solidFill>
                  <a:srgbClr val="FFFFFF"/>
                </a:solidFill>
                <a:latin typeface="Calibri"/>
                <a:cs typeface="Calibri"/>
              </a:rPr>
              <a:t>e  </a:t>
            </a:r>
            <a:r>
              <a:rPr sz="1050" b="1" spc="-15" dirty="0">
                <a:solidFill>
                  <a:srgbClr val="FFFFFF"/>
                </a:solidFill>
                <a:latin typeface="Calibri"/>
                <a:cs typeface="Calibri"/>
              </a:rPr>
              <a:t>matter?</a:t>
            </a:r>
            <a:endParaRPr sz="1050">
              <a:latin typeface="Calibri"/>
              <a:cs typeface="Calibri"/>
            </a:endParaRPr>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typical day in the life of a developer</a:t>
            </a:r>
            <a:br>
              <a:rPr lang="en-US"/>
            </a:br>
            <a:endParaRPr lang="en-US" dirty="0"/>
          </a:p>
        </p:txBody>
      </p:sp>
      <p:pic>
        <p:nvPicPr>
          <p:cNvPr id="17410" name="Picture 2" descr="C:\Users\AMRUT-LAPPY\Desktop\12.JPG"/>
          <p:cNvPicPr>
            <a:picLocks noChangeAspect="1" noChangeArrowheads="1"/>
          </p:cNvPicPr>
          <p:nvPr/>
        </p:nvPicPr>
        <p:blipFill>
          <a:blip r:embed="rId1"/>
          <a:srcRect/>
          <a:stretch>
            <a:fillRect/>
          </a:stretch>
        </p:blipFill>
        <p:spPr bwMode="auto">
          <a:xfrm>
            <a:off x="1339662" y="968591"/>
            <a:ext cx="6146988" cy="3660560"/>
          </a:xfrm>
          <a:prstGeom prst="rect">
            <a:avLst/>
          </a:prstGeom>
          <a:noFill/>
        </p:spPr>
      </p:pic>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A typical day in the life of a tester</a:t>
            </a:r>
            <a:br>
              <a:rPr lang="en-US"/>
            </a:br>
            <a:endParaRPr lang="en-US" dirty="0"/>
          </a:p>
        </p:txBody>
      </p:sp>
      <p:pic>
        <p:nvPicPr>
          <p:cNvPr id="18434" name="Picture 2" descr="C:\Users\AMRUT-LAPPY\Desktop\12.JPG"/>
          <p:cNvPicPr>
            <a:picLocks noChangeAspect="1" noChangeArrowheads="1"/>
          </p:cNvPicPr>
          <p:nvPr/>
        </p:nvPicPr>
        <p:blipFill>
          <a:blip r:embed="rId1"/>
          <a:srcRect/>
          <a:stretch>
            <a:fillRect/>
          </a:stretch>
        </p:blipFill>
        <p:spPr bwMode="auto">
          <a:xfrm>
            <a:off x="1543050" y="1243013"/>
            <a:ext cx="5943600" cy="3494485"/>
          </a:xfrm>
          <a:prstGeom prst="rect">
            <a:avLst/>
          </a:prstGeom>
          <a:noFill/>
        </p:spPr>
      </p:pic>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DevOps Tools</a:t>
            </a:r>
            <a:endParaRPr lang="en-IN" dirty="0"/>
          </a:p>
        </p:txBody>
      </p:sp>
      <p:pic>
        <p:nvPicPr>
          <p:cNvPr id="1026" name="Picture 2" descr="DevOps Tools - What Is DevOps?"/>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396478" y="1329709"/>
            <a:ext cx="8273993" cy="33841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nvPr>
        </p:nvGraphicFramePr>
        <p:xfrm>
          <a:off x="262215" y="1065440"/>
          <a:ext cx="8469630" cy="3902710"/>
        </p:xfrm>
        <a:graphic>
          <a:graphicData uri="http://schemas.openxmlformats.org/drawingml/2006/table">
            <a:tbl>
              <a:tblPr firstRow="1" bandRow="1">
                <a:tableStyleId>{5C22544A-7EE6-4342-B048-85BDC9FD1C3A}</a:tableStyleId>
              </a:tblPr>
              <a:tblGrid>
                <a:gridCol w="4234815"/>
                <a:gridCol w="4234815"/>
              </a:tblGrid>
              <a:tr h="292100">
                <a:tc>
                  <a:txBody>
                    <a:bodyPr/>
                    <a:lstStyle/>
                    <a:p>
                      <a:pPr algn="l" fontAlgn="t"/>
                      <a:r>
                        <a:rPr lang="en-IN" sz="1050" b="1" dirty="0">
                          <a:effectLst/>
                        </a:rPr>
                        <a:t>Agile</a:t>
                      </a:r>
                      <a:endParaRPr lang="en-IN" sz="1050" dirty="0">
                        <a:effectLst/>
                      </a:endParaRPr>
                    </a:p>
                  </a:txBody>
                  <a:tcPr marL="57150" marR="57150" marT="57150" marB="57150"/>
                </a:tc>
                <a:tc>
                  <a:txBody>
                    <a:bodyPr/>
                    <a:lstStyle/>
                    <a:p>
                      <a:pPr algn="l" fontAlgn="t"/>
                      <a:r>
                        <a:rPr lang="en-IN" sz="1050" b="1">
                          <a:effectLst/>
                        </a:rPr>
                        <a:t>DevOps</a:t>
                      </a:r>
                      <a:endParaRPr lang="en-IN" sz="1050">
                        <a:effectLst/>
                      </a:endParaRPr>
                    </a:p>
                  </a:txBody>
                  <a:tcPr marL="57150" marR="57150" marT="57150" marB="57150"/>
                </a:tc>
              </a:tr>
              <a:tr h="462915">
                <a:tc>
                  <a:txBody>
                    <a:bodyPr/>
                    <a:lstStyle/>
                    <a:p>
                      <a:pPr algn="l" fontAlgn="t"/>
                      <a:r>
                        <a:rPr lang="en-IN" sz="1050" dirty="0">
                          <a:effectLst/>
                        </a:rPr>
                        <a:t>Emphasize breaking down barriers between developers and management.</a:t>
                      </a:r>
                      <a:endParaRPr lang="en-IN" sz="1050" dirty="0">
                        <a:effectLst/>
                      </a:endParaRPr>
                    </a:p>
                  </a:txBody>
                  <a:tcPr marL="57150" marR="57150" marT="57150" marB="57150"/>
                </a:tc>
                <a:tc>
                  <a:txBody>
                    <a:bodyPr/>
                    <a:lstStyle/>
                    <a:p>
                      <a:pPr algn="l" fontAlgn="t"/>
                      <a:r>
                        <a:rPr lang="en-IN" sz="1050">
                          <a:effectLst/>
                        </a:rPr>
                        <a:t>DevOps is about software deployment and operation teams.</a:t>
                      </a:r>
                      <a:endParaRPr lang="en-IN" sz="1050">
                        <a:effectLst/>
                      </a:endParaRPr>
                    </a:p>
                  </a:txBody>
                  <a:tcPr marL="57150" marR="57150" marT="57150" marB="57150"/>
                </a:tc>
              </a:tr>
              <a:tr h="463550">
                <a:tc>
                  <a:txBody>
                    <a:bodyPr/>
                    <a:lstStyle/>
                    <a:p>
                      <a:pPr algn="l" fontAlgn="t"/>
                      <a:r>
                        <a:rPr lang="en-IN" sz="1050">
                          <a:effectLst/>
                        </a:rPr>
                        <a:t>Addresses gap between customer requirements and development teams.</a:t>
                      </a:r>
                      <a:endParaRPr lang="en-IN" sz="1050">
                        <a:effectLst/>
                      </a:endParaRPr>
                    </a:p>
                  </a:txBody>
                  <a:tcPr marL="57150" marR="57150" marT="57150" marB="57150"/>
                </a:tc>
                <a:tc>
                  <a:txBody>
                    <a:bodyPr/>
                    <a:lstStyle/>
                    <a:p>
                      <a:pPr algn="l" fontAlgn="t"/>
                      <a:r>
                        <a:rPr lang="en-IN" sz="1050">
                          <a:effectLst/>
                        </a:rPr>
                        <a:t>Addresses the gap between development and Operation team</a:t>
                      </a:r>
                      <a:endParaRPr lang="en-IN" sz="1050">
                        <a:effectLst/>
                      </a:endParaRPr>
                    </a:p>
                  </a:txBody>
                  <a:tcPr marL="57150" marR="57150" marT="57150" marB="57150"/>
                </a:tc>
              </a:tr>
              <a:tr h="398145">
                <a:tc>
                  <a:txBody>
                    <a:bodyPr/>
                    <a:lstStyle/>
                    <a:p>
                      <a:pPr algn="l" fontAlgn="t"/>
                      <a:r>
                        <a:rPr lang="en-IN" sz="1050">
                          <a:effectLst/>
                        </a:rPr>
                        <a:t>Focuses more on functional and non-functional readiness</a:t>
                      </a:r>
                      <a:endParaRPr lang="en-IN" sz="1050">
                        <a:effectLst/>
                      </a:endParaRPr>
                    </a:p>
                  </a:txBody>
                  <a:tcPr marL="57150" marR="57150" marT="57150" marB="57150"/>
                </a:tc>
                <a:tc>
                  <a:txBody>
                    <a:bodyPr/>
                    <a:lstStyle/>
                    <a:p>
                      <a:pPr algn="l" fontAlgn="t"/>
                      <a:r>
                        <a:rPr lang="en-IN" sz="1050">
                          <a:effectLst/>
                        </a:rPr>
                        <a:t>It focuses operational and business readiness.</a:t>
                      </a:r>
                      <a:endParaRPr lang="en-IN" sz="1050">
                        <a:effectLst/>
                      </a:endParaRPr>
                    </a:p>
                  </a:txBody>
                  <a:tcPr marL="57150" marR="57150" marT="57150" marB="57150"/>
                </a:tc>
              </a:tr>
              <a:tr h="554355">
                <a:tc>
                  <a:txBody>
                    <a:bodyPr/>
                    <a:lstStyle/>
                    <a:p>
                      <a:pPr algn="l" fontAlgn="t"/>
                      <a:r>
                        <a:rPr lang="en-IN" sz="1050">
                          <a:effectLst/>
                        </a:rPr>
                        <a:t>Agile development pertains mainly to the way development is thought out by the company.</a:t>
                      </a:r>
                      <a:endParaRPr lang="en-IN" sz="1050">
                        <a:effectLst/>
                      </a:endParaRPr>
                    </a:p>
                  </a:txBody>
                  <a:tcPr marL="57150" marR="57150" marT="57150" marB="57150"/>
                </a:tc>
                <a:tc>
                  <a:txBody>
                    <a:bodyPr/>
                    <a:lstStyle/>
                    <a:p>
                      <a:pPr algn="l" fontAlgn="t"/>
                      <a:r>
                        <a:rPr lang="en-IN" sz="1050">
                          <a:effectLst/>
                        </a:rPr>
                        <a:t>DevOps emphases on deploying software in the most reliable and safest ways which aren't necessarily always the fastest.</a:t>
                      </a:r>
                      <a:endParaRPr lang="en-IN" sz="1050">
                        <a:effectLst/>
                      </a:endParaRPr>
                    </a:p>
                  </a:txBody>
                  <a:tcPr marL="57150" marR="57150" marT="57150" marB="57150"/>
                </a:tc>
              </a:tr>
              <a:tr h="1021715">
                <a:tc>
                  <a:txBody>
                    <a:bodyPr/>
                    <a:lstStyle/>
                    <a:p>
                      <a:pPr algn="l" fontAlgn="t"/>
                      <a:r>
                        <a:rPr lang="en-IN" sz="1050">
                          <a:effectLst/>
                        </a:rPr>
                        <a:t>Agile development puts a huge emphasis on training all team members to have varieties of similar and equal skills. So that, when something goes wrong, any team member can get assistance from any member in the absence of the team leader.</a:t>
                      </a:r>
                      <a:endParaRPr lang="en-IN" sz="1050">
                        <a:effectLst/>
                      </a:endParaRPr>
                    </a:p>
                  </a:txBody>
                  <a:tcPr marL="57150" marR="57150" marT="57150" marB="57150"/>
                </a:tc>
                <a:tc>
                  <a:txBody>
                    <a:bodyPr/>
                    <a:lstStyle/>
                    <a:p>
                      <a:pPr algn="l" fontAlgn="t"/>
                      <a:r>
                        <a:rPr lang="en-IN" sz="1050" dirty="0">
                          <a:effectLst/>
                        </a:rPr>
                        <a:t>DevOps, likes to divide and conquer, spreading the skill set between the development and operation teams. It also maintains consistent communication.</a:t>
                      </a:r>
                      <a:endParaRPr lang="en-IN" sz="1050" dirty="0">
                        <a:effectLst/>
                      </a:endParaRPr>
                    </a:p>
                  </a:txBody>
                  <a:tcPr marL="57150" marR="57150" marT="57150" marB="57150"/>
                </a:tc>
              </a:tr>
              <a:tr h="709930">
                <a:tc>
                  <a:txBody>
                    <a:bodyPr/>
                    <a:lstStyle/>
                    <a:p>
                      <a:pPr algn="l" fontAlgn="t"/>
                      <a:r>
                        <a:rPr lang="en-IN" sz="1050">
                          <a:effectLst/>
                        </a:rPr>
                        <a:t>Agile development manages on "sprints. It means that the time table is much shorter (less than a month) and several features are to be produced and released in that period.</a:t>
                      </a:r>
                      <a:endParaRPr lang="en-IN" sz="1050">
                        <a:effectLst/>
                      </a:endParaRPr>
                    </a:p>
                  </a:txBody>
                  <a:tcPr marL="57150" marR="57150" marT="57150" marB="57150"/>
                </a:tc>
                <a:tc>
                  <a:txBody>
                    <a:bodyPr/>
                    <a:lstStyle/>
                    <a:p>
                      <a:pPr algn="l" fontAlgn="t"/>
                      <a:r>
                        <a:rPr lang="en-IN" sz="1050" dirty="0">
                          <a:effectLst/>
                        </a:rPr>
                        <a:t>DevOps strives for consolidated deadlines and benchmarks with major releases, rather than smaller and more frequent ones.</a:t>
                      </a:r>
                      <a:endParaRPr lang="en-IN" sz="1050" dirty="0">
                        <a:effectLst/>
                      </a:endParaRPr>
                    </a:p>
                  </a:txBody>
                  <a:tcPr marL="57150" marR="57150" marT="57150" marB="57150"/>
                </a:tc>
              </a:tr>
            </a:tbl>
          </a:graphicData>
        </a:graphic>
      </p:graphicFrame>
      <p:sp>
        <p:nvSpPr>
          <p:cNvPr id="3" name="Title 2"/>
          <p:cNvSpPr>
            <a:spLocks noGrp="1"/>
          </p:cNvSpPr>
          <p:nvPr>
            <p:ph type="title"/>
          </p:nvPr>
        </p:nvSpPr>
        <p:spPr/>
        <p:txBody>
          <a:bodyPr/>
          <a:lstStyle/>
          <a:p>
            <a:r>
              <a:rPr lang="en-IN" dirty="0"/>
              <a:t>Agile &amp; DevOps</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2" descr="deployinfographic-noproduct"/>
          <p:cNvPicPr>
            <a:picLocks noChangeAspect="1" noChangeArrowheads="1"/>
          </p:cNvPicPr>
          <p:nvPr/>
        </p:nvPicPr>
        <p:blipFill>
          <a:blip r:embed="rId1" cstate="print"/>
          <a:srcRect l="17520" t="23759" r="20023" b="23759"/>
          <a:stretch>
            <a:fillRect/>
          </a:stretch>
        </p:blipFill>
        <p:spPr bwMode="auto">
          <a:xfrm>
            <a:off x="191125" y="543863"/>
            <a:ext cx="8765132" cy="2615315"/>
          </a:xfrm>
          <a:prstGeom prst="rect">
            <a:avLst/>
          </a:prstGeom>
          <a:noFill/>
          <a:ln w="9525">
            <a:noFill/>
            <a:miter lim="800000"/>
            <a:headEnd/>
            <a:tailEnd/>
          </a:ln>
        </p:spPr>
      </p:pic>
      <p:sp>
        <p:nvSpPr>
          <p:cNvPr id="3" name="Title 2"/>
          <p:cNvSpPr>
            <a:spLocks noGrp="1"/>
          </p:cNvSpPr>
          <p:nvPr>
            <p:ph type="title"/>
          </p:nvPr>
        </p:nvSpPr>
        <p:spPr>
          <a:prstGeom prst="rect">
            <a:avLst/>
          </a:prstGeom>
        </p:spPr>
        <p:txBody>
          <a:bodyPr/>
          <a:lstStyle/>
          <a:p>
            <a:r>
              <a:rPr lang="en-US" dirty="0"/>
              <a:t>VIEW OF TOOLS IN A DEVELOPMENT PIPELINE</a:t>
            </a:r>
            <a:endParaRPr lang="en-IN" dirty="0"/>
          </a:p>
        </p:txBody>
      </p:sp>
      <p:sp>
        <p:nvSpPr>
          <p:cNvPr id="6" name="TextBox 5"/>
          <p:cNvSpPr txBox="1"/>
          <p:nvPr/>
        </p:nvSpPr>
        <p:spPr>
          <a:xfrm>
            <a:off x="1275101" y="2836420"/>
            <a:ext cx="478748" cy="645160"/>
          </a:xfrm>
          <a:prstGeom prst="rect">
            <a:avLst/>
          </a:prstGeom>
          <a:noFill/>
          <a:ln w="3175">
            <a:solidFill>
              <a:schemeClr val="tx1"/>
            </a:solidFill>
          </a:ln>
        </p:spPr>
        <p:txBody>
          <a:bodyPr wrap="square" rtlCol="0">
            <a:spAutoFit/>
          </a:bodyPr>
          <a:lstStyle/>
          <a:p>
            <a:pPr algn="ctr"/>
            <a:r>
              <a:rPr lang="en-US" sz="1200" dirty="0"/>
              <a:t>Git,</a:t>
            </a:r>
            <a:endParaRPr lang="en-US" sz="1200" dirty="0"/>
          </a:p>
          <a:p>
            <a:pPr algn="ctr"/>
            <a:r>
              <a:rPr lang="en-US" sz="1200" dirty="0"/>
              <a:t>SVN</a:t>
            </a:r>
            <a:endParaRPr lang="en-US" sz="1200" dirty="0"/>
          </a:p>
        </p:txBody>
      </p:sp>
      <p:sp>
        <p:nvSpPr>
          <p:cNvPr id="8" name="TextBox 7"/>
          <p:cNvSpPr txBox="1"/>
          <p:nvPr/>
        </p:nvSpPr>
        <p:spPr>
          <a:xfrm>
            <a:off x="2842510" y="2813935"/>
            <a:ext cx="743888" cy="829945"/>
          </a:xfrm>
          <a:prstGeom prst="rect">
            <a:avLst/>
          </a:prstGeom>
          <a:noFill/>
          <a:ln w="3175">
            <a:solidFill>
              <a:schemeClr val="tx1"/>
            </a:solidFill>
          </a:ln>
        </p:spPr>
        <p:txBody>
          <a:bodyPr wrap="square" rtlCol="0">
            <a:spAutoFit/>
          </a:bodyPr>
          <a:lstStyle/>
          <a:p>
            <a:pPr algn="ctr"/>
            <a:r>
              <a:rPr lang="en-US" sz="1200" dirty="0"/>
              <a:t>Ant,</a:t>
            </a:r>
            <a:endParaRPr lang="en-US" sz="1200" dirty="0"/>
          </a:p>
          <a:p>
            <a:pPr algn="ctr"/>
            <a:r>
              <a:rPr lang="en-US" sz="1200" dirty="0"/>
              <a:t>Gradle,</a:t>
            </a:r>
            <a:endParaRPr lang="en-US" sz="1200" dirty="0"/>
          </a:p>
          <a:p>
            <a:pPr algn="ctr"/>
            <a:r>
              <a:rPr lang="en-US" sz="1200" dirty="0"/>
              <a:t>Make,</a:t>
            </a:r>
            <a:endParaRPr lang="en-US" sz="1200" dirty="0"/>
          </a:p>
          <a:p>
            <a:pPr algn="ctr"/>
            <a:r>
              <a:rPr lang="en-US" sz="1200" dirty="0"/>
              <a:t>Maven</a:t>
            </a:r>
            <a:endParaRPr lang="en-US" sz="1200" dirty="0"/>
          </a:p>
        </p:txBody>
      </p:sp>
      <p:sp>
        <p:nvSpPr>
          <p:cNvPr id="10" name="TextBox 9"/>
          <p:cNvSpPr txBox="1"/>
          <p:nvPr/>
        </p:nvSpPr>
        <p:spPr>
          <a:xfrm>
            <a:off x="4433341" y="2768027"/>
            <a:ext cx="929391" cy="829945"/>
          </a:xfrm>
          <a:prstGeom prst="rect">
            <a:avLst/>
          </a:prstGeom>
          <a:noFill/>
          <a:ln w="3175">
            <a:solidFill>
              <a:schemeClr val="tx1"/>
            </a:solidFill>
          </a:ln>
        </p:spPr>
        <p:txBody>
          <a:bodyPr wrap="square" rtlCol="0">
            <a:spAutoFit/>
          </a:bodyPr>
          <a:lstStyle/>
          <a:p>
            <a:pPr algn="ctr"/>
            <a:r>
              <a:rPr lang="en-US" sz="1200" dirty="0"/>
              <a:t>jUnit,</a:t>
            </a:r>
            <a:endParaRPr lang="en-US" sz="1200" dirty="0"/>
          </a:p>
          <a:p>
            <a:pPr algn="ctr"/>
            <a:r>
              <a:rPr lang="en-US" sz="1200" dirty="0"/>
              <a:t>Selenium,</a:t>
            </a:r>
            <a:endParaRPr lang="en-US" sz="1200" dirty="0"/>
          </a:p>
          <a:p>
            <a:pPr algn="ctr"/>
            <a:r>
              <a:rPr lang="en-US" sz="1200" dirty="0"/>
              <a:t>AntUnit</a:t>
            </a:r>
            <a:endParaRPr lang="en-US" sz="1200" dirty="0"/>
          </a:p>
          <a:p>
            <a:pPr algn="ctr"/>
            <a:r>
              <a:rPr lang="en-US" sz="1200" dirty="0"/>
              <a:t>DbUnit</a:t>
            </a:r>
            <a:endParaRPr lang="en-US" sz="1200" dirty="0"/>
          </a:p>
        </p:txBody>
      </p:sp>
      <p:sp>
        <p:nvSpPr>
          <p:cNvPr id="12" name="TextBox 11"/>
          <p:cNvSpPr txBox="1"/>
          <p:nvPr/>
        </p:nvSpPr>
        <p:spPr>
          <a:xfrm>
            <a:off x="6487929" y="2723057"/>
            <a:ext cx="1662973" cy="829945"/>
          </a:xfrm>
          <a:prstGeom prst="rect">
            <a:avLst/>
          </a:prstGeom>
          <a:noFill/>
          <a:ln w="3175">
            <a:solidFill>
              <a:schemeClr val="tx1"/>
            </a:solidFill>
          </a:ln>
        </p:spPr>
        <p:txBody>
          <a:bodyPr wrap="square" rtlCol="0">
            <a:spAutoFit/>
          </a:bodyPr>
          <a:lstStyle/>
          <a:p>
            <a:pPr algn="ctr"/>
            <a:r>
              <a:rPr lang="en-US" sz="1200" dirty="0"/>
              <a:t>INFRASTRUCTURE</a:t>
            </a:r>
            <a:endParaRPr lang="en-US" sz="1200" dirty="0"/>
          </a:p>
          <a:p>
            <a:pPr algn="ctr"/>
            <a:r>
              <a:rPr lang="en-US" sz="1200" dirty="0"/>
              <a:t>Chef, </a:t>
            </a:r>
            <a:endParaRPr lang="en-US" sz="1200" dirty="0"/>
          </a:p>
          <a:p>
            <a:pPr algn="ctr"/>
            <a:r>
              <a:rPr lang="en-US" sz="1200" dirty="0"/>
              <a:t>Puppet</a:t>
            </a:r>
            <a:endParaRPr lang="en-US" sz="1200" dirty="0"/>
          </a:p>
          <a:p>
            <a:pPr algn="ctr"/>
            <a:r>
              <a:rPr lang="en-US" sz="1200" dirty="0"/>
              <a:t>Dockers, Vagrant</a:t>
            </a:r>
            <a:endParaRPr lang="en-US" sz="790" dirty="0"/>
          </a:p>
        </p:txBody>
      </p:sp>
      <p:sp>
        <p:nvSpPr>
          <p:cNvPr id="16" name="Right Brace 15"/>
          <p:cNvSpPr/>
          <p:nvPr/>
        </p:nvSpPr>
        <p:spPr>
          <a:xfrm rot="5400000">
            <a:off x="4595420" y="426752"/>
            <a:ext cx="457201" cy="80253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p>
        </p:txBody>
      </p:sp>
      <p:sp>
        <p:nvSpPr>
          <p:cNvPr id="17" name="TextBox 16"/>
          <p:cNvSpPr txBox="1"/>
          <p:nvPr/>
        </p:nvSpPr>
        <p:spPr>
          <a:xfrm>
            <a:off x="3696010" y="4610180"/>
            <a:ext cx="1992757" cy="275590"/>
          </a:xfrm>
          <a:prstGeom prst="rect">
            <a:avLst/>
          </a:prstGeom>
          <a:noFill/>
          <a:ln w="3175">
            <a:solidFill>
              <a:schemeClr val="tx1"/>
            </a:solidFill>
          </a:ln>
        </p:spPr>
        <p:txBody>
          <a:bodyPr wrap="square" rtlCol="0">
            <a:spAutoFit/>
          </a:bodyPr>
          <a:lstStyle/>
          <a:p>
            <a:pPr algn="ctr"/>
            <a:r>
              <a:rPr lang="en-US" sz="1200" b="1" dirty="0">
                <a:solidFill>
                  <a:schemeClr val="accent4">
                    <a:lumMod val="50000"/>
                  </a:schemeClr>
                </a:solidFill>
              </a:rPr>
              <a:t>Jenkins for CI and CD</a:t>
            </a:r>
            <a:endParaRPr lang="en-US" sz="1200" b="1" dirty="0">
              <a:solidFill>
                <a:schemeClr val="accent4">
                  <a:lumMod val="50000"/>
                </a:schemeClr>
              </a:solidFill>
            </a:endParaRPr>
          </a:p>
        </p:txBody>
      </p:sp>
      <p:sp>
        <p:nvSpPr>
          <p:cNvPr id="18" name="Right Brace 17"/>
          <p:cNvSpPr/>
          <p:nvPr/>
        </p:nvSpPr>
        <p:spPr>
          <a:xfrm rot="5400000">
            <a:off x="6470595" y="2116423"/>
            <a:ext cx="342901" cy="41194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p>
        </p:txBody>
      </p:sp>
      <p:sp>
        <p:nvSpPr>
          <p:cNvPr id="19" name="Right Brace 18"/>
          <p:cNvSpPr/>
          <p:nvPr/>
        </p:nvSpPr>
        <p:spPr>
          <a:xfrm rot="5400000">
            <a:off x="3119229" y="1934798"/>
            <a:ext cx="342901" cy="46176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p>
        </p:txBody>
      </p:sp>
      <p:sp>
        <p:nvSpPr>
          <p:cNvPr id="20" name="TextBox 19"/>
          <p:cNvSpPr txBox="1"/>
          <p:nvPr/>
        </p:nvSpPr>
        <p:spPr>
          <a:xfrm>
            <a:off x="1855027" y="3891353"/>
            <a:ext cx="2514446" cy="321945"/>
          </a:xfrm>
          <a:prstGeom prst="rect">
            <a:avLst/>
          </a:prstGeom>
          <a:noFill/>
          <a:ln w="3175">
            <a:solidFill>
              <a:schemeClr val="tx1"/>
            </a:solidFill>
          </a:ln>
        </p:spPr>
        <p:txBody>
          <a:bodyPr wrap="square" rtlCol="0">
            <a:spAutoFit/>
          </a:bodyPr>
          <a:lstStyle/>
          <a:p>
            <a:pPr algn="ctr"/>
            <a:r>
              <a:rPr lang="en-US" sz="1500" dirty="0">
                <a:solidFill>
                  <a:srgbClr val="0070C0"/>
                </a:solidFill>
              </a:rPr>
              <a:t>Continuous Integration</a:t>
            </a:r>
            <a:endParaRPr lang="en-US" sz="1500" dirty="0">
              <a:solidFill>
                <a:srgbClr val="0070C0"/>
              </a:solidFill>
            </a:endParaRPr>
          </a:p>
        </p:txBody>
      </p:sp>
      <p:sp>
        <p:nvSpPr>
          <p:cNvPr id="21" name="TextBox 20"/>
          <p:cNvSpPr txBox="1"/>
          <p:nvPr/>
        </p:nvSpPr>
        <p:spPr>
          <a:xfrm>
            <a:off x="4868054" y="3835140"/>
            <a:ext cx="3687581" cy="321945"/>
          </a:xfrm>
          <a:prstGeom prst="rect">
            <a:avLst/>
          </a:prstGeom>
          <a:noFill/>
          <a:ln w="3175">
            <a:solidFill>
              <a:schemeClr val="tx1"/>
            </a:solidFill>
          </a:ln>
        </p:spPr>
        <p:txBody>
          <a:bodyPr wrap="square" rtlCol="0">
            <a:spAutoFit/>
          </a:bodyPr>
          <a:lstStyle/>
          <a:p>
            <a:pPr algn="ctr"/>
            <a:r>
              <a:rPr lang="en-US" sz="1500" dirty="0">
                <a:solidFill>
                  <a:srgbClr val="0070C0"/>
                </a:solidFill>
              </a:rPr>
              <a:t>Continuous Deployment and Delivery</a:t>
            </a:r>
            <a:endParaRPr lang="en-US" sz="1500" dirty="0">
              <a:solidFill>
                <a:srgbClr val="0070C0"/>
              </a:solidFill>
            </a:endParaRPr>
          </a:p>
        </p:txBody>
      </p:sp>
      <p:cxnSp>
        <p:nvCxnSpPr>
          <p:cNvPr id="25" name="Straight Arrow Connector 24"/>
          <p:cNvCxnSpPr>
            <a:stCxn id="6" idx="0"/>
          </p:cNvCxnSpPr>
          <p:nvPr/>
        </p:nvCxnSpPr>
        <p:spPr>
          <a:xfrm flipV="1">
            <a:off x="1135857" y="1899153"/>
            <a:ext cx="452984" cy="2281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0"/>
          </p:cNvCxnSpPr>
          <p:nvPr/>
        </p:nvCxnSpPr>
        <p:spPr>
          <a:xfrm flipH="1" flipV="1">
            <a:off x="2209115" y="1870664"/>
            <a:ext cx="201429" cy="2393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0"/>
          </p:cNvCxnSpPr>
          <p:nvPr/>
        </p:nvCxnSpPr>
        <p:spPr>
          <a:xfrm flipV="1">
            <a:off x="2410543" y="1803208"/>
            <a:ext cx="394429" cy="306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0"/>
          </p:cNvCxnSpPr>
          <p:nvPr/>
        </p:nvCxnSpPr>
        <p:spPr>
          <a:xfrm flipV="1">
            <a:off x="3673597" y="1758902"/>
            <a:ext cx="891914" cy="317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0"/>
          </p:cNvCxnSpPr>
          <p:nvPr/>
        </p:nvCxnSpPr>
        <p:spPr>
          <a:xfrm flipH="1" flipV="1">
            <a:off x="5253101" y="1781098"/>
            <a:ext cx="236562" cy="2609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2" idx="0"/>
          </p:cNvCxnSpPr>
          <p:nvPr/>
        </p:nvCxnSpPr>
        <p:spPr>
          <a:xfrm flipV="1">
            <a:off x="5489663" y="1747370"/>
            <a:ext cx="572906" cy="294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Introduction to DevOps</a:t>
            </a:r>
            <a:endParaRPr lang="en-IN" dirty="0"/>
          </a:p>
          <a:p>
            <a:endParaRPr lang="en-IN" dirty="0"/>
          </a:p>
          <a:p>
            <a:r>
              <a:rPr lang="en-IN" dirty="0"/>
              <a:t>Software Development</a:t>
            </a:r>
            <a:endParaRPr lang="en-IN" dirty="0"/>
          </a:p>
          <a:p>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1"/>
          <a:stretch>
            <a:fillRect/>
          </a:stretch>
        </p:blipFill>
        <p:spPr>
          <a:xfrm>
            <a:off x="262216" y="1347107"/>
            <a:ext cx="8591952" cy="3220811"/>
          </a:xfrm>
          <a:prstGeom prst="rect">
            <a:avLst/>
          </a:prstGeom>
        </p:spPr>
      </p:pic>
      <p:sp>
        <p:nvSpPr>
          <p:cNvPr id="3" name="Title 2"/>
          <p:cNvSpPr>
            <a:spLocks noGrp="1"/>
          </p:cNvSpPr>
          <p:nvPr>
            <p:ph type="title"/>
          </p:nvPr>
        </p:nvSpPr>
        <p:spPr/>
        <p:txBody>
          <a:bodyPr/>
          <a:lstStyle/>
          <a:p>
            <a:r>
              <a:rPr lang="en-IN" dirty="0"/>
              <a:t>Agile Advantage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a:t>Scrum Basics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sz="half" idx="1"/>
          </p:nvPr>
        </p:nvSpPr>
        <p:spPr/>
        <p:txBody>
          <a:bodyPr/>
          <a:lstStyle/>
          <a:p>
            <a:r>
              <a:rPr lang="en-US"/>
              <a:t>Scrum refers to a holistic or “rugby” approach—  where teams go the distance as a unit, passing the  ball back and forth—as opposed to the traditional  sequential or “relay race” approach for managing  new product development.</a:t>
            </a:r>
            <a:endParaRPr lang="en-US"/>
          </a:p>
          <a:p>
            <a:r>
              <a:rPr lang="en-US"/>
              <a:t>It is not individual effort but the best coordination  of the team that will determine success.</a:t>
            </a:r>
            <a:endParaRPr lang="en-US"/>
          </a:p>
          <a:p>
            <a:pPr lvl="1"/>
            <a:endParaRPr lang="en-US" dirty="0"/>
          </a:p>
        </p:txBody>
      </p:sp>
      <p:sp>
        <p:nvSpPr>
          <p:cNvPr id="2" name="Title 1"/>
          <p:cNvSpPr>
            <a:spLocks noGrp="1"/>
          </p:cNvSpPr>
          <p:nvPr>
            <p:ph type="title"/>
          </p:nvPr>
        </p:nvSpPr>
        <p:spPr/>
        <p:txBody>
          <a:bodyPr/>
          <a:lstStyle/>
          <a:p>
            <a:r>
              <a:rPr lang="en-US"/>
              <a:t>What is Scrum?</a:t>
            </a:r>
            <a:br>
              <a:rPr lang="en-US"/>
            </a:br>
            <a:endParaRPr lang="en-US" dirty="0"/>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sz="half" idx="1"/>
          </p:nvPr>
        </p:nvSpPr>
        <p:spPr>
          <a:xfrm>
            <a:off x="396265" y="948099"/>
            <a:ext cx="7966932" cy="3429181"/>
          </a:xfrm>
        </p:spPr>
        <p:txBody>
          <a:bodyPr/>
          <a:lstStyle/>
          <a:p>
            <a:pPr lvl="1"/>
            <a:r>
              <a:rPr lang="en-US"/>
              <a:t>A User Story describes functionality that will be useful to a stakeholder of the system.</a:t>
            </a:r>
            <a:endParaRPr lang="en-US"/>
          </a:p>
          <a:p>
            <a:pPr lvl="1"/>
            <a:endParaRPr lang="en-US" dirty="0"/>
          </a:p>
        </p:txBody>
      </p:sp>
      <p:sp>
        <p:nvSpPr>
          <p:cNvPr id="2" name="Title 1"/>
          <p:cNvSpPr>
            <a:spLocks noGrp="1"/>
          </p:cNvSpPr>
          <p:nvPr>
            <p:ph type="title"/>
          </p:nvPr>
        </p:nvSpPr>
        <p:spPr/>
        <p:txBody>
          <a:bodyPr/>
          <a:lstStyle/>
          <a:p>
            <a:r>
              <a:rPr lang="en-US"/>
              <a:t>User Stories: Components</a:t>
            </a:r>
            <a:br>
              <a:rPr lang="en-US"/>
            </a:br>
            <a:endParaRPr lang="en-US" dirty="0"/>
          </a:p>
        </p:txBody>
      </p:sp>
      <p:sp>
        <p:nvSpPr>
          <p:cNvPr id="6" name="object 8"/>
          <p:cNvSpPr/>
          <p:nvPr/>
        </p:nvSpPr>
        <p:spPr>
          <a:xfrm>
            <a:off x="3181733" y="1703690"/>
            <a:ext cx="1421129" cy="1315879"/>
          </a:xfrm>
          <a:custGeom>
            <a:avLst/>
            <a:gdLst/>
            <a:ahLst/>
            <a:cxnLst/>
            <a:rect l="l" t="t" r="r" b="b"/>
            <a:pathLst>
              <a:path w="1894839" h="1754504">
                <a:moveTo>
                  <a:pt x="947165" y="0"/>
                </a:moveTo>
                <a:lnTo>
                  <a:pt x="896862" y="1215"/>
                </a:lnTo>
                <a:lnTo>
                  <a:pt x="847242" y="4822"/>
                </a:lnTo>
                <a:lnTo>
                  <a:pt x="798372" y="10759"/>
                </a:lnTo>
                <a:lnTo>
                  <a:pt x="750316" y="18967"/>
                </a:lnTo>
                <a:lnTo>
                  <a:pt x="703141" y="29383"/>
                </a:lnTo>
                <a:lnTo>
                  <a:pt x="656911" y="41948"/>
                </a:lnTo>
                <a:lnTo>
                  <a:pt x="611693" y="56601"/>
                </a:lnTo>
                <a:lnTo>
                  <a:pt x="567552" y="73282"/>
                </a:lnTo>
                <a:lnTo>
                  <a:pt x="524552" y="91929"/>
                </a:lnTo>
                <a:lnTo>
                  <a:pt x="482760" y="112482"/>
                </a:lnTo>
                <a:lnTo>
                  <a:pt x="442241" y="134881"/>
                </a:lnTo>
                <a:lnTo>
                  <a:pt x="403061" y="159065"/>
                </a:lnTo>
                <a:lnTo>
                  <a:pt x="365285" y="184973"/>
                </a:lnTo>
                <a:lnTo>
                  <a:pt x="328977" y="212544"/>
                </a:lnTo>
                <a:lnTo>
                  <a:pt x="294205" y="241719"/>
                </a:lnTo>
                <a:lnTo>
                  <a:pt x="261033" y="272436"/>
                </a:lnTo>
                <a:lnTo>
                  <a:pt x="229527" y="304635"/>
                </a:lnTo>
                <a:lnTo>
                  <a:pt x="199752" y="338255"/>
                </a:lnTo>
                <a:lnTo>
                  <a:pt x="171774" y="373236"/>
                </a:lnTo>
                <a:lnTo>
                  <a:pt x="145658" y="409517"/>
                </a:lnTo>
                <a:lnTo>
                  <a:pt x="121469" y="447037"/>
                </a:lnTo>
                <a:lnTo>
                  <a:pt x="99273" y="485735"/>
                </a:lnTo>
                <a:lnTo>
                  <a:pt x="79136" y="525552"/>
                </a:lnTo>
                <a:lnTo>
                  <a:pt x="61123" y="566426"/>
                </a:lnTo>
                <a:lnTo>
                  <a:pt x="45299" y="608297"/>
                </a:lnTo>
                <a:lnTo>
                  <a:pt x="31731" y="651104"/>
                </a:lnTo>
                <a:lnTo>
                  <a:pt x="20482" y="694787"/>
                </a:lnTo>
                <a:lnTo>
                  <a:pt x="11619" y="739285"/>
                </a:lnTo>
                <a:lnTo>
                  <a:pt x="5207" y="784537"/>
                </a:lnTo>
                <a:lnTo>
                  <a:pt x="1312" y="830483"/>
                </a:lnTo>
                <a:lnTo>
                  <a:pt x="0" y="877062"/>
                </a:lnTo>
                <a:lnTo>
                  <a:pt x="1312" y="923640"/>
                </a:lnTo>
                <a:lnTo>
                  <a:pt x="5207" y="969586"/>
                </a:lnTo>
                <a:lnTo>
                  <a:pt x="11619" y="1014838"/>
                </a:lnTo>
                <a:lnTo>
                  <a:pt x="20482" y="1059336"/>
                </a:lnTo>
                <a:lnTo>
                  <a:pt x="31731" y="1103019"/>
                </a:lnTo>
                <a:lnTo>
                  <a:pt x="45299" y="1145826"/>
                </a:lnTo>
                <a:lnTo>
                  <a:pt x="61123" y="1187697"/>
                </a:lnTo>
                <a:lnTo>
                  <a:pt x="79136" y="1228571"/>
                </a:lnTo>
                <a:lnTo>
                  <a:pt x="99273" y="1268388"/>
                </a:lnTo>
                <a:lnTo>
                  <a:pt x="121469" y="1307086"/>
                </a:lnTo>
                <a:lnTo>
                  <a:pt x="145658" y="1344606"/>
                </a:lnTo>
                <a:lnTo>
                  <a:pt x="171774" y="1380887"/>
                </a:lnTo>
                <a:lnTo>
                  <a:pt x="199752" y="1415868"/>
                </a:lnTo>
                <a:lnTo>
                  <a:pt x="229527" y="1449488"/>
                </a:lnTo>
                <a:lnTo>
                  <a:pt x="261033" y="1481687"/>
                </a:lnTo>
                <a:lnTo>
                  <a:pt x="294205" y="1512404"/>
                </a:lnTo>
                <a:lnTo>
                  <a:pt x="328977" y="1541579"/>
                </a:lnTo>
                <a:lnTo>
                  <a:pt x="365285" y="1569150"/>
                </a:lnTo>
                <a:lnTo>
                  <a:pt x="403061" y="1595058"/>
                </a:lnTo>
                <a:lnTo>
                  <a:pt x="442241" y="1619242"/>
                </a:lnTo>
                <a:lnTo>
                  <a:pt x="482760" y="1641641"/>
                </a:lnTo>
                <a:lnTo>
                  <a:pt x="524552" y="1662194"/>
                </a:lnTo>
                <a:lnTo>
                  <a:pt x="567552" y="1680841"/>
                </a:lnTo>
                <a:lnTo>
                  <a:pt x="611693" y="1697522"/>
                </a:lnTo>
                <a:lnTo>
                  <a:pt x="656911" y="1712175"/>
                </a:lnTo>
                <a:lnTo>
                  <a:pt x="703141" y="1724740"/>
                </a:lnTo>
                <a:lnTo>
                  <a:pt x="750316" y="1735156"/>
                </a:lnTo>
                <a:lnTo>
                  <a:pt x="798372" y="1743364"/>
                </a:lnTo>
                <a:lnTo>
                  <a:pt x="847242" y="1749301"/>
                </a:lnTo>
                <a:lnTo>
                  <a:pt x="896862" y="1752908"/>
                </a:lnTo>
                <a:lnTo>
                  <a:pt x="947165" y="1754124"/>
                </a:lnTo>
                <a:lnTo>
                  <a:pt x="997469" y="1752908"/>
                </a:lnTo>
                <a:lnTo>
                  <a:pt x="1047089" y="1749301"/>
                </a:lnTo>
                <a:lnTo>
                  <a:pt x="1095959" y="1743364"/>
                </a:lnTo>
                <a:lnTo>
                  <a:pt x="1144015" y="1735156"/>
                </a:lnTo>
                <a:lnTo>
                  <a:pt x="1191190" y="1724740"/>
                </a:lnTo>
                <a:lnTo>
                  <a:pt x="1237420" y="1712175"/>
                </a:lnTo>
                <a:lnTo>
                  <a:pt x="1282638" y="1697522"/>
                </a:lnTo>
                <a:lnTo>
                  <a:pt x="1326779" y="1680841"/>
                </a:lnTo>
                <a:lnTo>
                  <a:pt x="1369779" y="1662194"/>
                </a:lnTo>
                <a:lnTo>
                  <a:pt x="1411571" y="1641641"/>
                </a:lnTo>
                <a:lnTo>
                  <a:pt x="1452090" y="1619242"/>
                </a:lnTo>
                <a:lnTo>
                  <a:pt x="1491270" y="1595058"/>
                </a:lnTo>
                <a:lnTo>
                  <a:pt x="1529046" y="1569150"/>
                </a:lnTo>
                <a:lnTo>
                  <a:pt x="1565354" y="1541579"/>
                </a:lnTo>
                <a:lnTo>
                  <a:pt x="1600126" y="1512404"/>
                </a:lnTo>
                <a:lnTo>
                  <a:pt x="1633298" y="1481687"/>
                </a:lnTo>
                <a:lnTo>
                  <a:pt x="1664804" y="1449488"/>
                </a:lnTo>
                <a:lnTo>
                  <a:pt x="1694579" y="1415868"/>
                </a:lnTo>
                <a:lnTo>
                  <a:pt x="1722557" y="1380887"/>
                </a:lnTo>
                <a:lnTo>
                  <a:pt x="1748673" y="1344606"/>
                </a:lnTo>
                <a:lnTo>
                  <a:pt x="1772862" y="1307086"/>
                </a:lnTo>
                <a:lnTo>
                  <a:pt x="1795058" y="1268388"/>
                </a:lnTo>
                <a:lnTo>
                  <a:pt x="1815195" y="1228571"/>
                </a:lnTo>
                <a:lnTo>
                  <a:pt x="1833208" y="1187697"/>
                </a:lnTo>
                <a:lnTo>
                  <a:pt x="1849032" y="1145826"/>
                </a:lnTo>
                <a:lnTo>
                  <a:pt x="1862600" y="1103019"/>
                </a:lnTo>
                <a:lnTo>
                  <a:pt x="1873849" y="1059336"/>
                </a:lnTo>
                <a:lnTo>
                  <a:pt x="1882712" y="1014838"/>
                </a:lnTo>
                <a:lnTo>
                  <a:pt x="1889124" y="969586"/>
                </a:lnTo>
                <a:lnTo>
                  <a:pt x="1893019" y="923640"/>
                </a:lnTo>
                <a:lnTo>
                  <a:pt x="1894332" y="877062"/>
                </a:lnTo>
                <a:lnTo>
                  <a:pt x="1893019" y="830483"/>
                </a:lnTo>
                <a:lnTo>
                  <a:pt x="1889124" y="784537"/>
                </a:lnTo>
                <a:lnTo>
                  <a:pt x="1882712" y="739285"/>
                </a:lnTo>
                <a:lnTo>
                  <a:pt x="1873849" y="694787"/>
                </a:lnTo>
                <a:lnTo>
                  <a:pt x="1862600" y="651104"/>
                </a:lnTo>
                <a:lnTo>
                  <a:pt x="1849032" y="608297"/>
                </a:lnTo>
                <a:lnTo>
                  <a:pt x="1833208" y="566426"/>
                </a:lnTo>
                <a:lnTo>
                  <a:pt x="1815195" y="525552"/>
                </a:lnTo>
                <a:lnTo>
                  <a:pt x="1795058" y="485735"/>
                </a:lnTo>
                <a:lnTo>
                  <a:pt x="1772862" y="447037"/>
                </a:lnTo>
                <a:lnTo>
                  <a:pt x="1748673" y="409517"/>
                </a:lnTo>
                <a:lnTo>
                  <a:pt x="1722557" y="373236"/>
                </a:lnTo>
                <a:lnTo>
                  <a:pt x="1694579" y="338255"/>
                </a:lnTo>
                <a:lnTo>
                  <a:pt x="1664804" y="304635"/>
                </a:lnTo>
                <a:lnTo>
                  <a:pt x="1633298" y="272436"/>
                </a:lnTo>
                <a:lnTo>
                  <a:pt x="1600126" y="241719"/>
                </a:lnTo>
                <a:lnTo>
                  <a:pt x="1565354" y="212544"/>
                </a:lnTo>
                <a:lnTo>
                  <a:pt x="1529046" y="184973"/>
                </a:lnTo>
                <a:lnTo>
                  <a:pt x="1491270" y="159065"/>
                </a:lnTo>
                <a:lnTo>
                  <a:pt x="1452090" y="134881"/>
                </a:lnTo>
                <a:lnTo>
                  <a:pt x="1411571" y="112482"/>
                </a:lnTo>
                <a:lnTo>
                  <a:pt x="1369779" y="91929"/>
                </a:lnTo>
                <a:lnTo>
                  <a:pt x="1326779" y="73282"/>
                </a:lnTo>
                <a:lnTo>
                  <a:pt x="1282638" y="56601"/>
                </a:lnTo>
                <a:lnTo>
                  <a:pt x="1237420" y="41948"/>
                </a:lnTo>
                <a:lnTo>
                  <a:pt x="1191190" y="29383"/>
                </a:lnTo>
                <a:lnTo>
                  <a:pt x="1144015" y="18967"/>
                </a:lnTo>
                <a:lnTo>
                  <a:pt x="1095959" y="10759"/>
                </a:lnTo>
                <a:lnTo>
                  <a:pt x="1047089" y="4822"/>
                </a:lnTo>
                <a:lnTo>
                  <a:pt x="997469" y="1215"/>
                </a:lnTo>
                <a:lnTo>
                  <a:pt x="947165" y="0"/>
                </a:lnTo>
                <a:close/>
              </a:path>
            </a:pathLst>
          </a:custGeom>
          <a:solidFill>
            <a:srgbClr val="F09027"/>
          </a:solidFill>
        </p:spPr>
        <p:txBody>
          <a:bodyPr wrap="square" lIns="0" tIns="0" rIns="0" bIns="0" rtlCol="0"/>
          <a:lstStyle/>
          <a:p>
            <a:endParaRPr sz="1050"/>
          </a:p>
        </p:txBody>
      </p:sp>
      <p:sp>
        <p:nvSpPr>
          <p:cNvPr id="7" name="object 9"/>
          <p:cNvSpPr txBox="1"/>
          <p:nvPr/>
        </p:nvSpPr>
        <p:spPr>
          <a:xfrm>
            <a:off x="3440622" y="2025634"/>
            <a:ext cx="902018" cy="1108710"/>
          </a:xfrm>
          <a:prstGeom prst="rect">
            <a:avLst/>
          </a:prstGeom>
        </p:spPr>
        <p:txBody>
          <a:bodyPr vert="horz" wrap="square" lIns="0" tIns="0" rIns="0" bIns="0" rtlCol="0">
            <a:spAutoFit/>
          </a:bodyPr>
          <a:lstStyle/>
          <a:p>
            <a:pPr marL="12700" marR="5080" indent="1905" algn="ctr">
              <a:lnSpc>
                <a:spcPts val="1730"/>
              </a:lnSpc>
            </a:pPr>
            <a:r>
              <a:rPr sz="1200" spc="-5" dirty="0">
                <a:solidFill>
                  <a:srgbClr val="FFFFFF"/>
                </a:solidFill>
                <a:latin typeface="Calibri"/>
                <a:cs typeface="Calibri"/>
              </a:rPr>
              <a:t>A </a:t>
            </a:r>
            <a:r>
              <a:rPr sz="1200" spc="-10" dirty="0">
                <a:solidFill>
                  <a:srgbClr val="FFFFFF"/>
                </a:solidFill>
                <a:latin typeface="Calibri"/>
                <a:cs typeface="Calibri"/>
              </a:rPr>
              <a:t>brief  description of  </a:t>
            </a:r>
            <a:r>
              <a:rPr sz="1200" spc="-5" dirty="0">
                <a:solidFill>
                  <a:srgbClr val="FFFFFF"/>
                </a:solidFill>
                <a:latin typeface="Calibri"/>
                <a:cs typeface="Calibri"/>
              </a:rPr>
              <a:t>the </a:t>
            </a:r>
            <a:r>
              <a:rPr sz="1200" spc="-10" dirty="0">
                <a:solidFill>
                  <a:srgbClr val="FFFFFF"/>
                </a:solidFill>
                <a:latin typeface="Calibri"/>
                <a:cs typeface="Calibri"/>
              </a:rPr>
              <a:t>story</a:t>
            </a:r>
            <a:r>
              <a:rPr sz="1200" spc="-45" dirty="0">
                <a:solidFill>
                  <a:srgbClr val="FFFFFF"/>
                </a:solidFill>
                <a:latin typeface="Calibri"/>
                <a:cs typeface="Calibri"/>
              </a:rPr>
              <a:t> </a:t>
            </a:r>
            <a:r>
              <a:rPr sz="1200" spc="-10" dirty="0">
                <a:solidFill>
                  <a:srgbClr val="FFFFFF"/>
                </a:solidFill>
                <a:latin typeface="Calibri"/>
                <a:cs typeface="Calibri"/>
              </a:rPr>
              <a:t>used  </a:t>
            </a:r>
            <a:r>
              <a:rPr sz="1200" spc="-15" dirty="0">
                <a:solidFill>
                  <a:srgbClr val="FFFFFF"/>
                </a:solidFill>
                <a:latin typeface="Calibri"/>
                <a:cs typeface="Calibri"/>
              </a:rPr>
              <a:t>for</a:t>
            </a:r>
            <a:r>
              <a:rPr sz="1200" spc="-70" dirty="0">
                <a:solidFill>
                  <a:srgbClr val="FFFFFF"/>
                </a:solidFill>
                <a:latin typeface="Calibri"/>
                <a:cs typeface="Calibri"/>
              </a:rPr>
              <a:t> </a:t>
            </a:r>
            <a:r>
              <a:rPr sz="1200" spc="-5" dirty="0">
                <a:solidFill>
                  <a:srgbClr val="FFFFFF"/>
                </a:solidFill>
                <a:latin typeface="Calibri"/>
                <a:cs typeface="Calibri"/>
              </a:rPr>
              <a:t>planning</a:t>
            </a:r>
            <a:endParaRPr sz="1200">
              <a:latin typeface="Calibri"/>
              <a:cs typeface="Calibri"/>
            </a:endParaRPr>
          </a:p>
        </p:txBody>
      </p:sp>
      <p:sp>
        <p:nvSpPr>
          <p:cNvPr id="8" name="object 10"/>
          <p:cNvSpPr txBox="1"/>
          <p:nvPr/>
        </p:nvSpPr>
        <p:spPr>
          <a:xfrm>
            <a:off x="1826897" y="2018109"/>
            <a:ext cx="1316354" cy="830580"/>
          </a:xfrm>
          <a:prstGeom prst="rect">
            <a:avLst/>
          </a:prstGeom>
        </p:spPr>
        <p:txBody>
          <a:bodyPr vert="horz" wrap="square" lIns="0" tIns="0" rIns="0" bIns="0" rtlCol="0">
            <a:spAutoFit/>
          </a:bodyPr>
          <a:lstStyle/>
          <a:p>
            <a:pPr marL="12700" marR="5080">
              <a:lnSpc>
                <a:spcPts val="2160"/>
              </a:lnSpc>
            </a:pPr>
            <a:r>
              <a:rPr sz="1500" b="1" dirty="0">
                <a:latin typeface="Calibri"/>
                <a:cs typeface="Calibri"/>
              </a:rPr>
              <a:t>User </a:t>
            </a:r>
            <a:r>
              <a:rPr sz="1500" b="1" spc="-5" dirty="0">
                <a:latin typeface="Calibri"/>
                <a:cs typeface="Calibri"/>
              </a:rPr>
              <a:t>Stories  consists </a:t>
            </a:r>
            <a:r>
              <a:rPr sz="1500" b="1" dirty="0">
                <a:latin typeface="Calibri"/>
                <a:cs typeface="Calibri"/>
              </a:rPr>
              <a:t>of</a:t>
            </a:r>
            <a:r>
              <a:rPr sz="1500" b="1" spc="-85" dirty="0">
                <a:latin typeface="Calibri"/>
                <a:cs typeface="Calibri"/>
              </a:rPr>
              <a:t> </a:t>
            </a:r>
            <a:r>
              <a:rPr sz="1500" b="1" spc="-10" dirty="0">
                <a:latin typeface="Calibri"/>
                <a:cs typeface="Calibri"/>
              </a:rPr>
              <a:t>three  </a:t>
            </a:r>
            <a:r>
              <a:rPr sz="1500" b="1" dirty="0">
                <a:latin typeface="Calibri"/>
                <a:cs typeface="Calibri"/>
              </a:rPr>
              <a:t>things</a:t>
            </a:r>
            <a:endParaRPr sz="1500" dirty="0">
              <a:latin typeface="Calibri"/>
              <a:cs typeface="Calibri"/>
            </a:endParaRPr>
          </a:p>
        </p:txBody>
      </p:sp>
      <p:sp>
        <p:nvSpPr>
          <p:cNvPr id="9" name="object 11"/>
          <p:cNvSpPr/>
          <p:nvPr/>
        </p:nvSpPr>
        <p:spPr>
          <a:xfrm>
            <a:off x="4747643" y="1703690"/>
            <a:ext cx="1421129" cy="1315879"/>
          </a:xfrm>
          <a:custGeom>
            <a:avLst/>
            <a:gdLst/>
            <a:ahLst/>
            <a:cxnLst/>
            <a:rect l="l" t="t" r="r" b="b"/>
            <a:pathLst>
              <a:path w="1894839" h="1754504">
                <a:moveTo>
                  <a:pt x="947165" y="0"/>
                </a:moveTo>
                <a:lnTo>
                  <a:pt x="896862" y="1215"/>
                </a:lnTo>
                <a:lnTo>
                  <a:pt x="847242" y="4822"/>
                </a:lnTo>
                <a:lnTo>
                  <a:pt x="798372" y="10759"/>
                </a:lnTo>
                <a:lnTo>
                  <a:pt x="750316" y="18967"/>
                </a:lnTo>
                <a:lnTo>
                  <a:pt x="703141" y="29383"/>
                </a:lnTo>
                <a:lnTo>
                  <a:pt x="656911" y="41948"/>
                </a:lnTo>
                <a:lnTo>
                  <a:pt x="611693" y="56601"/>
                </a:lnTo>
                <a:lnTo>
                  <a:pt x="567552" y="73282"/>
                </a:lnTo>
                <a:lnTo>
                  <a:pt x="524552" y="91929"/>
                </a:lnTo>
                <a:lnTo>
                  <a:pt x="482760" y="112482"/>
                </a:lnTo>
                <a:lnTo>
                  <a:pt x="442241" y="134881"/>
                </a:lnTo>
                <a:lnTo>
                  <a:pt x="403061" y="159065"/>
                </a:lnTo>
                <a:lnTo>
                  <a:pt x="365285" y="184973"/>
                </a:lnTo>
                <a:lnTo>
                  <a:pt x="328977" y="212544"/>
                </a:lnTo>
                <a:lnTo>
                  <a:pt x="294205" y="241719"/>
                </a:lnTo>
                <a:lnTo>
                  <a:pt x="261033" y="272436"/>
                </a:lnTo>
                <a:lnTo>
                  <a:pt x="229527" y="304635"/>
                </a:lnTo>
                <a:lnTo>
                  <a:pt x="199752" y="338255"/>
                </a:lnTo>
                <a:lnTo>
                  <a:pt x="171774" y="373236"/>
                </a:lnTo>
                <a:lnTo>
                  <a:pt x="145658" y="409517"/>
                </a:lnTo>
                <a:lnTo>
                  <a:pt x="121469" y="447037"/>
                </a:lnTo>
                <a:lnTo>
                  <a:pt x="99273" y="485735"/>
                </a:lnTo>
                <a:lnTo>
                  <a:pt x="79136" y="525552"/>
                </a:lnTo>
                <a:lnTo>
                  <a:pt x="61123" y="566426"/>
                </a:lnTo>
                <a:lnTo>
                  <a:pt x="45299" y="608297"/>
                </a:lnTo>
                <a:lnTo>
                  <a:pt x="31731" y="651104"/>
                </a:lnTo>
                <a:lnTo>
                  <a:pt x="20482" y="694787"/>
                </a:lnTo>
                <a:lnTo>
                  <a:pt x="11619" y="739285"/>
                </a:lnTo>
                <a:lnTo>
                  <a:pt x="5207" y="784537"/>
                </a:lnTo>
                <a:lnTo>
                  <a:pt x="1312" y="830483"/>
                </a:lnTo>
                <a:lnTo>
                  <a:pt x="0" y="877062"/>
                </a:lnTo>
                <a:lnTo>
                  <a:pt x="1312" y="923640"/>
                </a:lnTo>
                <a:lnTo>
                  <a:pt x="5207" y="969586"/>
                </a:lnTo>
                <a:lnTo>
                  <a:pt x="11619" y="1014838"/>
                </a:lnTo>
                <a:lnTo>
                  <a:pt x="20482" y="1059336"/>
                </a:lnTo>
                <a:lnTo>
                  <a:pt x="31731" y="1103019"/>
                </a:lnTo>
                <a:lnTo>
                  <a:pt x="45299" y="1145826"/>
                </a:lnTo>
                <a:lnTo>
                  <a:pt x="61123" y="1187697"/>
                </a:lnTo>
                <a:lnTo>
                  <a:pt x="79136" y="1228571"/>
                </a:lnTo>
                <a:lnTo>
                  <a:pt x="99273" y="1268388"/>
                </a:lnTo>
                <a:lnTo>
                  <a:pt x="121469" y="1307086"/>
                </a:lnTo>
                <a:lnTo>
                  <a:pt x="145658" y="1344606"/>
                </a:lnTo>
                <a:lnTo>
                  <a:pt x="171774" y="1380887"/>
                </a:lnTo>
                <a:lnTo>
                  <a:pt x="199752" y="1415868"/>
                </a:lnTo>
                <a:lnTo>
                  <a:pt x="229527" y="1449488"/>
                </a:lnTo>
                <a:lnTo>
                  <a:pt x="261033" y="1481687"/>
                </a:lnTo>
                <a:lnTo>
                  <a:pt x="294205" y="1512404"/>
                </a:lnTo>
                <a:lnTo>
                  <a:pt x="328977" y="1541579"/>
                </a:lnTo>
                <a:lnTo>
                  <a:pt x="365285" y="1569150"/>
                </a:lnTo>
                <a:lnTo>
                  <a:pt x="403061" y="1595058"/>
                </a:lnTo>
                <a:lnTo>
                  <a:pt x="442241" y="1619242"/>
                </a:lnTo>
                <a:lnTo>
                  <a:pt x="482760" y="1641641"/>
                </a:lnTo>
                <a:lnTo>
                  <a:pt x="524552" y="1662194"/>
                </a:lnTo>
                <a:lnTo>
                  <a:pt x="567552" y="1680841"/>
                </a:lnTo>
                <a:lnTo>
                  <a:pt x="611693" y="1697522"/>
                </a:lnTo>
                <a:lnTo>
                  <a:pt x="656911" y="1712175"/>
                </a:lnTo>
                <a:lnTo>
                  <a:pt x="703141" y="1724740"/>
                </a:lnTo>
                <a:lnTo>
                  <a:pt x="750316" y="1735156"/>
                </a:lnTo>
                <a:lnTo>
                  <a:pt x="798372" y="1743364"/>
                </a:lnTo>
                <a:lnTo>
                  <a:pt x="847242" y="1749301"/>
                </a:lnTo>
                <a:lnTo>
                  <a:pt x="896862" y="1752908"/>
                </a:lnTo>
                <a:lnTo>
                  <a:pt x="947165" y="1754124"/>
                </a:lnTo>
                <a:lnTo>
                  <a:pt x="997469" y="1752908"/>
                </a:lnTo>
                <a:lnTo>
                  <a:pt x="1047089" y="1749301"/>
                </a:lnTo>
                <a:lnTo>
                  <a:pt x="1095959" y="1743364"/>
                </a:lnTo>
                <a:lnTo>
                  <a:pt x="1144015" y="1735156"/>
                </a:lnTo>
                <a:lnTo>
                  <a:pt x="1191190" y="1724740"/>
                </a:lnTo>
                <a:lnTo>
                  <a:pt x="1237420" y="1712175"/>
                </a:lnTo>
                <a:lnTo>
                  <a:pt x="1282638" y="1697522"/>
                </a:lnTo>
                <a:lnTo>
                  <a:pt x="1326779" y="1680841"/>
                </a:lnTo>
                <a:lnTo>
                  <a:pt x="1369779" y="1662194"/>
                </a:lnTo>
                <a:lnTo>
                  <a:pt x="1411571" y="1641641"/>
                </a:lnTo>
                <a:lnTo>
                  <a:pt x="1452090" y="1619242"/>
                </a:lnTo>
                <a:lnTo>
                  <a:pt x="1491270" y="1595058"/>
                </a:lnTo>
                <a:lnTo>
                  <a:pt x="1529046" y="1569150"/>
                </a:lnTo>
                <a:lnTo>
                  <a:pt x="1565354" y="1541579"/>
                </a:lnTo>
                <a:lnTo>
                  <a:pt x="1600126" y="1512404"/>
                </a:lnTo>
                <a:lnTo>
                  <a:pt x="1633298" y="1481687"/>
                </a:lnTo>
                <a:lnTo>
                  <a:pt x="1664804" y="1449488"/>
                </a:lnTo>
                <a:lnTo>
                  <a:pt x="1694579" y="1415868"/>
                </a:lnTo>
                <a:lnTo>
                  <a:pt x="1722557" y="1380887"/>
                </a:lnTo>
                <a:lnTo>
                  <a:pt x="1748673" y="1344606"/>
                </a:lnTo>
                <a:lnTo>
                  <a:pt x="1772862" y="1307086"/>
                </a:lnTo>
                <a:lnTo>
                  <a:pt x="1795058" y="1268388"/>
                </a:lnTo>
                <a:lnTo>
                  <a:pt x="1815195" y="1228571"/>
                </a:lnTo>
                <a:lnTo>
                  <a:pt x="1833208" y="1187697"/>
                </a:lnTo>
                <a:lnTo>
                  <a:pt x="1849032" y="1145826"/>
                </a:lnTo>
                <a:lnTo>
                  <a:pt x="1862600" y="1103019"/>
                </a:lnTo>
                <a:lnTo>
                  <a:pt x="1873849" y="1059336"/>
                </a:lnTo>
                <a:lnTo>
                  <a:pt x="1882712" y="1014838"/>
                </a:lnTo>
                <a:lnTo>
                  <a:pt x="1889124" y="969586"/>
                </a:lnTo>
                <a:lnTo>
                  <a:pt x="1893019" y="923640"/>
                </a:lnTo>
                <a:lnTo>
                  <a:pt x="1894331" y="877062"/>
                </a:lnTo>
                <a:lnTo>
                  <a:pt x="1893019" y="830483"/>
                </a:lnTo>
                <a:lnTo>
                  <a:pt x="1889124" y="784537"/>
                </a:lnTo>
                <a:lnTo>
                  <a:pt x="1882712" y="739285"/>
                </a:lnTo>
                <a:lnTo>
                  <a:pt x="1873849" y="694787"/>
                </a:lnTo>
                <a:lnTo>
                  <a:pt x="1862600" y="651104"/>
                </a:lnTo>
                <a:lnTo>
                  <a:pt x="1849032" y="608297"/>
                </a:lnTo>
                <a:lnTo>
                  <a:pt x="1833208" y="566426"/>
                </a:lnTo>
                <a:lnTo>
                  <a:pt x="1815195" y="525552"/>
                </a:lnTo>
                <a:lnTo>
                  <a:pt x="1795058" y="485735"/>
                </a:lnTo>
                <a:lnTo>
                  <a:pt x="1772862" y="447037"/>
                </a:lnTo>
                <a:lnTo>
                  <a:pt x="1748673" y="409517"/>
                </a:lnTo>
                <a:lnTo>
                  <a:pt x="1722557" y="373236"/>
                </a:lnTo>
                <a:lnTo>
                  <a:pt x="1694579" y="338255"/>
                </a:lnTo>
                <a:lnTo>
                  <a:pt x="1664804" y="304635"/>
                </a:lnTo>
                <a:lnTo>
                  <a:pt x="1633298" y="272436"/>
                </a:lnTo>
                <a:lnTo>
                  <a:pt x="1600126" y="241719"/>
                </a:lnTo>
                <a:lnTo>
                  <a:pt x="1565354" y="212544"/>
                </a:lnTo>
                <a:lnTo>
                  <a:pt x="1529046" y="184973"/>
                </a:lnTo>
                <a:lnTo>
                  <a:pt x="1491270" y="159065"/>
                </a:lnTo>
                <a:lnTo>
                  <a:pt x="1452090" y="134881"/>
                </a:lnTo>
                <a:lnTo>
                  <a:pt x="1411571" y="112482"/>
                </a:lnTo>
                <a:lnTo>
                  <a:pt x="1369779" y="91929"/>
                </a:lnTo>
                <a:lnTo>
                  <a:pt x="1326779" y="73282"/>
                </a:lnTo>
                <a:lnTo>
                  <a:pt x="1282638" y="56601"/>
                </a:lnTo>
                <a:lnTo>
                  <a:pt x="1237420" y="41948"/>
                </a:lnTo>
                <a:lnTo>
                  <a:pt x="1191190" y="29383"/>
                </a:lnTo>
                <a:lnTo>
                  <a:pt x="1144015" y="18967"/>
                </a:lnTo>
                <a:lnTo>
                  <a:pt x="1095959" y="10759"/>
                </a:lnTo>
                <a:lnTo>
                  <a:pt x="1047089" y="4822"/>
                </a:lnTo>
                <a:lnTo>
                  <a:pt x="997469" y="1215"/>
                </a:lnTo>
                <a:lnTo>
                  <a:pt x="947165" y="0"/>
                </a:lnTo>
                <a:close/>
              </a:path>
            </a:pathLst>
          </a:custGeom>
          <a:solidFill>
            <a:srgbClr val="FCB812"/>
          </a:solidFill>
        </p:spPr>
        <p:txBody>
          <a:bodyPr wrap="square" lIns="0" tIns="0" rIns="0" bIns="0" rtlCol="0"/>
          <a:lstStyle/>
          <a:p>
            <a:endParaRPr sz="1050"/>
          </a:p>
        </p:txBody>
      </p:sp>
      <p:sp>
        <p:nvSpPr>
          <p:cNvPr id="10" name="object 12"/>
          <p:cNvSpPr txBox="1"/>
          <p:nvPr/>
        </p:nvSpPr>
        <p:spPr>
          <a:xfrm>
            <a:off x="4972910" y="2190227"/>
            <a:ext cx="970121" cy="665480"/>
          </a:xfrm>
          <a:prstGeom prst="rect">
            <a:avLst/>
          </a:prstGeom>
        </p:spPr>
        <p:txBody>
          <a:bodyPr vert="horz" wrap="square" lIns="0" tIns="0" rIns="0" bIns="0" rtlCol="0">
            <a:spAutoFit/>
          </a:bodyPr>
          <a:lstStyle/>
          <a:p>
            <a:pPr marL="12700" marR="5080" indent="53340">
              <a:lnSpc>
                <a:spcPts val="1730"/>
              </a:lnSpc>
            </a:pPr>
            <a:r>
              <a:rPr sz="1200" spc="-15" dirty="0">
                <a:solidFill>
                  <a:srgbClr val="FFFFFF"/>
                </a:solidFill>
                <a:latin typeface="Calibri"/>
                <a:cs typeface="Calibri"/>
              </a:rPr>
              <a:t>Conversations  </a:t>
            </a:r>
            <a:r>
              <a:rPr sz="1200" spc="-5" dirty="0">
                <a:solidFill>
                  <a:srgbClr val="FFFFFF"/>
                </a:solidFill>
                <a:latin typeface="Calibri"/>
                <a:cs typeface="Calibri"/>
              </a:rPr>
              <a:t>about the</a:t>
            </a:r>
            <a:r>
              <a:rPr sz="1200" spc="-75" dirty="0">
                <a:solidFill>
                  <a:srgbClr val="FFFFFF"/>
                </a:solidFill>
                <a:latin typeface="Calibri"/>
                <a:cs typeface="Calibri"/>
              </a:rPr>
              <a:t> </a:t>
            </a:r>
            <a:r>
              <a:rPr sz="1200" spc="-10" dirty="0">
                <a:solidFill>
                  <a:srgbClr val="FFFFFF"/>
                </a:solidFill>
                <a:latin typeface="Calibri"/>
                <a:cs typeface="Calibri"/>
              </a:rPr>
              <a:t>story</a:t>
            </a:r>
            <a:endParaRPr sz="1200">
              <a:latin typeface="Calibri"/>
              <a:cs typeface="Calibri"/>
            </a:endParaRPr>
          </a:p>
        </p:txBody>
      </p:sp>
      <p:sp>
        <p:nvSpPr>
          <p:cNvPr id="11" name="object 13"/>
          <p:cNvSpPr/>
          <p:nvPr/>
        </p:nvSpPr>
        <p:spPr>
          <a:xfrm>
            <a:off x="6282692" y="1703690"/>
            <a:ext cx="1421129" cy="1315879"/>
          </a:xfrm>
          <a:custGeom>
            <a:avLst/>
            <a:gdLst/>
            <a:ahLst/>
            <a:cxnLst/>
            <a:rect l="l" t="t" r="r" b="b"/>
            <a:pathLst>
              <a:path w="1894840" h="1754504">
                <a:moveTo>
                  <a:pt x="947166" y="0"/>
                </a:moveTo>
                <a:lnTo>
                  <a:pt x="896862" y="1215"/>
                </a:lnTo>
                <a:lnTo>
                  <a:pt x="847242" y="4822"/>
                </a:lnTo>
                <a:lnTo>
                  <a:pt x="798372" y="10759"/>
                </a:lnTo>
                <a:lnTo>
                  <a:pt x="750316" y="18967"/>
                </a:lnTo>
                <a:lnTo>
                  <a:pt x="703141" y="29383"/>
                </a:lnTo>
                <a:lnTo>
                  <a:pt x="656911" y="41948"/>
                </a:lnTo>
                <a:lnTo>
                  <a:pt x="611693" y="56601"/>
                </a:lnTo>
                <a:lnTo>
                  <a:pt x="567552" y="73282"/>
                </a:lnTo>
                <a:lnTo>
                  <a:pt x="524552" y="91929"/>
                </a:lnTo>
                <a:lnTo>
                  <a:pt x="482760" y="112482"/>
                </a:lnTo>
                <a:lnTo>
                  <a:pt x="442241" y="134881"/>
                </a:lnTo>
                <a:lnTo>
                  <a:pt x="403061" y="159065"/>
                </a:lnTo>
                <a:lnTo>
                  <a:pt x="365285" y="184973"/>
                </a:lnTo>
                <a:lnTo>
                  <a:pt x="328977" y="212544"/>
                </a:lnTo>
                <a:lnTo>
                  <a:pt x="294205" y="241719"/>
                </a:lnTo>
                <a:lnTo>
                  <a:pt x="261033" y="272436"/>
                </a:lnTo>
                <a:lnTo>
                  <a:pt x="229527" y="304635"/>
                </a:lnTo>
                <a:lnTo>
                  <a:pt x="199752" y="338255"/>
                </a:lnTo>
                <a:lnTo>
                  <a:pt x="171774" y="373236"/>
                </a:lnTo>
                <a:lnTo>
                  <a:pt x="145658" y="409517"/>
                </a:lnTo>
                <a:lnTo>
                  <a:pt x="121469" y="447037"/>
                </a:lnTo>
                <a:lnTo>
                  <a:pt x="99273" y="485735"/>
                </a:lnTo>
                <a:lnTo>
                  <a:pt x="79136" y="525552"/>
                </a:lnTo>
                <a:lnTo>
                  <a:pt x="61123" y="566426"/>
                </a:lnTo>
                <a:lnTo>
                  <a:pt x="45299" y="608297"/>
                </a:lnTo>
                <a:lnTo>
                  <a:pt x="31731" y="651104"/>
                </a:lnTo>
                <a:lnTo>
                  <a:pt x="20482" y="694787"/>
                </a:lnTo>
                <a:lnTo>
                  <a:pt x="11619" y="739285"/>
                </a:lnTo>
                <a:lnTo>
                  <a:pt x="5207" y="784537"/>
                </a:lnTo>
                <a:lnTo>
                  <a:pt x="1312" y="830483"/>
                </a:lnTo>
                <a:lnTo>
                  <a:pt x="0" y="877062"/>
                </a:lnTo>
                <a:lnTo>
                  <a:pt x="1312" y="923640"/>
                </a:lnTo>
                <a:lnTo>
                  <a:pt x="5207" y="969586"/>
                </a:lnTo>
                <a:lnTo>
                  <a:pt x="11619" y="1014838"/>
                </a:lnTo>
                <a:lnTo>
                  <a:pt x="20482" y="1059336"/>
                </a:lnTo>
                <a:lnTo>
                  <a:pt x="31731" y="1103019"/>
                </a:lnTo>
                <a:lnTo>
                  <a:pt x="45299" y="1145826"/>
                </a:lnTo>
                <a:lnTo>
                  <a:pt x="61123" y="1187697"/>
                </a:lnTo>
                <a:lnTo>
                  <a:pt x="79136" y="1228571"/>
                </a:lnTo>
                <a:lnTo>
                  <a:pt x="99273" y="1268388"/>
                </a:lnTo>
                <a:lnTo>
                  <a:pt x="121469" y="1307086"/>
                </a:lnTo>
                <a:lnTo>
                  <a:pt x="145658" y="1344606"/>
                </a:lnTo>
                <a:lnTo>
                  <a:pt x="171774" y="1380887"/>
                </a:lnTo>
                <a:lnTo>
                  <a:pt x="199752" y="1415868"/>
                </a:lnTo>
                <a:lnTo>
                  <a:pt x="229527" y="1449488"/>
                </a:lnTo>
                <a:lnTo>
                  <a:pt x="261033" y="1481687"/>
                </a:lnTo>
                <a:lnTo>
                  <a:pt x="294205" y="1512404"/>
                </a:lnTo>
                <a:lnTo>
                  <a:pt x="328977" y="1541579"/>
                </a:lnTo>
                <a:lnTo>
                  <a:pt x="365285" y="1569150"/>
                </a:lnTo>
                <a:lnTo>
                  <a:pt x="403061" y="1595058"/>
                </a:lnTo>
                <a:lnTo>
                  <a:pt x="442241" y="1619242"/>
                </a:lnTo>
                <a:lnTo>
                  <a:pt x="482760" y="1641641"/>
                </a:lnTo>
                <a:lnTo>
                  <a:pt x="524552" y="1662194"/>
                </a:lnTo>
                <a:lnTo>
                  <a:pt x="567552" y="1680841"/>
                </a:lnTo>
                <a:lnTo>
                  <a:pt x="611693" y="1697522"/>
                </a:lnTo>
                <a:lnTo>
                  <a:pt x="656911" y="1712175"/>
                </a:lnTo>
                <a:lnTo>
                  <a:pt x="703141" y="1724740"/>
                </a:lnTo>
                <a:lnTo>
                  <a:pt x="750316" y="1735156"/>
                </a:lnTo>
                <a:lnTo>
                  <a:pt x="798372" y="1743364"/>
                </a:lnTo>
                <a:lnTo>
                  <a:pt x="847242" y="1749301"/>
                </a:lnTo>
                <a:lnTo>
                  <a:pt x="896862" y="1752908"/>
                </a:lnTo>
                <a:lnTo>
                  <a:pt x="947166" y="1754124"/>
                </a:lnTo>
                <a:lnTo>
                  <a:pt x="997469" y="1752908"/>
                </a:lnTo>
                <a:lnTo>
                  <a:pt x="1047089" y="1749301"/>
                </a:lnTo>
                <a:lnTo>
                  <a:pt x="1095959" y="1743364"/>
                </a:lnTo>
                <a:lnTo>
                  <a:pt x="1144015" y="1735156"/>
                </a:lnTo>
                <a:lnTo>
                  <a:pt x="1191190" y="1724740"/>
                </a:lnTo>
                <a:lnTo>
                  <a:pt x="1237420" y="1712175"/>
                </a:lnTo>
                <a:lnTo>
                  <a:pt x="1282638" y="1697522"/>
                </a:lnTo>
                <a:lnTo>
                  <a:pt x="1326779" y="1680841"/>
                </a:lnTo>
                <a:lnTo>
                  <a:pt x="1369779" y="1662194"/>
                </a:lnTo>
                <a:lnTo>
                  <a:pt x="1411571" y="1641641"/>
                </a:lnTo>
                <a:lnTo>
                  <a:pt x="1452090" y="1619242"/>
                </a:lnTo>
                <a:lnTo>
                  <a:pt x="1491270" y="1595058"/>
                </a:lnTo>
                <a:lnTo>
                  <a:pt x="1529046" y="1569150"/>
                </a:lnTo>
                <a:lnTo>
                  <a:pt x="1565354" y="1541579"/>
                </a:lnTo>
                <a:lnTo>
                  <a:pt x="1600126" y="1512404"/>
                </a:lnTo>
                <a:lnTo>
                  <a:pt x="1633298" y="1481687"/>
                </a:lnTo>
                <a:lnTo>
                  <a:pt x="1664804" y="1449488"/>
                </a:lnTo>
                <a:lnTo>
                  <a:pt x="1694579" y="1415868"/>
                </a:lnTo>
                <a:lnTo>
                  <a:pt x="1722557" y="1380887"/>
                </a:lnTo>
                <a:lnTo>
                  <a:pt x="1748673" y="1344606"/>
                </a:lnTo>
                <a:lnTo>
                  <a:pt x="1772862" y="1307086"/>
                </a:lnTo>
                <a:lnTo>
                  <a:pt x="1795058" y="1268388"/>
                </a:lnTo>
                <a:lnTo>
                  <a:pt x="1815195" y="1228571"/>
                </a:lnTo>
                <a:lnTo>
                  <a:pt x="1833208" y="1187697"/>
                </a:lnTo>
                <a:lnTo>
                  <a:pt x="1849032" y="1145826"/>
                </a:lnTo>
                <a:lnTo>
                  <a:pt x="1862600" y="1103019"/>
                </a:lnTo>
                <a:lnTo>
                  <a:pt x="1873849" y="1059336"/>
                </a:lnTo>
                <a:lnTo>
                  <a:pt x="1882712" y="1014838"/>
                </a:lnTo>
                <a:lnTo>
                  <a:pt x="1889124" y="969586"/>
                </a:lnTo>
                <a:lnTo>
                  <a:pt x="1893019" y="923640"/>
                </a:lnTo>
                <a:lnTo>
                  <a:pt x="1894331" y="877062"/>
                </a:lnTo>
                <a:lnTo>
                  <a:pt x="1893019" y="830483"/>
                </a:lnTo>
                <a:lnTo>
                  <a:pt x="1889124" y="784537"/>
                </a:lnTo>
                <a:lnTo>
                  <a:pt x="1882712" y="739285"/>
                </a:lnTo>
                <a:lnTo>
                  <a:pt x="1873849" y="694787"/>
                </a:lnTo>
                <a:lnTo>
                  <a:pt x="1862600" y="651104"/>
                </a:lnTo>
                <a:lnTo>
                  <a:pt x="1849032" y="608297"/>
                </a:lnTo>
                <a:lnTo>
                  <a:pt x="1833208" y="566426"/>
                </a:lnTo>
                <a:lnTo>
                  <a:pt x="1815195" y="525552"/>
                </a:lnTo>
                <a:lnTo>
                  <a:pt x="1795058" y="485735"/>
                </a:lnTo>
                <a:lnTo>
                  <a:pt x="1772862" y="447037"/>
                </a:lnTo>
                <a:lnTo>
                  <a:pt x="1748673" y="409517"/>
                </a:lnTo>
                <a:lnTo>
                  <a:pt x="1722557" y="373236"/>
                </a:lnTo>
                <a:lnTo>
                  <a:pt x="1694579" y="338255"/>
                </a:lnTo>
                <a:lnTo>
                  <a:pt x="1664804" y="304635"/>
                </a:lnTo>
                <a:lnTo>
                  <a:pt x="1633298" y="272436"/>
                </a:lnTo>
                <a:lnTo>
                  <a:pt x="1600126" y="241719"/>
                </a:lnTo>
                <a:lnTo>
                  <a:pt x="1565354" y="212544"/>
                </a:lnTo>
                <a:lnTo>
                  <a:pt x="1529046" y="184973"/>
                </a:lnTo>
                <a:lnTo>
                  <a:pt x="1491270" y="159065"/>
                </a:lnTo>
                <a:lnTo>
                  <a:pt x="1452090" y="134881"/>
                </a:lnTo>
                <a:lnTo>
                  <a:pt x="1411571" y="112482"/>
                </a:lnTo>
                <a:lnTo>
                  <a:pt x="1369779" y="91929"/>
                </a:lnTo>
                <a:lnTo>
                  <a:pt x="1326779" y="73282"/>
                </a:lnTo>
                <a:lnTo>
                  <a:pt x="1282638" y="56601"/>
                </a:lnTo>
                <a:lnTo>
                  <a:pt x="1237420" y="41948"/>
                </a:lnTo>
                <a:lnTo>
                  <a:pt x="1191190" y="29383"/>
                </a:lnTo>
                <a:lnTo>
                  <a:pt x="1144015" y="18967"/>
                </a:lnTo>
                <a:lnTo>
                  <a:pt x="1095959" y="10759"/>
                </a:lnTo>
                <a:lnTo>
                  <a:pt x="1047089" y="4822"/>
                </a:lnTo>
                <a:lnTo>
                  <a:pt x="997469" y="1215"/>
                </a:lnTo>
                <a:lnTo>
                  <a:pt x="947166" y="0"/>
                </a:lnTo>
                <a:close/>
              </a:path>
            </a:pathLst>
          </a:custGeom>
          <a:solidFill>
            <a:srgbClr val="83D2F6"/>
          </a:solidFill>
        </p:spPr>
        <p:txBody>
          <a:bodyPr wrap="square" lIns="0" tIns="0" rIns="0" bIns="0" rtlCol="0"/>
          <a:lstStyle/>
          <a:p>
            <a:endParaRPr sz="1050"/>
          </a:p>
        </p:txBody>
      </p:sp>
      <p:sp>
        <p:nvSpPr>
          <p:cNvPr id="12" name="object 14"/>
          <p:cNvSpPr/>
          <p:nvPr/>
        </p:nvSpPr>
        <p:spPr>
          <a:xfrm>
            <a:off x="3242311" y="3330179"/>
            <a:ext cx="1421129" cy="1316831"/>
          </a:xfrm>
          <a:custGeom>
            <a:avLst/>
            <a:gdLst/>
            <a:ahLst/>
            <a:cxnLst/>
            <a:rect l="l" t="t" r="r" b="b"/>
            <a:pathLst>
              <a:path w="1894839" h="1755775">
                <a:moveTo>
                  <a:pt x="947165" y="0"/>
                </a:moveTo>
                <a:lnTo>
                  <a:pt x="896862" y="1216"/>
                </a:lnTo>
                <a:lnTo>
                  <a:pt x="847242" y="4827"/>
                </a:lnTo>
                <a:lnTo>
                  <a:pt x="798372" y="10770"/>
                </a:lnTo>
                <a:lnTo>
                  <a:pt x="750316" y="18985"/>
                </a:lnTo>
                <a:lnTo>
                  <a:pt x="703141" y="29411"/>
                </a:lnTo>
                <a:lnTo>
                  <a:pt x="656911" y="41988"/>
                </a:lnTo>
                <a:lnTo>
                  <a:pt x="611693" y="56655"/>
                </a:lnTo>
                <a:lnTo>
                  <a:pt x="567552" y="73351"/>
                </a:lnTo>
                <a:lnTo>
                  <a:pt x="524552" y="92016"/>
                </a:lnTo>
                <a:lnTo>
                  <a:pt x="482760" y="112588"/>
                </a:lnTo>
                <a:lnTo>
                  <a:pt x="442241" y="135008"/>
                </a:lnTo>
                <a:lnTo>
                  <a:pt x="403061" y="159214"/>
                </a:lnTo>
                <a:lnTo>
                  <a:pt x="365285" y="185146"/>
                </a:lnTo>
                <a:lnTo>
                  <a:pt x="328977" y="212743"/>
                </a:lnTo>
                <a:lnTo>
                  <a:pt x="294205" y="241944"/>
                </a:lnTo>
                <a:lnTo>
                  <a:pt x="261033" y="272688"/>
                </a:lnTo>
                <a:lnTo>
                  <a:pt x="229527" y="304916"/>
                </a:lnTo>
                <a:lnTo>
                  <a:pt x="199752" y="338566"/>
                </a:lnTo>
                <a:lnTo>
                  <a:pt x="171774" y="373578"/>
                </a:lnTo>
                <a:lnTo>
                  <a:pt x="145658" y="409890"/>
                </a:lnTo>
                <a:lnTo>
                  <a:pt x="121469" y="447443"/>
                </a:lnTo>
                <a:lnTo>
                  <a:pt x="99273" y="486175"/>
                </a:lnTo>
                <a:lnTo>
                  <a:pt x="79136" y="526025"/>
                </a:lnTo>
                <a:lnTo>
                  <a:pt x="61123" y="566934"/>
                </a:lnTo>
                <a:lnTo>
                  <a:pt x="45299" y="608840"/>
                </a:lnTo>
                <a:lnTo>
                  <a:pt x="31731" y="651683"/>
                </a:lnTo>
                <a:lnTo>
                  <a:pt x="20482" y="695402"/>
                </a:lnTo>
                <a:lnTo>
                  <a:pt x="11619" y="739936"/>
                </a:lnTo>
                <a:lnTo>
                  <a:pt x="5207" y="785225"/>
                </a:lnTo>
                <a:lnTo>
                  <a:pt x="1312" y="831208"/>
                </a:lnTo>
                <a:lnTo>
                  <a:pt x="0" y="877824"/>
                </a:lnTo>
                <a:lnTo>
                  <a:pt x="1312" y="924444"/>
                </a:lnTo>
                <a:lnTo>
                  <a:pt x="5207" y="970431"/>
                </a:lnTo>
                <a:lnTo>
                  <a:pt x="11619" y="1015723"/>
                </a:lnTo>
                <a:lnTo>
                  <a:pt x="20482" y="1060260"/>
                </a:lnTo>
                <a:lnTo>
                  <a:pt x="31731" y="1103981"/>
                </a:lnTo>
                <a:lnTo>
                  <a:pt x="45299" y="1146826"/>
                </a:lnTo>
                <a:lnTo>
                  <a:pt x="61123" y="1188733"/>
                </a:lnTo>
                <a:lnTo>
                  <a:pt x="79136" y="1229643"/>
                </a:lnTo>
                <a:lnTo>
                  <a:pt x="99273" y="1269495"/>
                </a:lnTo>
                <a:lnTo>
                  <a:pt x="121469" y="1308227"/>
                </a:lnTo>
                <a:lnTo>
                  <a:pt x="145658" y="1345779"/>
                </a:lnTo>
                <a:lnTo>
                  <a:pt x="171774" y="1382091"/>
                </a:lnTo>
                <a:lnTo>
                  <a:pt x="199752" y="1417102"/>
                </a:lnTo>
                <a:lnTo>
                  <a:pt x="229527" y="1450752"/>
                </a:lnTo>
                <a:lnTo>
                  <a:pt x="261033" y="1482978"/>
                </a:lnTo>
                <a:lnTo>
                  <a:pt x="294205" y="1513722"/>
                </a:lnTo>
                <a:lnTo>
                  <a:pt x="328977" y="1542922"/>
                </a:lnTo>
                <a:lnTo>
                  <a:pt x="365285" y="1570517"/>
                </a:lnTo>
                <a:lnTo>
                  <a:pt x="403061" y="1596447"/>
                </a:lnTo>
                <a:lnTo>
                  <a:pt x="442241" y="1620651"/>
                </a:lnTo>
                <a:lnTo>
                  <a:pt x="482760" y="1643069"/>
                </a:lnTo>
                <a:lnTo>
                  <a:pt x="524552" y="1663640"/>
                </a:lnTo>
                <a:lnTo>
                  <a:pt x="567552" y="1682303"/>
                </a:lnTo>
                <a:lnTo>
                  <a:pt x="611693" y="1698998"/>
                </a:lnTo>
                <a:lnTo>
                  <a:pt x="656911" y="1713663"/>
                </a:lnTo>
                <a:lnTo>
                  <a:pt x="703141" y="1726239"/>
                </a:lnTo>
                <a:lnTo>
                  <a:pt x="750316" y="1736664"/>
                </a:lnTo>
                <a:lnTo>
                  <a:pt x="798372" y="1744878"/>
                </a:lnTo>
                <a:lnTo>
                  <a:pt x="847242" y="1750821"/>
                </a:lnTo>
                <a:lnTo>
                  <a:pt x="896862" y="1754431"/>
                </a:lnTo>
                <a:lnTo>
                  <a:pt x="947165" y="1755648"/>
                </a:lnTo>
                <a:lnTo>
                  <a:pt x="997469" y="1754431"/>
                </a:lnTo>
                <a:lnTo>
                  <a:pt x="1047089" y="1750821"/>
                </a:lnTo>
                <a:lnTo>
                  <a:pt x="1095959" y="1744878"/>
                </a:lnTo>
                <a:lnTo>
                  <a:pt x="1144015" y="1736664"/>
                </a:lnTo>
                <a:lnTo>
                  <a:pt x="1191190" y="1726239"/>
                </a:lnTo>
                <a:lnTo>
                  <a:pt x="1237420" y="1713663"/>
                </a:lnTo>
                <a:lnTo>
                  <a:pt x="1282638" y="1698998"/>
                </a:lnTo>
                <a:lnTo>
                  <a:pt x="1326779" y="1682303"/>
                </a:lnTo>
                <a:lnTo>
                  <a:pt x="1369779" y="1663640"/>
                </a:lnTo>
                <a:lnTo>
                  <a:pt x="1411571" y="1643069"/>
                </a:lnTo>
                <a:lnTo>
                  <a:pt x="1452090" y="1620651"/>
                </a:lnTo>
                <a:lnTo>
                  <a:pt x="1491270" y="1596447"/>
                </a:lnTo>
                <a:lnTo>
                  <a:pt x="1529046" y="1570517"/>
                </a:lnTo>
                <a:lnTo>
                  <a:pt x="1565354" y="1542922"/>
                </a:lnTo>
                <a:lnTo>
                  <a:pt x="1600126" y="1513722"/>
                </a:lnTo>
                <a:lnTo>
                  <a:pt x="1633298" y="1482978"/>
                </a:lnTo>
                <a:lnTo>
                  <a:pt x="1664804" y="1450752"/>
                </a:lnTo>
                <a:lnTo>
                  <a:pt x="1694579" y="1417102"/>
                </a:lnTo>
                <a:lnTo>
                  <a:pt x="1722557" y="1382091"/>
                </a:lnTo>
                <a:lnTo>
                  <a:pt x="1748673" y="1345779"/>
                </a:lnTo>
                <a:lnTo>
                  <a:pt x="1772862" y="1308227"/>
                </a:lnTo>
                <a:lnTo>
                  <a:pt x="1795058" y="1269495"/>
                </a:lnTo>
                <a:lnTo>
                  <a:pt x="1815195" y="1229643"/>
                </a:lnTo>
                <a:lnTo>
                  <a:pt x="1833208" y="1188733"/>
                </a:lnTo>
                <a:lnTo>
                  <a:pt x="1849032" y="1146826"/>
                </a:lnTo>
                <a:lnTo>
                  <a:pt x="1862600" y="1103981"/>
                </a:lnTo>
                <a:lnTo>
                  <a:pt x="1873849" y="1060260"/>
                </a:lnTo>
                <a:lnTo>
                  <a:pt x="1882712" y="1015723"/>
                </a:lnTo>
                <a:lnTo>
                  <a:pt x="1889124" y="970431"/>
                </a:lnTo>
                <a:lnTo>
                  <a:pt x="1893019" y="924444"/>
                </a:lnTo>
                <a:lnTo>
                  <a:pt x="1894332" y="877824"/>
                </a:lnTo>
                <a:lnTo>
                  <a:pt x="1893019" y="831208"/>
                </a:lnTo>
                <a:lnTo>
                  <a:pt x="1889124" y="785225"/>
                </a:lnTo>
                <a:lnTo>
                  <a:pt x="1882712" y="739936"/>
                </a:lnTo>
                <a:lnTo>
                  <a:pt x="1873849" y="695402"/>
                </a:lnTo>
                <a:lnTo>
                  <a:pt x="1862600" y="651683"/>
                </a:lnTo>
                <a:lnTo>
                  <a:pt x="1849032" y="608840"/>
                </a:lnTo>
                <a:lnTo>
                  <a:pt x="1833208" y="566934"/>
                </a:lnTo>
                <a:lnTo>
                  <a:pt x="1815195" y="526025"/>
                </a:lnTo>
                <a:lnTo>
                  <a:pt x="1795058" y="486175"/>
                </a:lnTo>
                <a:lnTo>
                  <a:pt x="1772862" y="447443"/>
                </a:lnTo>
                <a:lnTo>
                  <a:pt x="1748673" y="409890"/>
                </a:lnTo>
                <a:lnTo>
                  <a:pt x="1722557" y="373578"/>
                </a:lnTo>
                <a:lnTo>
                  <a:pt x="1694579" y="338566"/>
                </a:lnTo>
                <a:lnTo>
                  <a:pt x="1664804" y="304916"/>
                </a:lnTo>
                <a:lnTo>
                  <a:pt x="1633298" y="272688"/>
                </a:lnTo>
                <a:lnTo>
                  <a:pt x="1600126" y="241944"/>
                </a:lnTo>
                <a:lnTo>
                  <a:pt x="1565354" y="212743"/>
                </a:lnTo>
                <a:lnTo>
                  <a:pt x="1529046" y="185146"/>
                </a:lnTo>
                <a:lnTo>
                  <a:pt x="1491270" y="159214"/>
                </a:lnTo>
                <a:lnTo>
                  <a:pt x="1452090" y="135008"/>
                </a:lnTo>
                <a:lnTo>
                  <a:pt x="1411571" y="112588"/>
                </a:lnTo>
                <a:lnTo>
                  <a:pt x="1369779" y="92016"/>
                </a:lnTo>
                <a:lnTo>
                  <a:pt x="1326779" y="73351"/>
                </a:lnTo>
                <a:lnTo>
                  <a:pt x="1282638" y="56655"/>
                </a:lnTo>
                <a:lnTo>
                  <a:pt x="1237420" y="41988"/>
                </a:lnTo>
                <a:lnTo>
                  <a:pt x="1191190" y="29411"/>
                </a:lnTo>
                <a:lnTo>
                  <a:pt x="1144015" y="18985"/>
                </a:lnTo>
                <a:lnTo>
                  <a:pt x="1095959" y="10770"/>
                </a:lnTo>
                <a:lnTo>
                  <a:pt x="1047089" y="4827"/>
                </a:lnTo>
                <a:lnTo>
                  <a:pt x="997469" y="1216"/>
                </a:lnTo>
                <a:lnTo>
                  <a:pt x="947165" y="0"/>
                </a:lnTo>
                <a:close/>
              </a:path>
            </a:pathLst>
          </a:custGeom>
          <a:solidFill>
            <a:srgbClr val="8BC53D"/>
          </a:solidFill>
        </p:spPr>
        <p:txBody>
          <a:bodyPr wrap="square" lIns="0" tIns="0" rIns="0" bIns="0" rtlCol="0"/>
          <a:lstStyle/>
          <a:p>
            <a:endParaRPr sz="1050"/>
          </a:p>
        </p:txBody>
      </p:sp>
      <p:sp>
        <p:nvSpPr>
          <p:cNvPr id="13" name="object 15"/>
          <p:cNvSpPr txBox="1"/>
          <p:nvPr/>
        </p:nvSpPr>
        <p:spPr>
          <a:xfrm>
            <a:off x="3546920" y="3879581"/>
            <a:ext cx="812483" cy="368935"/>
          </a:xfrm>
          <a:prstGeom prst="rect">
            <a:avLst/>
          </a:prstGeom>
        </p:spPr>
        <p:txBody>
          <a:bodyPr vert="horz" wrap="square" lIns="0" tIns="0" rIns="0" bIns="0" rtlCol="0">
            <a:spAutoFit/>
          </a:bodyPr>
          <a:lstStyle/>
          <a:p>
            <a:pPr marL="12700"/>
            <a:r>
              <a:rPr sz="1200" spc="-5" dirty="0">
                <a:solidFill>
                  <a:srgbClr val="FFFFFF"/>
                </a:solidFill>
                <a:latin typeface="Calibri"/>
                <a:cs typeface="Calibri"/>
              </a:rPr>
              <a:t>Assu</a:t>
            </a:r>
            <a:r>
              <a:rPr sz="1200" spc="-20" dirty="0">
                <a:solidFill>
                  <a:srgbClr val="FFFFFF"/>
                </a:solidFill>
                <a:latin typeface="Calibri"/>
                <a:cs typeface="Calibri"/>
              </a:rPr>
              <a:t>mp</a:t>
            </a:r>
            <a:r>
              <a:rPr sz="1200" spc="-5" dirty="0">
                <a:solidFill>
                  <a:srgbClr val="FFFFFF"/>
                </a:solidFill>
                <a:latin typeface="Calibri"/>
                <a:cs typeface="Calibri"/>
              </a:rPr>
              <a:t>t</a:t>
            </a:r>
            <a:r>
              <a:rPr sz="1200" dirty="0">
                <a:solidFill>
                  <a:srgbClr val="FFFFFF"/>
                </a:solidFill>
                <a:latin typeface="Calibri"/>
                <a:cs typeface="Calibri"/>
              </a:rPr>
              <a:t>i</a:t>
            </a:r>
            <a:r>
              <a:rPr sz="1200" spc="-10" dirty="0">
                <a:solidFill>
                  <a:srgbClr val="FFFFFF"/>
                </a:solidFill>
                <a:latin typeface="Calibri"/>
                <a:cs typeface="Calibri"/>
              </a:rPr>
              <a:t>ons</a:t>
            </a:r>
            <a:endParaRPr sz="1200">
              <a:latin typeface="Calibri"/>
              <a:cs typeface="Calibri"/>
            </a:endParaRPr>
          </a:p>
        </p:txBody>
      </p:sp>
      <p:sp>
        <p:nvSpPr>
          <p:cNvPr id="14" name="object 17"/>
          <p:cNvSpPr/>
          <p:nvPr/>
        </p:nvSpPr>
        <p:spPr>
          <a:xfrm>
            <a:off x="4865372" y="3330179"/>
            <a:ext cx="1421129" cy="1316831"/>
          </a:xfrm>
          <a:custGeom>
            <a:avLst/>
            <a:gdLst/>
            <a:ahLst/>
            <a:cxnLst/>
            <a:rect l="l" t="t" r="r" b="b"/>
            <a:pathLst>
              <a:path w="1894839" h="1755775">
                <a:moveTo>
                  <a:pt x="947165" y="0"/>
                </a:moveTo>
                <a:lnTo>
                  <a:pt x="896862" y="1216"/>
                </a:lnTo>
                <a:lnTo>
                  <a:pt x="847242" y="4827"/>
                </a:lnTo>
                <a:lnTo>
                  <a:pt x="798372" y="10770"/>
                </a:lnTo>
                <a:lnTo>
                  <a:pt x="750316" y="18985"/>
                </a:lnTo>
                <a:lnTo>
                  <a:pt x="703141" y="29411"/>
                </a:lnTo>
                <a:lnTo>
                  <a:pt x="656911" y="41988"/>
                </a:lnTo>
                <a:lnTo>
                  <a:pt x="611693" y="56655"/>
                </a:lnTo>
                <a:lnTo>
                  <a:pt x="567552" y="73351"/>
                </a:lnTo>
                <a:lnTo>
                  <a:pt x="524552" y="92016"/>
                </a:lnTo>
                <a:lnTo>
                  <a:pt x="482760" y="112588"/>
                </a:lnTo>
                <a:lnTo>
                  <a:pt x="442241" y="135008"/>
                </a:lnTo>
                <a:lnTo>
                  <a:pt x="403061" y="159214"/>
                </a:lnTo>
                <a:lnTo>
                  <a:pt x="365285" y="185146"/>
                </a:lnTo>
                <a:lnTo>
                  <a:pt x="328977" y="212743"/>
                </a:lnTo>
                <a:lnTo>
                  <a:pt x="294205" y="241944"/>
                </a:lnTo>
                <a:lnTo>
                  <a:pt x="261033" y="272688"/>
                </a:lnTo>
                <a:lnTo>
                  <a:pt x="229527" y="304916"/>
                </a:lnTo>
                <a:lnTo>
                  <a:pt x="199752" y="338566"/>
                </a:lnTo>
                <a:lnTo>
                  <a:pt x="171774" y="373578"/>
                </a:lnTo>
                <a:lnTo>
                  <a:pt x="145658" y="409890"/>
                </a:lnTo>
                <a:lnTo>
                  <a:pt x="121469" y="447443"/>
                </a:lnTo>
                <a:lnTo>
                  <a:pt x="99273" y="486175"/>
                </a:lnTo>
                <a:lnTo>
                  <a:pt x="79136" y="526025"/>
                </a:lnTo>
                <a:lnTo>
                  <a:pt x="61123" y="566934"/>
                </a:lnTo>
                <a:lnTo>
                  <a:pt x="45299" y="608840"/>
                </a:lnTo>
                <a:lnTo>
                  <a:pt x="31731" y="651683"/>
                </a:lnTo>
                <a:lnTo>
                  <a:pt x="20482" y="695402"/>
                </a:lnTo>
                <a:lnTo>
                  <a:pt x="11619" y="739936"/>
                </a:lnTo>
                <a:lnTo>
                  <a:pt x="5207" y="785225"/>
                </a:lnTo>
                <a:lnTo>
                  <a:pt x="1312" y="831208"/>
                </a:lnTo>
                <a:lnTo>
                  <a:pt x="0" y="877824"/>
                </a:lnTo>
                <a:lnTo>
                  <a:pt x="1312" y="924444"/>
                </a:lnTo>
                <a:lnTo>
                  <a:pt x="5207" y="970431"/>
                </a:lnTo>
                <a:lnTo>
                  <a:pt x="11619" y="1015723"/>
                </a:lnTo>
                <a:lnTo>
                  <a:pt x="20482" y="1060260"/>
                </a:lnTo>
                <a:lnTo>
                  <a:pt x="31731" y="1103981"/>
                </a:lnTo>
                <a:lnTo>
                  <a:pt x="45299" y="1146826"/>
                </a:lnTo>
                <a:lnTo>
                  <a:pt x="61123" y="1188733"/>
                </a:lnTo>
                <a:lnTo>
                  <a:pt x="79136" y="1229643"/>
                </a:lnTo>
                <a:lnTo>
                  <a:pt x="99273" y="1269495"/>
                </a:lnTo>
                <a:lnTo>
                  <a:pt x="121469" y="1308227"/>
                </a:lnTo>
                <a:lnTo>
                  <a:pt x="145658" y="1345779"/>
                </a:lnTo>
                <a:lnTo>
                  <a:pt x="171774" y="1382091"/>
                </a:lnTo>
                <a:lnTo>
                  <a:pt x="199752" y="1417102"/>
                </a:lnTo>
                <a:lnTo>
                  <a:pt x="229527" y="1450752"/>
                </a:lnTo>
                <a:lnTo>
                  <a:pt x="261033" y="1482978"/>
                </a:lnTo>
                <a:lnTo>
                  <a:pt x="294205" y="1513722"/>
                </a:lnTo>
                <a:lnTo>
                  <a:pt x="328977" y="1542922"/>
                </a:lnTo>
                <a:lnTo>
                  <a:pt x="365285" y="1570517"/>
                </a:lnTo>
                <a:lnTo>
                  <a:pt x="403061" y="1596447"/>
                </a:lnTo>
                <a:lnTo>
                  <a:pt x="442241" y="1620651"/>
                </a:lnTo>
                <a:lnTo>
                  <a:pt x="482760" y="1643069"/>
                </a:lnTo>
                <a:lnTo>
                  <a:pt x="524552" y="1663640"/>
                </a:lnTo>
                <a:lnTo>
                  <a:pt x="567552" y="1682303"/>
                </a:lnTo>
                <a:lnTo>
                  <a:pt x="611693" y="1698998"/>
                </a:lnTo>
                <a:lnTo>
                  <a:pt x="656911" y="1713663"/>
                </a:lnTo>
                <a:lnTo>
                  <a:pt x="703141" y="1726239"/>
                </a:lnTo>
                <a:lnTo>
                  <a:pt x="750316" y="1736664"/>
                </a:lnTo>
                <a:lnTo>
                  <a:pt x="798372" y="1744878"/>
                </a:lnTo>
                <a:lnTo>
                  <a:pt x="847242" y="1750821"/>
                </a:lnTo>
                <a:lnTo>
                  <a:pt x="896862" y="1754431"/>
                </a:lnTo>
                <a:lnTo>
                  <a:pt x="947165" y="1755648"/>
                </a:lnTo>
                <a:lnTo>
                  <a:pt x="997469" y="1754431"/>
                </a:lnTo>
                <a:lnTo>
                  <a:pt x="1047089" y="1750821"/>
                </a:lnTo>
                <a:lnTo>
                  <a:pt x="1095959" y="1744878"/>
                </a:lnTo>
                <a:lnTo>
                  <a:pt x="1144015" y="1736664"/>
                </a:lnTo>
                <a:lnTo>
                  <a:pt x="1191190" y="1726239"/>
                </a:lnTo>
                <a:lnTo>
                  <a:pt x="1237420" y="1713663"/>
                </a:lnTo>
                <a:lnTo>
                  <a:pt x="1282638" y="1698998"/>
                </a:lnTo>
                <a:lnTo>
                  <a:pt x="1326779" y="1682303"/>
                </a:lnTo>
                <a:lnTo>
                  <a:pt x="1369779" y="1663640"/>
                </a:lnTo>
                <a:lnTo>
                  <a:pt x="1411571" y="1643069"/>
                </a:lnTo>
                <a:lnTo>
                  <a:pt x="1452090" y="1620651"/>
                </a:lnTo>
                <a:lnTo>
                  <a:pt x="1491270" y="1596447"/>
                </a:lnTo>
                <a:lnTo>
                  <a:pt x="1529046" y="1570517"/>
                </a:lnTo>
                <a:lnTo>
                  <a:pt x="1565354" y="1542922"/>
                </a:lnTo>
                <a:lnTo>
                  <a:pt x="1600126" y="1513722"/>
                </a:lnTo>
                <a:lnTo>
                  <a:pt x="1633298" y="1482978"/>
                </a:lnTo>
                <a:lnTo>
                  <a:pt x="1664804" y="1450752"/>
                </a:lnTo>
                <a:lnTo>
                  <a:pt x="1694579" y="1417102"/>
                </a:lnTo>
                <a:lnTo>
                  <a:pt x="1722557" y="1382091"/>
                </a:lnTo>
                <a:lnTo>
                  <a:pt x="1748673" y="1345779"/>
                </a:lnTo>
                <a:lnTo>
                  <a:pt x="1772862" y="1308227"/>
                </a:lnTo>
                <a:lnTo>
                  <a:pt x="1795058" y="1269495"/>
                </a:lnTo>
                <a:lnTo>
                  <a:pt x="1815195" y="1229643"/>
                </a:lnTo>
                <a:lnTo>
                  <a:pt x="1833208" y="1188733"/>
                </a:lnTo>
                <a:lnTo>
                  <a:pt x="1849032" y="1146826"/>
                </a:lnTo>
                <a:lnTo>
                  <a:pt x="1862600" y="1103981"/>
                </a:lnTo>
                <a:lnTo>
                  <a:pt x="1873849" y="1060260"/>
                </a:lnTo>
                <a:lnTo>
                  <a:pt x="1882712" y="1015723"/>
                </a:lnTo>
                <a:lnTo>
                  <a:pt x="1889124" y="970431"/>
                </a:lnTo>
                <a:lnTo>
                  <a:pt x="1893019" y="924444"/>
                </a:lnTo>
                <a:lnTo>
                  <a:pt x="1894331" y="877824"/>
                </a:lnTo>
                <a:lnTo>
                  <a:pt x="1893019" y="831208"/>
                </a:lnTo>
                <a:lnTo>
                  <a:pt x="1889124" y="785225"/>
                </a:lnTo>
                <a:lnTo>
                  <a:pt x="1882712" y="739936"/>
                </a:lnTo>
                <a:lnTo>
                  <a:pt x="1873849" y="695402"/>
                </a:lnTo>
                <a:lnTo>
                  <a:pt x="1862600" y="651683"/>
                </a:lnTo>
                <a:lnTo>
                  <a:pt x="1849032" y="608840"/>
                </a:lnTo>
                <a:lnTo>
                  <a:pt x="1833208" y="566934"/>
                </a:lnTo>
                <a:lnTo>
                  <a:pt x="1815195" y="526025"/>
                </a:lnTo>
                <a:lnTo>
                  <a:pt x="1795058" y="486175"/>
                </a:lnTo>
                <a:lnTo>
                  <a:pt x="1772862" y="447443"/>
                </a:lnTo>
                <a:lnTo>
                  <a:pt x="1748673" y="409890"/>
                </a:lnTo>
                <a:lnTo>
                  <a:pt x="1722557" y="373578"/>
                </a:lnTo>
                <a:lnTo>
                  <a:pt x="1694579" y="338566"/>
                </a:lnTo>
                <a:lnTo>
                  <a:pt x="1664804" y="304916"/>
                </a:lnTo>
                <a:lnTo>
                  <a:pt x="1633298" y="272688"/>
                </a:lnTo>
                <a:lnTo>
                  <a:pt x="1600126" y="241944"/>
                </a:lnTo>
                <a:lnTo>
                  <a:pt x="1565354" y="212743"/>
                </a:lnTo>
                <a:lnTo>
                  <a:pt x="1529046" y="185146"/>
                </a:lnTo>
                <a:lnTo>
                  <a:pt x="1491270" y="159214"/>
                </a:lnTo>
                <a:lnTo>
                  <a:pt x="1452090" y="135008"/>
                </a:lnTo>
                <a:lnTo>
                  <a:pt x="1411571" y="112588"/>
                </a:lnTo>
                <a:lnTo>
                  <a:pt x="1369779" y="92016"/>
                </a:lnTo>
                <a:lnTo>
                  <a:pt x="1326779" y="73351"/>
                </a:lnTo>
                <a:lnTo>
                  <a:pt x="1282638" y="56655"/>
                </a:lnTo>
                <a:lnTo>
                  <a:pt x="1237420" y="41988"/>
                </a:lnTo>
                <a:lnTo>
                  <a:pt x="1191190" y="29411"/>
                </a:lnTo>
                <a:lnTo>
                  <a:pt x="1144015" y="18985"/>
                </a:lnTo>
                <a:lnTo>
                  <a:pt x="1095959" y="10770"/>
                </a:lnTo>
                <a:lnTo>
                  <a:pt x="1047089" y="4827"/>
                </a:lnTo>
                <a:lnTo>
                  <a:pt x="997469" y="1216"/>
                </a:lnTo>
                <a:lnTo>
                  <a:pt x="947165" y="0"/>
                </a:lnTo>
                <a:close/>
              </a:path>
            </a:pathLst>
          </a:custGeom>
          <a:solidFill>
            <a:srgbClr val="AC1A86"/>
          </a:solidFill>
        </p:spPr>
        <p:txBody>
          <a:bodyPr wrap="square" lIns="0" tIns="0" rIns="0" bIns="0" rtlCol="0"/>
          <a:lstStyle/>
          <a:p>
            <a:endParaRPr sz="1050"/>
          </a:p>
        </p:txBody>
      </p:sp>
      <p:sp>
        <p:nvSpPr>
          <p:cNvPr id="15" name="object 18"/>
          <p:cNvSpPr txBox="1"/>
          <p:nvPr/>
        </p:nvSpPr>
        <p:spPr>
          <a:xfrm>
            <a:off x="5240561" y="3817858"/>
            <a:ext cx="669131" cy="887095"/>
          </a:xfrm>
          <a:prstGeom prst="rect">
            <a:avLst/>
          </a:prstGeom>
        </p:spPr>
        <p:txBody>
          <a:bodyPr vert="horz" wrap="square" lIns="0" tIns="0" rIns="0" bIns="0" rtlCol="0">
            <a:spAutoFit/>
          </a:bodyPr>
          <a:lstStyle/>
          <a:p>
            <a:pPr marL="64135" marR="5080" indent="-52070">
              <a:lnSpc>
                <a:spcPts val="1730"/>
              </a:lnSpc>
            </a:pPr>
            <a:r>
              <a:rPr sz="1200" spc="-10" dirty="0">
                <a:solidFill>
                  <a:srgbClr val="FFFFFF"/>
                </a:solidFill>
                <a:latin typeface="Calibri"/>
                <a:cs typeface="Calibri"/>
              </a:rPr>
              <a:t>E</a:t>
            </a:r>
            <a:r>
              <a:rPr sz="1200" spc="-20" dirty="0">
                <a:solidFill>
                  <a:srgbClr val="FFFFFF"/>
                </a:solidFill>
                <a:latin typeface="Calibri"/>
                <a:cs typeface="Calibri"/>
              </a:rPr>
              <a:t>s</a:t>
            </a:r>
            <a:r>
              <a:rPr sz="1200" spc="-5" dirty="0">
                <a:solidFill>
                  <a:srgbClr val="FFFFFF"/>
                </a:solidFill>
                <a:latin typeface="Calibri"/>
                <a:cs typeface="Calibri"/>
              </a:rPr>
              <a:t>tim</a:t>
            </a:r>
            <a:r>
              <a:rPr sz="1200" spc="-20" dirty="0">
                <a:solidFill>
                  <a:srgbClr val="FFFFFF"/>
                </a:solidFill>
                <a:latin typeface="Calibri"/>
                <a:cs typeface="Calibri"/>
              </a:rPr>
              <a:t>a</a:t>
            </a:r>
            <a:r>
              <a:rPr sz="1200" spc="-5" dirty="0">
                <a:solidFill>
                  <a:srgbClr val="FFFFFF"/>
                </a:solidFill>
                <a:latin typeface="Calibri"/>
                <a:cs typeface="Calibri"/>
              </a:rPr>
              <a:t>ti</a:t>
            </a:r>
            <a:r>
              <a:rPr sz="1200" spc="-10" dirty="0">
                <a:solidFill>
                  <a:srgbClr val="FFFFFF"/>
                </a:solidFill>
                <a:latin typeface="Calibri"/>
                <a:cs typeface="Calibri"/>
              </a:rPr>
              <a:t>ng  </a:t>
            </a:r>
            <a:r>
              <a:rPr sz="1200" spc="-5" dirty="0">
                <a:solidFill>
                  <a:srgbClr val="FFFFFF"/>
                </a:solidFill>
                <a:latin typeface="Calibri"/>
                <a:cs typeface="Calibri"/>
              </a:rPr>
              <a:t>elements</a:t>
            </a:r>
            <a:endParaRPr sz="1200">
              <a:latin typeface="Calibri"/>
              <a:cs typeface="Calibri"/>
            </a:endParaRPr>
          </a:p>
        </p:txBody>
      </p:sp>
      <p:sp>
        <p:nvSpPr>
          <p:cNvPr id="16" name="object 22"/>
          <p:cNvSpPr txBox="1"/>
          <p:nvPr/>
        </p:nvSpPr>
        <p:spPr>
          <a:xfrm>
            <a:off x="1600201" y="951590"/>
            <a:ext cx="5957411" cy="830580"/>
          </a:xfrm>
          <a:prstGeom prst="rect">
            <a:avLst/>
          </a:prstGeom>
        </p:spPr>
        <p:txBody>
          <a:bodyPr vert="horz" wrap="square" lIns="0" tIns="0" rIns="0" bIns="0" rtlCol="0">
            <a:spAutoFit/>
          </a:bodyPr>
          <a:lstStyle/>
          <a:p>
            <a:pPr>
              <a:lnSpc>
                <a:spcPct val="100000"/>
              </a:lnSpc>
            </a:pPr>
            <a:endParaRPr sz="1800" b="1" dirty="0">
              <a:solidFill>
                <a:srgbClr val="181818"/>
              </a:solidFill>
              <a:latin typeface="Calibri"/>
              <a:cs typeface="Calibri"/>
            </a:endParaRPr>
          </a:p>
          <a:p>
            <a:pPr>
              <a:lnSpc>
                <a:spcPct val="100000"/>
              </a:lnSpc>
            </a:pPr>
            <a:endParaRPr sz="1800" b="1" dirty="0">
              <a:solidFill>
                <a:srgbClr val="181818"/>
              </a:solidFill>
              <a:latin typeface="Calibri"/>
              <a:cs typeface="Calibri"/>
            </a:endParaRPr>
          </a:p>
          <a:p>
            <a:pPr>
              <a:lnSpc>
                <a:spcPct val="100000"/>
              </a:lnSpc>
            </a:pPr>
            <a:r>
              <a:rPr sz="1800" b="1" dirty="0">
                <a:solidFill>
                  <a:srgbClr val="181818"/>
                </a:solidFill>
                <a:latin typeface="Calibri"/>
                <a:cs typeface="Calibri"/>
              </a:rPr>
              <a:t>                                  1                       2	           3</a:t>
            </a:r>
            <a:endParaRPr sz="1800" dirty="0">
              <a:latin typeface="Calibri"/>
              <a:cs typeface="Calibri"/>
            </a:endParaRPr>
          </a:p>
        </p:txBody>
      </p:sp>
      <p:sp>
        <p:nvSpPr>
          <p:cNvPr id="17" name="object 27"/>
          <p:cNvSpPr txBox="1"/>
          <p:nvPr/>
        </p:nvSpPr>
        <p:spPr>
          <a:xfrm>
            <a:off x="6470240" y="2105167"/>
            <a:ext cx="1077754" cy="887095"/>
          </a:xfrm>
          <a:prstGeom prst="rect">
            <a:avLst/>
          </a:prstGeom>
        </p:spPr>
        <p:txBody>
          <a:bodyPr vert="horz" wrap="square" lIns="0" tIns="0" rIns="0" bIns="0" rtlCol="0">
            <a:spAutoFit/>
          </a:bodyPr>
          <a:lstStyle/>
          <a:p>
            <a:pPr marL="12700" marR="5080" algn="ctr">
              <a:lnSpc>
                <a:spcPts val="1730"/>
              </a:lnSpc>
            </a:pPr>
            <a:r>
              <a:rPr sz="1200" spc="-35" dirty="0">
                <a:solidFill>
                  <a:srgbClr val="FFFFFF"/>
                </a:solidFill>
                <a:latin typeface="Calibri"/>
                <a:cs typeface="Calibri"/>
              </a:rPr>
              <a:t>Tests </a:t>
            </a:r>
            <a:r>
              <a:rPr sz="1200" spc="-5" dirty="0">
                <a:solidFill>
                  <a:srgbClr val="FFFFFF"/>
                </a:solidFill>
                <a:latin typeface="Calibri"/>
                <a:cs typeface="Calibri"/>
              </a:rPr>
              <a:t>that</a:t>
            </a:r>
            <a:r>
              <a:rPr sz="1200" spc="-70" dirty="0">
                <a:solidFill>
                  <a:srgbClr val="FFFFFF"/>
                </a:solidFill>
                <a:latin typeface="Calibri"/>
                <a:cs typeface="Calibri"/>
              </a:rPr>
              <a:t> </a:t>
            </a:r>
            <a:r>
              <a:rPr sz="1200" spc="-15" dirty="0">
                <a:solidFill>
                  <a:srgbClr val="FFFFFF"/>
                </a:solidFill>
                <a:latin typeface="Calibri"/>
                <a:cs typeface="Calibri"/>
              </a:rPr>
              <a:t>convey  </a:t>
            </a:r>
            <a:r>
              <a:rPr sz="1200" spc="-5" dirty="0">
                <a:solidFill>
                  <a:srgbClr val="FFFFFF"/>
                </a:solidFill>
                <a:latin typeface="Calibri"/>
                <a:cs typeface="Calibri"/>
              </a:rPr>
              <a:t>and </a:t>
            </a:r>
            <a:r>
              <a:rPr sz="1200" spc="-10" dirty="0">
                <a:solidFill>
                  <a:srgbClr val="FFFFFF"/>
                </a:solidFill>
                <a:latin typeface="Calibri"/>
                <a:cs typeface="Calibri"/>
              </a:rPr>
              <a:t>document  details</a:t>
            </a:r>
            <a:endParaRPr sz="1200">
              <a:latin typeface="Calibri"/>
              <a:cs typeface="Calibri"/>
            </a:endParaRPr>
          </a:p>
        </p:txBody>
      </p:sp>
      <p:sp>
        <p:nvSpPr>
          <p:cNvPr id="19" name="object 26"/>
          <p:cNvSpPr txBox="1"/>
          <p:nvPr/>
        </p:nvSpPr>
        <p:spPr>
          <a:xfrm>
            <a:off x="5465445" y="3037284"/>
            <a:ext cx="135255" cy="276860"/>
          </a:xfrm>
          <a:prstGeom prst="rect">
            <a:avLst/>
          </a:prstGeom>
        </p:spPr>
        <p:txBody>
          <a:bodyPr vert="horz" wrap="square" lIns="0" tIns="0" rIns="0" bIns="0" rtlCol="0">
            <a:spAutoFit/>
          </a:bodyPr>
          <a:lstStyle/>
          <a:p>
            <a:pPr marL="12700"/>
            <a:r>
              <a:rPr sz="1800" b="1" dirty="0">
                <a:solidFill>
                  <a:srgbClr val="181818"/>
                </a:solidFill>
                <a:latin typeface="Calibri"/>
                <a:cs typeface="Calibri"/>
              </a:rPr>
              <a:t>5</a:t>
            </a:r>
            <a:endParaRPr sz="1800">
              <a:latin typeface="Calibri"/>
              <a:cs typeface="Calibri"/>
            </a:endParaRPr>
          </a:p>
        </p:txBody>
      </p:sp>
      <p:sp>
        <p:nvSpPr>
          <p:cNvPr id="20" name="object 24"/>
          <p:cNvSpPr txBox="1"/>
          <p:nvPr/>
        </p:nvSpPr>
        <p:spPr>
          <a:xfrm>
            <a:off x="3865245" y="3055560"/>
            <a:ext cx="192405" cy="276860"/>
          </a:xfrm>
          <a:prstGeom prst="rect">
            <a:avLst/>
          </a:prstGeom>
        </p:spPr>
        <p:txBody>
          <a:bodyPr vert="horz" wrap="square" lIns="0" tIns="0" rIns="0" bIns="0" rtlCol="0">
            <a:spAutoFit/>
          </a:bodyPr>
          <a:lstStyle/>
          <a:p>
            <a:pPr marL="12700"/>
            <a:r>
              <a:rPr sz="1800" b="1" dirty="0">
                <a:solidFill>
                  <a:srgbClr val="181818"/>
                </a:solidFill>
                <a:latin typeface="Calibri"/>
                <a:cs typeface="Calibri"/>
              </a:rPr>
              <a:t>4</a:t>
            </a:r>
            <a:endParaRPr sz="1800">
              <a:latin typeface="Calibri"/>
              <a:cs typeface="Calibri"/>
            </a:endParaRPr>
          </a:p>
        </p:txBody>
      </p:sp>
      <p:sp>
        <p:nvSpPr>
          <p:cNvPr id="3" name="TextBox 2"/>
          <p:cNvSpPr txBox="1"/>
          <p:nvPr/>
        </p:nvSpPr>
        <p:spPr>
          <a:xfrm>
            <a:off x="6286500" y="3751124"/>
            <a:ext cx="2009775" cy="645160"/>
          </a:xfrm>
          <a:prstGeom prst="rect">
            <a:avLst/>
          </a:prstGeom>
          <a:noFill/>
        </p:spPr>
        <p:txBody>
          <a:bodyPr wrap="none" rtlCol="0">
            <a:spAutoFit/>
          </a:bodyPr>
          <a:lstStyle/>
          <a:p>
            <a:pPr marL="12700" marR="5080">
              <a:lnSpc>
                <a:spcPts val="2160"/>
              </a:lnSpc>
            </a:pPr>
            <a:r>
              <a:rPr lang="en-IN" sz="1500" b="1" dirty="0">
                <a:latin typeface="Calibri"/>
                <a:cs typeface="Calibri"/>
              </a:rPr>
              <a:t>IBM Customized </a:t>
            </a:r>
            <a:endParaRPr lang="en-IN" sz="1500" b="1" dirty="0">
              <a:latin typeface="Calibri"/>
              <a:cs typeface="Calibri"/>
            </a:endParaRPr>
          </a:p>
          <a:p>
            <a:pPr marL="12700" marR="5080">
              <a:lnSpc>
                <a:spcPts val="2160"/>
              </a:lnSpc>
            </a:pPr>
            <a:r>
              <a:rPr lang="en-IN" sz="1500" b="1" dirty="0">
                <a:latin typeface="Calibri"/>
                <a:cs typeface="Calibri"/>
              </a:rPr>
              <a:t>Additional Elements</a:t>
            </a:r>
            <a:endParaRPr lang="en-IN" sz="1500" b="1" dirty="0">
              <a:latin typeface="Calibri"/>
              <a:cs typeface="Calibri"/>
            </a:endParaRP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example of user stories</a:t>
            </a:r>
            <a:br>
              <a:rPr lang="en-US"/>
            </a:br>
            <a:endParaRPr lang="en-US" dirty="0"/>
          </a:p>
        </p:txBody>
      </p:sp>
      <p:sp>
        <p:nvSpPr>
          <p:cNvPr id="6" name="object 3"/>
          <p:cNvSpPr txBox="1"/>
          <p:nvPr/>
        </p:nvSpPr>
        <p:spPr>
          <a:xfrm>
            <a:off x="5106670" y="1362075"/>
            <a:ext cx="2993390" cy="902335"/>
          </a:xfrm>
          <a:prstGeom prst="rect">
            <a:avLst/>
          </a:prstGeom>
          <a:solidFill>
            <a:srgbClr val="00AF50"/>
          </a:solidFill>
        </p:spPr>
        <p:txBody>
          <a:bodyPr vert="horz" wrap="square" lIns="0" tIns="0" rIns="0" bIns="0" rtlCol="0">
            <a:spAutoFit/>
          </a:bodyPr>
          <a:lstStyle/>
          <a:p>
            <a:pPr>
              <a:lnSpc>
                <a:spcPct val="100000"/>
              </a:lnSpc>
            </a:pPr>
            <a:endParaRPr sz="1050">
              <a:latin typeface="Times New Roman" panose="02020803070505020304"/>
              <a:cs typeface="Times New Roman" panose="02020803070505020304"/>
            </a:endParaRPr>
          </a:p>
          <a:p>
            <a:pPr marL="617855">
              <a:spcBef>
                <a:spcPts val="1520"/>
              </a:spcBef>
            </a:pPr>
            <a:r>
              <a:rPr sz="1050" b="1" spc="-5" dirty="0">
                <a:solidFill>
                  <a:srgbClr val="FFFFFF"/>
                </a:solidFill>
                <a:latin typeface="Calibri"/>
                <a:cs typeface="Calibri"/>
              </a:rPr>
              <a:t>Success would </a:t>
            </a:r>
            <a:r>
              <a:rPr sz="1050" b="1" dirty="0">
                <a:solidFill>
                  <a:srgbClr val="FFFFFF"/>
                </a:solidFill>
                <a:latin typeface="Calibri"/>
                <a:cs typeface="Calibri"/>
              </a:rPr>
              <a:t>be</a:t>
            </a:r>
            <a:r>
              <a:rPr sz="1050" b="1" spc="-125" dirty="0">
                <a:solidFill>
                  <a:srgbClr val="FFFFFF"/>
                </a:solidFill>
                <a:latin typeface="Calibri"/>
                <a:cs typeface="Calibri"/>
              </a:rPr>
              <a:t> </a:t>
            </a:r>
            <a:r>
              <a:rPr sz="1050" b="1" spc="-5" dirty="0">
                <a:solidFill>
                  <a:srgbClr val="FFFFFF"/>
                </a:solidFill>
                <a:latin typeface="Calibri"/>
                <a:cs typeface="Calibri"/>
              </a:rPr>
              <a:t>…</a:t>
            </a:r>
            <a:endParaRPr sz="1050">
              <a:latin typeface="Calibri"/>
              <a:cs typeface="Calibri"/>
            </a:endParaRPr>
          </a:p>
          <a:p>
            <a:pPr marL="829945" indent="-234950">
              <a:spcBef>
                <a:spcPts val="240"/>
              </a:spcBef>
              <a:buFont typeface="Wingdings" panose="05000000000000000000"/>
              <a:buChar char=""/>
              <a:tabLst>
                <a:tab pos="829310" algn="l"/>
              </a:tabLst>
            </a:pPr>
            <a:r>
              <a:rPr sz="1050" spc="-5" dirty="0">
                <a:solidFill>
                  <a:srgbClr val="FFFFFF"/>
                </a:solidFill>
                <a:latin typeface="Calibri"/>
                <a:cs typeface="Calibri"/>
              </a:rPr>
              <a:t>Acceptance </a:t>
            </a:r>
            <a:r>
              <a:rPr sz="1050" spc="-45" dirty="0">
                <a:solidFill>
                  <a:srgbClr val="FFFFFF"/>
                </a:solidFill>
                <a:latin typeface="Calibri"/>
                <a:cs typeface="Calibri"/>
              </a:rPr>
              <a:t>Test</a:t>
            </a:r>
            <a:r>
              <a:rPr sz="1050" spc="-75" dirty="0">
                <a:solidFill>
                  <a:srgbClr val="FFFFFF"/>
                </a:solidFill>
                <a:latin typeface="Calibri"/>
                <a:cs typeface="Calibri"/>
              </a:rPr>
              <a:t> </a:t>
            </a:r>
            <a:r>
              <a:rPr sz="1050" dirty="0">
                <a:solidFill>
                  <a:srgbClr val="FFFFFF"/>
                </a:solidFill>
                <a:latin typeface="Calibri"/>
                <a:cs typeface="Calibri"/>
              </a:rPr>
              <a:t>#1</a:t>
            </a:r>
            <a:endParaRPr sz="1050">
              <a:latin typeface="Calibri"/>
              <a:cs typeface="Calibri"/>
            </a:endParaRPr>
          </a:p>
          <a:p>
            <a:pPr marL="829945" indent="-234950">
              <a:spcBef>
                <a:spcPts val="240"/>
              </a:spcBef>
              <a:buFont typeface="Wingdings" panose="05000000000000000000"/>
              <a:buChar char=""/>
              <a:tabLst>
                <a:tab pos="829310" algn="l"/>
              </a:tabLst>
            </a:pPr>
            <a:r>
              <a:rPr sz="1050" spc="-5" dirty="0">
                <a:solidFill>
                  <a:srgbClr val="FFFFFF"/>
                </a:solidFill>
                <a:latin typeface="Calibri"/>
                <a:cs typeface="Calibri"/>
              </a:rPr>
              <a:t>Acceptance </a:t>
            </a:r>
            <a:r>
              <a:rPr sz="1050" spc="-45" dirty="0">
                <a:solidFill>
                  <a:srgbClr val="FFFFFF"/>
                </a:solidFill>
                <a:latin typeface="Calibri"/>
                <a:cs typeface="Calibri"/>
              </a:rPr>
              <a:t>Test</a:t>
            </a:r>
            <a:r>
              <a:rPr sz="1050" spc="-75" dirty="0">
                <a:solidFill>
                  <a:srgbClr val="FFFFFF"/>
                </a:solidFill>
                <a:latin typeface="Calibri"/>
                <a:cs typeface="Calibri"/>
              </a:rPr>
              <a:t> </a:t>
            </a:r>
            <a:r>
              <a:rPr sz="1050" dirty="0">
                <a:solidFill>
                  <a:srgbClr val="FFFFFF"/>
                </a:solidFill>
                <a:latin typeface="Calibri"/>
                <a:cs typeface="Calibri"/>
              </a:rPr>
              <a:t>#2</a:t>
            </a:r>
            <a:endParaRPr sz="1050">
              <a:latin typeface="Calibri"/>
              <a:cs typeface="Calibri"/>
            </a:endParaRPr>
          </a:p>
        </p:txBody>
      </p:sp>
      <p:sp>
        <p:nvSpPr>
          <p:cNvPr id="7" name="object 4"/>
          <p:cNvSpPr txBox="1"/>
          <p:nvPr/>
        </p:nvSpPr>
        <p:spPr>
          <a:xfrm>
            <a:off x="5106670" y="3211195"/>
            <a:ext cx="3589655" cy="819785"/>
          </a:xfrm>
          <a:prstGeom prst="rect">
            <a:avLst/>
          </a:prstGeom>
          <a:solidFill>
            <a:srgbClr val="004264"/>
          </a:solidFill>
        </p:spPr>
        <p:txBody>
          <a:bodyPr vert="horz" wrap="square" lIns="0" tIns="130016" rIns="0" bIns="0" rtlCol="0">
            <a:spAutoFit/>
          </a:bodyPr>
          <a:lstStyle/>
          <a:p>
            <a:pPr marL="755015">
              <a:spcBef>
                <a:spcPts val="1365"/>
              </a:spcBef>
            </a:pPr>
            <a:r>
              <a:rPr sz="1050" b="1" spc="-5" dirty="0">
                <a:solidFill>
                  <a:srgbClr val="FFFFFF"/>
                </a:solidFill>
                <a:latin typeface="Calibri"/>
                <a:cs typeface="Calibri"/>
              </a:rPr>
              <a:t>Success would </a:t>
            </a:r>
            <a:r>
              <a:rPr sz="1050" b="1" dirty="0">
                <a:solidFill>
                  <a:srgbClr val="FFFFFF"/>
                </a:solidFill>
                <a:latin typeface="Calibri"/>
                <a:cs typeface="Calibri"/>
              </a:rPr>
              <a:t>be</a:t>
            </a:r>
            <a:r>
              <a:rPr sz="1050" b="1" spc="-114" dirty="0">
                <a:solidFill>
                  <a:srgbClr val="FFFFFF"/>
                </a:solidFill>
                <a:latin typeface="Calibri"/>
                <a:cs typeface="Calibri"/>
              </a:rPr>
              <a:t> </a:t>
            </a:r>
            <a:r>
              <a:rPr sz="1050" b="1" spc="-5" dirty="0">
                <a:solidFill>
                  <a:srgbClr val="FFFFFF"/>
                </a:solidFill>
                <a:latin typeface="Calibri"/>
                <a:cs typeface="Calibri"/>
              </a:rPr>
              <a:t>…</a:t>
            </a:r>
            <a:endParaRPr sz="1050">
              <a:latin typeface="Calibri"/>
              <a:cs typeface="Calibri"/>
            </a:endParaRPr>
          </a:p>
          <a:p>
            <a:pPr marL="561340" indent="-286385">
              <a:spcBef>
                <a:spcPts val="130"/>
              </a:spcBef>
              <a:buFont typeface="Wingdings" panose="05000000000000000000"/>
              <a:buChar char=""/>
              <a:tabLst>
                <a:tab pos="561975" algn="l"/>
              </a:tabLst>
            </a:pPr>
            <a:r>
              <a:rPr sz="1050" spc="-35" dirty="0">
                <a:solidFill>
                  <a:srgbClr val="FFFFFF"/>
                </a:solidFill>
                <a:latin typeface="Calibri"/>
                <a:cs typeface="Calibri"/>
              </a:rPr>
              <a:t>WAS </a:t>
            </a:r>
            <a:r>
              <a:rPr sz="1050" dirty="0">
                <a:solidFill>
                  <a:srgbClr val="FFFFFF"/>
                </a:solidFill>
                <a:latin typeface="Calibri"/>
                <a:cs typeface="Calibri"/>
              </a:rPr>
              <a:t>is</a:t>
            </a:r>
            <a:r>
              <a:rPr sz="1050" spc="-40" dirty="0">
                <a:solidFill>
                  <a:srgbClr val="FFFFFF"/>
                </a:solidFill>
                <a:latin typeface="Calibri"/>
                <a:cs typeface="Calibri"/>
              </a:rPr>
              <a:t> </a:t>
            </a:r>
            <a:r>
              <a:rPr sz="1050" spc="-10" dirty="0">
                <a:solidFill>
                  <a:srgbClr val="FFFFFF"/>
                </a:solidFill>
                <a:latin typeface="Calibri"/>
                <a:cs typeface="Calibri"/>
              </a:rPr>
              <a:t>configured</a:t>
            </a:r>
            <a:endParaRPr sz="1050">
              <a:latin typeface="Calibri"/>
              <a:cs typeface="Calibri"/>
            </a:endParaRPr>
          </a:p>
          <a:p>
            <a:pPr marL="561340" marR="111125" indent="-286385">
              <a:lnSpc>
                <a:spcPct val="107000"/>
              </a:lnSpc>
              <a:buFont typeface="Wingdings" panose="05000000000000000000"/>
              <a:buChar char=""/>
              <a:tabLst>
                <a:tab pos="561975" algn="l"/>
              </a:tabLst>
            </a:pPr>
            <a:r>
              <a:rPr sz="1050" dirty="0">
                <a:solidFill>
                  <a:srgbClr val="FFFFFF"/>
                </a:solidFill>
                <a:latin typeface="Calibri"/>
                <a:cs typeface="Calibri"/>
              </a:rPr>
              <a:t>No </a:t>
            </a:r>
            <a:r>
              <a:rPr sz="1050" spc="-10" dirty="0">
                <a:solidFill>
                  <a:srgbClr val="FFFFFF"/>
                </a:solidFill>
                <a:latin typeface="Calibri"/>
                <a:cs typeface="Calibri"/>
              </a:rPr>
              <a:t>critical </a:t>
            </a:r>
            <a:r>
              <a:rPr sz="1050" spc="-15" dirty="0">
                <a:solidFill>
                  <a:srgbClr val="FFFFFF"/>
                </a:solidFill>
                <a:latin typeface="Calibri"/>
                <a:cs typeface="Calibri"/>
              </a:rPr>
              <a:t>errors </a:t>
            </a:r>
            <a:r>
              <a:rPr sz="1050" spc="-10" dirty="0">
                <a:solidFill>
                  <a:srgbClr val="FFFFFF"/>
                </a:solidFill>
                <a:latin typeface="Calibri"/>
                <a:cs typeface="Calibri"/>
              </a:rPr>
              <a:t>occurred  </a:t>
            </a:r>
            <a:r>
              <a:rPr sz="1050" spc="-5" dirty="0">
                <a:solidFill>
                  <a:srgbClr val="FFFFFF"/>
                </a:solidFill>
                <a:latin typeface="Calibri"/>
                <a:cs typeface="Calibri"/>
              </a:rPr>
              <a:t>in </a:t>
            </a:r>
            <a:r>
              <a:rPr sz="1050" dirty="0">
                <a:solidFill>
                  <a:srgbClr val="FFFFFF"/>
                </a:solidFill>
                <a:latin typeface="Calibri"/>
                <a:cs typeface="Calibri"/>
              </a:rPr>
              <a:t>the</a:t>
            </a:r>
            <a:r>
              <a:rPr sz="1050" spc="-55" dirty="0">
                <a:solidFill>
                  <a:srgbClr val="FFFFFF"/>
                </a:solidFill>
                <a:latin typeface="Calibri"/>
                <a:cs typeface="Calibri"/>
              </a:rPr>
              <a:t> </a:t>
            </a:r>
            <a:r>
              <a:rPr sz="1050" spc="-10" dirty="0">
                <a:solidFill>
                  <a:srgbClr val="FFFFFF"/>
                </a:solidFill>
                <a:latin typeface="Calibri"/>
                <a:cs typeface="Calibri"/>
              </a:rPr>
              <a:t>process</a:t>
            </a:r>
            <a:endParaRPr sz="1050">
              <a:latin typeface="Calibri"/>
              <a:cs typeface="Calibri"/>
            </a:endParaRPr>
          </a:p>
          <a:p>
            <a:pPr marL="561340" indent="-286385">
              <a:spcBef>
                <a:spcPts val="130"/>
              </a:spcBef>
              <a:buFont typeface="Wingdings" panose="05000000000000000000"/>
              <a:buChar char=""/>
              <a:tabLst>
                <a:tab pos="561975" algn="l"/>
              </a:tabLst>
            </a:pPr>
            <a:r>
              <a:rPr sz="1050" dirty="0">
                <a:solidFill>
                  <a:srgbClr val="FFFFFF"/>
                </a:solidFill>
                <a:latin typeface="Calibri"/>
                <a:cs typeface="Calibri"/>
              </a:rPr>
              <a:t>No </a:t>
            </a:r>
            <a:r>
              <a:rPr sz="1050" spc="-15" dirty="0">
                <a:solidFill>
                  <a:srgbClr val="FFFFFF"/>
                </a:solidFill>
                <a:latin typeface="Calibri"/>
                <a:cs typeface="Calibri"/>
              </a:rPr>
              <a:t>data </a:t>
            </a:r>
            <a:r>
              <a:rPr sz="1050" spc="-10" dirty="0">
                <a:solidFill>
                  <a:srgbClr val="FFFFFF"/>
                </a:solidFill>
                <a:latin typeface="Calibri"/>
                <a:cs typeface="Calibri"/>
              </a:rPr>
              <a:t>was</a:t>
            </a:r>
            <a:r>
              <a:rPr sz="1050" spc="-55" dirty="0">
                <a:solidFill>
                  <a:srgbClr val="FFFFFF"/>
                </a:solidFill>
                <a:latin typeface="Calibri"/>
                <a:cs typeface="Calibri"/>
              </a:rPr>
              <a:t> </a:t>
            </a:r>
            <a:r>
              <a:rPr sz="1050" spc="-10" dirty="0">
                <a:solidFill>
                  <a:srgbClr val="FFFFFF"/>
                </a:solidFill>
                <a:latin typeface="Calibri"/>
                <a:cs typeface="Calibri"/>
              </a:rPr>
              <a:t>lost</a:t>
            </a:r>
            <a:endParaRPr sz="1050">
              <a:latin typeface="Calibri"/>
              <a:cs typeface="Calibri"/>
            </a:endParaRPr>
          </a:p>
        </p:txBody>
      </p:sp>
      <p:sp>
        <p:nvSpPr>
          <p:cNvPr id="8" name="object 5"/>
          <p:cNvSpPr txBox="1"/>
          <p:nvPr/>
        </p:nvSpPr>
        <p:spPr>
          <a:xfrm>
            <a:off x="1580515" y="1787525"/>
            <a:ext cx="2867660" cy="488315"/>
          </a:xfrm>
          <a:prstGeom prst="rect">
            <a:avLst/>
          </a:prstGeom>
          <a:solidFill>
            <a:srgbClr val="EF4E37"/>
          </a:solidFill>
        </p:spPr>
        <p:txBody>
          <a:bodyPr vert="horz" wrap="square" lIns="0" tIns="0" rIns="0" bIns="0" rtlCol="0">
            <a:spAutoFit/>
          </a:bodyPr>
          <a:lstStyle/>
          <a:p>
            <a:pPr>
              <a:lnSpc>
                <a:spcPct val="100000"/>
              </a:lnSpc>
            </a:pPr>
            <a:endParaRPr sz="1050">
              <a:latin typeface="Times New Roman" panose="02020803070505020304"/>
              <a:cs typeface="Times New Roman" panose="02020803070505020304"/>
            </a:endParaRPr>
          </a:p>
          <a:p>
            <a:pPr>
              <a:spcBef>
                <a:spcPts val="15"/>
              </a:spcBef>
            </a:pPr>
            <a:endParaRPr sz="1050" b="1" dirty="0">
              <a:solidFill>
                <a:srgbClr val="FFFFFF"/>
              </a:solidFill>
              <a:latin typeface="Calibri"/>
              <a:cs typeface="Calibri"/>
            </a:endParaRPr>
          </a:p>
          <a:p>
            <a:pPr lvl="1" algn="ctr">
              <a:spcBef>
                <a:spcPts val="15"/>
              </a:spcBef>
            </a:pPr>
            <a:r>
              <a:rPr sz="1050" b="1" dirty="0">
                <a:solidFill>
                  <a:srgbClr val="FFFFFF"/>
                </a:solidFill>
                <a:latin typeface="Calibri"/>
                <a:cs typeface="Calibri"/>
              </a:rPr>
              <a:t>User</a:t>
            </a:r>
            <a:r>
              <a:rPr sz="1050" b="1" spc="-95" dirty="0">
                <a:solidFill>
                  <a:srgbClr val="FFFFFF"/>
                </a:solidFill>
                <a:latin typeface="Calibri"/>
                <a:cs typeface="Calibri"/>
              </a:rPr>
              <a:t> </a:t>
            </a:r>
            <a:r>
              <a:rPr sz="1050" b="1" spc="-5" dirty="0">
                <a:solidFill>
                  <a:srgbClr val="FFFFFF"/>
                </a:solidFill>
                <a:latin typeface="Calibri"/>
                <a:cs typeface="Calibri"/>
              </a:rPr>
              <a:t>Story</a:t>
            </a:r>
            <a:endParaRPr sz="1050">
              <a:latin typeface="Calibri"/>
              <a:cs typeface="Calibri"/>
            </a:endParaRPr>
          </a:p>
        </p:txBody>
      </p:sp>
      <p:sp>
        <p:nvSpPr>
          <p:cNvPr id="9" name="object 6"/>
          <p:cNvSpPr txBox="1"/>
          <p:nvPr/>
        </p:nvSpPr>
        <p:spPr>
          <a:xfrm>
            <a:off x="1951990" y="3211195"/>
            <a:ext cx="2425700" cy="751840"/>
          </a:xfrm>
          <a:prstGeom prst="rect">
            <a:avLst/>
          </a:prstGeom>
          <a:solidFill>
            <a:srgbClr val="548335"/>
          </a:solidFill>
        </p:spPr>
        <p:txBody>
          <a:bodyPr vert="horz" wrap="square" lIns="0" tIns="1992" rIns="0" bIns="0" rtlCol="0">
            <a:spAutoFit/>
          </a:bodyPr>
          <a:lstStyle/>
          <a:p>
            <a:pPr>
              <a:spcBef>
                <a:spcPts val="20"/>
              </a:spcBef>
            </a:pPr>
            <a:endParaRPr sz="1390">
              <a:latin typeface="Times New Roman" panose="02020803070505020304"/>
              <a:cs typeface="Times New Roman" panose="02020803070505020304"/>
            </a:endParaRPr>
          </a:p>
          <a:p>
            <a:pPr marL="288925" marR="9525" indent="1270" algn="ctr">
              <a:lnSpc>
                <a:spcPct val="111000"/>
              </a:lnSpc>
            </a:pPr>
            <a:r>
              <a:rPr sz="1050" dirty="0">
                <a:solidFill>
                  <a:srgbClr val="FFFFFF"/>
                </a:solidFill>
                <a:latin typeface="Calibri"/>
                <a:cs typeface="Calibri"/>
              </a:rPr>
              <a:t>As a </a:t>
            </a:r>
            <a:r>
              <a:rPr sz="1050" spc="-20" dirty="0">
                <a:solidFill>
                  <a:srgbClr val="FFFFFF"/>
                </a:solidFill>
                <a:latin typeface="Calibri"/>
                <a:cs typeface="Calibri"/>
              </a:rPr>
              <a:t>system </a:t>
            </a:r>
            <a:r>
              <a:rPr sz="1050" dirty="0">
                <a:solidFill>
                  <a:srgbClr val="FFFFFF"/>
                </a:solidFill>
                <a:latin typeface="Calibri"/>
                <a:cs typeface="Calibri"/>
              </a:rPr>
              <a:t>admin </a:t>
            </a:r>
            <a:r>
              <a:rPr sz="1050" spc="-5" dirty="0">
                <a:solidFill>
                  <a:srgbClr val="FFFFFF"/>
                </a:solidFill>
                <a:latin typeface="Calibri"/>
                <a:cs typeface="Calibri"/>
              </a:rPr>
              <a:t>at  </a:t>
            </a:r>
            <a:r>
              <a:rPr sz="1050" spc="-10" dirty="0">
                <a:solidFill>
                  <a:srgbClr val="FFFFFF"/>
                </a:solidFill>
                <a:latin typeface="Calibri"/>
                <a:cs typeface="Calibri"/>
              </a:rPr>
              <a:t>Wal*Mart, </a:t>
            </a:r>
            <a:r>
              <a:rPr sz="1050" dirty="0">
                <a:solidFill>
                  <a:srgbClr val="FFFFFF"/>
                </a:solidFill>
                <a:latin typeface="Calibri"/>
                <a:cs typeface="Calibri"/>
              </a:rPr>
              <a:t>I </a:t>
            </a:r>
            <a:r>
              <a:rPr sz="1050" spc="-10" dirty="0">
                <a:solidFill>
                  <a:srgbClr val="FFFFFF"/>
                </a:solidFill>
                <a:latin typeface="Calibri"/>
                <a:cs typeface="Calibri"/>
              </a:rPr>
              <a:t>want to</a:t>
            </a:r>
            <a:r>
              <a:rPr sz="1050" spc="-50" dirty="0">
                <a:solidFill>
                  <a:srgbClr val="FFFFFF"/>
                </a:solidFill>
                <a:latin typeface="Calibri"/>
                <a:cs typeface="Calibri"/>
              </a:rPr>
              <a:t> </a:t>
            </a:r>
            <a:r>
              <a:rPr sz="1050" spc="-10" dirty="0">
                <a:solidFill>
                  <a:srgbClr val="FFFFFF"/>
                </a:solidFill>
                <a:latin typeface="Calibri"/>
                <a:cs typeface="Calibri"/>
              </a:rPr>
              <a:t>configure  </a:t>
            </a:r>
            <a:r>
              <a:rPr sz="1050" spc="-30" dirty="0">
                <a:solidFill>
                  <a:srgbClr val="FFFFFF"/>
                </a:solidFill>
                <a:latin typeface="Calibri"/>
                <a:cs typeface="Calibri"/>
              </a:rPr>
              <a:t>WAS </a:t>
            </a:r>
            <a:r>
              <a:rPr sz="1050" dirty="0">
                <a:solidFill>
                  <a:srgbClr val="FFFFFF"/>
                </a:solidFill>
                <a:latin typeface="Calibri"/>
                <a:cs typeface="Calibri"/>
              </a:rPr>
              <a:t>so I </a:t>
            </a:r>
            <a:r>
              <a:rPr sz="1050" spc="-5" dirty="0">
                <a:solidFill>
                  <a:srgbClr val="FFFFFF"/>
                </a:solidFill>
                <a:latin typeface="Calibri"/>
                <a:cs typeface="Calibri"/>
              </a:rPr>
              <a:t>can manage </a:t>
            </a:r>
            <a:r>
              <a:rPr sz="1050" spc="-20" dirty="0">
                <a:solidFill>
                  <a:srgbClr val="FFFFFF"/>
                </a:solidFill>
                <a:latin typeface="Calibri"/>
                <a:cs typeface="Calibri"/>
              </a:rPr>
              <a:t>my  </a:t>
            </a:r>
            <a:r>
              <a:rPr sz="1050" spc="-10" dirty="0">
                <a:solidFill>
                  <a:srgbClr val="FFFFFF"/>
                </a:solidFill>
                <a:latin typeface="Calibri"/>
                <a:cs typeface="Calibri"/>
              </a:rPr>
              <a:t>applications</a:t>
            </a:r>
            <a:endParaRPr sz="1050">
              <a:latin typeface="Calibri"/>
              <a:cs typeface="Calibri"/>
            </a:endParaRPr>
          </a:p>
        </p:txBody>
      </p:sp>
      <p:sp>
        <p:nvSpPr>
          <p:cNvPr id="10" name="object 7"/>
          <p:cNvSpPr/>
          <p:nvPr/>
        </p:nvSpPr>
        <p:spPr>
          <a:xfrm>
            <a:off x="4664489" y="1787651"/>
            <a:ext cx="288131" cy="285750"/>
          </a:xfrm>
          <a:custGeom>
            <a:avLst/>
            <a:gdLst/>
            <a:ahLst/>
            <a:cxnLst/>
            <a:rect l="l" t="t" r="r" b="b"/>
            <a:pathLst>
              <a:path w="384175" h="381000">
                <a:moveTo>
                  <a:pt x="193548" y="0"/>
                </a:moveTo>
                <a:lnTo>
                  <a:pt x="193548" y="95250"/>
                </a:lnTo>
                <a:lnTo>
                  <a:pt x="0" y="95250"/>
                </a:lnTo>
                <a:lnTo>
                  <a:pt x="0" y="285750"/>
                </a:lnTo>
                <a:lnTo>
                  <a:pt x="193548" y="285750"/>
                </a:lnTo>
                <a:lnTo>
                  <a:pt x="193548" y="381000"/>
                </a:lnTo>
                <a:lnTo>
                  <a:pt x="384048" y="190500"/>
                </a:lnTo>
                <a:lnTo>
                  <a:pt x="193548" y="0"/>
                </a:lnTo>
                <a:close/>
              </a:path>
            </a:pathLst>
          </a:custGeom>
          <a:solidFill>
            <a:srgbClr val="BEBEBE"/>
          </a:solidFill>
        </p:spPr>
        <p:txBody>
          <a:bodyPr wrap="square" lIns="0" tIns="0" rIns="0" bIns="0" rtlCol="0"/>
          <a:lstStyle/>
          <a:p>
            <a:endParaRPr sz="1050"/>
          </a:p>
        </p:txBody>
      </p:sp>
      <p:sp>
        <p:nvSpPr>
          <p:cNvPr id="11" name="object 8"/>
          <p:cNvSpPr/>
          <p:nvPr/>
        </p:nvSpPr>
        <p:spPr>
          <a:xfrm>
            <a:off x="4664489" y="3586733"/>
            <a:ext cx="288131" cy="285750"/>
          </a:xfrm>
          <a:custGeom>
            <a:avLst/>
            <a:gdLst/>
            <a:ahLst/>
            <a:cxnLst/>
            <a:rect l="l" t="t" r="r" b="b"/>
            <a:pathLst>
              <a:path w="384175" h="381000">
                <a:moveTo>
                  <a:pt x="193548" y="0"/>
                </a:moveTo>
                <a:lnTo>
                  <a:pt x="193548" y="95250"/>
                </a:lnTo>
                <a:lnTo>
                  <a:pt x="0" y="95250"/>
                </a:lnTo>
                <a:lnTo>
                  <a:pt x="0" y="285750"/>
                </a:lnTo>
                <a:lnTo>
                  <a:pt x="193548" y="285750"/>
                </a:lnTo>
                <a:lnTo>
                  <a:pt x="193548" y="381000"/>
                </a:lnTo>
                <a:lnTo>
                  <a:pt x="384048" y="190500"/>
                </a:lnTo>
                <a:lnTo>
                  <a:pt x="193548" y="0"/>
                </a:lnTo>
                <a:close/>
              </a:path>
            </a:pathLst>
          </a:custGeom>
          <a:solidFill>
            <a:srgbClr val="BEBEBE"/>
          </a:solidFill>
        </p:spPr>
        <p:txBody>
          <a:bodyPr wrap="square" lIns="0" tIns="0" rIns="0" bIns="0" rtlCol="0"/>
          <a:lstStyle/>
          <a:p>
            <a:endParaRPr sz="1050"/>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12"/>
          <p:cNvSpPr txBox="1">
            <a:spLocks noGrp="1"/>
          </p:cNvSpPr>
          <p:nvPr>
            <p:ph sz="half" idx="1"/>
          </p:nvPr>
        </p:nvSpPr>
        <p:spPr>
          <a:xfrm>
            <a:off x="1500001" y="929334"/>
            <a:ext cx="6100949" cy="3836625"/>
          </a:xfrm>
        </p:spPr>
        <p:txBody>
          <a:bodyPr/>
          <a:lstStyle/>
          <a:p>
            <a:r>
              <a:rPr lang="en-US" dirty="0"/>
              <a:t>As a premium site member, I  want to cancel a reservation  on the last minute with no  cancellation fee so that I am  not charged for a travel  arrangement I no longer need.</a:t>
            </a:r>
            <a:endParaRPr lang="en-US" dirty="0"/>
          </a:p>
        </p:txBody>
      </p:sp>
      <p:sp>
        <p:nvSpPr>
          <p:cNvPr id="2" name="Title 1"/>
          <p:cNvSpPr>
            <a:spLocks noGrp="1"/>
          </p:cNvSpPr>
          <p:nvPr>
            <p:ph type="title"/>
          </p:nvPr>
        </p:nvSpPr>
        <p:spPr>
          <a:xfrm>
            <a:off x="1639514" y="571500"/>
            <a:ext cx="4521941" cy="277359"/>
          </a:xfrm>
        </p:spPr>
        <p:txBody>
          <a:bodyPr/>
          <a:lstStyle/>
          <a:p>
            <a:r>
              <a:rPr lang="en-US"/>
              <a:t>What is an Epic?</a:t>
            </a:r>
            <a:br>
              <a:rPr lang="en-US"/>
            </a:br>
            <a:endParaRPr lang="en-US" dirty="0"/>
          </a:p>
        </p:txBody>
      </p:sp>
      <p:sp>
        <p:nvSpPr>
          <p:cNvPr id="18" name="object 10"/>
          <p:cNvSpPr txBox="1"/>
          <p:nvPr/>
        </p:nvSpPr>
        <p:spPr>
          <a:xfrm>
            <a:off x="5409062" y="2079290"/>
            <a:ext cx="3152775" cy="584835"/>
          </a:xfrm>
          <a:prstGeom prst="rect">
            <a:avLst/>
          </a:prstGeom>
          <a:solidFill>
            <a:schemeClr val="bg1"/>
          </a:solidFill>
        </p:spPr>
        <p:txBody>
          <a:bodyPr vert="horz" wrap="square" lIns="0" tIns="115728" rIns="0" bIns="0" rtlCol="0">
            <a:spAutoFit/>
          </a:bodyPr>
          <a:lstStyle/>
          <a:p>
            <a:pPr marL="182880" marR="234950">
              <a:lnSpc>
                <a:spcPct val="97000"/>
              </a:lnSpc>
              <a:spcBef>
                <a:spcPts val="1215"/>
              </a:spcBef>
            </a:pPr>
            <a:r>
              <a:rPr sz="1050" dirty="0">
                <a:latin typeface="Calibri"/>
                <a:cs typeface="Calibri"/>
              </a:rPr>
              <a:t>As an </a:t>
            </a:r>
            <a:r>
              <a:rPr sz="1050" spc="-35" dirty="0">
                <a:latin typeface="Calibri"/>
                <a:cs typeface="Calibri"/>
              </a:rPr>
              <a:t>user, </a:t>
            </a:r>
            <a:r>
              <a:rPr sz="1050" dirty="0">
                <a:latin typeface="Calibri"/>
                <a:cs typeface="Calibri"/>
              </a:rPr>
              <a:t>I </a:t>
            </a:r>
            <a:r>
              <a:rPr sz="1050" spc="-10" dirty="0">
                <a:latin typeface="Calibri"/>
                <a:cs typeface="Calibri"/>
              </a:rPr>
              <a:t>want to </a:t>
            </a:r>
            <a:r>
              <a:rPr sz="1050" spc="-5" dirty="0">
                <a:latin typeface="Calibri"/>
                <a:cs typeface="Calibri"/>
              </a:rPr>
              <a:t>cancel </a:t>
            </a:r>
            <a:r>
              <a:rPr sz="1050" dirty="0">
                <a:latin typeface="Calibri"/>
                <a:cs typeface="Calibri"/>
              </a:rPr>
              <a:t>a </a:t>
            </a:r>
            <a:r>
              <a:rPr sz="1050" spc="-10" dirty="0">
                <a:latin typeface="Calibri"/>
                <a:cs typeface="Calibri"/>
              </a:rPr>
              <a:t>reservation  </a:t>
            </a:r>
            <a:r>
              <a:rPr sz="1050" spc="-5" dirty="0">
                <a:latin typeface="Calibri"/>
                <a:cs typeface="Calibri"/>
              </a:rPr>
              <a:t>so that </a:t>
            </a:r>
            <a:r>
              <a:rPr sz="1050" dirty="0">
                <a:latin typeface="Calibri"/>
                <a:cs typeface="Calibri"/>
              </a:rPr>
              <a:t>I am </a:t>
            </a:r>
            <a:r>
              <a:rPr sz="1050" spc="-5" dirty="0">
                <a:latin typeface="Calibri"/>
                <a:cs typeface="Calibri"/>
              </a:rPr>
              <a:t>not </a:t>
            </a:r>
            <a:r>
              <a:rPr sz="1050" spc="-10" dirty="0">
                <a:latin typeface="Calibri"/>
                <a:cs typeface="Calibri"/>
              </a:rPr>
              <a:t>charged </a:t>
            </a:r>
            <a:r>
              <a:rPr sz="1050" spc="-15" dirty="0">
                <a:latin typeface="Calibri"/>
                <a:cs typeface="Calibri"/>
              </a:rPr>
              <a:t>for </a:t>
            </a:r>
            <a:r>
              <a:rPr sz="1050" dirty="0">
                <a:latin typeface="Calibri"/>
                <a:cs typeface="Calibri"/>
              </a:rPr>
              <a:t>a </a:t>
            </a:r>
            <a:r>
              <a:rPr sz="1050" spc="-15" dirty="0">
                <a:latin typeface="Calibri"/>
                <a:cs typeface="Calibri"/>
              </a:rPr>
              <a:t>travel  </a:t>
            </a:r>
            <a:r>
              <a:rPr sz="1050" spc="-5" dirty="0">
                <a:latin typeface="Calibri"/>
                <a:cs typeface="Calibri"/>
              </a:rPr>
              <a:t>arrangement </a:t>
            </a:r>
            <a:r>
              <a:rPr sz="1050" dirty="0">
                <a:latin typeface="Calibri"/>
                <a:cs typeface="Calibri"/>
              </a:rPr>
              <a:t>I </a:t>
            </a:r>
            <a:r>
              <a:rPr sz="1050" spc="-5" dirty="0">
                <a:latin typeface="Calibri"/>
                <a:cs typeface="Calibri"/>
              </a:rPr>
              <a:t>no longer</a:t>
            </a:r>
            <a:r>
              <a:rPr sz="1050" spc="-65" dirty="0">
                <a:latin typeface="Calibri"/>
                <a:cs typeface="Calibri"/>
              </a:rPr>
              <a:t> </a:t>
            </a:r>
            <a:r>
              <a:rPr sz="1050" dirty="0">
                <a:latin typeface="Calibri"/>
                <a:cs typeface="Calibri"/>
              </a:rPr>
              <a:t>need.</a:t>
            </a:r>
            <a:endParaRPr sz="1050">
              <a:latin typeface="Calibri"/>
              <a:cs typeface="Calibri"/>
            </a:endParaRPr>
          </a:p>
        </p:txBody>
      </p:sp>
      <p:sp>
        <p:nvSpPr>
          <p:cNvPr id="19" name="object 15"/>
          <p:cNvSpPr txBox="1"/>
          <p:nvPr/>
        </p:nvSpPr>
        <p:spPr>
          <a:xfrm>
            <a:off x="3737610" y="2357755"/>
            <a:ext cx="887730" cy="306070"/>
          </a:xfrm>
          <a:prstGeom prst="rect">
            <a:avLst/>
          </a:prstGeom>
          <a:solidFill>
            <a:schemeClr val="bg1"/>
          </a:solidFill>
        </p:spPr>
        <p:txBody>
          <a:bodyPr vert="horz" wrap="square" lIns="0" tIns="0" rIns="0" bIns="0" rtlCol="0">
            <a:spAutoFit/>
          </a:bodyPr>
          <a:lstStyle/>
          <a:p>
            <a:pPr marL="91440">
              <a:lnSpc>
                <a:spcPts val="2390"/>
              </a:lnSpc>
            </a:pPr>
            <a:r>
              <a:rPr sz="1500" b="1" dirty="0">
                <a:latin typeface="Calibri"/>
                <a:cs typeface="Calibri"/>
              </a:rPr>
              <a:t>EPIC</a:t>
            </a:r>
            <a:endParaRPr sz="1500">
              <a:latin typeface="Calibri"/>
              <a:cs typeface="Calibri"/>
            </a:endParaRPr>
          </a:p>
        </p:txBody>
      </p:sp>
      <p:sp>
        <p:nvSpPr>
          <p:cNvPr id="20" name="object 16"/>
          <p:cNvSpPr/>
          <p:nvPr/>
        </p:nvSpPr>
        <p:spPr>
          <a:xfrm>
            <a:off x="4225010" y="2755556"/>
            <a:ext cx="34289" cy="358806"/>
          </a:xfrm>
          <a:custGeom>
            <a:avLst/>
            <a:gdLst/>
            <a:ahLst/>
            <a:cxnLst/>
            <a:rect l="l" t="t" r="r" b="b"/>
            <a:pathLst>
              <a:path w="86995" h="648335">
                <a:moveTo>
                  <a:pt x="28956" y="561339"/>
                </a:moveTo>
                <a:lnTo>
                  <a:pt x="0" y="561339"/>
                </a:lnTo>
                <a:lnTo>
                  <a:pt x="43434" y="648208"/>
                </a:lnTo>
                <a:lnTo>
                  <a:pt x="79629" y="575817"/>
                </a:lnTo>
                <a:lnTo>
                  <a:pt x="28956" y="575817"/>
                </a:lnTo>
                <a:lnTo>
                  <a:pt x="28956" y="561339"/>
                </a:lnTo>
                <a:close/>
              </a:path>
              <a:path w="86995" h="648335">
                <a:moveTo>
                  <a:pt x="57912" y="0"/>
                </a:moveTo>
                <a:lnTo>
                  <a:pt x="28956" y="0"/>
                </a:lnTo>
                <a:lnTo>
                  <a:pt x="28956" y="575817"/>
                </a:lnTo>
                <a:lnTo>
                  <a:pt x="57912" y="575817"/>
                </a:lnTo>
                <a:lnTo>
                  <a:pt x="57912" y="0"/>
                </a:lnTo>
                <a:close/>
              </a:path>
              <a:path w="86995" h="648335">
                <a:moveTo>
                  <a:pt x="86868" y="561339"/>
                </a:moveTo>
                <a:lnTo>
                  <a:pt x="57912" y="561339"/>
                </a:lnTo>
                <a:lnTo>
                  <a:pt x="57912" y="575817"/>
                </a:lnTo>
                <a:lnTo>
                  <a:pt x="79629" y="575817"/>
                </a:lnTo>
                <a:lnTo>
                  <a:pt x="86868" y="561339"/>
                </a:lnTo>
                <a:close/>
              </a:path>
            </a:pathLst>
          </a:custGeom>
          <a:solidFill>
            <a:srgbClr val="7E7E7E"/>
          </a:solidFill>
        </p:spPr>
        <p:txBody>
          <a:bodyPr wrap="square" lIns="0" tIns="0" rIns="0" bIns="0" rtlCol="0"/>
          <a:lstStyle/>
          <a:p>
            <a:endParaRPr sz="1050"/>
          </a:p>
        </p:txBody>
      </p:sp>
      <p:sp>
        <p:nvSpPr>
          <p:cNvPr id="21" name="object 17"/>
          <p:cNvSpPr/>
          <p:nvPr/>
        </p:nvSpPr>
        <p:spPr>
          <a:xfrm>
            <a:off x="2039498" y="2762986"/>
            <a:ext cx="65246" cy="379571"/>
          </a:xfrm>
          <a:custGeom>
            <a:avLst/>
            <a:gdLst/>
            <a:ahLst/>
            <a:cxnLst/>
            <a:rect l="l" t="t" r="r" b="b"/>
            <a:pathLst>
              <a:path w="86994" h="506095">
                <a:moveTo>
                  <a:pt x="28956" y="419100"/>
                </a:moveTo>
                <a:lnTo>
                  <a:pt x="0" y="419100"/>
                </a:lnTo>
                <a:lnTo>
                  <a:pt x="43434" y="505968"/>
                </a:lnTo>
                <a:lnTo>
                  <a:pt x="79628" y="433578"/>
                </a:lnTo>
                <a:lnTo>
                  <a:pt x="28956" y="433578"/>
                </a:lnTo>
                <a:lnTo>
                  <a:pt x="28956" y="419100"/>
                </a:lnTo>
                <a:close/>
              </a:path>
              <a:path w="86994" h="506095">
                <a:moveTo>
                  <a:pt x="57912" y="0"/>
                </a:moveTo>
                <a:lnTo>
                  <a:pt x="28956" y="0"/>
                </a:lnTo>
                <a:lnTo>
                  <a:pt x="28956" y="433578"/>
                </a:lnTo>
                <a:lnTo>
                  <a:pt x="57912" y="433578"/>
                </a:lnTo>
                <a:lnTo>
                  <a:pt x="57912" y="0"/>
                </a:lnTo>
                <a:close/>
              </a:path>
              <a:path w="86994" h="506095">
                <a:moveTo>
                  <a:pt x="86868" y="419100"/>
                </a:moveTo>
                <a:lnTo>
                  <a:pt x="57912" y="419100"/>
                </a:lnTo>
                <a:lnTo>
                  <a:pt x="57912" y="433578"/>
                </a:lnTo>
                <a:lnTo>
                  <a:pt x="79628" y="433578"/>
                </a:lnTo>
                <a:lnTo>
                  <a:pt x="86868" y="419100"/>
                </a:lnTo>
                <a:close/>
              </a:path>
            </a:pathLst>
          </a:custGeom>
          <a:solidFill>
            <a:srgbClr val="7E7E7E"/>
          </a:solidFill>
        </p:spPr>
        <p:txBody>
          <a:bodyPr wrap="square" lIns="0" tIns="0" rIns="0" bIns="0" rtlCol="0"/>
          <a:lstStyle/>
          <a:p>
            <a:endParaRPr sz="1050"/>
          </a:p>
        </p:txBody>
      </p:sp>
      <p:sp>
        <p:nvSpPr>
          <p:cNvPr id="22" name="object 18"/>
          <p:cNvSpPr/>
          <p:nvPr/>
        </p:nvSpPr>
        <p:spPr>
          <a:xfrm>
            <a:off x="2072073" y="2770986"/>
            <a:ext cx="4499134" cy="0"/>
          </a:xfrm>
          <a:custGeom>
            <a:avLst/>
            <a:gdLst/>
            <a:ahLst/>
            <a:cxnLst/>
            <a:rect l="l" t="t" r="r" b="b"/>
            <a:pathLst>
              <a:path w="5998845">
                <a:moveTo>
                  <a:pt x="0" y="0"/>
                </a:moveTo>
                <a:lnTo>
                  <a:pt x="5998464" y="0"/>
                </a:lnTo>
              </a:path>
            </a:pathLst>
          </a:custGeom>
          <a:ln w="28956">
            <a:solidFill>
              <a:srgbClr val="7E7E7E"/>
            </a:solidFill>
          </a:ln>
        </p:spPr>
        <p:txBody>
          <a:bodyPr wrap="square" lIns="0" tIns="0" rIns="0" bIns="0" rtlCol="0"/>
          <a:lstStyle/>
          <a:p>
            <a:endParaRPr sz="1050"/>
          </a:p>
        </p:txBody>
      </p:sp>
      <p:sp>
        <p:nvSpPr>
          <p:cNvPr id="23" name="object 19"/>
          <p:cNvSpPr/>
          <p:nvPr/>
        </p:nvSpPr>
        <p:spPr>
          <a:xfrm>
            <a:off x="6532631" y="2758415"/>
            <a:ext cx="65246" cy="355759"/>
          </a:xfrm>
          <a:custGeom>
            <a:avLst/>
            <a:gdLst/>
            <a:ahLst/>
            <a:cxnLst/>
            <a:rect l="l" t="t" r="r" b="b"/>
            <a:pathLst>
              <a:path w="86995" h="474345">
                <a:moveTo>
                  <a:pt x="0" y="387095"/>
                </a:moveTo>
                <a:lnTo>
                  <a:pt x="43433" y="473963"/>
                </a:lnTo>
                <a:lnTo>
                  <a:pt x="72390" y="416051"/>
                </a:lnTo>
                <a:lnTo>
                  <a:pt x="28955" y="416051"/>
                </a:lnTo>
                <a:lnTo>
                  <a:pt x="28955" y="406400"/>
                </a:lnTo>
                <a:lnTo>
                  <a:pt x="0" y="387095"/>
                </a:lnTo>
                <a:close/>
              </a:path>
              <a:path w="86995" h="474345">
                <a:moveTo>
                  <a:pt x="28955" y="406400"/>
                </a:moveTo>
                <a:lnTo>
                  <a:pt x="28955" y="416051"/>
                </a:lnTo>
                <a:lnTo>
                  <a:pt x="43433" y="416051"/>
                </a:lnTo>
                <a:lnTo>
                  <a:pt x="28955" y="406400"/>
                </a:lnTo>
                <a:close/>
              </a:path>
              <a:path w="86995" h="474345">
                <a:moveTo>
                  <a:pt x="57911" y="0"/>
                </a:moveTo>
                <a:lnTo>
                  <a:pt x="28955" y="0"/>
                </a:lnTo>
                <a:lnTo>
                  <a:pt x="28955" y="406400"/>
                </a:lnTo>
                <a:lnTo>
                  <a:pt x="43433" y="416051"/>
                </a:lnTo>
                <a:lnTo>
                  <a:pt x="57911" y="406400"/>
                </a:lnTo>
                <a:lnTo>
                  <a:pt x="57911" y="0"/>
                </a:lnTo>
                <a:close/>
              </a:path>
              <a:path w="86995" h="474345">
                <a:moveTo>
                  <a:pt x="57911" y="406400"/>
                </a:moveTo>
                <a:lnTo>
                  <a:pt x="43433" y="416051"/>
                </a:lnTo>
                <a:lnTo>
                  <a:pt x="57911" y="416051"/>
                </a:lnTo>
                <a:lnTo>
                  <a:pt x="57911" y="406400"/>
                </a:lnTo>
                <a:close/>
              </a:path>
              <a:path w="86995" h="474345">
                <a:moveTo>
                  <a:pt x="86868" y="387095"/>
                </a:moveTo>
                <a:lnTo>
                  <a:pt x="57911" y="406400"/>
                </a:lnTo>
                <a:lnTo>
                  <a:pt x="57911" y="416051"/>
                </a:lnTo>
                <a:lnTo>
                  <a:pt x="72390" y="416051"/>
                </a:lnTo>
                <a:lnTo>
                  <a:pt x="86868" y="387095"/>
                </a:lnTo>
                <a:close/>
              </a:path>
            </a:pathLst>
          </a:custGeom>
          <a:solidFill>
            <a:srgbClr val="7E7E7E"/>
          </a:solidFill>
        </p:spPr>
        <p:txBody>
          <a:bodyPr wrap="square" lIns="0" tIns="0" rIns="0" bIns="0" rtlCol="0"/>
          <a:lstStyle/>
          <a:p>
            <a:endParaRPr sz="1050"/>
          </a:p>
        </p:txBody>
      </p:sp>
      <p:sp>
        <p:nvSpPr>
          <p:cNvPr id="26" name="object 8"/>
          <p:cNvSpPr/>
          <p:nvPr/>
        </p:nvSpPr>
        <p:spPr>
          <a:xfrm>
            <a:off x="1614302" y="3154178"/>
            <a:ext cx="5346454" cy="287179"/>
          </a:xfrm>
          <a:custGeom>
            <a:avLst/>
            <a:gdLst/>
            <a:ahLst/>
            <a:cxnLst/>
            <a:rect l="l" t="t" r="r" b="b"/>
            <a:pathLst>
              <a:path w="8773795" h="382904">
                <a:moveTo>
                  <a:pt x="0" y="382524"/>
                </a:moveTo>
                <a:lnTo>
                  <a:pt x="8773668" y="382524"/>
                </a:lnTo>
                <a:lnTo>
                  <a:pt x="8773668" y="0"/>
                </a:lnTo>
                <a:lnTo>
                  <a:pt x="0" y="0"/>
                </a:lnTo>
                <a:lnTo>
                  <a:pt x="0" y="382524"/>
                </a:lnTo>
                <a:close/>
              </a:path>
            </a:pathLst>
          </a:custGeom>
          <a:solidFill>
            <a:srgbClr val="83D2F6"/>
          </a:solidFill>
        </p:spPr>
        <p:txBody>
          <a:bodyPr wrap="square" lIns="0" tIns="0" rIns="0" bIns="0" rtlCol="0"/>
          <a:lstStyle/>
          <a:p>
            <a:endParaRPr sz="1050"/>
          </a:p>
        </p:txBody>
      </p:sp>
      <p:sp>
        <p:nvSpPr>
          <p:cNvPr id="27" name="object 9"/>
          <p:cNvSpPr txBox="1"/>
          <p:nvPr/>
        </p:nvSpPr>
        <p:spPr>
          <a:xfrm>
            <a:off x="1671320" y="3211195"/>
            <a:ext cx="1186815" cy="173355"/>
          </a:xfrm>
          <a:prstGeom prst="rect">
            <a:avLst/>
          </a:prstGeom>
        </p:spPr>
        <p:txBody>
          <a:bodyPr vert="horz" wrap="square" lIns="0" tIns="0" rIns="0" bIns="0" rtlCol="0">
            <a:spAutoFit/>
          </a:bodyPr>
          <a:lstStyle/>
          <a:p>
            <a:pPr marL="12700"/>
            <a:r>
              <a:rPr sz="1125" b="1" dirty="0">
                <a:latin typeface="Calibri"/>
                <a:cs typeface="Calibri"/>
              </a:rPr>
              <a:t>User</a:t>
            </a:r>
            <a:r>
              <a:rPr sz="1125" b="1" spc="-95" dirty="0">
                <a:latin typeface="Calibri"/>
                <a:cs typeface="Calibri"/>
              </a:rPr>
              <a:t> </a:t>
            </a:r>
            <a:r>
              <a:rPr sz="1125" b="1" spc="-5" dirty="0">
                <a:latin typeface="Calibri"/>
                <a:cs typeface="Calibri"/>
              </a:rPr>
              <a:t>Story</a:t>
            </a:r>
            <a:endParaRPr sz="1125">
              <a:latin typeface="Calibri"/>
              <a:cs typeface="Calibri"/>
            </a:endParaRPr>
          </a:p>
        </p:txBody>
      </p:sp>
      <p:sp>
        <p:nvSpPr>
          <p:cNvPr id="28" name="object 12"/>
          <p:cNvSpPr txBox="1"/>
          <p:nvPr/>
        </p:nvSpPr>
        <p:spPr>
          <a:xfrm>
            <a:off x="3500120" y="3441065"/>
            <a:ext cx="1771650" cy="938530"/>
          </a:xfrm>
          <a:prstGeom prst="rect">
            <a:avLst/>
          </a:prstGeom>
        </p:spPr>
        <p:txBody>
          <a:bodyPr vert="horz" wrap="square" lIns="0" tIns="0" rIns="0" bIns="0" rtlCol="0">
            <a:spAutoFit/>
          </a:bodyPr>
          <a:lstStyle/>
          <a:p>
            <a:pPr marL="182880" marR="85725">
              <a:lnSpc>
                <a:spcPct val="97000"/>
              </a:lnSpc>
            </a:pPr>
            <a:r>
              <a:rPr lang="en-US" sz="1050" dirty="0">
                <a:latin typeface="Calibri"/>
                <a:cs typeface="Calibri"/>
              </a:rPr>
              <a:t>As a </a:t>
            </a:r>
            <a:r>
              <a:rPr lang="en-US" sz="1050" spc="-5" dirty="0">
                <a:latin typeface="Calibri"/>
                <a:cs typeface="Calibri"/>
              </a:rPr>
              <a:t>non-premium </a:t>
            </a:r>
            <a:r>
              <a:rPr lang="en-US" sz="1050" spc="-25" dirty="0">
                <a:latin typeface="Calibri"/>
                <a:cs typeface="Calibri"/>
              </a:rPr>
              <a:t>member, </a:t>
            </a:r>
            <a:r>
              <a:rPr lang="en-US" sz="1050" dirty="0">
                <a:latin typeface="Calibri"/>
                <a:cs typeface="Calibri"/>
              </a:rPr>
              <a:t>I  </a:t>
            </a:r>
            <a:r>
              <a:rPr lang="en-US" sz="1050" spc="-10" dirty="0">
                <a:latin typeface="Calibri"/>
                <a:cs typeface="Calibri"/>
              </a:rPr>
              <a:t>want to </a:t>
            </a:r>
            <a:r>
              <a:rPr lang="en-US" sz="1050" spc="-5" dirty="0">
                <a:latin typeface="Calibri"/>
                <a:cs typeface="Calibri"/>
              </a:rPr>
              <a:t>cancel </a:t>
            </a:r>
            <a:r>
              <a:rPr lang="en-US" sz="1050" dirty="0">
                <a:latin typeface="Calibri"/>
                <a:cs typeface="Calibri"/>
              </a:rPr>
              <a:t>24 </a:t>
            </a:r>
            <a:r>
              <a:rPr lang="en-US" sz="1050" spc="-10" dirty="0">
                <a:latin typeface="Calibri"/>
                <a:cs typeface="Calibri"/>
              </a:rPr>
              <a:t>hours </a:t>
            </a:r>
            <a:r>
              <a:rPr lang="en-US" sz="1050" spc="-5" dirty="0">
                <a:latin typeface="Calibri"/>
                <a:cs typeface="Calibri"/>
              </a:rPr>
              <a:t>in  advance </a:t>
            </a:r>
            <a:r>
              <a:rPr lang="en-US" sz="1050" dirty="0">
                <a:latin typeface="Calibri"/>
                <a:cs typeface="Calibri"/>
              </a:rPr>
              <a:t>so </a:t>
            </a:r>
            <a:r>
              <a:rPr lang="en-US" sz="1050" spc="-5" dirty="0">
                <a:latin typeface="Calibri"/>
                <a:cs typeface="Calibri"/>
              </a:rPr>
              <a:t>that </a:t>
            </a:r>
            <a:r>
              <a:rPr lang="en-US" sz="1050" dirty="0">
                <a:latin typeface="Calibri"/>
                <a:cs typeface="Calibri"/>
              </a:rPr>
              <a:t>I am </a:t>
            </a:r>
            <a:r>
              <a:rPr lang="en-US" sz="1050" spc="-5" dirty="0">
                <a:latin typeface="Calibri"/>
                <a:cs typeface="Calibri"/>
              </a:rPr>
              <a:t>not  </a:t>
            </a:r>
            <a:r>
              <a:rPr lang="en-US" sz="1050" spc="-10" dirty="0">
                <a:latin typeface="Calibri"/>
                <a:cs typeface="Calibri"/>
              </a:rPr>
              <a:t>charged </a:t>
            </a:r>
            <a:r>
              <a:rPr lang="en-US" sz="1050" spc="-15" dirty="0">
                <a:latin typeface="Calibri"/>
                <a:cs typeface="Calibri"/>
              </a:rPr>
              <a:t>for </a:t>
            </a:r>
            <a:r>
              <a:rPr lang="en-US" sz="1050" dirty="0">
                <a:latin typeface="Calibri"/>
                <a:cs typeface="Calibri"/>
              </a:rPr>
              <a:t>a </a:t>
            </a:r>
            <a:r>
              <a:rPr lang="en-US" sz="1050" spc="-15" dirty="0">
                <a:latin typeface="Calibri"/>
                <a:cs typeface="Calibri"/>
              </a:rPr>
              <a:t>travel  </a:t>
            </a:r>
            <a:r>
              <a:rPr lang="en-US" sz="1050" spc="-5" dirty="0">
                <a:latin typeface="Calibri"/>
                <a:cs typeface="Calibri"/>
              </a:rPr>
              <a:t>arrangement </a:t>
            </a:r>
            <a:r>
              <a:rPr lang="en-US" sz="1050" dirty="0">
                <a:latin typeface="Calibri"/>
                <a:cs typeface="Calibri"/>
              </a:rPr>
              <a:t>I </a:t>
            </a:r>
            <a:r>
              <a:rPr lang="en-US" sz="1050" spc="-5" dirty="0">
                <a:latin typeface="Calibri"/>
                <a:cs typeface="Calibri"/>
              </a:rPr>
              <a:t>no longer  </a:t>
            </a:r>
            <a:r>
              <a:rPr lang="en-US" sz="1050" dirty="0">
                <a:latin typeface="Calibri"/>
                <a:cs typeface="Calibri"/>
              </a:rPr>
              <a:t>need.</a:t>
            </a:r>
            <a:endParaRPr lang="en-US" sz="1050" dirty="0">
              <a:latin typeface="Calibri"/>
              <a:cs typeface="Calibri"/>
            </a:endParaRPr>
          </a:p>
        </p:txBody>
      </p:sp>
      <p:sp>
        <p:nvSpPr>
          <p:cNvPr id="29" name="object 12"/>
          <p:cNvSpPr txBox="1"/>
          <p:nvPr/>
        </p:nvSpPr>
        <p:spPr>
          <a:xfrm>
            <a:off x="5271902" y="3441356"/>
            <a:ext cx="1714500" cy="1059815"/>
          </a:xfrm>
          <a:prstGeom prst="rect">
            <a:avLst/>
          </a:prstGeom>
        </p:spPr>
        <p:txBody>
          <a:bodyPr vert="horz" wrap="square" lIns="0" tIns="0" rIns="0" bIns="0" rtlCol="0">
            <a:spAutoFit/>
          </a:bodyPr>
          <a:lstStyle/>
          <a:p>
            <a:pPr marL="182880">
              <a:lnSpc>
                <a:spcPts val="2130"/>
              </a:lnSpc>
            </a:pPr>
            <a:r>
              <a:rPr lang="en-US" sz="1050" dirty="0">
                <a:latin typeface="Calibri"/>
                <a:cs typeface="Calibri"/>
              </a:rPr>
              <a:t>As a </a:t>
            </a:r>
            <a:r>
              <a:rPr lang="en-US" sz="1050" spc="-10" dirty="0">
                <a:latin typeface="Calibri"/>
                <a:cs typeface="Calibri"/>
              </a:rPr>
              <a:t>site</a:t>
            </a:r>
            <a:r>
              <a:rPr lang="en-US" sz="1050" spc="-75" dirty="0">
                <a:latin typeface="Calibri"/>
                <a:cs typeface="Calibri"/>
              </a:rPr>
              <a:t> </a:t>
            </a:r>
            <a:r>
              <a:rPr lang="en-US" sz="1050" spc="-25" dirty="0">
                <a:latin typeface="Calibri"/>
                <a:cs typeface="Calibri"/>
              </a:rPr>
              <a:t>visitor,</a:t>
            </a:r>
            <a:endParaRPr lang="en-US" sz="1050" dirty="0">
              <a:latin typeface="Calibri"/>
              <a:cs typeface="Calibri"/>
            </a:endParaRPr>
          </a:p>
          <a:p>
            <a:pPr marL="182880" marR="15875">
              <a:lnSpc>
                <a:spcPct val="97000"/>
              </a:lnSpc>
              <a:spcBef>
                <a:spcPts val="35"/>
              </a:spcBef>
            </a:pPr>
            <a:r>
              <a:rPr lang="en-US" sz="1050" dirty="0">
                <a:latin typeface="Calibri"/>
                <a:cs typeface="Calibri"/>
              </a:rPr>
              <a:t>I </a:t>
            </a:r>
            <a:r>
              <a:rPr lang="en-US" sz="1050" spc="-10" dirty="0">
                <a:latin typeface="Calibri"/>
                <a:cs typeface="Calibri"/>
              </a:rPr>
              <a:t>want to receive </a:t>
            </a:r>
            <a:r>
              <a:rPr lang="en-US" sz="1050" dirty="0">
                <a:latin typeface="Calibri"/>
                <a:cs typeface="Calibri"/>
              </a:rPr>
              <a:t>a  </a:t>
            </a:r>
            <a:r>
              <a:rPr lang="en-US" sz="1050" spc="-10" dirty="0">
                <a:latin typeface="Calibri"/>
                <a:cs typeface="Calibri"/>
              </a:rPr>
              <a:t>confirmation </a:t>
            </a:r>
            <a:r>
              <a:rPr lang="en-US" sz="1050" spc="-5" dirty="0">
                <a:latin typeface="Calibri"/>
                <a:cs typeface="Calibri"/>
              </a:rPr>
              <a:t>of </a:t>
            </a:r>
            <a:r>
              <a:rPr lang="en-US" sz="1050" spc="-15" dirty="0">
                <a:latin typeface="Calibri"/>
                <a:cs typeface="Calibri"/>
              </a:rPr>
              <a:t>any  </a:t>
            </a:r>
            <a:r>
              <a:rPr lang="en-US" sz="1050" spc="-5" dirty="0">
                <a:latin typeface="Calibri"/>
                <a:cs typeface="Calibri"/>
              </a:rPr>
              <a:t>cancelled </a:t>
            </a:r>
            <a:r>
              <a:rPr lang="en-US" sz="1050" spc="-10" dirty="0">
                <a:latin typeface="Calibri"/>
                <a:cs typeface="Calibri"/>
              </a:rPr>
              <a:t>reservation </a:t>
            </a:r>
            <a:r>
              <a:rPr lang="en-US" sz="1050" dirty="0">
                <a:latin typeface="Calibri"/>
                <a:cs typeface="Calibri"/>
              </a:rPr>
              <a:t>so  </a:t>
            </a:r>
            <a:r>
              <a:rPr lang="en-US" sz="1050" spc="-5" dirty="0">
                <a:latin typeface="Calibri"/>
                <a:cs typeface="Calibri"/>
              </a:rPr>
              <a:t>that </a:t>
            </a:r>
            <a:r>
              <a:rPr lang="en-US" sz="1050" dirty="0">
                <a:latin typeface="Calibri"/>
                <a:cs typeface="Calibri"/>
              </a:rPr>
              <a:t>I </a:t>
            </a:r>
            <a:r>
              <a:rPr lang="en-US" sz="1050" spc="-10" dirty="0">
                <a:latin typeface="Calibri"/>
                <a:cs typeface="Calibri"/>
              </a:rPr>
              <a:t>can have proof </a:t>
            </a:r>
            <a:r>
              <a:rPr lang="en-US" sz="1050" spc="-5" dirty="0">
                <a:latin typeface="Calibri"/>
                <a:cs typeface="Calibri"/>
              </a:rPr>
              <a:t>of  cancellations.</a:t>
            </a:r>
            <a:endParaRPr lang="en-US" sz="1050" dirty="0">
              <a:latin typeface="Calibri"/>
              <a:cs typeface="Calibri"/>
            </a:endParaRPr>
          </a:p>
        </p:txBody>
      </p:sp>
      <p:sp>
        <p:nvSpPr>
          <p:cNvPr id="16" name="object 12"/>
          <p:cNvSpPr txBox="1"/>
          <p:nvPr/>
        </p:nvSpPr>
        <p:spPr>
          <a:xfrm>
            <a:off x="1499870" y="3423285"/>
            <a:ext cx="2000885" cy="938530"/>
          </a:xfrm>
          <a:prstGeom prst="rect">
            <a:avLst/>
          </a:prstGeom>
        </p:spPr>
        <p:txBody>
          <a:bodyPr vert="horz" wrap="square" lIns="0" tIns="0" rIns="0" bIns="0" rtlCol="0">
            <a:spAutoFit/>
          </a:bodyPr>
          <a:lstStyle/>
          <a:p>
            <a:pPr marL="182880" marR="85725">
              <a:lnSpc>
                <a:spcPct val="97000"/>
              </a:lnSpc>
            </a:pPr>
            <a:r>
              <a:rPr lang="en-IN" sz="1050" dirty="0">
                <a:latin typeface="Calibri"/>
                <a:cs typeface="Calibri"/>
              </a:rPr>
              <a:t>As a premium site member, I want to cancel a reservation on the last minute with no cancellation fee so that I am not charged for a travel arrangement I no longer need.</a:t>
            </a:r>
            <a:endParaRPr lang="en-US" sz="1050" dirty="0">
              <a:latin typeface="Calibri"/>
              <a:cs typeface="Calibri"/>
            </a:endParaRPr>
          </a:p>
        </p:txBody>
      </p:sp>
    </p:spTree>
  </p:cSld>
  <p:clrMapOvr>
    <a:masterClrMapping/>
  </p:clrMapOvr>
  <p:transition>
    <p:wipe dir="r"/>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8578</Words>
  <Application>WPS Presentation</Application>
  <PresentationFormat/>
  <Paragraphs>413</Paragraphs>
  <Slides>37</Slides>
  <Notes>0</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37</vt:i4>
      </vt:variant>
    </vt:vector>
  </HeadingPairs>
  <TitlesOfParts>
    <vt:vector size="63" baseType="lpstr">
      <vt:lpstr>Arial</vt:lpstr>
      <vt:lpstr>SimSun</vt:lpstr>
      <vt:lpstr>Wingdings</vt:lpstr>
      <vt:lpstr>Arial</vt:lpstr>
      <vt:lpstr>Oswald Medium</vt:lpstr>
      <vt:lpstr>Thonburi</vt:lpstr>
      <vt:lpstr>Poppins</vt:lpstr>
      <vt:lpstr>Poppins SemiBold</vt:lpstr>
      <vt:lpstr>Oswald SemiBold</vt:lpstr>
      <vt:lpstr>Poppins Medium</vt:lpstr>
      <vt:lpstr>Poppins Light</vt:lpstr>
      <vt:lpstr>Oswald</vt:lpstr>
      <vt:lpstr>微软雅黑</vt:lpstr>
      <vt:lpstr>汉仪旗黑</vt:lpstr>
      <vt:lpstr>Arial Unicode MS</vt:lpstr>
      <vt:lpstr>Wingdings</vt:lpstr>
      <vt:lpstr>宋体-简</vt:lpstr>
      <vt:lpstr>Helvetica LT Std Cond Light</vt:lpstr>
      <vt:lpstr>苹方-简</vt:lpstr>
      <vt:lpstr>Helvetica LT Std Cond</vt:lpstr>
      <vt:lpstr>Courier New</vt:lpstr>
      <vt:lpstr>Calibri</vt:lpstr>
      <vt:lpstr>Helvetica Neue</vt:lpstr>
      <vt:lpstr>Times New Roman</vt:lpstr>
      <vt:lpstr>Wingdings</vt:lpstr>
      <vt:lpstr>Simple Light</vt:lpstr>
      <vt:lpstr>Presentation title</vt:lpstr>
      <vt:lpstr>PowerPoint 演示文稿</vt:lpstr>
      <vt:lpstr>Software Development</vt:lpstr>
      <vt:lpstr>Agile Advantage</vt:lpstr>
      <vt:lpstr>PowerPoint 演示文稿</vt:lpstr>
      <vt:lpstr>What is Scrum? </vt:lpstr>
      <vt:lpstr>User Stories: Components </vt:lpstr>
      <vt:lpstr>An example of user stories </vt:lpstr>
      <vt:lpstr>What is an Epic? </vt:lpstr>
      <vt:lpstr>Product Backlog </vt:lpstr>
      <vt:lpstr>Scrum roles and responsibilities</vt:lpstr>
      <vt:lpstr>Scrum roles and responsibilities—product owner </vt:lpstr>
      <vt:lpstr>Scrum roles and responsibilities—the team </vt:lpstr>
      <vt:lpstr>Scrum Master Roles </vt:lpstr>
      <vt:lpstr>Scrum project roles in a nutshell </vt:lpstr>
      <vt:lpstr>Sprint planning </vt:lpstr>
      <vt:lpstr>Sprint Backlog </vt:lpstr>
      <vt:lpstr>Definition of Done </vt:lpstr>
      <vt:lpstr>PowerPoint 演示文稿</vt:lpstr>
      <vt:lpstr>Daily Scrum Meeting </vt:lpstr>
      <vt:lpstr>Daily Scrum Meeting (continued) </vt:lpstr>
      <vt:lpstr>Conduct Daily Scrum Meeting in the following scenario: </vt:lpstr>
      <vt:lpstr>Conduct Daily Scrum Meeting in the following scenario: </vt:lpstr>
      <vt:lpstr>Sprint Backlog Updation </vt:lpstr>
      <vt:lpstr>Kanban Task Board (1 of 4) </vt:lpstr>
      <vt:lpstr>Kanban Task Board (2 of 4) </vt:lpstr>
      <vt:lpstr>Kanban Task Board (3 of 4) </vt:lpstr>
      <vt:lpstr>Kanban Task Board (4 of 4) </vt:lpstr>
      <vt:lpstr>PowerPoint 演示文稿</vt:lpstr>
      <vt:lpstr>Sprint Review </vt:lpstr>
      <vt:lpstr>Sprint Retrospective </vt:lpstr>
      <vt:lpstr>A typical day in the life of a developer </vt:lpstr>
      <vt:lpstr>A typical day in the life of a tester </vt:lpstr>
      <vt:lpstr>DevOps Tools</vt:lpstr>
      <vt:lpstr>Agile &amp; DevOps</vt:lpstr>
      <vt:lpstr>VIEW OF TOOLS IN A DEVELOPMENT PIPELINE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Confidentiality Notice</dc:title>
  <dc:creator/>
  <cp:lastModifiedBy>administrator</cp:lastModifiedBy>
  <cp:revision>11</cp:revision>
  <dcterms:created xsi:type="dcterms:W3CDTF">2021-10-22T03:11:43Z</dcterms:created>
  <dcterms:modified xsi:type="dcterms:W3CDTF">2021-10-22T03:11:43Z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1033-3.1.6.6275</vt:lpwstr>
  </property>
</Properties>
</file>