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8" r:id="rId3"/>
  </p:sldMasterIdLst>
  <p:notesMasterIdLst>
    <p:notesMasterId r:id="rId5"/>
  </p:notesMasterIdLst>
  <p:sldIdLst>
    <p:sldId id="411" r:id="rId4"/>
    <p:sldId id="39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345" r:id="rId43"/>
    <p:sldId id="346"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738" autoAdjust="0"/>
  </p:normalViewPr>
  <p:slideViewPr>
    <p:cSldViewPr snapToGrid="0">
      <p:cViewPr varScale="1">
        <p:scale>
          <a:sx n="58" d="100"/>
          <a:sy n="58" d="100"/>
        </p:scale>
        <p:origin x="11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D90AAF4-5BAB-4074-823A-75DB62ADEB3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C2A0D2C-2557-4C70-87B7-7F630741B28C}">
      <dgm:prSet phldrT="[Text]" custT="1"/>
      <dgm:spPr/>
      <dgm:t>
        <a:bodyPr/>
        <a:lstStyle/>
        <a:p>
          <a:r>
            <a:rPr lang="en-US" sz="1200" dirty="0" smtClean="0">
              <a:latin typeface="Helvetica LT Std Cond Light" panose="020B0406020202030204" pitchFamily="34" charset="0"/>
            </a:rPr>
            <a:t>Operation and Maintenance</a:t>
          </a:r>
          <a:endParaRPr lang="en-US" sz="1200" dirty="0">
            <a:latin typeface="Helvetica LT Std Cond Light" panose="020B0406020202030204" pitchFamily="34" charset="0"/>
          </a:endParaRPr>
        </a:p>
      </dgm:t>
    </dgm:pt>
    <dgm:pt modelId="{1F9DA974-1C87-46E0-B95E-F4061F200266}" cxnId="{01663FFB-8124-4BBD-A27F-57DC99C0188C}" type="sibTrans">
      <dgm:prSet/>
      <dgm:spPr/>
      <dgm:t>
        <a:bodyPr/>
        <a:lstStyle/>
        <a:p>
          <a:endParaRPr lang="en-US"/>
        </a:p>
      </dgm:t>
    </dgm:pt>
    <dgm:pt modelId="{12D0C89C-9B2F-487E-B535-B7DA997B72A8}" cxnId="{01663FFB-8124-4BBD-A27F-57DC99C0188C}" type="parTrans">
      <dgm:prSet/>
      <dgm:spPr/>
      <dgm:t>
        <a:bodyPr/>
        <a:lstStyle/>
        <a:p>
          <a:endParaRPr lang="en-US"/>
        </a:p>
      </dgm:t>
    </dgm:pt>
    <dgm:pt modelId="{DF556BCD-5B60-4EDE-9CBF-1F068DAEF79A}">
      <dgm:prSet phldrT="[Text]" custT="1"/>
      <dgm:spPr/>
      <dgm:t>
        <a:bodyPr/>
        <a:lstStyle/>
        <a:p>
          <a:r>
            <a:rPr lang="en-US" sz="1400" dirty="0" smtClean="0"/>
            <a:t>Integration and Testing</a:t>
          </a:r>
          <a:endParaRPr lang="en-US" sz="1400" dirty="0">
            <a:latin typeface="Helvetica LT Std Cond Light" panose="020B0406020202030204" pitchFamily="34" charset="0"/>
          </a:endParaRPr>
        </a:p>
      </dgm:t>
    </dgm:pt>
    <dgm:pt modelId="{C559862F-6BBE-45C2-B188-AA0F08D2B705}" cxnId="{1BF1D20C-D161-4F89-93DF-C2D8AD513AFF}" type="sibTrans">
      <dgm:prSet/>
      <dgm:spPr/>
      <dgm:t>
        <a:bodyPr/>
        <a:lstStyle/>
        <a:p>
          <a:endParaRPr lang="en-US"/>
        </a:p>
      </dgm:t>
    </dgm:pt>
    <dgm:pt modelId="{5242BC20-0F3F-4926-8C81-85811180E6AC}" cxnId="{1BF1D20C-D161-4F89-93DF-C2D8AD513AFF}" type="parTrans">
      <dgm:prSet/>
      <dgm:spPr/>
      <dgm:t>
        <a:bodyPr/>
        <a:lstStyle/>
        <a:p>
          <a:endParaRPr lang="en-US"/>
        </a:p>
      </dgm:t>
    </dgm:pt>
    <dgm:pt modelId="{11E60F89-2AE5-497D-B7C9-EA7C56813BA0}">
      <dgm:prSet phldrT="[Text]" custT="1"/>
      <dgm:spPr/>
      <dgm:t>
        <a:bodyPr/>
        <a:lstStyle/>
        <a:p>
          <a:r>
            <a:rPr lang="en-US" sz="1050" dirty="0" smtClean="0">
              <a:latin typeface="Helvetica LT Std Cond Light" panose="020B0406020202030204" pitchFamily="34" charset="0"/>
            </a:rPr>
            <a:t>Implementation</a:t>
          </a:r>
          <a:endParaRPr lang="en-US" sz="1050" dirty="0">
            <a:latin typeface="Helvetica LT Std Cond Light" panose="020B0406020202030204" pitchFamily="34" charset="0"/>
          </a:endParaRPr>
        </a:p>
      </dgm:t>
    </dgm:pt>
    <dgm:pt modelId="{F63D4063-EFD6-485F-BD30-579A69E2BAFF}" cxnId="{82593827-CEEC-4084-95A3-8B56E113E991}" type="sibTrans">
      <dgm:prSet/>
      <dgm:spPr/>
      <dgm:t>
        <a:bodyPr/>
        <a:lstStyle/>
        <a:p>
          <a:endParaRPr lang="en-US"/>
        </a:p>
      </dgm:t>
    </dgm:pt>
    <dgm:pt modelId="{BA28E23E-9705-4604-AF59-23F16F82562D}" cxnId="{82593827-CEEC-4084-95A3-8B56E113E991}" type="parTrans">
      <dgm:prSet/>
      <dgm:spPr/>
      <dgm:t>
        <a:bodyPr/>
        <a:lstStyle/>
        <a:p>
          <a:endParaRPr lang="en-US"/>
        </a:p>
      </dgm:t>
    </dgm:pt>
    <dgm:pt modelId="{B5D58CFA-7090-48D9-AB23-A0D4AF7F9F29}">
      <dgm:prSet phldrT="[Text]" custT="1"/>
      <dgm:spPr/>
      <dgm:t>
        <a:bodyPr/>
        <a:lstStyle/>
        <a:p>
          <a:r>
            <a:rPr lang="en-US" sz="2000" dirty="0" smtClean="0">
              <a:latin typeface="Helvetica LT Std Cond Light" panose="020B0406020202030204" pitchFamily="34" charset="0"/>
            </a:rPr>
            <a:t>Design</a:t>
          </a:r>
          <a:endParaRPr lang="en-US" sz="2000" dirty="0">
            <a:latin typeface="Helvetica LT Std Cond Light" panose="020B0406020202030204" pitchFamily="34" charset="0"/>
          </a:endParaRPr>
        </a:p>
      </dgm:t>
    </dgm:pt>
    <dgm:pt modelId="{F2014737-201E-48CD-AE83-8F0258372D79}" cxnId="{B8AEBB8A-4307-4717-A01E-A87DCDA01C23}" type="sibTrans">
      <dgm:prSet/>
      <dgm:spPr/>
      <dgm:t>
        <a:bodyPr/>
        <a:lstStyle/>
        <a:p>
          <a:endParaRPr lang="en-US"/>
        </a:p>
      </dgm:t>
    </dgm:pt>
    <dgm:pt modelId="{5D576EA2-CD2C-4999-B8EE-4D41398CD92C}" cxnId="{B8AEBB8A-4307-4717-A01E-A87DCDA01C23}" type="parTrans">
      <dgm:prSet/>
      <dgm:spPr/>
      <dgm:t>
        <a:bodyPr/>
        <a:lstStyle/>
        <a:p>
          <a:endParaRPr lang="en-US"/>
        </a:p>
      </dgm:t>
    </dgm:pt>
    <dgm:pt modelId="{3148AF9D-3051-406E-B099-EB6920B939C0}">
      <dgm:prSet phldrT="[Text]" custT="1"/>
      <dgm:spPr/>
      <dgm:t>
        <a:bodyPr/>
        <a:lstStyle/>
        <a:p>
          <a:r>
            <a:rPr lang="en-US" sz="1200" dirty="0" smtClean="0">
              <a:latin typeface="Helvetica LT Std Cond Light" panose="020B0406020202030204" pitchFamily="34" charset="0"/>
            </a:rPr>
            <a:t>Requirements specifications</a:t>
          </a:r>
          <a:endParaRPr lang="en-US" sz="1200" dirty="0">
            <a:latin typeface="Helvetica LT Std Cond Light" panose="020B0406020202030204" pitchFamily="34" charset="0"/>
          </a:endParaRPr>
        </a:p>
      </dgm:t>
    </dgm:pt>
    <dgm:pt modelId="{0637875A-09DA-4770-82DD-BBE006023BBB}" cxnId="{5508CFF8-947A-4F3F-87F8-D34BBC0B1B4A}" type="sibTrans">
      <dgm:prSet/>
      <dgm:spPr/>
      <dgm:t>
        <a:bodyPr/>
        <a:lstStyle/>
        <a:p>
          <a:endParaRPr lang="en-US"/>
        </a:p>
      </dgm:t>
    </dgm:pt>
    <dgm:pt modelId="{9BCB71E6-265E-45E4-AB18-BE300F14B08D}" cxnId="{5508CFF8-947A-4F3F-87F8-D34BBC0B1B4A}" type="parTrans">
      <dgm:prSet/>
      <dgm:spPr/>
      <dgm:t>
        <a:bodyPr/>
        <a:lstStyle/>
        <a:p>
          <a:endParaRPr lang="en-US"/>
        </a:p>
      </dgm:t>
    </dgm:pt>
    <dgm:pt modelId="{2E9B8F1D-C721-4D79-A5B4-9E600945C603}">
      <dgm:prSet phldrT="[Text]" custT="1"/>
      <dgm:spPr/>
      <dgm:t>
        <a:bodyPr/>
        <a:lstStyle/>
        <a:p>
          <a:r>
            <a:rPr lang="en-US" sz="1600" dirty="0" smtClean="0">
              <a:latin typeface="Helvetica LT Std Cond Light" panose="020B0406020202030204" pitchFamily="34" charset="0"/>
            </a:rPr>
            <a:t>Analysis</a:t>
          </a:r>
          <a:endParaRPr lang="en-US" sz="1000" dirty="0">
            <a:latin typeface="Helvetica LT Std Cond Light" panose="020B0406020202030204" pitchFamily="34" charset="0"/>
          </a:endParaRPr>
        </a:p>
      </dgm:t>
    </dgm:pt>
    <dgm:pt modelId="{B3F3CAB3-0429-4C82-ADCE-2A214A99100B}" cxnId="{225350A2-7659-4B4A-B123-250A2D7DED84}" type="sibTrans">
      <dgm:prSet/>
      <dgm:spPr/>
      <dgm:t>
        <a:bodyPr/>
        <a:lstStyle/>
        <a:p>
          <a:endParaRPr lang="en-US"/>
        </a:p>
      </dgm:t>
    </dgm:pt>
    <dgm:pt modelId="{46F00884-A0F2-4C59-B916-D37EF95C9034}" cxnId="{225350A2-7659-4B4A-B123-250A2D7DED84}" type="parTrans">
      <dgm:prSet/>
      <dgm:spPr/>
      <dgm:t>
        <a:bodyPr/>
        <a:lstStyle/>
        <a:p>
          <a:endParaRPr lang="en-US"/>
        </a:p>
      </dgm:t>
    </dgm:pt>
    <dgm:pt modelId="{89140216-AE0D-4BCC-BBDD-B4B64A54EAF3}" type="pres">
      <dgm:prSet presAssocID="{8D90AAF4-5BAB-4074-823A-75DB62ADEB3B}" presName="rootnode" presStyleCnt="0">
        <dgm:presLayoutVars>
          <dgm:chMax/>
          <dgm:chPref/>
          <dgm:dir/>
          <dgm:animLvl val="lvl"/>
        </dgm:presLayoutVars>
      </dgm:prSet>
      <dgm:spPr/>
      <dgm:t>
        <a:bodyPr/>
        <a:lstStyle/>
        <a:p>
          <a:endParaRPr lang="en-US"/>
        </a:p>
      </dgm:t>
    </dgm:pt>
    <dgm:pt modelId="{937231F6-6116-47D9-BD9E-5A6FBD023031}" type="pres">
      <dgm:prSet presAssocID="{2E9B8F1D-C721-4D79-A5B4-9E600945C603}" presName="composite" presStyleCnt="0"/>
      <dgm:spPr/>
    </dgm:pt>
    <dgm:pt modelId="{F3FFC0BE-E4AB-464C-B11E-7DD8919BC7A8}" type="pres">
      <dgm:prSet presAssocID="{2E9B8F1D-C721-4D79-A5B4-9E600945C603}" presName="bentUpArrow1" presStyleLbl="alignImgPlace1" presStyleIdx="0" presStyleCnt="5" custAng="16200000" custFlipVert="1" custScaleX="103881" custLinFactX="34686" custLinFactNeighborX="100000" custLinFactNeighborY="-88276"/>
      <dgm:spPr/>
      <dgm:t>
        <a:bodyPr/>
        <a:lstStyle/>
        <a:p>
          <a:endParaRPr lang="en-US"/>
        </a:p>
      </dgm:t>
    </dgm:pt>
    <dgm:pt modelId="{27F2EFC9-083F-4AE6-AC80-7C82EE8B8409}" type="pres">
      <dgm:prSet presAssocID="{2E9B8F1D-C721-4D79-A5B4-9E600945C603}" presName="ParentText" presStyleLbl="node1" presStyleIdx="0" presStyleCnt="6">
        <dgm:presLayoutVars>
          <dgm:chMax val="1"/>
          <dgm:chPref val="1"/>
          <dgm:bulletEnabled val="1"/>
        </dgm:presLayoutVars>
      </dgm:prSet>
      <dgm:spPr/>
      <dgm:t>
        <a:bodyPr/>
        <a:lstStyle/>
        <a:p>
          <a:endParaRPr lang="en-US"/>
        </a:p>
      </dgm:t>
    </dgm:pt>
    <dgm:pt modelId="{0136AE48-8DDE-44AE-894A-3864FF35CF71}" type="pres">
      <dgm:prSet presAssocID="{2E9B8F1D-C721-4D79-A5B4-9E600945C603}" presName="ChildText" presStyleLbl="revTx" presStyleIdx="0" presStyleCnt="5">
        <dgm:presLayoutVars>
          <dgm:chMax val="0"/>
          <dgm:chPref val="0"/>
          <dgm:bulletEnabled val="1"/>
        </dgm:presLayoutVars>
      </dgm:prSet>
      <dgm:spPr/>
      <dgm:t>
        <a:bodyPr/>
        <a:lstStyle/>
        <a:p>
          <a:endParaRPr lang="en-US"/>
        </a:p>
      </dgm:t>
    </dgm:pt>
    <dgm:pt modelId="{D151825D-AFB5-43D5-9684-9762E078B18E}" type="pres">
      <dgm:prSet presAssocID="{B3F3CAB3-0429-4C82-ADCE-2A214A99100B}" presName="sibTrans" presStyleCnt="0"/>
      <dgm:spPr/>
    </dgm:pt>
    <dgm:pt modelId="{0892F724-DEFB-4A3E-A12B-8A8F6D4AF72C}" type="pres">
      <dgm:prSet presAssocID="{3148AF9D-3051-406E-B099-EB6920B939C0}" presName="composite" presStyleCnt="0"/>
      <dgm:spPr/>
    </dgm:pt>
    <dgm:pt modelId="{BF5AA23E-C113-4290-9CA9-63349E5165EC}" type="pres">
      <dgm:prSet presAssocID="{3148AF9D-3051-406E-B099-EB6920B939C0}" presName="bentUpArrow1" presStyleLbl="alignImgPlace1" presStyleIdx="1" presStyleCnt="5" custAng="5400000" custFlipHor="1" custScaleX="103419" custScaleY="93891" custLinFactX="28470" custLinFactNeighborX="100000" custLinFactNeighborY="-92001"/>
      <dgm:spPr/>
      <dgm:t>
        <a:bodyPr/>
        <a:lstStyle/>
        <a:p>
          <a:endParaRPr lang="en-US"/>
        </a:p>
      </dgm:t>
    </dgm:pt>
    <dgm:pt modelId="{0DEDBF8B-E43D-46F6-8CE7-82AB32FBEB48}" type="pres">
      <dgm:prSet presAssocID="{3148AF9D-3051-406E-B099-EB6920B939C0}" presName="ParentText" presStyleLbl="node1" presStyleIdx="1" presStyleCnt="6">
        <dgm:presLayoutVars>
          <dgm:chMax val="1"/>
          <dgm:chPref val="1"/>
          <dgm:bulletEnabled val="1"/>
        </dgm:presLayoutVars>
      </dgm:prSet>
      <dgm:spPr/>
      <dgm:t>
        <a:bodyPr/>
        <a:lstStyle/>
        <a:p>
          <a:endParaRPr lang="en-US"/>
        </a:p>
      </dgm:t>
    </dgm:pt>
    <dgm:pt modelId="{5F00CA9E-08A2-41F5-A88D-2681172275F8}" type="pres">
      <dgm:prSet presAssocID="{3148AF9D-3051-406E-B099-EB6920B939C0}" presName="ChildText" presStyleLbl="revTx" presStyleIdx="1" presStyleCnt="5">
        <dgm:presLayoutVars>
          <dgm:chMax val="0"/>
          <dgm:chPref val="0"/>
          <dgm:bulletEnabled val="1"/>
        </dgm:presLayoutVars>
      </dgm:prSet>
      <dgm:spPr/>
      <dgm:t>
        <a:bodyPr/>
        <a:lstStyle/>
        <a:p>
          <a:endParaRPr lang="en-US"/>
        </a:p>
      </dgm:t>
    </dgm:pt>
    <dgm:pt modelId="{59C3584C-B989-4CFF-A029-6BEA35521AE7}" type="pres">
      <dgm:prSet presAssocID="{0637875A-09DA-4770-82DD-BBE006023BBB}" presName="sibTrans" presStyleCnt="0"/>
      <dgm:spPr/>
    </dgm:pt>
    <dgm:pt modelId="{5901EB13-6AFA-4B12-8591-3443EA10B9E7}" type="pres">
      <dgm:prSet presAssocID="{B5D58CFA-7090-48D9-AB23-A0D4AF7F9F29}" presName="composite" presStyleCnt="0"/>
      <dgm:spPr/>
    </dgm:pt>
    <dgm:pt modelId="{C775EDFB-4423-46EA-8366-5FFAEA0ECB6D}" type="pres">
      <dgm:prSet presAssocID="{B5D58CFA-7090-48D9-AB23-A0D4AF7F9F29}" presName="bentUpArrow1" presStyleLbl="alignImgPlace1" presStyleIdx="2" presStyleCnt="5" custAng="16200000" custFlipVert="1" custScaleX="105583" custLinFactX="35235" custLinFactNeighborX="100000" custLinFactNeighborY="-85722"/>
      <dgm:spPr/>
      <dgm:t>
        <a:bodyPr/>
        <a:lstStyle/>
        <a:p>
          <a:endParaRPr lang="en-US"/>
        </a:p>
      </dgm:t>
    </dgm:pt>
    <dgm:pt modelId="{248B54FD-F0BF-4FB3-A7F8-FC37FAF5A0D8}" type="pres">
      <dgm:prSet presAssocID="{B5D58CFA-7090-48D9-AB23-A0D4AF7F9F29}" presName="ParentText" presStyleLbl="node1" presStyleIdx="2" presStyleCnt="6">
        <dgm:presLayoutVars>
          <dgm:chMax val="1"/>
          <dgm:chPref val="1"/>
          <dgm:bulletEnabled val="1"/>
        </dgm:presLayoutVars>
      </dgm:prSet>
      <dgm:spPr/>
      <dgm:t>
        <a:bodyPr/>
        <a:lstStyle/>
        <a:p>
          <a:endParaRPr lang="en-US"/>
        </a:p>
      </dgm:t>
    </dgm:pt>
    <dgm:pt modelId="{5BE1B360-AC1F-42BA-B1E5-06C4BF0A939B}" type="pres">
      <dgm:prSet presAssocID="{B5D58CFA-7090-48D9-AB23-A0D4AF7F9F29}" presName="ChildText" presStyleLbl="revTx" presStyleIdx="2" presStyleCnt="5">
        <dgm:presLayoutVars>
          <dgm:chMax val="0"/>
          <dgm:chPref val="0"/>
          <dgm:bulletEnabled val="1"/>
        </dgm:presLayoutVars>
      </dgm:prSet>
      <dgm:spPr/>
    </dgm:pt>
    <dgm:pt modelId="{92BDC59F-06F6-40F1-A8FD-F1B2D8C9B229}" type="pres">
      <dgm:prSet presAssocID="{F2014737-201E-48CD-AE83-8F0258372D79}" presName="sibTrans" presStyleCnt="0"/>
      <dgm:spPr/>
    </dgm:pt>
    <dgm:pt modelId="{E6B99D15-35B7-41BA-9EED-2D106130D910}" type="pres">
      <dgm:prSet presAssocID="{11E60F89-2AE5-497D-B7C9-EA7C56813BA0}" presName="composite" presStyleCnt="0"/>
      <dgm:spPr/>
    </dgm:pt>
    <dgm:pt modelId="{ECCA7016-8ED4-4172-B4D5-CD3E52731A54}" type="pres">
      <dgm:prSet presAssocID="{11E60F89-2AE5-497D-B7C9-EA7C56813BA0}" presName="bentUpArrow1" presStyleLbl="alignImgPlace1" presStyleIdx="3" presStyleCnt="5" custAng="16200000" custFlipVert="1" custFlipHor="0" custScaleX="102943" custScaleY="110676" custLinFactX="38831" custLinFactNeighborX="100000" custLinFactNeighborY="-84924"/>
      <dgm:spPr/>
      <dgm:t>
        <a:bodyPr/>
        <a:lstStyle/>
        <a:p>
          <a:endParaRPr lang="en-US"/>
        </a:p>
      </dgm:t>
    </dgm:pt>
    <dgm:pt modelId="{831385CB-2A8C-47FD-AB36-940EA5F4E7C7}" type="pres">
      <dgm:prSet presAssocID="{11E60F89-2AE5-497D-B7C9-EA7C56813BA0}" presName="ParentText" presStyleLbl="node1" presStyleIdx="3" presStyleCnt="6">
        <dgm:presLayoutVars>
          <dgm:chMax val="1"/>
          <dgm:chPref val="1"/>
          <dgm:bulletEnabled val="1"/>
        </dgm:presLayoutVars>
      </dgm:prSet>
      <dgm:spPr/>
      <dgm:t>
        <a:bodyPr/>
        <a:lstStyle/>
        <a:p>
          <a:endParaRPr lang="en-US"/>
        </a:p>
      </dgm:t>
    </dgm:pt>
    <dgm:pt modelId="{15283B31-90AB-40DE-A788-0DFC9E416065}" type="pres">
      <dgm:prSet presAssocID="{11E60F89-2AE5-497D-B7C9-EA7C56813BA0}" presName="ChildText" presStyleLbl="revTx" presStyleIdx="3" presStyleCnt="5">
        <dgm:presLayoutVars>
          <dgm:chMax val="0"/>
          <dgm:chPref val="0"/>
          <dgm:bulletEnabled val="1"/>
        </dgm:presLayoutVars>
      </dgm:prSet>
      <dgm:spPr/>
    </dgm:pt>
    <dgm:pt modelId="{8BA39165-D566-4967-95DB-2CC2D2F9F839}" type="pres">
      <dgm:prSet presAssocID="{F63D4063-EFD6-485F-BD30-579A69E2BAFF}" presName="sibTrans" presStyleCnt="0"/>
      <dgm:spPr/>
    </dgm:pt>
    <dgm:pt modelId="{063FE221-27E1-46D0-B5CD-BAEA44F50EA2}" type="pres">
      <dgm:prSet presAssocID="{DF556BCD-5B60-4EDE-9CBF-1F068DAEF79A}" presName="composite" presStyleCnt="0"/>
      <dgm:spPr/>
    </dgm:pt>
    <dgm:pt modelId="{D51196A2-A187-4F89-B300-6E666E35D70E}" type="pres">
      <dgm:prSet presAssocID="{DF556BCD-5B60-4EDE-9CBF-1F068DAEF79A}" presName="bentUpArrow1" presStyleLbl="alignImgPlace1" presStyleIdx="4" presStyleCnt="5" custAng="16200000" custFlipVert="1" custScaleX="80915" custLinFactX="35968" custLinFactNeighborX="100000" custLinFactNeighborY="-83538"/>
      <dgm:spPr/>
      <dgm:t>
        <a:bodyPr/>
        <a:lstStyle/>
        <a:p>
          <a:endParaRPr lang="en-US"/>
        </a:p>
      </dgm:t>
    </dgm:pt>
    <dgm:pt modelId="{AB09AB1D-7F9A-4598-888F-8116FF661CC8}" type="pres">
      <dgm:prSet presAssocID="{DF556BCD-5B60-4EDE-9CBF-1F068DAEF79A}" presName="ParentText" presStyleLbl="node1" presStyleIdx="4" presStyleCnt="6">
        <dgm:presLayoutVars>
          <dgm:chMax val="1"/>
          <dgm:chPref val="1"/>
          <dgm:bulletEnabled val="1"/>
        </dgm:presLayoutVars>
      </dgm:prSet>
      <dgm:spPr/>
      <dgm:t>
        <a:bodyPr/>
        <a:lstStyle/>
        <a:p>
          <a:endParaRPr lang="en-US"/>
        </a:p>
      </dgm:t>
    </dgm:pt>
    <dgm:pt modelId="{A89CFE88-D68F-4956-95E2-0F088A1C09B9}" type="pres">
      <dgm:prSet presAssocID="{DF556BCD-5B60-4EDE-9CBF-1F068DAEF79A}" presName="ChildText" presStyleLbl="revTx" presStyleIdx="4" presStyleCnt="5">
        <dgm:presLayoutVars>
          <dgm:chMax val="0"/>
          <dgm:chPref val="0"/>
          <dgm:bulletEnabled val="1"/>
        </dgm:presLayoutVars>
      </dgm:prSet>
      <dgm:spPr/>
    </dgm:pt>
    <dgm:pt modelId="{454A9B63-73D0-41E7-85D5-A3D1FB6B11B3}" type="pres">
      <dgm:prSet presAssocID="{C559862F-6BBE-45C2-B188-AA0F08D2B705}" presName="sibTrans" presStyleCnt="0"/>
      <dgm:spPr/>
    </dgm:pt>
    <dgm:pt modelId="{03900510-B76A-4839-A4C8-6D86E6EE636A}" type="pres">
      <dgm:prSet presAssocID="{EC2A0D2C-2557-4C70-87B7-7F630741B28C}" presName="composite" presStyleCnt="0"/>
      <dgm:spPr/>
    </dgm:pt>
    <dgm:pt modelId="{C0F2D86D-4C2C-4F96-8934-594D4D0F9C34}" type="pres">
      <dgm:prSet presAssocID="{EC2A0D2C-2557-4C70-87B7-7F630741B28C}" presName="ParentText" presStyleLbl="node1" presStyleIdx="5" presStyleCnt="6">
        <dgm:presLayoutVars>
          <dgm:chMax val="1"/>
          <dgm:chPref val="1"/>
          <dgm:bulletEnabled val="1"/>
        </dgm:presLayoutVars>
      </dgm:prSet>
      <dgm:spPr/>
      <dgm:t>
        <a:bodyPr/>
        <a:lstStyle/>
        <a:p>
          <a:endParaRPr lang="en-US"/>
        </a:p>
      </dgm:t>
    </dgm:pt>
  </dgm:ptLst>
  <dgm:cxnLst>
    <dgm:cxn modelId="{225350A2-7659-4B4A-B123-250A2D7DED84}" srcId="{8D90AAF4-5BAB-4074-823A-75DB62ADEB3B}" destId="{2E9B8F1D-C721-4D79-A5B4-9E600945C603}" srcOrd="0" destOrd="0" parTransId="{46F00884-A0F2-4C59-B916-D37EF95C9034}" sibTransId="{B3F3CAB3-0429-4C82-ADCE-2A214A99100B}"/>
    <dgm:cxn modelId="{4A245882-B641-4A18-A73A-73AC73833AB6}" type="presOf" srcId="{2E9B8F1D-C721-4D79-A5B4-9E600945C603}" destId="{27F2EFC9-083F-4AE6-AC80-7C82EE8B8409}" srcOrd="0" destOrd="0" presId="urn:microsoft.com/office/officeart/2005/8/layout/StepDownProcess"/>
    <dgm:cxn modelId="{37C1709E-B278-4936-A2EE-9847AEBC75DF}" type="presOf" srcId="{B5D58CFA-7090-48D9-AB23-A0D4AF7F9F29}" destId="{248B54FD-F0BF-4FB3-A7F8-FC37FAF5A0D8}" srcOrd="0" destOrd="0" presId="urn:microsoft.com/office/officeart/2005/8/layout/StepDownProcess"/>
    <dgm:cxn modelId="{82593827-CEEC-4084-95A3-8B56E113E991}" srcId="{8D90AAF4-5BAB-4074-823A-75DB62ADEB3B}" destId="{11E60F89-2AE5-497D-B7C9-EA7C56813BA0}" srcOrd="3" destOrd="0" parTransId="{BA28E23E-9705-4604-AF59-23F16F82562D}" sibTransId="{F63D4063-EFD6-485F-BD30-579A69E2BAFF}"/>
    <dgm:cxn modelId="{D4D94AA7-2B44-4BCD-9E52-9D76AF9A5C1C}" type="presOf" srcId="{8D90AAF4-5BAB-4074-823A-75DB62ADEB3B}" destId="{89140216-AE0D-4BCC-BBDD-B4B64A54EAF3}" srcOrd="0" destOrd="0" presId="urn:microsoft.com/office/officeart/2005/8/layout/StepDownProcess"/>
    <dgm:cxn modelId="{3596FEDC-107F-448B-BDFA-2C6F05425FCA}" type="presOf" srcId="{3148AF9D-3051-406E-B099-EB6920B939C0}" destId="{0DEDBF8B-E43D-46F6-8CE7-82AB32FBEB48}" srcOrd="0" destOrd="0" presId="urn:microsoft.com/office/officeart/2005/8/layout/StepDownProcess"/>
    <dgm:cxn modelId="{1BF1D20C-D161-4F89-93DF-C2D8AD513AFF}" srcId="{8D90AAF4-5BAB-4074-823A-75DB62ADEB3B}" destId="{DF556BCD-5B60-4EDE-9CBF-1F068DAEF79A}" srcOrd="4" destOrd="0" parTransId="{5242BC20-0F3F-4926-8C81-85811180E6AC}" sibTransId="{C559862F-6BBE-45C2-B188-AA0F08D2B705}"/>
    <dgm:cxn modelId="{5508CFF8-947A-4F3F-87F8-D34BBC0B1B4A}" srcId="{8D90AAF4-5BAB-4074-823A-75DB62ADEB3B}" destId="{3148AF9D-3051-406E-B099-EB6920B939C0}" srcOrd="1" destOrd="0" parTransId="{9BCB71E6-265E-45E4-AB18-BE300F14B08D}" sibTransId="{0637875A-09DA-4770-82DD-BBE006023BBB}"/>
    <dgm:cxn modelId="{5A579131-0C2D-4B64-870A-9727707478E0}" type="presOf" srcId="{EC2A0D2C-2557-4C70-87B7-7F630741B28C}" destId="{C0F2D86D-4C2C-4F96-8934-594D4D0F9C34}" srcOrd="0" destOrd="0" presId="urn:microsoft.com/office/officeart/2005/8/layout/StepDownProcess"/>
    <dgm:cxn modelId="{01663FFB-8124-4BBD-A27F-57DC99C0188C}" srcId="{8D90AAF4-5BAB-4074-823A-75DB62ADEB3B}" destId="{EC2A0D2C-2557-4C70-87B7-7F630741B28C}" srcOrd="5" destOrd="0" parTransId="{12D0C89C-9B2F-487E-B535-B7DA997B72A8}" sibTransId="{1F9DA974-1C87-46E0-B95E-F4061F200266}"/>
    <dgm:cxn modelId="{B8AEBB8A-4307-4717-A01E-A87DCDA01C23}" srcId="{8D90AAF4-5BAB-4074-823A-75DB62ADEB3B}" destId="{B5D58CFA-7090-48D9-AB23-A0D4AF7F9F29}" srcOrd="2" destOrd="0" parTransId="{5D576EA2-CD2C-4999-B8EE-4D41398CD92C}" sibTransId="{F2014737-201E-48CD-AE83-8F0258372D79}"/>
    <dgm:cxn modelId="{6A5599D8-541B-436F-B3F9-282F015F970B}" type="presOf" srcId="{11E60F89-2AE5-497D-B7C9-EA7C56813BA0}" destId="{831385CB-2A8C-47FD-AB36-940EA5F4E7C7}" srcOrd="0" destOrd="0" presId="urn:microsoft.com/office/officeart/2005/8/layout/StepDownProcess"/>
    <dgm:cxn modelId="{E71D55FC-B554-411B-98E6-75A4C6796B44}" type="presOf" srcId="{DF556BCD-5B60-4EDE-9CBF-1F068DAEF79A}" destId="{AB09AB1D-7F9A-4598-888F-8116FF661CC8}" srcOrd="0" destOrd="0" presId="urn:microsoft.com/office/officeart/2005/8/layout/StepDownProcess"/>
    <dgm:cxn modelId="{00B2B0CD-B6B2-4534-9801-4DC3931EDBD3}" type="presParOf" srcId="{89140216-AE0D-4BCC-BBDD-B4B64A54EAF3}" destId="{937231F6-6116-47D9-BD9E-5A6FBD023031}" srcOrd="0" destOrd="0" presId="urn:microsoft.com/office/officeart/2005/8/layout/StepDownProcess"/>
    <dgm:cxn modelId="{C124F75D-CA2A-424D-B19D-C303285CB824}" type="presParOf" srcId="{937231F6-6116-47D9-BD9E-5A6FBD023031}" destId="{F3FFC0BE-E4AB-464C-B11E-7DD8919BC7A8}" srcOrd="0" destOrd="0" presId="urn:microsoft.com/office/officeart/2005/8/layout/StepDownProcess"/>
    <dgm:cxn modelId="{8542E868-D71C-4821-9222-A08FDFA498E2}" type="presParOf" srcId="{937231F6-6116-47D9-BD9E-5A6FBD023031}" destId="{27F2EFC9-083F-4AE6-AC80-7C82EE8B8409}" srcOrd="1" destOrd="0" presId="urn:microsoft.com/office/officeart/2005/8/layout/StepDownProcess"/>
    <dgm:cxn modelId="{B55259C8-A01B-409E-BD5C-C977DC5DA2B7}" type="presParOf" srcId="{937231F6-6116-47D9-BD9E-5A6FBD023031}" destId="{0136AE48-8DDE-44AE-894A-3864FF35CF71}" srcOrd="2" destOrd="0" presId="urn:microsoft.com/office/officeart/2005/8/layout/StepDownProcess"/>
    <dgm:cxn modelId="{FAB80938-9DD1-4F46-B6B5-D355FCD5A125}" type="presParOf" srcId="{89140216-AE0D-4BCC-BBDD-B4B64A54EAF3}" destId="{D151825D-AFB5-43D5-9684-9762E078B18E}" srcOrd="1" destOrd="0" presId="urn:microsoft.com/office/officeart/2005/8/layout/StepDownProcess"/>
    <dgm:cxn modelId="{B283493D-5845-4898-B544-722B4466F371}" type="presParOf" srcId="{89140216-AE0D-4BCC-BBDD-B4B64A54EAF3}" destId="{0892F724-DEFB-4A3E-A12B-8A8F6D4AF72C}" srcOrd="2" destOrd="0" presId="urn:microsoft.com/office/officeart/2005/8/layout/StepDownProcess"/>
    <dgm:cxn modelId="{001D3E88-9E06-4611-B40A-4F3A98D17DFD}" type="presParOf" srcId="{0892F724-DEFB-4A3E-A12B-8A8F6D4AF72C}" destId="{BF5AA23E-C113-4290-9CA9-63349E5165EC}" srcOrd="0" destOrd="0" presId="urn:microsoft.com/office/officeart/2005/8/layout/StepDownProcess"/>
    <dgm:cxn modelId="{76E42D0D-7D0D-48B1-9A67-FD32A1FE7572}" type="presParOf" srcId="{0892F724-DEFB-4A3E-A12B-8A8F6D4AF72C}" destId="{0DEDBF8B-E43D-46F6-8CE7-82AB32FBEB48}" srcOrd="1" destOrd="0" presId="urn:microsoft.com/office/officeart/2005/8/layout/StepDownProcess"/>
    <dgm:cxn modelId="{5682B34D-1E4F-478E-9CB7-A4710C10DC1D}" type="presParOf" srcId="{0892F724-DEFB-4A3E-A12B-8A8F6D4AF72C}" destId="{5F00CA9E-08A2-41F5-A88D-2681172275F8}" srcOrd="2" destOrd="0" presId="urn:microsoft.com/office/officeart/2005/8/layout/StepDownProcess"/>
    <dgm:cxn modelId="{36AF39FB-BB11-4437-810A-CA83128D400C}" type="presParOf" srcId="{89140216-AE0D-4BCC-BBDD-B4B64A54EAF3}" destId="{59C3584C-B989-4CFF-A029-6BEA35521AE7}" srcOrd="3" destOrd="0" presId="urn:microsoft.com/office/officeart/2005/8/layout/StepDownProcess"/>
    <dgm:cxn modelId="{A2483FF0-9BDB-484B-9DC1-8B77B5B62FA7}" type="presParOf" srcId="{89140216-AE0D-4BCC-BBDD-B4B64A54EAF3}" destId="{5901EB13-6AFA-4B12-8591-3443EA10B9E7}" srcOrd="4" destOrd="0" presId="urn:microsoft.com/office/officeart/2005/8/layout/StepDownProcess"/>
    <dgm:cxn modelId="{607DF813-29FF-403D-8D68-67AEF45EC343}" type="presParOf" srcId="{5901EB13-6AFA-4B12-8591-3443EA10B9E7}" destId="{C775EDFB-4423-46EA-8366-5FFAEA0ECB6D}" srcOrd="0" destOrd="0" presId="urn:microsoft.com/office/officeart/2005/8/layout/StepDownProcess"/>
    <dgm:cxn modelId="{E980C6C0-53C7-4BD0-8E59-11B88136670F}" type="presParOf" srcId="{5901EB13-6AFA-4B12-8591-3443EA10B9E7}" destId="{248B54FD-F0BF-4FB3-A7F8-FC37FAF5A0D8}" srcOrd="1" destOrd="0" presId="urn:microsoft.com/office/officeart/2005/8/layout/StepDownProcess"/>
    <dgm:cxn modelId="{592C1C0D-E5CA-4F92-840D-6777D7B96F5C}" type="presParOf" srcId="{5901EB13-6AFA-4B12-8591-3443EA10B9E7}" destId="{5BE1B360-AC1F-42BA-B1E5-06C4BF0A939B}" srcOrd="2" destOrd="0" presId="urn:microsoft.com/office/officeart/2005/8/layout/StepDownProcess"/>
    <dgm:cxn modelId="{1443AC02-4F53-43BF-AA1C-6984A536AAA2}" type="presParOf" srcId="{89140216-AE0D-4BCC-BBDD-B4B64A54EAF3}" destId="{92BDC59F-06F6-40F1-A8FD-F1B2D8C9B229}" srcOrd="5" destOrd="0" presId="urn:microsoft.com/office/officeart/2005/8/layout/StepDownProcess"/>
    <dgm:cxn modelId="{25B7321A-3709-4F8C-B87A-A3A0BEBE3AB7}" type="presParOf" srcId="{89140216-AE0D-4BCC-BBDD-B4B64A54EAF3}" destId="{E6B99D15-35B7-41BA-9EED-2D106130D910}" srcOrd="6" destOrd="0" presId="urn:microsoft.com/office/officeart/2005/8/layout/StepDownProcess"/>
    <dgm:cxn modelId="{BD92ACDA-6529-4367-A0C4-7343DBD2E50C}" type="presParOf" srcId="{E6B99D15-35B7-41BA-9EED-2D106130D910}" destId="{ECCA7016-8ED4-4172-B4D5-CD3E52731A54}" srcOrd="0" destOrd="0" presId="urn:microsoft.com/office/officeart/2005/8/layout/StepDownProcess"/>
    <dgm:cxn modelId="{552F6BAB-1834-412E-80EA-2B6437270638}" type="presParOf" srcId="{E6B99D15-35B7-41BA-9EED-2D106130D910}" destId="{831385CB-2A8C-47FD-AB36-940EA5F4E7C7}" srcOrd="1" destOrd="0" presId="urn:microsoft.com/office/officeart/2005/8/layout/StepDownProcess"/>
    <dgm:cxn modelId="{C1BA7306-F121-4592-B325-07EF619A48B4}" type="presParOf" srcId="{E6B99D15-35B7-41BA-9EED-2D106130D910}" destId="{15283B31-90AB-40DE-A788-0DFC9E416065}" srcOrd="2" destOrd="0" presId="urn:microsoft.com/office/officeart/2005/8/layout/StepDownProcess"/>
    <dgm:cxn modelId="{CEEAB1F3-E61C-43F1-BBEC-A893870527FE}" type="presParOf" srcId="{89140216-AE0D-4BCC-BBDD-B4B64A54EAF3}" destId="{8BA39165-D566-4967-95DB-2CC2D2F9F839}" srcOrd="7" destOrd="0" presId="urn:microsoft.com/office/officeart/2005/8/layout/StepDownProcess"/>
    <dgm:cxn modelId="{47DBC72C-1993-454B-913A-73CA763C1A42}" type="presParOf" srcId="{89140216-AE0D-4BCC-BBDD-B4B64A54EAF3}" destId="{063FE221-27E1-46D0-B5CD-BAEA44F50EA2}" srcOrd="8" destOrd="0" presId="urn:microsoft.com/office/officeart/2005/8/layout/StepDownProcess"/>
    <dgm:cxn modelId="{0356089B-6D90-48E7-A2B4-ABACF81DD7B4}" type="presParOf" srcId="{063FE221-27E1-46D0-B5CD-BAEA44F50EA2}" destId="{D51196A2-A187-4F89-B300-6E666E35D70E}" srcOrd="0" destOrd="0" presId="urn:microsoft.com/office/officeart/2005/8/layout/StepDownProcess"/>
    <dgm:cxn modelId="{FAAF586C-9A30-46B7-9539-E6743BAA4E64}" type="presParOf" srcId="{063FE221-27E1-46D0-B5CD-BAEA44F50EA2}" destId="{AB09AB1D-7F9A-4598-888F-8116FF661CC8}" srcOrd="1" destOrd="0" presId="urn:microsoft.com/office/officeart/2005/8/layout/StepDownProcess"/>
    <dgm:cxn modelId="{E7D6B972-3EB2-4111-B6EA-0DBF0314930B}" type="presParOf" srcId="{063FE221-27E1-46D0-B5CD-BAEA44F50EA2}" destId="{A89CFE88-D68F-4956-95E2-0F088A1C09B9}" srcOrd="2" destOrd="0" presId="urn:microsoft.com/office/officeart/2005/8/layout/StepDownProcess"/>
    <dgm:cxn modelId="{BBDA62D2-4D2F-45E4-A408-9D9DF240AC7E}" type="presParOf" srcId="{89140216-AE0D-4BCC-BBDD-B4B64A54EAF3}" destId="{454A9B63-73D0-41E7-85D5-A3D1FB6B11B3}" srcOrd="9" destOrd="0" presId="urn:microsoft.com/office/officeart/2005/8/layout/StepDownProcess"/>
    <dgm:cxn modelId="{ED29B63D-BACD-4630-8609-19B460FCF007}" type="presParOf" srcId="{89140216-AE0D-4BCC-BBDD-B4B64A54EAF3}" destId="{03900510-B76A-4839-A4C8-6D86E6EE636A}" srcOrd="10" destOrd="0" presId="urn:microsoft.com/office/officeart/2005/8/layout/StepDownProcess"/>
    <dgm:cxn modelId="{645F0420-53FD-4A30-8BD4-513BE0E6D968}" type="presParOf" srcId="{03900510-B76A-4839-A4C8-6D86E6EE636A}" destId="{C0F2D86D-4C2C-4F96-8934-594D4D0F9C34}" srcOrd="0" destOrd="0" presId="urn:microsoft.com/office/officeart/2005/8/layout/StepDow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0AAF4-5BAB-4074-823A-75DB62ADEB3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C2A0D2C-2557-4C70-87B7-7F630741B28C}">
      <dgm:prSet phldrT="[Text]" custT="1"/>
      <dgm:spPr/>
      <dgm:t>
        <a:bodyPr/>
        <a:lstStyle/>
        <a:p>
          <a:r>
            <a:rPr lang="en-US" sz="1600" dirty="0" smtClean="0">
              <a:latin typeface="Helvetica LT Std Cond Light" panose="020B0406020202030204" pitchFamily="34" charset="0"/>
            </a:rPr>
            <a:t>Operation and Maintenance</a:t>
          </a:r>
          <a:endParaRPr lang="en-US" sz="1600" dirty="0">
            <a:latin typeface="Helvetica LT Std Cond Light" panose="020B0406020202030204" pitchFamily="34" charset="0"/>
          </a:endParaRPr>
        </a:p>
      </dgm:t>
    </dgm:pt>
    <dgm:pt modelId="{1F9DA974-1C87-46E0-B95E-F4061F200266}" cxnId="{01663FFB-8124-4BBD-A27F-57DC99C0188C}" type="sibTrans">
      <dgm:prSet/>
      <dgm:spPr/>
      <dgm:t>
        <a:bodyPr/>
        <a:lstStyle/>
        <a:p>
          <a:endParaRPr lang="en-US" sz="1400"/>
        </a:p>
      </dgm:t>
    </dgm:pt>
    <dgm:pt modelId="{12D0C89C-9B2F-487E-B535-B7DA997B72A8}" cxnId="{01663FFB-8124-4BBD-A27F-57DC99C0188C}" type="parTrans">
      <dgm:prSet/>
      <dgm:spPr/>
      <dgm:t>
        <a:bodyPr/>
        <a:lstStyle/>
        <a:p>
          <a:endParaRPr lang="en-US" sz="1400"/>
        </a:p>
      </dgm:t>
    </dgm:pt>
    <dgm:pt modelId="{DF556BCD-5B60-4EDE-9CBF-1F068DAEF79A}">
      <dgm:prSet phldrT="[Text]" custT="1"/>
      <dgm:spPr/>
      <dgm:t>
        <a:bodyPr/>
        <a:lstStyle/>
        <a:p>
          <a:r>
            <a:rPr lang="en-US" sz="1600" dirty="0" smtClean="0"/>
            <a:t>Integration and Testing</a:t>
          </a:r>
          <a:endParaRPr lang="en-US" sz="1600" dirty="0">
            <a:latin typeface="Helvetica LT Std Cond Light" panose="020B0406020202030204" pitchFamily="34" charset="0"/>
          </a:endParaRPr>
        </a:p>
      </dgm:t>
    </dgm:pt>
    <dgm:pt modelId="{C559862F-6BBE-45C2-B188-AA0F08D2B705}" cxnId="{1BF1D20C-D161-4F89-93DF-C2D8AD513AFF}" type="sibTrans">
      <dgm:prSet/>
      <dgm:spPr/>
      <dgm:t>
        <a:bodyPr/>
        <a:lstStyle/>
        <a:p>
          <a:endParaRPr lang="en-US" sz="1400"/>
        </a:p>
      </dgm:t>
    </dgm:pt>
    <dgm:pt modelId="{5242BC20-0F3F-4926-8C81-85811180E6AC}" cxnId="{1BF1D20C-D161-4F89-93DF-C2D8AD513AFF}" type="parTrans">
      <dgm:prSet/>
      <dgm:spPr/>
      <dgm:t>
        <a:bodyPr/>
        <a:lstStyle/>
        <a:p>
          <a:endParaRPr lang="en-US" sz="1400"/>
        </a:p>
      </dgm:t>
    </dgm:pt>
    <dgm:pt modelId="{11E60F89-2AE5-497D-B7C9-EA7C56813BA0}">
      <dgm:prSet phldrT="[Text]" custT="1"/>
      <dgm:spPr/>
      <dgm:t>
        <a:bodyPr/>
        <a:lstStyle/>
        <a:p>
          <a:r>
            <a:rPr lang="en-US" sz="1600" dirty="0" smtClean="0">
              <a:latin typeface="Helvetica LT Std Cond Light" panose="020B0406020202030204" pitchFamily="34" charset="0"/>
            </a:rPr>
            <a:t>Implementation</a:t>
          </a:r>
          <a:endParaRPr lang="en-US" sz="1600" dirty="0">
            <a:latin typeface="Helvetica LT Std Cond Light" panose="020B0406020202030204" pitchFamily="34" charset="0"/>
          </a:endParaRPr>
        </a:p>
      </dgm:t>
    </dgm:pt>
    <dgm:pt modelId="{F63D4063-EFD6-485F-BD30-579A69E2BAFF}" cxnId="{82593827-CEEC-4084-95A3-8B56E113E991}" type="sibTrans">
      <dgm:prSet/>
      <dgm:spPr/>
      <dgm:t>
        <a:bodyPr/>
        <a:lstStyle/>
        <a:p>
          <a:endParaRPr lang="en-US" sz="1400"/>
        </a:p>
      </dgm:t>
    </dgm:pt>
    <dgm:pt modelId="{BA28E23E-9705-4604-AF59-23F16F82562D}" cxnId="{82593827-CEEC-4084-95A3-8B56E113E991}" type="parTrans">
      <dgm:prSet/>
      <dgm:spPr/>
      <dgm:t>
        <a:bodyPr/>
        <a:lstStyle/>
        <a:p>
          <a:endParaRPr lang="en-US" sz="1400"/>
        </a:p>
      </dgm:t>
    </dgm:pt>
    <dgm:pt modelId="{B5D58CFA-7090-48D9-AB23-A0D4AF7F9F29}">
      <dgm:prSet phldrT="[Text]" custT="1"/>
      <dgm:spPr/>
      <dgm:t>
        <a:bodyPr/>
        <a:lstStyle/>
        <a:p>
          <a:r>
            <a:rPr lang="en-US" sz="1600" dirty="0" smtClean="0">
              <a:latin typeface="Helvetica LT Std Cond Light" panose="020B0406020202030204" pitchFamily="34" charset="0"/>
            </a:rPr>
            <a:t>Design</a:t>
          </a:r>
          <a:endParaRPr lang="en-US" sz="1600" dirty="0">
            <a:latin typeface="Helvetica LT Std Cond Light" panose="020B0406020202030204" pitchFamily="34" charset="0"/>
          </a:endParaRPr>
        </a:p>
      </dgm:t>
    </dgm:pt>
    <dgm:pt modelId="{F2014737-201E-48CD-AE83-8F0258372D79}" cxnId="{B8AEBB8A-4307-4717-A01E-A87DCDA01C23}" type="sibTrans">
      <dgm:prSet/>
      <dgm:spPr/>
      <dgm:t>
        <a:bodyPr/>
        <a:lstStyle/>
        <a:p>
          <a:endParaRPr lang="en-US" sz="1400"/>
        </a:p>
      </dgm:t>
    </dgm:pt>
    <dgm:pt modelId="{5D576EA2-CD2C-4999-B8EE-4D41398CD92C}" cxnId="{B8AEBB8A-4307-4717-A01E-A87DCDA01C23}" type="parTrans">
      <dgm:prSet/>
      <dgm:spPr/>
      <dgm:t>
        <a:bodyPr/>
        <a:lstStyle/>
        <a:p>
          <a:endParaRPr lang="en-US" sz="1400"/>
        </a:p>
      </dgm:t>
    </dgm:pt>
    <dgm:pt modelId="{3148AF9D-3051-406E-B099-EB6920B939C0}">
      <dgm:prSet phldrT="[Text]" custT="1"/>
      <dgm:spPr/>
      <dgm:t>
        <a:bodyPr/>
        <a:lstStyle/>
        <a:p>
          <a:r>
            <a:rPr lang="en-US" sz="1600" dirty="0" smtClean="0">
              <a:latin typeface="Helvetica LT Std Cond Light" panose="020B0406020202030204" pitchFamily="34" charset="0"/>
            </a:rPr>
            <a:t>Requirements specifications</a:t>
          </a:r>
          <a:endParaRPr lang="en-US" sz="1600" dirty="0">
            <a:latin typeface="Helvetica LT Std Cond Light" panose="020B0406020202030204" pitchFamily="34" charset="0"/>
          </a:endParaRPr>
        </a:p>
      </dgm:t>
    </dgm:pt>
    <dgm:pt modelId="{0637875A-09DA-4770-82DD-BBE006023BBB}" cxnId="{5508CFF8-947A-4F3F-87F8-D34BBC0B1B4A}" type="sibTrans">
      <dgm:prSet/>
      <dgm:spPr/>
      <dgm:t>
        <a:bodyPr/>
        <a:lstStyle/>
        <a:p>
          <a:endParaRPr lang="en-US" sz="1400"/>
        </a:p>
      </dgm:t>
    </dgm:pt>
    <dgm:pt modelId="{9BCB71E6-265E-45E4-AB18-BE300F14B08D}" cxnId="{5508CFF8-947A-4F3F-87F8-D34BBC0B1B4A}" type="parTrans">
      <dgm:prSet/>
      <dgm:spPr/>
      <dgm:t>
        <a:bodyPr/>
        <a:lstStyle/>
        <a:p>
          <a:endParaRPr lang="en-US" sz="1400"/>
        </a:p>
      </dgm:t>
    </dgm:pt>
    <dgm:pt modelId="{2E9B8F1D-C721-4D79-A5B4-9E600945C603}">
      <dgm:prSet phldrT="[Text]" custT="1"/>
      <dgm:spPr/>
      <dgm:t>
        <a:bodyPr/>
        <a:lstStyle/>
        <a:p>
          <a:r>
            <a:rPr lang="en-US" sz="1600" dirty="0" smtClean="0">
              <a:latin typeface="Helvetica LT Std Cond Light" panose="020B0406020202030204" pitchFamily="34" charset="0"/>
            </a:rPr>
            <a:t>Analysis</a:t>
          </a:r>
          <a:endParaRPr lang="en-US" sz="1600" dirty="0">
            <a:latin typeface="Helvetica LT Std Cond Light" panose="020B0406020202030204" pitchFamily="34" charset="0"/>
          </a:endParaRPr>
        </a:p>
      </dgm:t>
    </dgm:pt>
    <dgm:pt modelId="{B3F3CAB3-0429-4C82-ADCE-2A214A99100B}" cxnId="{225350A2-7659-4B4A-B123-250A2D7DED84}" type="sibTrans">
      <dgm:prSet/>
      <dgm:spPr/>
      <dgm:t>
        <a:bodyPr/>
        <a:lstStyle/>
        <a:p>
          <a:endParaRPr lang="en-US" sz="1400"/>
        </a:p>
      </dgm:t>
    </dgm:pt>
    <dgm:pt modelId="{46F00884-A0F2-4C59-B916-D37EF95C9034}" cxnId="{225350A2-7659-4B4A-B123-250A2D7DED84}" type="parTrans">
      <dgm:prSet/>
      <dgm:spPr/>
      <dgm:t>
        <a:bodyPr/>
        <a:lstStyle/>
        <a:p>
          <a:endParaRPr lang="en-US" sz="1400"/>
        </a:p>
      </dgm:t>
    </dgm:pt>
    <dgm:pt modelId="{89140216-AE0D-4BCC-BBDD-B4B64A54EAF3}" type="pres">
      <dgm:prSet presAssocID="{8D90AAF4-5BAB-4074-823A-75DB62ADEB3B}" presName="rootnode" presStyleCnt="0">
        <dgm:presLayoutVars>
          <dgm:chMax/>
          <dgm:chPref/>
          <dgm:dir/>
          <dgm:animLvl val="lvl"/>
        </dgm:presLayoutVars>
      </dgm:prSet>
      <dgm:spPr/>
      <dgm:t>
        <a:bodyPr/>
        <a:lstStyle/>
        <a:p>
          <a:endParaRPr lang="en-US"/>
        </a:p>
      </dgm:t>
    </dgm:pt>
    <dgm:pt modelId="{937231F6-6116-47D9-BD9E-5A6FBD023031}" type="pres">
      <dgm:prSet presAssocID="{2E9B8F1D-C721-4D79-A5B4-9E600945C603}" presName="composite" presStyleCnt="0"/>
      <dgm:spPr/>
    </dgm:pt>
    <dgm:pt modelId="{F3FFC0BE-E4AB-464C-B11E-7DD8919BC7A8}" type="pres">
      <dgm:prSet presAssocID="{2E9B8F1D-C721-4D79-A5B4-9E600945C603}" presName="bentUpArrow1" presStyleLbl="alignImgPlace1" presStyleIdx="0" presStyleCnt="5" custAng="16200000" custFlipVert="1" custScaleX="103881" custLinFactX="34686" custLinFactNeighborX="100000" custLinFactNeighborY="-88276"/>
      <dgm:spPr/>
    </dgm:pt>
    <dgm:pt modelId="{27F2EFC9-083F-4AE6-AC80-7C82EE8B8409}" type="pres">
      <dgm:prSet presAssocID="{2E9B8F1D-C721-4D79-A5B4-9E600945C603}" presName="ParentText" presStyleLbl="node1" presStyleIdx="0" presStyleCnt="6" custScaleX="146844">
        <dgm:presLayoutVars>
          <dgm:chMax val="1"/>
          <dgm:chPref val="1"/>
          <dgm:bulletEnabled val="1"/>
        </dgm:presLayoutVars>
      </dgm:prSet>
      <dgm:spPr/>
      <dgm:t>
        <a:bodyPr/>
        <a:lstStyle/>
        <a:p>
          <a:endParaRPr lang="en-US"/>
        </a:p>
      </dgm:t>
    </dgm:pt>
    <dgm:pt modelId="{0136AE48-8DDE-44AE-894A-3864FF35CF71}" type="pres">
      <dgm:prSet presAssocID="{2E9B8F1D-C721-4D79-A5B4-9E600945C603}" presName="ChildText" presStyleLbl="revTx" presStyleIdx="0" presStyleCnt="5">
        <dgm:presLayoutVars>
          <dgm:chMax val="0"/>
          <dgm:chPref val="0"/>
          <dgm:bulletEnabled val="1"/>
        </dgm:presLayoutVars>
      </dgm:prSet>
      <dgm:spPr/>
      <dgm:t>
        <a:bodyPr/>
        <a:lstStyle/>
        <a:p>
          <a:endParaRPr lang="en-US"/>
        </a:p>
      </dgm:t>
    </dgm:pt>
    <dgm:pt modelId="{D151825D-AFB5-43D5-9684-9762E078B18E}" type="pres">
      <dgm:prSet presAssocID="{B3F3CAB3-0429-4C82-ADCE-2A214A99100B}" presName="sibTrans" presStyleCnt="0"/>
      <dgm:spPr/>
    </dgm:pt>
    <dgm:pt modelId="{0892F724-DEFB-4A3E-A12B-8A8F6D4AF72C}" type="pres">
      <dgm:prSet presAssocID="{3148AF9D-3051-406E-B099-EB6920B939C0}" presName="composite" presStyleCnt="0"/>
      <dgm:spPr/>
    </dgm:pt>
    <dgm:pt modelId="{BF5AA23E-C113-4290-9CA9-63349E5165EC}" type="pres">
      <dgm:prSet presAssocID="{3148AF9D-3051-406E-B099-EB6920B939C0}" presName="bentUpArrow1" presStyleLbl="alignImgPlace1" presStyleIdx="1" presStyleCnt="5" custAng="5400000" custFlipHor="1" custScaleX="103419" custScaleY="93891" custLinFactX="28470" custLinFactNeighborX="100000" custLinFactNeighborY="-92001"/>
      <dgm:spPr/>
      <dgm:t>
        <a:bodyPr/>
        <a:lstStyle/>
        <a:p>
          <a:endParaRPr lang="en-US"/>
        </a:p>
      </dgm:t>
    </dgm:pt>
    <dgm:pt modelId="{0DEDBF8B-E43D-46F6-8CE7-82AB32FBEB48}" type="pres">
      <dgm:prSet presAssocID="{3148AF9D-3051-406E-B099-EB6920B939C0}" presName="ParentText" presStyleLbl="node1" presStyleIdx="1" presStyleCnt="6" custScaleX="146844">
        <dgm:presLayoutVars>
          <dgm:chMax val="1"/>
          <dgm:chPref val="1"/>
          <dgm:bulletEnabled val="1"/>
        </dgm:presLayoutVars>
      </dgm:prSet>
      <dgm:spPr/>
      <dgm:t>
        <a:bodyPr/>
        <a:lstStyle/>
        <a:p>
          <a:endParaRPr lang="en-US"/>
        </a:p>
      </dgm:t>
    </dgm:pt>
    <dgm:pt modelId="{5F00CA9E-08A2-41F5-A88D-2681172275F8}" type="pres">
      <dgm:prSet presAssocID="{3148AF9D-3051-406E-B099-EB6920B939C0}" presName="ChildText" presStyleLbl="revTx" presStyleIdx="1" presStyleCnt="5">
        <dgm:presLayoutVars>
          <dgm:chMax val="0"/>
          <dgm:chPref val="0"/>
          <dgm:bulletEnabled val="1"/>
        </dgm:presLayoutVars>
      </dgm:prSet>
      <dgm:spPr/>
      <dgm:t>
        <a:bodyPr/>
        <a:lstStyle/>
        <a:p>
          <a:endParaRPr lang="en-US"/>
        </a:p>
      </dgm:t>
    </dgm:pt>
    <dgm:pt modelId="{59C3584C-B989-4CFF-A029-6BEA35521AE7}" type="pres">
      <dgm:prSet presAssocID="{0637875A-09DA-4770-82DD-BBE006023BBB}" presName="sibTrans" presStyleCnt="0"/>
      <dgm:spPr/>
    </dgm:pt>
    <dgm:pt modelId="{5901EB13-6AFA-4B12-8591-3443EA10B9E7}" type="pres">
      <dgm:prSet presAssocID="{B5D58CFA-7090-48D9-AB23-A0D4AF7F9F29}" presName="composite" presStyleCnt="0"/>
      <dgm:spPr/>
    </dgm:pt>
    <dgm:pt modelId="{C775EDFB-4423-46EA-8366-5FFAEA0ECB6D}" type="pres">
      <dgm:prSet presAssocID="{B5D58CFA-7090-48D9-AB23-A0D4AF7F9F29}" presName="bentUpArrow1" presStyleLbl="alignImgPlace1" presStyleIdx="2" presStyleCnt="5" custAng="16200000" custFlipVert="1" custScaleX="105583" custLinFactX="35235" custLinFactNeighborX="100000" custLinFactNeighborY="-85722"/>
      <dgm:spPr/>
    </dgm:pt>
    <dgm:pt modelId="{248B54FD-F0BF-4FB3-A7F8-FC37FAF5A0D8}" type="pres">
      <dgm:prSet presAssocID="{B5D58CFA-7090-48D9-AB23-A0D4AF7F9F29}" presName="ParentText" presStyleLbl="node1" presStyleIdx="2" presStyleCnt="6" custScaleX="146844">
        <dgm:presLayoutVars>
          <dgm:chMax val="1"/>
          <dgm:chPref val="1"/>
          <dgm:bulletEnabled val="1"/>
        </dgm:presLayoutVars>
      </dgm:prSet>
      <dgm:spPr/>
      <dgm:t>
        <a:bodyPr/>
        <a:lstStyle/>
        <a:p>
          <a:endParaRPr lang="en-US"/>
        </a:p>
      </dgm:t>
    </dgm:pt>
    <dgm:pt modelId="{5BE1B360-AC1F-42BA-B1E5-06C4BF0A939B}" type="pres">
      <dgm:prSet presAssocID="{B5D58CFA-7090-48D9-AB23-A0D4AF7F9F29}" presName="ChildText" presStyleLbl="revTx" presStyleIdx="2" presStyleCnt="5">
        <dgm:presLayoutVars>
          <dgm:chMax val="0"/>
          <dgm:chPref val="0"/>
          <dgm:bulletEnabled val="1"/>
        </dgm:presLayoutVars>
      </dgm:prSet>
      <dgm:spPr/>
    </dgm:pt>
    <dgm:pt modelId="{92BDC59F-06F6-40F1-A8FD-F1B2D8C9B229}" type="pres">
      <dgm:prSet presAssocID="{F2014737-201E-48CD-AE83-8F0258372D79}" presName="sibTrans" presStyleCnt="0"/>
      <dgm:spPr/>
    </dgm:pt>
    <dgm:pt modelId="{E6B99D15-35B7-41BA-9EED-2D106130D910}" type="pres">
      <dgm:prSet presAssocID="{11E60F89-2AE5-497D-B7C9-EA7C56813BA0}" presName="composite" presStyleCnt="0"/>
      <dgm:spPr/>
    </dgm:pt>
    <dgm:pt modelId="{ECCA7016-8ED4-4172-B4D5-CD3E52731A54}" type="pres">
      <dgm:prSet presAssocID="{11E60F89-2AE5-497D-B7C9-EA7C56813BA0}" presName="bentUpArrow1" presStyleLbl="alignImgPlace1" presStyleIdx="3" presStyleCnt="5" custAng="16200000" custFlipVert="1" custFlipHor="0" custScaleX="102943" custScaleY="110676" custLinFactX="38831" custLinFactNeighborX="100000" custLinFactNeighborY="-84924"/>
      <dgm:spPr/>
      <dgm:t>
        <a:bodyPr/>
        <a:lstStyle/>
        <a:p>
          <a:endParaRPr lang="en-US"/>
        </a:p>
      </dgm:t>
    </dgm:pt>
    <dgm:pt modelId="{831385CB-2A8C-47FD-AB36-940EA5F4E7C7}" type="pres">
      <dgm:prSet presAssocID="{11E60F89-2AE5-497D-B7C9-EA7C56813BA0}" presName="ParentText" presStyleLbl="node1" presStyleIdx="3" presStyleCnt="6" custScaleX="155631">
        <dgm:presLayoutVars>
          <dgm:chMax val="1"/>
          <dgm:chPref val="1"/>
          <dgm:bulletEnabled val="1"/>
        </dgm:presLayoutVars>
      </dgm:prSet>
      <dgm:spPr/>
      <dgm:t>
        <a:bodyPr/>
        <a:lstStyle/>
        <a:p>
          <a:endParaRPr lang="en-US"/>
        </a:p>
      </dgm:t>
    </dgm:pt>
    <dgm:pt modelId="{15283B31-90AB-40DE-A788-0DFC9E416065}" type="pres">
      <dgm:prSet presAssocID="{11E60F89-2AE5-497D-B7C9-EA7C56813BA0}" presName="ChildText" presStyleLbl="revTx" presStyleIdx="3" presStyleCnt="5">
        <dgm:presLayoutVars>
          <dgm:chMax val="0"/>
          <dgm:chPref val="0"/>
          <dgm:bulletEnabled val="1"/>
        </dgm:presLayoutVars>
      </dgm:prSet>
      <dgm:spPr/>
    </dgm:pt>
    <dgm:pt modelId="{8BA39165-D566-4967-95DB-2CC2D2F9F839}" type="pres">
      <dgm:prSet presAssocID="{F63D4063-EFD6-485F-BD30-579A69E2BAFF}" presName="sibTrans" presStyleCnt="0"/>
      <dgm:spPr/>
    </dgm:pt>
    <dgm:pt modelId="{063FE221-27E1-46D0-B5CD-BAEA44F50EA2}" type="pres">
      <dgm:prSet presAssocID="{DF556BCD-5B60-4EDE-9CBF-1F068DAEF79A}" presName="composite" presStyleCnt="0"/>
      <dgm:spPr/>
    </dgm:pt>
    <dgm:pt modelId="{D51196A2-A187-4F89-B300-6E666E35D70E}" type="pres">
      <dgm:prSet presAssocID="{DF556BCD-5B60-4EDE-9CBF-1F068DAEF79A}" presName="bentUpArrow1" presStyleLbl="alignImgPlace1" presStyleIdx="4" presStyleCnt="5" custAng="16200000" custFlipVert="1" custScaleX="80915" custLinFactX="35968" custLinFactNeighborX="100000" custLinFactNeighborY="-83538"/>
      <dgm:spPr/>
    </dgm:pt>
    <dgm:pt modelId="{AB09AB1D-7F9A-4598-888F-8116FF661CC8}" type="pres">
      <dgm:prSet presAssocID="{DF556BCD-5B60-4EDE-9CBF-1F068DAEF79A}" presName="ParentText" presStyleLbl="node1" presStyleIdx="4" presStyleCnt="6" custScaleX="146844">
        <dgm:presLayoutVars>
          <dgm:chMax val="1"/>
          <dgm:chPref val="1"/>
          <dgm:bulletEnabled val="1"/>
        </dgm:presLayoutVars>
      </dgm:prSet>
      <dgm:spPr/>
      <dgm:t>
        <a:bodyPr/>
        <a:lstStyle/>
        <a:p>
          <a:endParaRPr lang="en-US"/>
        </a:p>
      </dgm:t>
    </dgm:pt>
    <dgm:pt modelId="{A89CFE88-D68F-4956-95E2-0F088A1C09B9}" type="pres">
      <dgm:prSet presAssocID="{DF556BCD-5B60-4EDE-9CBF-1F068DAEF79A}" presName="ChildText" presStyleLbl="revTx" presStyleIdx="4" presStyleCnt="5">
        <dgm:presLayoutVars>
          <dgm:chMax val="0"/>
          <dgm:chPref val="0"/>
          <dgm:bulletEnabled val="1"/>
        </dgm:presLayoutVars>
      </dgm:prSet>
      <dgm:spPr/>
    </dgm:pt>
    <dgm:pt modelId="{454A9B63-73D0-41E7-85D5-A3D1FB6B11B3}" type="pres">
      <dgm:prSet presAssocID="{C559862F-6BBE-45C2-B188-AA0F08D2B705}" presName="sibTrans" presStyleCnt="0"/>
      <dgm:spPr/>
    </dgm:pt>
    <dgm:pt modelId="{03900510-B76A-4839-A4C8-6D86E6EE636A}" type="pres">
      <dgm:prSet presAssocID="{EC2A0D2C-2557-4C70-87B7-7F630741B28C}" presName="composite" presStyleCnt="0"/>
      <dgm:spPr/>
    </dgm:pt>
    <dgm:pt modelId="{C0F2D86D-4C2C-4F96-8934-594D4D0F9C34}" type="pres">
      <dgm:prSet presAssocID="{EC2A0D2C-2557-4C70-87B7-7F630741B28C}" presName="ParentText" presStyleLbl="node1" presStyleIdx="5" presStyleCnt="6" custScaleX="146844">
        <dgm:presLayoutVars>
          <dgm:chMax val="1"/>
          <dgm:chPref val="1"/>
          <dgm:bulletEnabled val="1"/>
        </dgm:presLayoutVars>
      </dgm:prSet>
      <dgm:spPr/>
      <dgm:t>
        <a:bodyPr/>
        <a:lstStyle/>
        <a:p>
          <a:endParaRPr lang="en-US"/>
        </a:p>
      </dgm:t>
    </dgm:pt>
  </dgm:ptLst>
  <dgm:cxnLst>
    <dgm:cxn modelId="{5508CFF8-947A-4F3F-87F8-D34BBC0B1B4A}" srcId="{8D90AAF4-5BAB-4074-823A-75DB62ADEB3B}" destId="{3148AF9D-3051-406E-B099-EB6920B939C0}" srcOrd="1" destOrd="0" parTransId="{9BCB71E6-265E-45E4-AB18-BE300F14B08D}" sibTransId="{0637875A-09DA-4770-82DD-BBE006023BBB}"/>
    <dgm:cxn modelId="{89E520FB-0FC7-4AFD-82FD-11B41A90A59E}" type="presOf" srcId="{EC2A0D2C-2557-4C70-87B7-7F630741B28C}" destId="{C0F2D86D-4C2C-4F96-8934-594D4D0F9C34}" srcOrd="0" destOrd="0" presId="urn:microsoft.com/office/officeart/2005/8/layout/StepDownProcess"/>
    <dgm:cxn modelId="{F894854C-E2C2-4A30-BA32-541E38D149A0}" type="presOf" srcId="{2E9B8F1D-C721-4D79-A5B4-9E600945C603}" destId="{27F2EFC9-083F-4AE6-AC80-7C82EE8B8409}" srcOrd="0" destOrd="0" presId="urn:microsoft.com/office/officeart/2005/8/layout/StepDownProcess"/>
    <dgm:cxn modelId="{01663FFB-8124-4BBD-A27F-57DC99C0188C}" srcId="{8D90AAF4-5BAB-4074-823A-75DB62ADEB3B}" destId="{EC2A0D2C-2557-4C70-87B7-7F630741B28C}" srcOrd="5" destOrd="0" parTransId="{12D0C89C-9B2F-487E-B535-B7DA997B72A8}" sibTransId="{1F9DA974-1C87-46E0-B95E-F4061F200266}"/>
    <dgm:cxn modelId="{93B8C822-210F-4E83-AA2C-516593FDA5A7}" type="presOf" srcId="{B5D58CFA-7090-48D9-AB23-A0D4AF7F9F29}" destId="{248B54FD-F0BF-4FB3-A7F8-FC37FAF5A0D8}" srcOrd="0" destOrd="0" presId="urn:microsoft.com/office/officeart/2005/8/layout/StepDownProcess"/>
    <dgm:cxn modelId="{82593827-CEEC-4084-95A3-8B56E113E991}" srcId="{8D90AAF4-5BAB-4074-823A-75DB62ADEB3B}" destId="{11E60F89-2AE5-497D-B7C9-EA7C56813BA0}" srcOrd="3" destOrd="0" parTransId="{BA28E23E-9705-4604-AF59-23F16F82562D}" sibTransId="{F63D4063-EFD6-485F-BD30-579A69E2BAFF}"/>
    <dgm:cxn modelId="{225350A2-7659-4B4A-B123-250A2D7DED84}" srcId="{8D90AAF4-5BAB-4074-823A-75DB62ADEB3B}" destId="{2E9B8F1D-C721-4D79-A5B4-9E600945C603}" srcOrd="0" destOrd="0" parTransId="{46F00884-A0F2-4C59-B916-D37EF95C9034}" sibTransId="{B3F3CAB3-0429-4C82-ADCE-2A214A99100B}"/>
    <dgm:cxn modelId="{B8AEBB8A-4307-4717-A01E-A87DCDA01C23}" srcId="{8D90AAF4-5BAB-4074-823A-75DB62ADEB3B}" destId="{B5D58CFA-7090-48D9-AB23-A0D4AF7F9F29}" srcOrd="2" destOrd="0" parTransId="{5D576EA2-CD2C-4999-B8EE-4D41398CD92C}" sibTransId="{F2014737-201E-48CD-AE83-8F0258372D79}"/>
    <dgm:cxn modelId="{DF3CA053-7F24-4B3E-BB25-E59EE5E048D6}" type="presOf" srcId="{DF556BCD-5B60-4EDE-9CBF-1F068DAEF79A}" destId="{AB09AB1D-7F9A-4598-888F-8116FF661CC8}" srcOrd="0" destOrd="0" presId="urn:microsoft.com/office/officeart/2005/8/layout/StepDownProcess"/>
    <dgm:cxn modelId="{D1D554C5-1AB8-4476-8939-86C4D23ECB71}" type="presOf" srcId="{11E60F89-2AE5-497D-B7C9-EA7C56813BA0}" destId="{831385CB-2A8C-47FD-AB36-940EA5F4E7C7}" srcOrd="0" destOrd="0" presId="urn:microsoft.com/office/officeart/2005/8/layout/StepDownProcess"/>
    <dgm:cxn modelId="{26F25A91-2D21-4FC7-8AFD-FC144E5224F1}" type="presOf" srcId="{8D90AAF4-5BAB-4074-823A-75DB62ADEB3B}" destId="{89140216-AE0D-4BCC-BBDD-B4B64A54EAF3}" srcOrd="0" destOrd="0" presId="urn:microsoft.com/office/officeart/2005/8/layout/StepDownProcess"/>
    <dgm:cxn modelId="{0EC490FF-8F6D-4788-8C6D-B6911807AF88}" type="presOf" srcId="{3148AF9D-3051-406E-B099-EB6920B939C0}" destId="{0DEDBF8B-E43D-46F6-8CE7-82AB32FBEB48}" srcOrd="0" destOrd="0" presId="urn:microsoft.com/office/officeart/2005/8/layout/StepDownProcess"/>
    <dgm:cxn modelId="{1BF1D20C-D161-4F89-93DF-C2D8AD513AFF}" srcId="{8D90AAF4-5BAB-4074-823A-75DB62ADEB3B}" destId="{DF556BCD-5B60-4EDE-9CBF-1F068DAEF79A}" srcOrd="4" destOrd="0" parTransId="{5242BC20-0F3F-4926-8C81-85811180E6AC}" sibTransId="{C559862F-6BBE-45C2-B188-AA0F08D2B705}"/>
    <dgm:cxn modelId="{7285B544-8CF5-4DE0-B90E-8152577B6B47}" type="presParOf" srcId="{89140216-AE0D-4BCC-BBDD-B4B64A54EAF3}" destId="{937231F6-6116-47D9-BD9E-5A6FBD023031}" srcOrd="0" destOrd="0" presId="urn:microsoft.com/office/officeart/2005/8/layout/StepDownProcess"/>
    <dgm:cxn modelId="{585DF9AD-DB93-49E0-85D2-E87821A61CD1}" type="presParOf" srcId="{937231F6-6116-47D9-BD9E-5A6FBD023031}" destId="{F3FFC0BE-E4AB-464C-B11E-7DD8919BC7A8}" srcOrd="0" destOrd="0" presId="urn:microsoft.com/office/officeart/2005/8/layout/StepDownProcess"/>
    <dgm:cxn modelId="{950867FE-063C-4E08-9423-05DF6CA14B71}" type="presParOf" srcId="{937231F6-6116-47D9-BD9E-5A6FBD023031}" destId="{27F2EFC9-083F-4AE6-AC80-7C82EE8B8409}" srcOrd="1" destOrd="0" presId="urn:microsoft.com/office/officeart/2005/8/layout/StepDownProcess"/>
    <dgm:cxn modelId="{EC8234A8-E23E-4D9E-B0FB-3EC778749BC7}" type="presParOf" srcId="{937231F6-6116-47D9-BD9E-5A6FBD023031}" destId="{0136AE48-8DDE-44AE-894A-3864FF35CF71}" srcOrd="2" destOrd="0" presId="urn:microsoft.com/office/officeart/2005/8/layout/StepDownProcess"/>
    <dgm:cxn modelId="{86B89BD7-11A6-49D4-BD8C-4947D6E2AB3E}" type="presParOf" srcId="{89140216-AE0D-4BCC-BBDD-B4B64A54EAF3}" destId="{D151825D-AFB5-43D5-9684-9762E078B18E}" srcOrd="1" destOrd="0" presId="urn:microsoft.com/office/officeart/2005/8/layout/StepDownProcess"/>
    <dgm:cxn modelId="{F0211CE2-FE79-41CB-9AA2-3E3292312CC0}" type="presParOf" srcId="{89140216-AE0D-4BCC-BBDD-B4B64A54EAF3}" destId="{0892F724-DEFB-4A3E-A12B-8A8F6D4AF72C}" srcOrd="2" destOrd="0" presId="urn:microsoft.com/office/officeart/2005/8/layout/StepDownProcess"/>
    <dgm:cxn modelId="{F4640596-3E6B-43FF-804C-8E18A4224A5E}" type="presParOf" srcId="{0892F724-DEFB-4A3E-A12B-8A8F6D4AF72C}" destId="{BF5AA23E-C113-4290-9CA9-63349E5165EC}" srcOrd="0" destOrd="0" presId="urn:microsoft.com/office/officeart/2005/8/layout/StepDownProcess"/>
    <dgm:cxn modelId="{7EC6AE06-32DF-4495-AD0A-C3361B73BBA9}" type="presParOf" srcId="{0892F724-DEFB-4A3E-A12B-8A8F6D4AF72C}" destId="{0DEDBF8B-E43D-46F6-8CE7-82AB32FBEB48}" srcOrd="1" destOrd="0" presId="urn:microsoft.com/office/officeart/2005/8/layout/StepDownProcess"/>
    <dgm:cxn modelId="{9867E4B2-AA05-48DA-8740-4D7C50BF9773}" type="presParOf" srcId="{0892F724-DEFB-4A3E-A12B-8A8F6D4AF72C}" destId="{5F00CA9E-08A2-41F5-A88D-2681172275F8}" srcOrd="2" destOrd="0" presId="urn:microsoft.com/office/officeart/2005/8/layout/StepDownProcess"/>
    <dgm:cxn modelId="{914C8A1E-929F-4F14-A143-397C453A6A85}" type="presParOf" srcId="{89140216-AE0D-4BCC-BBDD-B4B64A54EAF3}" destId="{59C3584C-B989-4CFF-A029-6BEA35521AE7}" srcOrd="3" destOrd="0" presId="urn:microsoft.com/office/officeart/2005/8/layout/StepDownProcess"/>
    <dgm:cxn modelId="{763F424B-CF15-4E5D-887B-8A710109A39F}" type="presParOf" srcId="{89140216-AE0D-4BCC-BBDD-B4B64A54EAF3}" destId="{5901EB13-6AFA-4B12-8591-3443EA10B9E7}" srcOrd="4" destOrd="0" presId="urn:microsoft.com/office/officeart/2005/8/layout/StepDownProcess"/>
    <dgm:cxn modelId="{DFB2E226-7821-4A57-B4DA-5C66B5048C6A}" type="presParOf" srcId="{5901EB13-6AFA-4B12-8591-3443EA10B9E7}" destId="{C775EDFB-4423-46EA-8366-5FFAEA0ECB6D}" srcOrd="0" destOrd="0" presId="urn:microsoft.com/office/officeart/2005/8/layout/StepDownProcess"/>
    <dgm:cxn modelId="{A37778FD-3835-4E9D-BB0E-41263E1B8DD7}" type="presParOf" srcId="{5901EB13-6AFA-4B12-8591-3443EA10B9E7}" destId="{248B54FD-F0BF-4FB3-A7F8-FC37FAF5A0D8}" srcOrd="1" destOrd="0" presId="urn:microsoft.com/office/officeart/2005/8/layout/StepDownProcess"/>
    <dgm:cxn modelId="{A8473BC7-3562-495F-9B05-0ED0473681F1}" type="presParOf" srcId="{5901EB13-6AFA-4B12-8591-3443EA10B9E7}" destId="{5BE1B360-AC1F-42BA-B1E5-06C4BF0A939B}" srcOrd="2" destOrd="0" presId="urn:microsoft.com/office/officeart/2005/8/layout/StepDownProcess"/>
    <dgm:cxn modelId="{CBC27A66-D5A4-4B9A-9F4A-C0BFC51EB5C4}" type="presParOf" srcId="{89140216-AE0D-4BCC-BBDD-B4B64A54EAF3}" destId="{92BDC59F-06F6-40F1-A8FD-F1B2D8C9B229}" srcOrd="5" destOrd="0" presId="urn:microsoft.com/office/officeart/2005/8/layout/StepDownProcess"/>
    <dgm:cxn modelId="{1EA833D8-12B5-4889-9B38-F0B674AC4597}" type="presParOf" srcId="{89140216-AE0D-4BCC-BBDD-B4B64A54EAF3}" destId="{E6B99D15-35B7-41BA-9EED-2D106130D910}" srcOrd="6" destOrd="0" presId="urn:microsoft.com/office/officeart/2005/8/layout/StepDownProcess"/>
    <dgm:cxn modelId="{A025FC60-362E-48D5-ADC9-B3786B0E928F}" type="presParOf" srcId="{E6B99D15-35B7-41BA-9EED-2D106130D910}" destId="{ECCA7016-8ED4-4172-B4D5-CD3E52731A54}" srcOrd="0" destOrd="0" presId="urn:microsoft.com/office/officeart/2005/8/layout/StepDownProcess"/>
    <dgm:cxn modelId="{D60349B2-46DC-4F76-AC33-2E78DA99993C}" type="presParOf" srcId="{E6B99D15-35B7-41BA-9EED-2D106130D910}" destId="{831385CB-2A8C-47FD-AB36-940EA5F4E7C7}" srcOrd="1" destOrd="0" presId="urn:microsoft.com/office/officeart/2005/8/layout/StepDownProcess"/>
    <dgm:cxn modelId="{AD0718B9-1069-423B-AD1B-27A235226C15}" type="presParOf" srcId="{E6B99D15-35B7-41BA-9EED-2D106130D910}" destId="{15283B31-90AB-40DE-A788-0DFC9E416065}" srcOrd="2" destOrd="0" presId="urn:microsoft.com/office/officeart/2005/8/layout/StepDownProcess"/>
    <dgm:cxn modelId="{765C49D5-167F-4741-9D0E-CB772EBB386C}" type="presParOf" srcId="{89140216-AE0D-4BCC-BBDD-B4B64A54EAF3}" destId="{8BA39165-D566-4967-95DB-2CC2D2F9F839}" srcOrd="7" destOrd="0" presId="urn:microsoft.com/office/officeart/2005/8/layout/StepDownProcess"/>
    <dgm:cxn modelId="{6DAD8F86-817D-43B0-BE69-4CF01BD15322}" type="presParOf" srcId="{89140216-AE0D-4BCC-BBDD-B4B64A54EAF3}" destId="{063FE221-27E1-46D0-B5CD-BAEA44F50EA2}" srcOrd="8" destOrd="0" presId="urn:microsoft.com/office/officeart/2005/8/layout/StepDownProcess"/>
    <dgm:cxn modelId="{EB8947B7-9B90-4524-AB50-8D9921E475E3}" type="presParOf" srcId="{063FE221-27E1-46D0-B5CD-BAEA44F50EA2}" destId="{D51196A2-A187-4F89-B300-6E666E35D70E}" srcOrd="0" destOrd="0" presId="urn:microsoft.com/office/officeart/2005/8/layout/StepDownProcess"/>
    <dgm:cxn modelId="{217C73CC-478F-4B28-9BF7-A12FDB48823A}" type="presParOf" srcId="{063FE221-27E1-46D0-B5CD-BAEA44F50EA2}" destId="{AB09AB1D-7F9A-4598-888F-8116FF661CC8}" srcOrd="1" destOrd="0" presId="urn:microsoft.com/office/officeart/2005/8/layout/StepDownProcess"/>
    <dgm:cxn modelId="{F41E8057-D5C1-4852-850B-BF572927B2B1}" type="presParOf" srcId="{063FE221-27E1-46D0-B5CD-BAEA44F50EA2}" destId="{A89CFE88-D68F-4956-95E2-0F088A1C09B9}" srcOrd="2" destOrd="0" presId="urn:microsoft.com/office/officeart/2005/8/layout/StepDownProcess"/>
    <dgm:cxn modelId="{B478FF4D-EFF5-414F-B11B-A7812F118837}" type="presParOf" srcId="{89140216-AE0D-4BCC-BBDD-B4B64A54EAF3}" destId="{454A9B63-73D0-41E7-85D5-A3D1FB6B11B3}" srcOrd="9" destOrd="0" presId="urn:microsoft.com/office/officeart/2005/8/layout/StepDownProcess"/>
    <dgm:cxn modelId="{9B74FD5F-A2E5-4A7B-A0F2-FEAA7CA1577B}" type="presParOf" srcId="{89140216-AE0D-4BCC-BBDD-B4B64A54EAF3}" destId="{03900510-B76A-4839-A4C8-6D86E6EE636A}" srcOrd="10" destOrd="0" presId="urn:microsoft.com/office/officeart/2005/8/layout/StepDownProcess"/>
    <dgm:cxn modelId="{E4E70CA6-DD02-4FC1-8BC9-0D93953F6A7D}" type="presParOf" srcId="{03900510-B76A-4839-A4C8-6D86E6EE636A}" destId="{C0F2D86D-4C2C-4F96-8934-594D4D0F9C34}" srcOrd="0" destOrd="0" presId="urn:microsoft.com/office/officeart/2005/8/layout/StepDow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84C598-2121-41A2-9FFE-6759A9DE480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5D2B20A-225E-4C78-8DC9-9585E940895F}">
      <dgm:prSet phldrT="[Text]" custT="1"/>
      <dgm:spPr/>
      <dgm:t>
        <a:bodyPr/>
        <a:lstStyle/>
        <a:p>
          <a:r>
            <a:rPr lang="en-US" sz="2000" dirty="0" smtClean="0"/>
            <a:t>Identify basic requirements</a:t>
          </a:r>
          <a:endParaRPr lang="en-US" sz="2000" b="1" dirty="0">
            <a:solidFill>
              <a:srgbClr val="FF0000"/>
            </a:solidFill>
          </a:endParaRPr>
        </a:p>
      </dgm:t>
    </dgm:pt>
    <dgm:pt modelId="{378070D4-3EBF-4C4F-896D-E63D48309273}" cxnId="{E8BC19A0-9BC6-4C61-B5FC-4B100FD7345F}" type="parTrans">
      <dgm:prSet/>
      <dgm:spPr/>
      <dgm:t>
        <a:bodyPr/>
        <a:lstStyle/>
        <a:p>
          <a:endParaRPr lang="en-US" sz="2400"/>
        </a:p>
      </dgm:t>
    </dgm:pt>
    <dgm:pt modelId="{EABAC534-5957-431C-8BE4-0341ED40AB8E}" cxnId="{E8BC19A0-9BC6-4C61-B5FC-4B100FD7345F}" type="sibTrans">
      <dgm:prSet custT="1"/>
      <dgm:spPr/>
      <dgm:t>
        <a:bodyPr/>
        <a:lstStyle/>
        <a:p>
          <a:endParaRPr lang="en-US" sz="1800" dirty="0"/>
        </a:p>
      </dgm:t>
    </dgm:pt>
    <dgm:pt modelId="{EF1229C7-123C-47BA-9820-CC1FB60C9AA8}">
      <dgm:prSet phldrT="[Text]" custT="1"/>
      <dgm:spPr/>
      <dgm:t>
        <a:bodyPr lIns="0" rIns="0"/>
        <a:lstStyle/>
        <a:p>
          <a:r>
            <a:rPr lang="en-US" sz="2000" dirty="0" smtClean="0"/>
            <a:t>Develop initial prototype</a:t>
          </a:r>
          <a:endParaRPr lang="en-US" sz="2000" dirty="0"/>
        </a:p>
      </dgm:t>
    </dgm:pt>
    <dgm:pt modelId="{B90A3D36-4CB1-4355-A701-2F77022AD8F8}" cxnId="{3AE11AA6-4898-4B6C-85A7-E155E994C268}" type="parTrans">
      <dgm:prSet/>
      <dgm:spPr/>
      <dgm:t>
        <a:bodyPr/>
        <a:lstStyle/>
        <a:p>
          <a:endParaRPr lang="en-US" sz="2400"/>
        </a:p>
      </dgm:t>
    </dgm:pt>
    <dgm:pt modelId="{F3345632-04A5-42E3-99F3-5FEB0835D37E}" cxnId="{3AE11AA6-4898-4B6C-85A7-E155E994C268}" type="sibTrans">
      <dgm:prSet custT="1"/>
      <dgm:spPr/>
      <dgm:t>
        <a:bodyPr/>
        <a:lstStyle/>
        <a:p>
          <a:endParaRPr lang="en-US" sz="1800" dirty="0"/>
        </a:p>
      </dgm:t>
    </dgm:pt>
    <dgm:pt modelId="{DFE783F3-789A-44C1-B332-358E88AE741C}">
      <dgm:prSet phldrT="[Text]" custT="1"/>
      <dgm:spPr/>
      <dgm:t>
        <a:bodyPr/>
        <a:lstStyle/>
        <a:p>
          <a:r>
            <a:rPr lang="en-US" sz="2000" dirty="0" smtClean="0"/>
            <a:t>Review</a:t>
          </a:r>
          <a:endParaRPr lang="en-US" sz="2000" dirty="0"/>
        </a:p>
      </dgm:t>
    </dgm:pt>
    <dgm:pt modelId="{2281E203-3B83-401A-ADFB-06D067950E00}" cxnId="{E595D6DB-D8BF-47F2-B26E-615FDA242F89}" type="parTrans">
      <dgm:prSet/>
      <dgm:spPr/>
      <dgm:t>
        <a:bodyPr/>
        <a:lstStyle/>
        <a:p>
          <a:endParaRPr lang="en-US" sz="2400"/>
        </a:p>
      </dgm:t>
    </dgm:pt>
    <dgm:pt modelId="{DD510481-E641-4683-B2B1-054045809EAA}" cxnId="{E595D6DB-D8BF-47F2-B26E-615FDA242F89}" type="sibTrans">
      <dgm:prSet custT="1"/>
      <dgm:spPr/>
      <dgm:t>
        <a:bodyPr/>
        <a:lstStyle/>
        <a:p>
          <a:endParaRPr lang="en-US" sz="1800" dirty="0"/>
        </a:p>
      </dgm:t>
    </dgm:pt>
    <dgm:pt modelId="{4FF86AD3-C81F-43A1-A61A-83824C9E0E24}">
      <dgm:prSet phldrT="[Text]" custT="1"/>
      <dgm:spPr/>
      <dgm:t>
        <a:bodyPr/>
        <a:lstStyle/>
        <a:p>
          <a:r>
            <a:rPr lang="en-US" sz="2000" dirty="0" smtClean="0"/>
            <a:t>Revise &amp; Enhance</a:t>
          </a:r>
          <a:endParaRPr lang="en-US" sz="2000" dirty="0"/>
        </a:p>
      </dgm:t>
    </dgm:pt>
    <dgm:pt modelId="{13CA9AC2-29A6-461F-A5CA-483712111527}" cxnId="{8CB4C657-7142-480D-8AFC-4DD2BD5E5B49}" type="parTrans">
      <dgm:prSet/>
      <dgm:spPr/>
      <dgm:t>
        <a:bodyPr/>
        <a:lstStyle/>
        <a:p>
          <a:endParaRPr lang="en-US" sz="2400"/>
        </a:p>
      </dgm:t>
    </dgm:pt>
    <dgm:pt modelId="{67CB457C-22DA-4C36-8913-15763C6ABB69}" cxnId="{8CB4C657-7142-480D-8AFC-4DD2BD5E5B49}" type="sibTrans">
      <dgm:prSet custT="1"/>
      <dgm:spPr/>
      <dgm:t>
        <a:bodyPr/>
        <a:lstStyle/>
        <a:p>
          <a:endParaRPr lang="en-US" sz="1800" dirty="0"/>
        </a:p>
      </dgm:t>
    </dgm:pt>
    <dgm:pt modelId="{596C0F9A-BD7B-448B-87BC-A1A80A4785C3}">
      <dgm:prSet custT="1"/>
      <dgm:spPr/>
      <dgm:t>
        <a:bodyPr/>
        <a:lstStyle/>
        <a:p>
          <a:r>
            <a:rPr lang="en-US" sz="2000" dirty="0" smtClean="0"/>
            <a:t>Plan &amp; Design</a:t>
          </a:r>
          <a:endParaRPr lang="en-US" sz="2000" dirty="0"/>
        </a:p>
      </dgm:t>
    </dgm:pt>
    <dgm:pt modelId="{B0FBABD9-8838-40CB-BCBC-AD07E72ED9F1}" cxnId="{46B3351F-F703-4287-8065-16AEB82C0B37}" type="parTrans">
      <dgm:prSet/>
      <dgm:spPr/>
      <dgm:t>
        <a:bodyPr/>
        <a:lstStyle/>
        <a:p>
          <a:endParaRPr lang="en-US" sz="2000"/>
        </a:p>
      </dgm:t>
    </dgm:pt>
    <dgm:pt modelId="{76CA1137-D56B-4EE1-A743-F357F72970D6}" cxnId="{46B3351F-F703-4287-8065-16AEB82C0B37}" type="sibTrans">
      <dgm:prSet custT="1"/>
      <dgm:spPr/>
      <dgm:t>
        <a:bodyPr/>
        <a:lstStyle/>
        <a:p>
          <a:endParaRPr lang="en-US" sz="2000" dirty="0"/>
        </a:p>
      </dgm:t>
    </dgm:pt>
    <dgm:pt modelId="{BF9202C6-2997-4B47-B823-8AB93C08C7B2}" type="pres">
      <dgm:prSet presAssocID="{C884C598-2121-41A2-9FFE-6759A9DE4803}" presName="cycle" presStyleCnt="0">
        <dgm:presLayoutVars>
          <dgm:dir/>
          <dgm:resizeHandles val="exact"/>
        </dgm:presLayoutVars>
      </dgm:prSet>
      <dgm:spPr/>
      <dgm:t>
        <a:bodyPr/>
        <a:lstStyle/>
        <a:p>
          <a:endParaRPr lang="en-US"/>
        </a:p>
      </dgm:t>
    </dgm:pt>
    <dgm:pt modelId="{A066BC70-962D-47AC-B66D-E27FA12BAAB6}" type="pres">
      <dgm:prSet presAssocID="{95D2B20A-225E-4C78-8DC9-9585E940895F}" presName="node" presStyleLbl="node1" presStyleIdx="0" presStyleCnt="5" custScaleX="136509">
        <dgm:presLayoutVars>
          <dgm:bulletEnabled val="1"/>
        </dgm:presLayoutVars>
      </dgm:prSet>
      <dgm:spPr/>
      <dgm:t>
        <a:bodyPr/>
        <a:lstStyle/>
        <a:p>
          <a:endParaRPr lang="en-US"/>
        </a:p>
      </dgm:t>
    </dgm:pt>
    <dgm:pt modelId="{83F09ADA-9B39-40EA-8E67-471E4DB2A24F}" type="pres">
      <dgm:prSet presAssocID="{EABAC534-5957-431C-8BE4-0341ED40AB8E}" presName="sibTrans" presStyleLbl="sibTrans2D1" presStyleIdx="0" presStyleCnt="5"/>
      <dgm:spPr/>
      <dgm:t>
        <a:bodyPr/>
        <a:lstStyle/>
        <a:p>
          <a:endParaRPr lang="en-US"/>
        </a:p>
      </dgm:t>
    </dgm:pt>
    <dgm:pt modelId="{7FCE57F6-DB23-4AE2-B3F3-248D4A7CDEAE}" type="pres">
      <dgm:prSet presAssocID="{EABAC534-5957-431C-8BE4-0341ED40AB8E}" presName="connectorText" presStyleLbl="sibTrans2D1" presStyleIdx="0" presStyleCnt="5"/>
      <dgm:spPr/>
      <dgm:t>
        <a:bodyPr/>
        <a:lstStyle/>
        <a:p>
          <a:endParaRPr lang="en-US"/>
        </a:p>
      </dgm:t>
    </dgm:pt>
    <dgm:pt modelId="{67949ED6-CAE2-4EB2-B9C9-0C45EB517750}" type="pres">
      <dgm:prSet presAssocID="{596C0F9A-BD7B-448B-87BC-A1A80A4785C3}" presName="node" presStyleLbl="node1" presStyleIdx="1" presStyleCnt="5">
        <dgm:presLayoutVars>
          <dgm:bulletEnabled val="1"/>
        </dgm:presLayoutVars>
      </dgm:prSet>
      <dgm:spPr/>
      <dgm:t>
        <a:bodyPr/>
        <a:lstStyle/>
        <a:p>
          <a:endParaRPr lang="en-US"/>
        </a:p>
      </dgm:t>
    </dgm:pt>
    <dgm:pt modelId="{2602408E-1C12-4BE2-B8C9-6FD0AFE34CC6}" type="pres">
      <dgm:prSet presAssocID="{76CA1137-D56B-4EE1-A743-F357F72970D6}" presName="sibTrans" presStyleLbl="sibTrans2D1" presStyleIdx="1" presStyleCnt="5"/>
      <dgm:spPr/>
      <dgm:t>
        <a:bodyPr/>
        <a:lstStyle/>
        <a:p>
          <a:endParaRPr lang="en-US"/>
        </a:p>
      </dgm:t>
    </dgm:pt>
    <dgm:pt modelId="{5A601F49-7296-42AB-ABD4-F50BF945CC31}" type="pres">
      <dgm:prSet presAssocID="{76CA1137-D56B-4EE1-A743-F357F72970D6}" presName="connectorText" presStyleLbl="sibTrans2D1" presStyleIdx="1" presStyleCnt="5"/>
      <dgm:spPr/>
      <dgm:t>
        <a:bodyPr/>
        <a:lstStyle/>
        <a:p>
          <a:endParaRPr lang="en-US"/>
        </a:p>
      </dgm:t>
    </dgm:pt>
    <dgm:pt modelId="{1CFFED9B-273E-4F1F-973C-C74F0883D551}" type="pres">
      <dgm:prSet presAssocID="{EF1229C7-123C-47BA-9820-CC1FB60C9AA8}" presName="node" presStyleLbl="node1" presStyleIdx="2" presStyleCnt="5" custScaleX="114771">
        <dgm:presLayoutVars>
          <dgm:bulletEnabled val="1"/>
        </dgm:presLayoutVars>
      </dgm:prSet>
      <dgm:spPr/>
      <dgm:t>
        <a:bodyPr/>
        <a:lstStyle/>
        <a:p>
          <a:endParaRPr lang="en-US"/>
        </a:p>
      </dgm:t>
    </dgm:pt>
    <dgm:pt modelId="{E8C20538-DFA2-4653-9A6A-B54F552CC170}" type="pres">
      <dgm:prSet presAssocID="{F3345632-04A5-42E3-99F3-5FEB0835D37E}" presName="sibTrans" presStyleLbl="sibTrans2D1" presStyleIdx="2" presStyleCnt="5"/>
      <dgm:spPr/>
      <dgm:t>
        <a:bodyPr/>
        <a:lstStyle/>
        <a:p>
          <a:endParaRPr lang="en-US"/>
        </a:p>
      </dgm:t>
    </dgm:pt>
    <dgm:pt modelId="{A3B5367B-5387-4284-B041-056F0840C016}" type="pres">
      <dgm:prSet presAssocID="{F3345632-04A5-42E3-99F3-5FEB0835D37E}" presName="connectorText" presStyleLbl="sibTrans2D1" presStyleIdx="2" presStyleCnt="5"/>
      <dgm:spPr/>
      <dgm:t>
        <a:bodyPr/>
        <a:lstStyle/>
        <a:p>
          <a:endParaRPr lang="en-US"/>
        </a:p>
      </dgm:t>
    </dgm:pt>
    <dgm:pt modelId="{3DECB94F-E753-4D8B-AB53-54C4CE24DD27}" type="pres">
      <dgm:prSet presAssocID="{DFE783F3-789A-44C1-B332-358E88AE741C}" presName="node" presStyleLbl="node1" presStyleIdx="3" presStyleCnt="5">
        <dgm:presLayoutVars>
          <dgm:bulletEnabled val="1"/>
        </dgm:presLayoutVars>
      </dgm:prSet>
      <dgm:spPr/>
      <dgm:t>
        <a:bodyPr/>
        <a:lstStyle/>
        <a:p>
          <a:endParaRPr lang="en-US"/>
        </a:p>
      </dgm:t>
    </dgm:pt>
    <dgm:pt modelId="{60BA3DB8-C0AB-4102-BC51-004CFFBBCE64}" type="pres">
      <dgm:prSet presAssocID="{DD510481-E641-4683-B2B1-054045809EAA}" presName="sibTrans" presStyleLbl="sibTrans2D1" presStyleIdx="3" presStyleCnt="5"/>
      <dgm:spPr/>
      <dgm:t>
        <a:bodyPr/>
        <a:lstStyle/>
        <a:p>
          <a:endParaRPr lang="en-US"/>
        </a:p>
      </dgm:t>
    </dgm:pt>
    <dgm:pt modelId="{079B0F10-985A-42B5-9E98-7B0AE018ADA1}" type="pres">
      <dgm:prSet presAssocID="{DD510481-E641-4683-B2B1-054045809EAA}" presName="connectorText" presStyleLbl="sibTrans2D1" presStyleIdx="3" presStyleCnt="5"/>
      <dgm:spPr/>
      <dgm:t>
        <a:bodyPr/>
        <a:lstStyle/>
        <a:p>
          <a:endParaRPr lang="en-US"/>
        </a:p>
      </dgm:t>
    </dgm:pt>
    <dgm:pt modelId="{02A32A0A-2903-450B-B049-A77D109F04A5}" type="pres">
      <dgm:prSet presAssocID="{4FF86AD3-C81F-43A1-A61A-83824C9E0E24}" presName="node" presStyleLbl="node1" presStyleIdx="4" presStyleCnt="5" custScaleX="112526">
        <dgm:presLayoutVars>
          <dgm:bulletEnabled val="1"/>
        </dgm:presLayoutVars>
      </dgm:prSet>
      <dgm:spPr/>
      <dgm:t>
        <a:bodyPr/>
        <a:lstStyle/>
        <a:p>
          <a:endParaRPr lang="en-US"/>
        </a:p>
      </dgm:t>
    </dgm:pt>
    <dgm:pt modelId="{1578B0F1-1DCB-4BA1-A386-90F3906F7E0C}" type="pres">
      <dgm:prSet presAssocID="{67CB457C-22DA-4C36-8913-15763C6ABB69}" presName="sibTrans" presStyleLbl="sibTrans2D1" presStyleIdx="4" presStyleCnt="5"/>
      <dgm:spPr/>
      <dgm:t>
        <a:bodyPr/>
        <a:lstStyle/>
        <a:p>
          <a:endParaRPr lang="en-US"/>
        </a:p>
      </dgm:t>
    </dgm:pt>
    <dgm:pt modelId="{A86B8D61-70DF-469D-BC26-F2A04AEA1BEC}" type="pres">
      <dgm:prSet presAssocID="{67CB457C-22DA-4C36-8913-15763C6ABB69}" presName="connectorText" presStyleLbl="sibTrans2D1" presStyleIdx="4" presStyleCnt="5"/>
      <dgm:spPr/>
      <dgm:t>
        <a:bodyPr/>
        <a:lstStyle/>
        <a:p>
          <a:endParaRPr lang="en-US"/>
        </a:p>
      </dgm:t>
    </dgm:pt>
  </dgm:ptLst>
  <dgm:cxnLst>
    <dgm:cxn modelId="{C596C857-08E9-44E1-B97C-C0BAC8512BBD}" type="presOf" srcId="{DD510481-E641-4683-B2B1-054045809EAA}" destId="{60BA3DB8-C0AB-4102-BC51-004CFFBBCE64}" srcOrd="0" destOrd="0" presId="urn:microsoft.com/office/officeart/2005/8/layout/cycle2"/>
    <dgm:cxn modelId="{47C7A99C-2B7B-4E97-827B-E001E615B076}" type="presOf" srcId="{C884C598-2121-41A2-9FFE-6759A9DE4803}" destId="{BF9202C6-2997-4B47-B823-8AB93C08C7B2}" srcOrd="0" destOrd="0" presId="urn:microsoft.com/office/officeart/2005/8/layout/cycle2"/>
    <dgm:cxn modelId="{A57A0E84-F6E9-4325-BF2D-12D6B3679D0C}" type="presOf" srcId="{76CA1137-D56B-4EE1-A743-F357F72970D6}" destId="{5A601F49-7296-42AB-ABD4-F50BF945CC31}" srcOrd="1" destOrd="0" presId="urn:microsoft.com/office/officeart/2005/8/layout/cycle2"/>
    <dgm:cxn modelId="{C0F7C14F-FEED-4589-BE88-D1621475B491}" type="presOf" srcId="{F3345632-04A5-42E3-99F3-5FEB0835D37E}" destId="{E8C20538-DFA2-4653-9A6A-B54F552CC170}" srcOrd="0" destOrd="0" presId="urn:microsoft.com/office/officeart/2005/8/layout/cycle2"/>
    <dgm:cxn modelId="{94C729D9-E51D-40F6-B943-71A4A20CC734}" type="presOf" srcId="{67CB457C-22DA-4C36-8913-15763C6ABB69}" destId="{1578B0F1-1DCB-4BA1-A386-90F3906F7E0C}" srcOrd="0" destOrd="0" presId="urn:microsoft.com/office/officeart/2005/8/layout/cycle2"/>
    <dgm:cxn modelId="{AB1E361D-B0D8-4093-8301-73D6BD57D88E}" type="presOf" srcId="{DFE783F3-789A-44C1-B332-358E88AE741C}" destId="{3DECB94F-E753-4D8B-AB53-54C4CE24DD27}" srcOrd="0" destOrd="0" presId="urn:microsoft.com/office/officeart/2005/8/layout/cycle2"/>
    <dgm:cxn modelId="{0A26D816-DDE5-49C7-AA24-DFA5F2FBF624}" type="presOf" srcId="{67CB457C-22DA-4C36-8913-15763C6ABB69}" destId="{A86B8D61-70DF-469D-BC26-F2A04AEA1BEC}" srcOrd="1" destOrd="0" presId="urn:microsoft.com/office/officeart/2005/8/layout/cycle2"/>
    <dgm:cxn modelId="{B208C39B-F61F-4689-B584-6883A1AF7B2F}" type="presOf" srcId="{DD510481-E641-4683-B2B1-054045809EAA}" destId="{079B0F10-985A-42B5-9E98-7B0AE018ADA1}" srcOrd="1" destOrd="0" presId="urn:microsoft.com/office/officeart/2005/8/layout/cycle2"/>
    <dgm:cxn modelId="{AC7F795A-138D-4C9B-A7E4-3FB0278D82CF}" type="presOf" srcId="{F3345632-04A5-42E3-99F3-5FEB0835D37E}" destId="{A3B5367B-5387-4284-B041-056F0840C016}" srcOrd="1" destOrd="0" presId="urn:microsoft.com/office/officeart/2005/8/layout/cycle2"/>
    <dgm:cxn modelId="{2F85722B-4E53-493A-92EE-D9E4687EDE59}" type="presOf" srcId="{76CA1137-D56B-4EE1-A743-F357F72970D6}" destId="{2602408E-1C12-4BE2-B8C9-6FD0AFE34CC6}" srcOrd="0" destOrd="0" presId="urn:microsoft.com/office/officeart/2005/8/layout/cycle2"/>
    <dgm:cxn modelId="{E595D6DB-D8BF-47F2-B26E-615FDA242F89}" srcId="{C884C598-2121-41A2-9FFE-6759A9DE4803}" destId="{DFE783F3-789A-44C1-B332-358E88AE741C}" srcOrd="3" destOrd="0" parTransId="{2281E203-3B83-401A-ADFB-06D067950E00}" sibTransId="{DD510481-E641-4683-B2B1-054045809EAA}"/>
    <dgm:cxn modelId="{4D656557-66BD-4791-83C0-05C25AFB4509}" type="presOf" srcId="{EF1229C7-123C-47BA-9820-CC1FB60C9AA8}" destId="{1CFFED9B-273E-4F1F-973C-C74F0883D551}" srcOrd="0" destOrd="0" presId="urn:microsoft.com/office/officeart/2005/8/layout/cycle2"/>
    <dgm:cxn modelId="{8CB4C657-7142-480D-8AFC-4DD2BD5E5B49}" srcId="{C884C598-2121-41A2-9FFE-6759A9DE4803}" destId="{4FF86AD3-C81F-43A1-A61A-83824C9E0E24}" srcOrd="4" destOrd="0" parTransId="{13CA9AC2-29A6-461F-A5CA-483712111527}" sibTransId="{67CB457C-22DA-4C36-8913-15763C6ABB69}"/>
    <dgm:cxn modelId="{0EE51F8D-46E4-49BD-83E9-C8596A0DDB1E}" type="presOf" srcId="{95D2B20A-225E-4C78-8DC9-9585E940895F}" destId="{A066BC70-962D-47AC-B66D-E27FA12BAAB6}" srcOrd="0" destOrd="0" presId="urn:microsoft.com/office/officeart/2005/8/layout/cycle2"/>
    <dgm:cxn modelId="{8E3ED2B4-C2F4-4095-B6B1-8ECCC6D6E0A7}" type="presOf" srcId="{4FF86AD3-C81F-43A1-A61A-83824C9E0E24}" destId="{02A32A0A-2903-450B-B049-A77D109F04A5}" srcOrd="0" destOrd="0" presId="urn:microsoft.com/office/officeart/2005/8/layout/cycle2"/>
    <dgm:cxn modelId="{3AE11AA6-4898-4B6C-85A7-E155E994C268}" srcId="{C884C598-2121-41A2-9FFE-6759A9DE4803}" destId="{EF1229C7-123C-47BA-9820-CC1FB60C9AA8}" srcOrd="2" destOrd="0" parTransId="{B90A3D36-4CB1-4355-A701-2F77022AD8F8}" sibTransId="{F3345632-04A5-42E3-99F3-5FEB0835D37E}"/>
    <dgm:cxn modelId="{8FC21E78-6861-406D-AF78-30D90EB38491}" type="presOf" srcId="{596C0F9A-BD7B-448B-87BC-A1A80A4785C3}" destId="{67949ED6-CAE2-4EB2-B9C9-0C45EB517750}" srcOrd="0" destOrd="0" presId="urn:microsoft.com/office/officeart/2005/8/layout/cycle2"/>
    <dgm:cxn modelId="{E8BC19A0-9BC6-4C61-B5FC-4B100FD7345F}" srcId="{C884C598-2121-41A2-9FFE-6759A9DE4803}" destId="{95D2B20A-225E-4C78-8DC9-9585E940895F}" srcOrd="0" destOrd="0" parTransId="{378070D4-3EBF-4C4F-896D-E63D48309273}" sibTransId="{EABAC534-5957-431C-8BE4-0341ED40AB8E}"/>
    <dgm:cxn modelId="{46B3351F-F703-4287-8065-16AEB82C0B37}" srcId="{C884C598-2121-41A2-9FFE-6759A9DE4803}" destId="{596C0F9A-BD7B-448B-87BC-A1A80A4785C3}" srcOrd="1" destOrd="0" parTransId="{B0FBABD9-8838-40CB-BCBC-AD07E72ED9F1}" sibTransId="{76CA1137-D56B-4EE1-A743-F357F72970D6}"/>
    <dgm:cxn modelId="{41969AE1-BCA3-4E35-8F63-432AF81670DE}" type="presOf" srcId="{EABAC534-5957-431C-8BE4-0341ED40AB8E}" destId="{83F09ADA-9B39-40EA-8E67-471E4DB2A24F}" srcOrd="0" destOrd="0" presId="urn:microsoft.com/office/officeart/2005/8/layout/cycle2"/>
    <dgm:cxn modelId="{5E0376C8-60C3-46A5-8C65-D212836FB0E0}" type="presOf" srcId="{EABAC534-5957-431C-8BE4-0341ED40AB8E}" destId="{7FCE57F6-DB23-4AE2-B3F3-248D4A7CDEAE}" srcOrd="1" destOrd="0" presId="urn:microsoft.com/office/officeart/2005/8/layout/cycle2"/>
    <dgm:cxn modelId="{F4C480B9-EEE8-44E0-B9FD-125D2B2A43B9}" type="presParOf" srcId="{BF9202C6-2997-4B47-B823-8AB93C08C7B2}" destId="{A066BC70-962D-47AC-B66D-E27FA12BAAB6}" srcOrd="0" destOrd="0" presId="urn:microsoft.com/office/officeart/2005/8/layout/cycle2"/>
    <dgm:cxn modelId="{3261F0A5-EEF0-41D6-9243-67485CCDE035}" type="presParOf" srcId="{BF9202C6-2997-4B47-B823-8AB93C08C7B2}" destId="{83F09ADA-9B39-40EA-8E67-471E4DB2A24F}" srcOrd="1" destOrd="0" presId="urn:microsoft.com/office/officeart/2005/8/layout/cycle2"/>
    <dgm:cxn modelId="{B4542209-8BC8-498B-8911-92926425ACE4}" type="presParOf" srcId="{83F09ADA-9B39-40EA-8E67-471E4DB2A24F}" destId="{7FCE57F6-DB23-4AE2-B3F3-248D4A7CDEAE}" srcOrd="0" destOrd="0" presId="urn:microsoft.com/office/officeart/2005/8/layout/cycle2"/>
    <dgm:cxn modelId="{D81757F6-C756-441B-A763-F38B0663DE86}" type="presParOf" srcId="{BF9202C6-2997-4B47-B823-8AB93C08C7B2}" destId="{67949ED6-CAE2-4EB2-B9C9-0C45EB517750}" srcOrd="2" destOrd="0" presId="urn:microsoft.com/office/officeart/2005/8/layout/cycle2"/>
    <dgm:cxn modelId="{65A74B04-D09A-459C-A5D2-0423D3E00683}" type="presParOf" srcId="{BF9202C6-2997-4B47-B823-8AB93C08C7B2}" destId="{2602408E-1C12-4BE2-B8C9-6FD0AFE34CC6}" srcOrd="3" destOrd="0" presId="urn:microsoft.com/office/officeart/2005/8/layout/cycle2"/>
    <dgm:cxn modelId="{C5144401-D82E-4168-91F8-40BBC70C112D}" type="presParOf" srcId="{2602408E-1C12-4BE2-B8C9-6FD0AFE34CC6}" destId="{5A601F49-7296-42AB-ABD4-F50BF945CC31}" srcOrd="0" destOrd="0" presId="urn:microsoft.com/office/officeart/2005/8/layout/cycle2"/>
    <dgm:cxn modelId="{E317E689-392F-4437-AFED-4C6D32E5F332}" type="presParOf" srcId="{BF9202C6-2997-4B47-B823-8AB93C08C7B2}" destId="{1CFFED9B-273E-4F1F-973C-C74F0883D551}" srcOrd="4" destOrd="0" presId="urn:microsoft.com/office/officeart/2005/8/layout/cycle2"/>
    <dgm:cxn modelId="{D2AB6060-0EDD-4F52-836D-55A9ED67F606}" type="presParOf" srcId="{BF9202C6-2997-4B47-B823-8AB93C08C7B2}" destId="{E8C20538-DFA2-4653-9A6A-B54F552CC170}" srcOrd="5" destOrd="0" presId="urn:microsoft.com/office/officeart/2005/8/layout/cycle2"/>
    <dgm:cxn modelId="{BF2E7528-9119-42C9-B258-55212141A1E4}" type="presParOf" srcId="{E8C20538-DFA2-4653-9A6A-B54F552CC170}" destId="{A3B5367B-5387-4284-B041-056F0840C016}" srcOrd="0" destOrd="0" presId="urn:microsoft.com/office/officeart/2005/8/layout/cycle2"/>
    <dgm:cxn modelId="{98C57A7D-FEB8-4776-83A7-1D1FCCB6A62F}" type="presParOf" srcId="{BF9202C6-2997-4B47-B823-8AB93C08C7B2}" destId="{3DECB94F-E753-4D8B-AB53-54C4CE24DD27}" srcOrd="6" destOrd="0" presId="urn:microsoft.com/office/officeart/2005/8/layout/cycle2"/>
    <dgm:cxn modelId="{15040278-4343-449D-B9B2-863474EB1013}" type="presParOf" srcId="{BF9202C6-2997-4B47-B823-8AB93C08C7B2}" destId="{60BA3DB8-C0AB-4102-BC51-004CFFBBCE64}" srcOrd="7" destOrd="0" presId="urn:microsoft.com/office/officeart/2005/8/layout/cycle2"/>
    <dgm:cxn modelId="{753C06EC-3DDA-455F-8478-2037311DBCEE}" type="presParOf" srcId="{60BA3DB8-C0AB-4102-BC51-004CFFBBCE64}" destId="{079B0F10-985A-42B5-9E98-7B0AE018ADA1}" srcOrd="0" destOrd="0" presId="urn:microsoft.com/office/officeart/2005/8/layout/cycle2"/>
    <dgm:cxn modelId="{9B6878C5-2946-4825-8F7E-8983C60395C9}" type="presParOf" srcId="{BF9202C6-2997-4B47-B823-8AB93C08C7B2}" destId="{02A32A0A-2903-450B-B049-A77D109F04A5}" srcOrd="8" destOrd="0" presId="urn:microsoft.com/office/officeart/2005/8/layout/cycle2"/>
    <dgm:cxn modelId="{9E48A995-C285-425B-B652-58A7A9CA6FD7}" type="presParOf" srcId="{BF9202C6-2997-4B47-B823-8AB93C08C7B2}" destId="{1578B0F1-1DCB-4BA1-A386-90F3906F7E0C}" srcOrd="9" destOrd="0" presId="urn:microsoft.com/office/officeart/2005/8/layout/cycle2"/>
    <dgm:cxn modelId="{39A9EC33-FDBE-42A0-9D96-5D2C55C87539}" type="presParOf" srcId="{1578B0F1-1DCB-4BA1-A386-90F3906F7E0C}" destId="{A86B8D61-70DF-469D-BC26-F2A04AEA1BEC}" srcOrd="0" destOrd="0" presId="urn:microsoft.com/office/officeart/2005/8/layout/cycle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FC0BE-E4AB-464C-B11E-7DD8919BC7A8}">
      <dsp:nvSpPr>
        <dsp:cNvPr id="0" name=""/>
        <dsp:cNvSpPr/>
      </dsp:nvSpPr>
      <dsp:spPr>
        <a:xfrm flipV="1">
          <a:off x="943903" y="231991"/>
          <a:ext cx="524459" cy="6202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F2EFC9-083F-4AE6-AC80-7C82EE8B8409}">
      <dsp:nvSpPr>
        <dsp:cNvPr id="0" name=""/>
        <dsp:cNvSpPr/>
      </dsp:nvSpPr>
      <dsp:spPr>
        <a:xfrm>
          <a:off x="772" y="125176"/>
          <a:ext cx="882880" cy="61798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Analysis</a:t>
          </a:r>
          <a:endParaRPr lang="en-US" sz="1000" kern="1200" dirty="0">
            <a:latin typeface="Helvetica LT Std Cond Light" panose="020B0406020202030204" pitchFamily="34" charset="0"/>
          </a:endParaRPr>
        </a:p>
      </dsp:txBody>
      <dsp:txXfrm>
        <a:off x="30945" y="155349"/>
        <a:ext cx="822534" cy="557641"/>
      </dsp:txXfrm>
    </dsp:sp>
    <dsp:sp modelId="{0136AE48-8DDE-44AE-894A-3864FF35CF71}">
      <dsp:nvSpPr>
        <dsp:cNvPr id="0" name=""/>
        <dsp:cNvSpPr/>
      </dsp:nvSpPr>
      <dsp:spPr>
        <a:xfrm>
          <a:off x="883652" y="184115"/>
          <a:ext cx="642123" cy="499485"/>
        </a:xfrm>
        <a:prstGeom prst="rect">
          <a:avLst/>
        </a:prstGeom>
        <a:noFill/>
        <a:ln>
          <a:noFill/>
        </a:ln>
        <a:effectLst/>
      </dsp:spPr>
      <dsp:style>
        <a:lnRef idx="0">
          <a:scrgbClr r="0" g="0" b="0"/>
        </a:lnRef>
        <a:fillRef idx="0">
          <a:scrgbClr r="0" g="0" b="0"/>
        </a:fillRef>
        <a:effectRef idx="0">
          <a:scrgbClr r="0" g="0" b="0"/>
        </a:effectRef>
        <a:fontRef idx="minor"/>
      </dsp:style>
    </dsp:sp>
    <dsp:sp modelId="{BF5AA23E-C113-4290-9CA9-63349E5165EC}">
      <dsp:nvSpPr>
        <dsp:cNvPr id="0" name=""/>
        <dsp:cNvSpPr/>
      </dsp:nvSpPr>
      <dsp:spPr>
        <a:xfrm rot="10800000" flipH="1">
          <a:off x="1654810" y="908039"/>
          <a:ext cx="492420" cy="61749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EDBF8B-E43D-46F6-8CE7-82AB32FBEB48}">
      <dsp:nvSpPr>
        <dsp:cNvPr id="0" name=""/>
        <dsp:cNvSpPr/>
      </dsp:nvSpPr>
      <dsp:spPr>
        <a:xfrm>
          <a:off x="732774" y="819380"/>
          <a:ext cx="882880" cy="61798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latin typeface="Helvetica LT Std Cond Light" panose="020B0406020202030204" pitchFamily="34" charset="0"/>
            </a:rPr>
            <a:t>Requirements specifications</a:t>
          </a:r>
          <a:endParaRPr lang="en-US" sz="1200" kern="1200" dirty="0">
            <a:latin typeface="Helvetica LT Std Cond Light" panose="020B0406020202030204" pitchFamily="34" charset="0"/>
          </a:endParaRPr>
        </a:p>
      </dsp:txBody>
      <dsp:txXfrm>
        <a:off x="762947" y="849553"/>
        <a:ext cx="822534" cy="557641"/>
      </dsp:txXfrm>
    </dsp:sp>
    <dsp:sp modelId="{5F00CA9E-08A2-41F5-A88D-2681172275F8}">
      <dsp:nvSpPr>
        <dsp:cNvPr id="0" name=""/>
        <dsp:cNvSpPr/>
      </dsp:nvSpPr>
      <dsp:spPr>
        <a:xfrm>
          <a:off x="1615654" y="878319"/>
          <a:ext cx="642123" cy="499485"/>
        </a:xfrm>
        <a:prstGeom prst="rect">
          <a:avLst/>
        </a:prstGeom>
        <a:noFill/>
        <a:ln>
          <a:noFill/>
        </a:ln>
        <a:effectLst/>
      </dsp:spPr>
      <dsp:style>
        <a:lnRef idx="0">
          <a:scrgbClr r="0" g="0" b="0"/>
        </a:lnRef>
        <a:fillRef idx="0">
          <a:scrgbClr r="0" g="0" b="0"/>
        </a:fillRef>
        <a:effectRef idx="0">
          <a:scrgbClr r="0" g="0" b="0"/>
        </a:effectRef>
        <a:fontRef idx="minor"/>
      </dsp:style>
    </dsp:sp>
    <dsp:sp modelId="{C775EDFB-4423-46EA-8366-5FFAEA0ECB6D}">
      <dsp:nvSpPr>
        <dsp:cNvPr id="0" name=""/>
        <dsp:cNvSpPr/>
      </dsp:nvSpPr>
      <dsp:spPr>
        <a:xfrm flipV="1">
          <a:off x="2411184" y="1612694"/>
          <a:ext cx="524459" cy="63041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8B54FD-F0BF-4FB3-A7F8-FC37FAF5A0D8}">
      <dsp:nvSpPr>
        <dsp:cNvPr id="0" name=""/>
        <dsp:cNvSpPr/>
      </dsp:nvSpPr>
      <dsp:spPr>
        <a:xfrm>
          <a:off x="1464776" y="1497565"/>
          <a:ext cx="882880" cy="61798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Helvetica LT Std Cond Light" panose="020B0406020202030204" pitchFamily="34" charset="0"/>
            </a:rPr>
            <a:t>Design</a:t>
          </a:r>
          <a:endParaRPr lang="en-US" sz="2000" kern="1200" dirty="0">
            <a:latin typeface="Helvetica LT Std Cond Light" panose="020B0406020202030204" pitchFamily="34" charset="0"/>
          </a:endParaRPr>
        </a:p>
      </dsp:txBody>
      <dsp:txXfrm>
        <a:off x="1494949" y="1527738"/>
        <a:ext cx="822534" cy="557641"/>
      </dsp:txXfrm>
    </dsp:sp>
    <dsp:sp modelId="{5BE1B360-AC1F-42BA-B1E5-06C4BF0A939B}">
      <dsp:nvSpPr>
        <dsp:cNvPr id="0" name=""/>
        <dsp:cNvSpPr/>
      </dsp:nvSpPr>
      <dsp:spPr>
        <a:xfrm>
          <a:off x="2347656" y="1556504"/>
          <a:ext cx="642123" cy="499485"/>
        </a:xfrm>
        <a:prstGeom prst="rect">
          <a:avLst/>
        </a:prstGeom>
        <a:noFill/>
        <a:ln>
          <a:noFill/>
        </a:ln>
        <a:effectLst/>
      </dsp:spPr>
      <dsp:style>
        <a:lnRef idx="0">
          <a:scrgbClr r="0" g="0" b="0"/>
        </a:lnRef>
        <a:fillRef idx="0">
          <a:scrgbClr r="0" g="0" b="0"/>
        </a:fillRef>
        <a:effectRef idx="0">
          <a:scrgbClr r="0" g="0" b="0"/>
        </a:effectRef>
        <a:fontRef idx="minor"/>
      </dsp:style>
    </dsp:sp>
    <dsp:sp modelId="{ECCA7016-8ED4-4172-B4D5-CD3E52731A54}">
      <dsp:nvSpPr>
        <dsp:cNvPr id="0" name=""/>
        <dsp:cNvSpPr/>
      </dsp:nvSpPr>
      <dsp:spPr>
        <a:xfrm flipV="1">
          <a:off x="3136662" y="2318965"/>
          <a:ext cx="580450" cy="61465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1385CB-2A8C-47FD-AB36-940EA5F4E7C7}">
      <dsp:nvSpPr>
        <dsp:cNvPr id="0" name=""/>
        <dsp:cNvSpPr/>
      </dsp:nvSpPr>
      <dsp:spPr>
        <a:xfrm>
          <a:off x="2196778" y="2191769"/>
          <a:ext cx="882880" cy="61798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latin typeface="Helvetica LT Std Cond Light" panose="020B0406020202030204" pitchFamily="34" charset="0"/>
            </a:rPr>
            <a:t>Implementation</a:t>
          </a:r>
          <a:endParaRPr lang="en-US" sz="1050" kern="1200" dirty="0">
            <a:latin typeface="Helvetica LT Std Cond Light" panose="020B0406020202030204" pitchFamily="34" charset="0"/>
          </a:endParaRPr>
        </a:p>
      </dsp:txBody>
      <dsp:txXfrm>
        <a:off x="2226951" y="2221942"/>
        <a:ext cx="822534" cy="557641"/>
      </dsp:txXfrm>
    </dsp:sp>
    <dsp:sp modelId="{15283B31-90AB-40DE-A788-0DFC9E416065}">
      <dsp:nvSpPr>
        <dsp:cNvPr id="0" name=""/>
        <dsp:cNvSpPr/>
      </dsp:nvSpPr>
      <dsp:spPr>
        <a:xfrm>
          <a:off x="3079658" y="2250708"/>
          <a:ext cx="642123" cy="499485"/>
        </a:xfrm>
        <a:prstGeom prst="rect">
          <a:avLst/>
        </a:prstGeom>
        <a:noFill/>
        <a:ln>
          <a:noFill/>
        </a:ln>
        <a:effectLst/>
      </dsp:spPr>
      <dsp:style>
        <a:lnRef idx="0">
          <a:scrgbClr r="0" g="0" b="0"/>
        </a:lnRef>
        <a:fillRef idx="0">
          <a:scrgbClr r="0" g="0" b="0"/>
        </a:fillRef>
        <a:effectRef idx="0">
          <a:scrgbClr r="0" g="0" b="0"/>
        </a:effectRef>
        <a:fontRef idx="minor"/>
      </dsp:style>
    </dsp:sp>
    <dsp:sp modelId="{D51196A2-A187-4F89-B300-6E666E35D70E}">
      <dsp:nvSpPr>
        <dsp:cNvPr id="0" name=""/>
        <dsp:cNvSpPr/>
      </dsp:nvSpPr>
      <dsp:spPr>
        <a:xfrm flipV="1">
          <a:off x="3879565" y="3114196"/>
          <a:ext cx="524459" cy="48312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09AB1D-7F9A-4598-888F-8116FF661CC8}">
      <dsp:nvSpPr>
        <dsp:cNvPr id="0" name=""/>
        <dsp:cNvSpPr/>
      </dsp:nvSpPr>
      <dsp:spPr>
        <a:xfrm>
          <a:off x="2928780" y="2913969"/>
          <a:ext cx="882880" cy="61798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Integration and Testing</a:t>
          </a:r>
          <a:endParaRPr lang="en-US" sz="1400" kern="1200" dirty="0">
            <a:latin typeface="Helvetica LT Std Cond Light" panose="020B0406020202030204" pitchFamily="34" charset="0"/>
          </a:endParaRPr>
        </a:p>
      </dsp:txBody>
      <dsp:txXfrm>
        <a:off x="2958953" y="2944142"/>
        <a:ext cx="822534" cy="557641"/>
      </dsp:txXfrm>
    </dsp:sp>
    <dsp:sp modelId="{A89CFE88-D68F-4956-95E2-0F088A1C09B9}">
      <dsp:nvSpPr>
        <dsp:cNvPr id="0" name=""/>
        <dsp:cNvSpPr/>
      </dsp:nvSpPr>
      <dsp:spPr>
        <a:xfrm>
          <a:off x="3811660" y="2972908"/>
          <a:ext cx="642123" cy="499485"/>
        </a:xfrm>
        <a:prstGeom prst="rect">
          <a:avLst/>
        </a:prstGeom>
        <a:noFill/>
        <a:ln>
          <a:noFill/>
        </a:ln>
        <a:effectLst/>
      </dsp:spPr>
      <dsp:style>
        <a:lnRef idx="0">
          <a:scrgbClr r="0" g="0" b="0"/>
        </a:lnRef>
        <a:fillRef idx="0">
          <a:scrgbClr r="0" g="0" b="0"/>
        </a:fillRef>
        <a:effectRef idx="0">
          <a:scrgbClr r="0" g="0" b="0"/>
        </a:effectRef>
        <a:fontRef idx="minor"/>
      </dsp:style>
    </dsp:sp>
    <dsp:sp modelId="{C0F2D86D-4C2C-4F96-8934-594D4D0F9C34}">
      <dsp:nvSpPr>
        <dsp:cNvPr id="0" name=""/>
        <dsp:cNvSpPr/>
      </dsp:nvSpPr>
      <dsp:spPr>
        <a:xfrm>
          <a:off x="3660782" y="3608173"/>
          <a:ext cx="882880" cy="61798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latin typeface="Helvetica LT Std Cond Light" panose="020B0406020202030204" pitchFamily="34" charset="0"/>
            </a:rPr>
            <a:t>Operation and Maintenance</a:t>
          </a:r>
          <a:endParaRPr lang="en-US" sz="1200" kern="1200" dirty="0">
            <a:latin typeface="Helvetica LT Std Cond Light" panose="020B0406020202030204" pitchFamily="34" charset="0"/>
          </a:endParaRPr>
        </a:p>
      </dsp:txBody>
      <dsp:txXfrm>
        <a:off x="3690955" y="3638346"/>
        <a:ext cx="822534" cy="557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FC0BE-E4AB-464C-B11E-7DD8919BC7A8}">
      <dsp:nvSpPr>
        <dsp:cNvPr id="0" name=""/>
        <dsp:cNvSpPr/>
      </dsp:nvSpPr>
      <dsp:spPr>
        <a:xfrm flipV="1">
          <a:off x="1100913" y="329130"/>
          <a:ext cx="501306" cy="59286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F2EFC9-083F-4AE6-AC80-7C82EE8B8409}">
      <dsp:nvSpPr>
        <dsp:cNvPr id="0" name=""/>
        <dsp:cNvSpPr/>
      </dsp:nvSpPr>
      <dsp:spPr>
        <a:xfrm>
          <a:off x="1759" y="227030"/>
          <a:ext cx="1239223" cy="590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Analysis</a:t>
          </a:r>
          <a:endParaRPr lang="en-US" sz="1600" kern="1200" dirty="0">
            <a:latin typeface="Helvetica LT Std Cond Light" panose="020B0406020202030204" pitchFamily="34" charset="0"/>
          </a:endParaRPr>
        </a:p>
      </dsp:txBody>
      <dsp:txXfrm>
        <a:off x="30600" y="255871"/>
        <a:ext cx="1181541" cy="533023"/>
      </dsp:txXfrm>
    </dsp:sp>
    <dsp:sp modelId="{0136AE48-8DDE-44AE-894A-3864FF35CF71}">
      <dsp:nvSpPr>
        <dsp:cNvPr id="0" name=""/>
        <dsp:cNvSpPr/>
      </dsp:nvSpPr>
      <dsp:spPr>
        <a:xfrm>
          <a:off x="1043323" y="283367"/>
          <a:ext cx="613775" cy="477434"/>
        </a:xfrm>
        <a:prstGeom prst="rect">
          <a:avLst/>
        </a:prstGeom>
        <a:noFill/>
        <a:ln>
          <a:noFill/>
        </a:ln>
        <a:effectLst/>
      </dsp:spPr>
      <dsp:style>
        <a:lnRef idx="0">
          <a:scrgbClr r="0" g="0" b="0"/>
        </a:lnRef>
        <a:fillRef idx="0">
          <a:scrgbClr r="0" g="0" b="0"/>
        </a:fillRef>
        <a:effectRef idx="0">
          <a:scrgbClr r="0" g="0" b="0"/>
        </a:effectRef>
        <a:fontRef idx="minor"/>
      </dsp:style>
    </dsp:sp>
    <dsp:sp modelId="{BF5AA23E-C113-4290-9CA9-63349E5165EC}">
      <dsp:nvSpPr>
        <dsp:cNvPr id="0" name=""/>
        <dsp:cNvSpPr/>
      </dsp:nvSpPr>
      <dsp:spPr>
        <a:xfrm rot="10800000" flipH="1">
          <a:off x="1875313" y="975332"/>
          <a:ext cx="470681" cy="59023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EDBF8B-E43D-46F6-8CE7-82AB32FBEB48}">
      <dsp:nvSpPr>
        <dsp:cNvPr id="0" name=""/>
        <dsp:cNvSpPr/>
      </dsp:nvSpPr>
      <dsp:spPr>
        <a:xfrm>
          <a:off x="796322" y="890587"/>
          <a:ext cx="1239223" cy="590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Requirements specifications</a:t>
          </a:r>
          <a:endParaRPr lang="en-US" sz="1600" kern="1200" dirty="0">
            <a:latin typeface="Helvetica LT Std Cond Light" panose="020B0406020202030204" pitchFamily="34" charset="0"/>
          </a:endParaRPr>
        </a:p>
      </dsp:txBody>
      <dsp:txXfrm>
        <a:off x="825163" y="919428"/>
        <a:ext cx="1181541" cy="533023"/>
      </dsp:txXfrm>
    </dsp:sp>
    <dsp:sp modelId="{5F00CA9E-08A2-41F5-A88D-2681172275F8}">
      <dsp:nvSpPr>
        <dsp:cNvPr id="0" name=""/>
        <dsp:cNvSpPr/>
      </dsp:nvSpPr>
      <dsp:spPr>
        <a:xfrm>
          <a:off x="1837886" y="946925"/>
          <a:ext cx="613775" cy="477434"/>
        </a:xfrm>
        <a:prstGeom prst="rect">
          <a:avLst/>
        </a:prstGeom>
        <a:noFill/>
        <a:ln>
          <a:noFill/>
        </a:ln>
        <a:effectLst/>
      </dsp:spPr>
      <dsp:style>
        <a:lnRef idx="0">
          <a:scrgbClr r="0" g="0" b="0"/>
        </a:lnRef>
        <a:fillRef idx="0">
          <a:scrgbClr r="0" g="0" b="0"/>
        </a:fillRef>
        <a:effectRef idx="0">
          <a:scrgbClr r="0" g="0" b="0"/>
        </a:effectRef>
        <a:fontRef idx="minor"/>
      </dsp:style>
    </dsp:sp>
    <dsp:sp modelId="{C775EDFB-4423-46EA-8366-5FFAEA0ECB6D}">
      <dsp:nvSpPr>
        <dsp:cNvPr id="0" name=""/>
        <dsp:cNvSpPr/>
      </dsp:nvSpPr>
      <dsp:spPr>
        <a:xfrm flipV="1">
          <a:off x="2693173" y="1648879"/>
          <a:ext cx="501306" cy="6025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8B54FD-F0BF-4FB3-A7F8-FC37FAF5A0D8}">
      <dsp:nvSpPr>
        <dsp:cNvPr id="0" name=""/>
        <dsp:cNvSpPr/>
      </dsp:nvSpPr>
      <dsp:spPr>
        <a:xfrm>
          <a:off x="1590885" y="1538833"/>
          <a:ext cx="1239223" cy="590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Design</a:t>
          </a:r>
          <a:endParaRPr lang="en-US" sz="1600" kern="1200" dirty="0">
            <a:latin typeface="Helvetica LT Std Cond Light" panose="020B0406020202030204" pitchFamily="34" charset="0"/>
          </a:endParaRPr>
        </a:p>
      </dsp:txBody>
      <dsp:txXfrm>
        <a:off x="1619726" y="1567674"/>
        <a:ext cx="1181541" cy="533023"/>
      </dsp:txXfrm>
    </dsp:sp>
    <dsp:sp modelId="{5BE1B360-AC1F-42BA-B1E5-06C4BF0A939B}">
      <dsp:nvSpPr>
        <dsp:cNvPr id="0" name=""/>
        <dsp:cNvSpPr/>
      </dsp:nvSpPr>
      <dsp:spPr>
        <a:xfrm>
          <a:off x="2632449" y="1595170"/>
          <a:ext cx="613775" cy="477434"/>
        </a:xfrm>
        <a:prstGeom prst="rect">
          <a:avLst/>
        </a:prstGeom>
        <a:noFill/>
        <a:ln>
          <a:noFill/>
        </a:ln>
        <a:effectLst/>
      </dsp:spPr>
      <dsp:style>
        <a:lnRef idx="0">
          <a:scrgbClr r="0" g="0" b="0"/>
        </a:lnRef>
        <a:fillRef idx="0">
          <a:scrgbClr r="0" g="0" b="0"/>
        </a:fillRef>
        <a:effectRef idx="0">
          <a:scrgbClr r="0" g="0" b="0"/>
        </a:effectRef>
        <a:fontRef idx="minor"/>
      </dsp:style>
    </dsp:sp>
    <dsp:sp modelId="{ECCA7016-8ED4-4172-B4D5-CD3E52731A54}">
      <dsp:nvSpPr>
        <dsp:cNvPr id="0" name=""/>
        <dsp:cNvSpPr/>
      </dsp:nvSpPr>
      <dsp:spPr>
        <a:xfrm flipV="1">
          <a:off x="3518576" y="2323971"/>
          <a:ext cx="554825" cy="58751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1385CB-2A8C-47FD-AB36-940EA5F4E7C7}">
      <dsp:nvSpPr>
        <dsp:cNvPr id="0" name=""/>
        <dsp:cNvSpPr/>
      </dsp:nvSpPr>
      <dsp:spPr>
        <a:xfrm>
          <a:off x="2385448" y="2202390"/>
          <a:ext cx="1313377" cy="590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Implementation</a:t>
          </a:r>
          <a:endParaRPr lang="en-US" sz="1600" kern="1200" dirty="0">
            <a:latin typeface="Helvetica LT Std Cond Light" panose="020B0406020202030204" pitchFamily="34" charset="0"/>
          </a:endParaRPr>
        </a:p>
      </dsp:txBody>
      <dsp:txXfrm>
        <a:off x="2414289" y="2231231"/>
        <a:ext cx="1255695" cy="533023"/>
      </dsp:txXfrm>
    </dsp:sp>
    <dsp:sp modelId="{15283B31-90AB-40DE-A788-0DFC9E416065}">
      <dsp:nvSpPr>
        <dsp:cNvPr id="0" name=""/>
        <dsp:cNvSpPr/>
      </dsp:nvSpPr>
      <dsp:spPr>
        <a:xfrm>
          <a:off x="3464089" y="2258728"/>
          <a:ext cx="613775" cy="477434"/>
        </a:xfrm>
        <a:prstGeom prst="rect">
          <a:avLst/>
        </a:prstGeom>
        <a:noFill/>
        <a:ln>
          <a:noFill/>
        </a:ln>
        <a:effectLst/>
      </dsp:spPr>
      <dsp:style>
        <a:lnRef idx="0">
          <a:scrgbClr r="0" g="0" b="0"/>
        </a:lnRef>
        <a:fillRef idx="0">
          <a:scrgbClr r="0" g="0" b="0"/>
        </a:fillRef>
        <a:effectRef idx="0">
          <a:scrgbClr r="0" g="0" b="0"/>
        </a:effectRef>
        <a:fontRef idx="minor"/>
      </dsp:style>
    </dsp:sp>
    <dsp:sp modelId="{D51196A2-A187-4F89-B300-6E666E35D70E}">
      <dsp:nvSpPr>
        <dsp:cNvPr id="0" name=""/>
        <dsp:cNvSpPr/>
      </dsp:nvSpPr>
      <dsp:spPr>
        <a:xfrm flipV="1">
          <a:off x="4286483" y="3084096"/>
          <a:ext cx="501306" cy="46179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09AB1D-7F9A-4598-888F-8116FF661CC8}">
      <dsp:nvSpPr>
        <dsp:cNvPr id="0" name=""/>
        <dsp:cNvSpPr/>
      </dsp:nvSpPr>
      <dsp:spPr>
        <a:xfrm>
          <a:off x="3180012" y="2892708"/>
          <a:ext cx="1239223" cy="590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Integration and Testing</a:t>
          </a:r>
          <a:endParaRPr lang="en-US" sz="1600" kern="1200" dirty="0">
            <a:latin typeface="Helvetica LT Std Cond Light" panose="020B0406020202030204" pitchFamily="34" charset="0"/>
          </a:endParaRPr>
        </a:p>
      </dsp:txBody>
      <dsp:txXfrm>
        <a:off x="3208853" y="2921549"/>
        <a:ext cx="1181541" cy="533023"/>
      </dsp:txXfrm>
    </dsp:sp>
    <dsp:sp modelId="{A89CFE88-D68F-4956-95E2-0F088A1C09B9}">
      <dsp:nvSpPr>
        <dsp:cNvPr id="0" name=""/>
        <dsp:cNvSpPr/>
      </dsp:nvSpPr>
      <dsp:spPr>
        <a:xfrm>
          <a:off x="4221576" y="2949045"/>
          <a:ext cx="613775" cy="477434"/>
        </a:xfrm>
        <a:prstGeom prst="rect">
          <a:avLst/>
        </a:prstGeom>
        <a:noFill/>
        <a:ln>
          <a:noFill/>
        </a:ln>
        <a:effectLst/>
      </dsp:spPr>
      <dsp:style>
        <a:lnRef idx="0">
          <a:scrgbClr r="0" g="0" b="0"/>
        </a:lnRef>
        <a:fillRef idx="0">
          <a:scrgbClr r="0" g="0" b="0"/>
        </a:fillRef>
        <a:effectRef idx="0">
          <a:scrgbClr r="0" g="0" b="0"/>
        </a:effectRef>
        <a:fontRef idx="minor"/>
      </dsp:style>
    </dsp:sp>
    <dsp:sp modelId="{C0F2D86D-4C2C-4F96-8934-594D4D0F9C34}">
      <dsp:nvSpPr>
        <dsp:cNvPr id="0" name=""/>
        <dsp:cNvSpPr/>
      </dsp:nvSpPr>
      <dsp:spPr>
        <a:xfrm>
          <a:off x="3974575" y="3556265"/>
          <a:ext cx="1239223" cy="590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Operation and Maintenance</a:t>
          </a:r>
          <a:endParaRPr lang="en-US" sz="1600" kern="1200" dirty="0">
            <a:latin typeface="Helvetica LT Std Cond Light" panose="020B0406020202030204" pitchFamily="34" charset="0"/>
          </a:endParaRPr>
        </a:p>
      </dsp:txBody>
      <dsp:txXfrm>
        <a:off x="4003416" y="3585106"/>
        <a:ext cx="1181541" cy="5330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6BC70-962D-47AC-B66D-E27FA12BAAB6}">
      <dsp:nvSpPr>
        <dsp:cNvPr id="0" name=""/>
        <dsp:cNvSpPr/>
      </dsp:nvSpPr>
      <dsp:spPr>
        <a:xfrm>
          <a:off x="1534249" y="379"/>
          <a:ext cx="1793759" cy="13140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Identify basic requirements</a:t>
          </a:r>
          <a:endParaRPr lang="en-US" sz="2000" b="1" kern="1200" dirty="0">
            <a:solidFill>
              <a:srgbClr val="FF0000"/>
            </a:solidFill>
          </a:endParaRPr>
        </a:p>
      </dsp:txBody>
      <dsp:txXfrm>
        <a:off x="1796939" y="192813"/>
        <a:ext cx="1268379" cy="929154"/>
      </dsp:txXfrm>
    </dsp:sp>
    <dsp:sp modelId="{83F09ADA-9B39-40EA-8E67-471E4DB2A24F}">
      <dsp:nvSpPr>
        <dsp:cNvPr id="0" name=""/>
        <dsp:cNvSpPr/>
      </dsp:nvSpPr>
      <dsp:spPr>
        <a:xfrm rot="2160000">
          <a:off x="3135324" y="1049154"/>
          <a:ext cx="280443" cy="4434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3143358" y="1113124"/>
        <a:ext cx="196310" cy="266090"/>
      </dsp:txXfrm>
    </dsp:sp>
    <dsp:sp modelId="{67949ED6-CAE2-4EB2-B9C9-0C45EB517750}">
      <dsp:nvSpPr>
        <dsp:cNvPr id="0" name=""/>
        <dsp:cNvSpPr/>
      </dsp:nvSpPr>
      <dsp:spPr>
        <a:xfrm>
          <a:off x="3370530" y="1160240"/>
          <a:ext cx="1314022" cy="13140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Plan &amp; Design</a:t>
          </a:r>
          <a:endParaRPr lang="en-US" sz="2000" kern="1200" dirty="0"/>
        </a:p>
      </dsp:txBody>
      <dsp:txXfrm>
        <a:off x="3562964" y="1352674"/>
        <a:ext cx="929154" cy="929154"/>
      </dsp:txXfrm>
    </dsp:sp>
    <dsp:sp modelId="{2602408E-1C12-4BE2-B8C9-6FD0AFE34CC6}">
      <dsp:nvSpPr>
        <dsp:cNvPr id="0" name=""/>
        <dsp:cNvSpPr/>
      </dsp:nvSpPr>
      <dsp:spPr>
        <a:xfrm rot="6480000">
          <a:off x="3554197" y="2520907"/>
          <a:ext cx="345328" cy="4434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3622003" y="2560339"/>
        <a:ext cx="241730" cy="266090"/>
      </dsp:txXfrm>
    </dsp:sp>
    <dsp:sp modelId="{1CFFED9B-273E-4F1F-973C-C74F0883D551}">
      <dsp:nvSpPr>
        <dsp:cNvPr id="0" name=""/>
        <dsp:cNvSpPr/>
      </dsp:nvSpPr>
      <dsp:spPr>
        <a:xfrm>
          <a:off x="2663707" y="3036935"/>
          <a:ext cx="1508117" cy="13140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0" rIns="0" bIns="25400" numCol="1" spcCol="1270" anchor="ctr" anchorCtr="0">
          <a:noAutofit/>
        </a:bodyPr>
        <a:lstStyle/>
        <a:p>
          <a:pPr lvl="0" algn="ctr" defTabSz="889000">
            <a:lnSpc>
              <a:spcPct val="90000"/>
            </a:lnSpc>
            <a:spcBef>
              <a:spcPct val="0"/>
            </a:spcBef>
            <a:spcAft>
              <a:spcPct val="35000"/>
            </a:spcAft>
          </a:pPr>
          <a:r>
            <a:rPr lang="en-US" sz="2000" kern="1200" dirty="0" smtClean="0"/>
            <a:t>Develop initial prototype</a:t>
          </a:r>
          <a:endParaRPr lang="en-US" sz="2000" kern="1200" dirty="0"/>
        </a:p>
      </dsp:txBody>
      <dsp:txXfrm>
        <a:off x="2884566" y="3229369"/>
        <a:ext cx="1066399" cy="929154"/>
      </dsp:txXfrm>
    </dsp:sp>
    <dsp:sp modelId="{E8C20538-DFA2-4653-9A6A-B54F552CC170}">
      <dsp:nvSpPr>
        <dsp:cNvPr id="0" name=""/>
        <dsp:cNvSpPr/>
      </dsp:nvSpPr>
      <dsp:spPr>
        <a:xfrm rot="10800000">
          <a:off x="2242055" y="3472205"/>
          <a:ext cx="297967" cy="4434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rot="10800000">
        <a:off x="2331445" y="3560901"/>
        <a:ext cx="208577" cy="266090"/>
      </dsp:txXfrm>
    </dsp:sp>
    <dsp:sp modelId="{3DECB94F-E753-4D8B-AB53-54C4CE24DD27}">
      <dsp:nvSpPr>
        <dsp:cNvPr id="0" name=""/>
        <dsp:cNvSpPr/>
      </dsp:nvSpPr>
      <dsp:spPr>
        <a:xfrm>
          <a:off x="787481" y="3036935"/>
          <a:ext cx="1314022" cy="13140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Review</a:t>
          </a:r>
          <a:endParaRPr lang="en-US" sz="2000" kern="1200" dirty="0"/>
        </a:p>
      </dsp:txBody>
      <dsp:txXfrm>
        <a:off x="979915" y="3229369"/>
        <a:ext cx="929154" cy="929154"/>
      </dsp:txXfrm>
    </dsp:sp>
    <dsp:sp modelId="{60BA3DB8-C0AB-4102-BC51-004CFFBBCE64}">
      <dsp:nvSpPr>
        <dsp:cNvPr id="0" name=""/>
        <dsp:cNvSpPr/>
      </dsp:nvSpPr>
      <dsp:spPr>
        <a:xfrm rot="15120000">
          <a:off x="970737" y="2546351"/>
          <a:ext cx="345853" cy="4434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rot="10800000">
        <a:off x="1038646" y="2684386"/>
        <a:ext cx="242097" cy="266090"/>
      </dsp:txXfrm>
    </dsp:sp>
    <dsp:sp modelId="{02A32A0A-2903-450B-B049-A77D109F04A5}">
      <dsp:nvSpPr>
        <dsp:cNvPr id="0" name=""/>
        <dsp:cNvSpPr/>
      </dsp:nvSpPr>
      <dsp:spPr>
        <a:xfrm>
          <a:off x="95409" y="1160240"/>
          <a:ext cx="1478617" cy="13140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Revise &amp; Enhance</a:t>
          </a:r>
          <a:endParaRPr lang="en-US" sz="2000" kern="1200" dirty="0"/>
        </a:p>
      </dsp:txBody>
      <dsp:txXfrm>
        <a:off x="311947" y="1352674"/>
        <a:ext cx="1045541" cy="929154"/>
      </dsp:txXfrm>
    </dsp:sp>
    <dsp:sp modelId="{1578B0F1-1DCB-4BA1-A386-90F3906F7E0C}">
      <dsp:nvSpPr>
        <dsp:cNvPr id="0" name=""/>
        <dsp:cNvSpPr/>
      </dsp:nvSpPr>
      <dsp:spPr>
        <a:xfrm rot="19440000">
          <a:off x="1468057" y="1043204"/>
          <a:ext cx="253690" cy="4434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1475325" y="1154267"/>
        <a:ext cx="177583" cy="26609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EEACE-7DD3-4BB2-849E-5EB3549B8E1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907C2-2B15-407F-A4B4-B8989B20A42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827823f76a_0_3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27823f76a_0_3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chemeClr val="tx2"/>
                </a:solidFill>
                <a:latin typeface="Arial" panose="020B0704020202020204" pitchFamily="34" charset="0"/>
              </a:defRPr>
            </a:lvl1pPr>
            <a:lvl2pPr marL="774065" indent="-297815">
              <a:defRPr sz="1500" b="1">
                <a:solidFill>
                  <a:schemeClr val="tx2"/>
                </a:solidFill>
                <a:latin typeface="Arial" panose="020B0704020202020204" pitchFamily="34" charset="0"/>
              </a:defRPr>
            </a:lvl2pPr>
            <a:lvl3pPr marL="1191260" indent="-238125">
              <a:defRPr sz="1500" b="1">
                <a:solidFill>
                  <a:schemeClr val="tx2"/>
                </a:solidFill>
                <a:latin typeface="Arial" panose="020B0704020202020204" pitchFamily="34" charset="0"/>
              </a:defRPr>
            </a:lvl3pPr>
            <a:lvl4pPr marL="1667510" indent="-238125">
              <a:defRPr sz="1500" b="1">
                <a:solidFill>
                  <a:schemeClr val="tx2"/>
                </a:solidFill>
                <a:latin typeface="Arial" panose="020B0704020202020204" pitchFamily="34" charset="0"/>
              </a:defRPr>
            </a:lvl4pPr>
            <a:lvl5pPr marL="2144395" indent="-238125">
              <a:defRPr sz="1500" b="1">
                <a:solidFill>
                  <a:schemeClr val="tx2"/>
                </a:solidFill>
                <a:latin typeface="Arial" panose="020B0704020202020204" pitchFamily="34" charset="0"/>
              </a:defRPr>
            </a:lvl5pPr>
            <a:lvl6pPr marL="2620645"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6pPr>
            <a:lvl7pPr marL="3096895"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7pPr>
            <a:lvl8pPr marL="3573780"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8pPr>
            <a:lvl9pPr marL="4050030"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9pPr>
          </a:lstStyle>
          <a:p>
            <a:r>
              <a:rPr lang="en-US" sz="1000" b="0">
                <a:solidFill>
                  <a:schemeClr val="tx1"/>
                </a:solidFill>
              </a:rPr>
              <a:t>Software Engineering Fundamentals: </a:t>
            </a:r>
            <a:endParaRPr lang="en-US" sz="1000" b="0">
              <a:solidFill>
                <a:schemeClr val="tx1"/>
              </a:solidFill>
            </a:endParaRPr>
          </a:p>
          <a:p>
            <a:r>
              <a:rPr lang="en-US" sz="1000" b="0">
                <a:solidFill>
                  <a:schemeClr val="tx1"/>
                </a:solidFill>
              </a:rPr>
              <a:t>Software Application Testing</a:t>
            </a:r>
            <a:endParaRPr lang="en-US" sz="1000" b="0">
              <a:solidFill>
                <a:schemeClr val="tx1"/>
              </a:solidFill>
            </a:endParaRPr>
          </a:p>
        </p:txBody>
      </p:sp>
      <p:sp>
        <p:nvSpPr>
          <p:cNvPr id="135171" name="Rectangle 6"/>
          <p:cNvSpPr txBox="1">
            <a:spLocks noGrp="1" noChangeArrowheads="1"/>
          </p:cNvSpPr>
          <p:nvPr/>
        </p:nvSpPr>
        <p:spPr bwMode="auto">
          <a:xfrm>
            <a:off x="5875928" y="9256406"/>
            <a:ext cx="1437622" cy="3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99" tIns="47649" rIns="95299" bIns="47649" anchor="b"/>
          <a:lstStyle>
            <a:lvl1pPr>
              <a:defRPr sz="1400" b="1">
                <a:solidFill>
                  <a:schemeClr val="tx2"/>
                </a:solidFill>
                <a:latin typeface="Arial" panose="020B0704020202020204" pitchFamily="34" charset="0"/>
              </a:defRPr>
            </a:lvl1pPr>
            <a:lvl2pPr marL="742950" indent="-285750">
              <a:defRPr sz="1400" b="1">
                <a:solidFill>
                  <a:schemeClr val="tx2"/>
                </a:solidFill>
                <a:latin typeface="Arial" panose="020B0704020202020204" pitchFamily="34" charset="0"/>
              </a:defRPr>
            </a:lvl2pPr>
            <a:lvl3pPr marL="1143000" indent="-228600">
              <a:defRPr sz="1400" b="1">
                <a:solidFill>
                  <a:schemeClr val="tx2"/>
                </a:solidFill>
                <a:latin typeface="Arial" panose="020B0704020202020204" pitchFamily="34" charset="0"/>
              </a:defRPr>
            </a:lvl3pPr>
            <a:lvl4pPr marL="1600200" indent="-228600">
              <a:defRPr sz="1400" b="1">
                <a:solidFill>
                  <a:schemeClr val="tx2"/>
                </a:solidFill>
                <a:latin typeface="Arial" panose="020B0704020202020204" pitchFamily="34" charset="0"/>
              </a:defRPr>
            </a:lvl4pPr>
            <a:lvl5pPr marL="2057400" indent="-228600">
              <a:defRPr sz="1400" b="1">
                <a:solidFill>
                  <a:schemeClr val="tx2"/>
                </a:solidFill>
                <a:latin typeface="Arial" panose="020B0704020202020204" pitchFamily="34" charset="0"/>
              </a:defRPr>
            </a:lvl5pPr>
            <a:lvl6pPr marL="25146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6pPr>
            <a:lvl7pPr marL="29718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7pPr>
            <a:lvl8pPr marL="34290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8pPr>
            <a:lvl9pPr marL="38862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9pPr>
          </a:lstStyle>
          <a:p>
            <a:pPr>
              <a:lnSpc>
                <a:spcPct val="100000"/>
              </a:lnSpc>
            </a:pPr>
            <a:fld id="{670396F6-D62A-40D4-AACE-4CC108990590}" type="slidenum">
              <a:rPr lang="en-US" sz="1000" b="0">
                <a:solidFill>
                  <a:schemeClr val="tx1"/>
                </a:solidFill>
              </a:rPr>
            </a:fld>
            <a:endParaRPr lang="en-US" sz="1000" b="0">
              <a:solidFill>
                <a:schemeClr val="tx1"/>
              </a:solidFill>
            </a:endParaRPr>
          </a:p>
        </p:txBody>
      </p:sp>
      <p:sp>
        <p:nvSpPr>
          <p:cNvPr id="135172" name="Rectangle 2"/>
          <p:cNvSpPr>
            <a:spLocks noGrp="1" noRot="1" noChangeAspect="1" noChangeArrowheads="1" noTextEdit="1"/>
          </p:cNvSpPr>
          <p:nvPr>
            <p:ph type="sldImg"/>
          </p:nvPr>
        </p:nvSpPr>
        <p:spPr/>
      </p:sp>
      <p:sp>
        <p:nvSpPr>
          <p:cNvPr id="13517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chemeClr val="tx2"/>
                </a:solidFill>
                <a:latin typeface="Arial" panose="020B0704020202020204" pitchFamily="34" charset="0"/>
              </a:defRPr>
            </a:lvl1pPr>
            <a:lvl2pPr marL="774065" indent="-297815">
              <a:defRPr sz="1500" b="1">
                <a:solidFill>
                  <a:schemeClr val="tx2"/>
                </a:solidFill>
                <a:latin typeface="Arial" panose="020B0704020202020204" pitchFamily="34" charset="0"/>
              </a:defRPr>
            </a:lvl2pPr>
            <a:lvl3pPr marL="1191260" indent="-238125">
              <a:defRPr sz="1500" b="1">
                <a:solidFill>
                  <a:schemeClr val="tx2"/>
                </a:solidFill>
                <a:latin typeface="Arial" panose="020B0704020202020204" pitchFamily="34" charset="0"/>
              </a:defRPr>
            </a:lvl3pPr>
            <a:lvl4pPr marL="1667510" indent="-238125">
              <a:defRPr sz="1500" b="1">
                <a:solidFill>
                  <a:schemeClr val="tx2"/>
                </a:solidFill>
                <a:latin typeface="Arial" panose="020B0704020202020204" pitchFamily="34" charset="0"/>
              </a:defRPr>
            </a:lvl4pPr>
            <a:lvl5pPr marL="2144395" indent="-238125">
              <a:defRPr sz="1500" b="1">
                <a:solidFill>
                  <a:schemeClr val="tx2"/>
                </a:solidFill>
                <a:latin typeface="Arial" panose="020B0704020202020204" pitchFamily="34" charset="0"/>
              </a:defRPr>
            </a:lvl5pPr>
            <a:lvl6pPr marL="2620645"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6pPr>
            <a:lvl7pPr marL="3096895"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7pPr>
            <a:lvl8pPr marL="3573780"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8pPr>
            <a:lvl9pPr marL="4050030"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9pPr>
          </a:lstStyle>
          <a:p>
            <a:r>
              <a:rPr lang="en-US" sz="1000" b="0">
                <a:solidFill>
                  <a:schemeClr val="tx1"/>
                </a:solidFill>
              </a:rPr>
              <a:t>Software Engineering Fundamentals: </a:t>
            </a:r>
            <a:endParaRPr lang="en-US" sz="1000" b="0">
              <a:solidFill>
                <a:schemeClr val="tx1"/>
              </a:solidFill>
            </a:endParaRPr>
          </a:p>
          <a:p>
            <a:r>
              <a:rPr lang="en-US" sz="1000" b="0">
                <a:solidFill>
                  <a:schemeClr val="tx1"/>
                </a:solidFill>
              </a:rPr>
              <a:t>Software Application Testing</a:t>
            </a:r>
            <a:endParaRPr lang="en-US" sz="1000" b="0">
              <a:solidFill>
                <a:schemeClr val="tx1"/>
              </a:solidFill>
            </a:endParaRPr>
          </a:p>
        </p:txBody>
      </p:sp>
      <p:sp>
        <p:nvSpPr>
          <p:cNvPr id="136195" name="Rectangle 6"/>
          <p:cNvSpPr txBox="1">
            <a:spLocks noGrp="1" noChangeArrowheads="1"/>
          </p:cNvSpPr>
          <p:nvPr/>
        </p:nvSpPr>
        <p:spPr bwMode="auto">
          <a:xfrm>
            <a:off x="5875928" y="9256406"/>
            <a:ext cx="1437622" cy="3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99" tIns="47649" rIns="95299" bIns="47649" anchor="b"/>
          <a:lstStyle>
            <a:lvl1pPr>
              <a:defRPr sz="1400" b="1">
                <a:solidFill>
                  <a:schemeClr val="tx2"/>
                </a:solidFill>
                <a:latin typeface="Arial" panose="020B0704020202020204" pitchFamily="34" charset="0"/>
              </a:defRPr>
            </a:lvl1pPr>
            <a:lvl2pPr marL="742950" indent="-285750">
              <a:defRPr sz="1400" b="1">
                <a:solidFill>
                  <a:schemeClr val="tx2"/>
                </a:solidFill>
                <a:latin typeface="Arial" panose="020B0704020202020204" pitchFamily="34" charset="0"/>
              </a:defRPr>
            </a:lvl2pPr>
            <a:lvl3pPr marL="1143000" indent="-228600">
              <a:defRPr sz="1400" b="1">
                <a:solidFill>
                  <a:schemeClr val="tx2"/>
                </a:solidFill>
                <a:latin typeface="Arial" panose="020B0704020202020204" pitchFamily="34" charset="0"/>
              </a:defRPr>
            </a:lvl3pPr>
            <a:lvl4pPr marL="1600200" indent="-228600">
              <a:defRPr sz="1400" b="1">
                <a:solidFill>
                  <a:schemeClr val="tx2"/>
                </a:solidFill>
                <a:latin typeface="Arial" panose="020B0704020202020204" pitchFamily="34" charset="0"/>
              </a:defRPr>
            </a:lvl4pPr>
            <a:lvl5pPr marL="2057400" indent="-228600">
              <a:defRPr sz="1400" b="1">
                <a:solidFill>
                  <a:schemeClr val="tx2"/>
                </a:solidFill>
                <a:latin typeface="Arial" panose="020B0704020202020204" pitchFamily="34" charset="0"/>
              </a:defRPr>
            </a:lvl5pPr>
            <a:lvl6pPr marL="25146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6pPr>
            <a:lvl7pPr marL="29718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7pPr>
            <a:lvl8pPr marL="34290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8pPr>
            <a:lvl9pPr marL="38862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9pPr>
          </a:lstStyle>
          <a:p>
            <a:pPr>
              <a:lnSpc>
                <a:spcPct val="100000"/>
              </a:lnSpc>
            </a:pPr>
            <a:fld id="{003737FB-2AFE-4440-852B-A75CB0ECA292}" type="slidenum">
              <a:rPr lang="en-US" sz="1000" b="0">
                <a:solidFill>
                  <a:schemeClr val="tx1"/>
                </a:solidFill>
              </a:rPr>
            </a:fld>
            <a:endParaRPr lang="en-US" sz="1000" b="0">
              <a:solidFill>
                <a:schemeClr val="tx1"/>
              </a:solidFill>
            </a:endParaRPr>
          </a:p>
        </p:txBody>
      </p:sp>
      <p:sp>
        <p:nvSpPr>
          <p:cNvPr id="136196" name="Rectangle 2"/>
          <p:cNvSpPr>
            <a:spLocks noGrp="1" noRot="1" noChangeAspect="1" noChangeArrowheads="1" noTextEdit="1"/>
          </p:cNvSpPr>
          <p:nvPr>
            <p:ph type="sldImg"/>
          </p:nvPr>
        </p:nvSpPr>
        <p:spPr/>
      </p:sp>
      <p:sp>
        <p:nvSpPr>
          <p:cNvPr id="13619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chemeClr val="tx2"/>
                </a:solidFill>
                <a:latin typeface="Arial" panose="020B0704020202020204" pitchFamily="34" charset="0"/>
              </a:defRPr>
            </a:lvl1pPr>
            <a:lvl2pPr marL="774065" indent="-297815">
              <a:defRPr sz="1500" b="1">
                <a:solidFill>
                  <a:schemeClr val="tx2"/>
                </a:solidFill>
                <a:latin typeface="Arial" panose="020B0704020202020204" pitchFamily="34" charset="0"/>
              </a:defRPr>
            </a:lvl2pPr>
            <a:lvl3pPr marL="1191260" indent="-238125">
              <a:defRPr sz="1500" b="1">
                <a:solidFill>
                  <a:schemeClr val="tx2"/>
                </a:solidFill>
                <a:latin typeface="Arial" panose="020B0704020202020204" pitchFamily="34" charset="0"/>
              </a:defRPr>
            </a:lvl3pPr>
            <a:lvl4pPr marL="1667510" indent="-238125">
              <a:defRPr sz="1500" b="1">
                <a:solidFill>
                  <a:schemeClr val="tx2"/>
                </a:solidFill>
                <a:latin typeface="Arial" panose="020B0704020202020204" pitchFamily="34" charset="0"/>
              </a:defRPr>
            </a:lvl4pPr>
            <a:lvl5pPr marL="2144395" indent="-238125">
              <a:defRPr sz="1500" b="1">
                <a:solidFill>
                  <a:schemeClr val="tx2"/>
                </a:solidFill>
                <a:latin typeface="Arial" panose="020B0704020202020204" pitchFamily="34" charset="0"/>
              </a:defRPr>
            </a:lvl5pPr>
            <a:lvl6pPr marL="2620645"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6pPr>
            <a:lvl7pPr marL="3096895"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7pPr>
            <a:lvl8pPr marL="3573780"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8pPr>
            <a:lvl9pPr marL="4050030"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9pPr>
          </a:lstStyle>
          <a:p>
            <a:r>
              <a:rPr lang="en-US" sz="1000" b="0">
                <a:solidFill>
                  <a:schemeClr val="tx1"/>
                </a:solidFill>
              </a:rPr>
              <a:t>Software Engineering Fundamentals: </a:t>
            </a:r>
            <a:endParaRPr lang="en-US" sz="1000" b="0">
              <a:solidFill>
                <a:schemeClr val="tx1"/>
              </a:solidFill>
            </a:endParaRPr>
          </a:p>
          <a:p>
            <a:r>
              <a:rPr lang="en-US" sz="1000" b="0">
                <a:solidFill>
                  <a:schemeClr val="tx1"/>
                </a:solidFill>
              </a:rPr>
              <a:t>Software Application Testing</a:t>
            </a:r>
            <a:endParaRPr lang="en-US" sz="1000" b="0">
              <a:solidFill>
                <a:schemeClr val="tx1"/>
              </a:solidFill>
            </a:endParaRPr>
          </a:p>
        </p:txBody>
      </p:sp>
      <p:sp>
        <p:nvSpPr>
          <p:cNvPr id="137219" name="Rectangle 6"/>
          <p:cNvSpPr txBox="1">
            <a:spLocks noGrp="1" noChangeArrowheads="1"/>
          </p:cNvSpPr>
          <p:nvPr/>
        </p:nvSpPr>
        <p:spPr bwMode="auto">
          <a:xfrm>
            <a:off x="5875928" y="9256406"/>
            <a:ext cx="1437622" cy="3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99" tIns="47649" rIns="95299" bIns="47649" anchor="b"/>
          <a:lstStyle>
            <a:lvl1pPr>
              <a:defRPr sz="1400" b="1">
                <a:solidFill>
                  <a:schemeClr val="tx2"/>
                </a:solidFill>
                <a:latin typeface="Arial" panose="020B0704020202020204" pitchFamily="34" charset="0"/>
              </a:defRPr>
            </a:lvl1pPr>
            <a:lvl2pPr marL="742950" indent="-285750">
              <a:defRPr sz="1400" b="1">
                <a:solidFill>
                  <a:schemeClr val="tx2"/>
                </a:solidFill>
                <a:latin typeface="Arial" panose="020B0704020202020204" pitchFamily="34" charset="0"/>
              </a:defRPr>
            </a:lvl2pPr>
            <a:lvl3pPr marL="1143000" indent="-228600">
              <a:defRPr sz="1400" b="1">
                <a:solidFill>
                  <a:schemeClr val="tx2"/>
                </a:solidFill>
                <a:latin typeface="Arial" panose="020B0704020202020204" pitchFamily="34" charset="0"/>
              </a:defRPr>
            </a:lvl3pPr>
            <a:lvl4pPr marL="1600200" indent="-228600">
              <a:defRPr sz="1400" b="1">
                <a:solidFill>
                  <a:schemeClr val="tx2"/>
                </a:solidFill>
                <a:latin typeface="Arial" panose="020B0704020202020204" pitchFamily="34" charset="0"/>
              </a:defRPr>
            </a:lvl4pPr>
            <a:lvl5pPr marL="2057400" indent="-228600">
              <a:defRPr sz="1400" b="1">
                <a:solidFill>
                  <a:schemeClr val="tx2"/>
                </a:solidFill>
                <a:latin typeface="Arial" panose="020B0704020202020204" pitchFamily="34" charset="0"/>
              </a:defRPr>
            </a:lvl5pPr>
            <a:lvl6pPr marL="25146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6pPr>
            <a:lvl7pPr marL="29718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7pPr>
            <a:lvl8pPr marL="34290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8pPr>
            <a:lvl9pPr marL="38862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9pPr>
          </a:lstStyle>
          <a:p>
            <a:pPr>
              <a:lnSpc>
                <a:spcPct val="100000"/>
              </a:lnSpc>
            </a:pPr>
            <a:fld id="{8A41335C-3CE8-443E-8038-8AF2802A7DD5}" type="slidenum">
              <a:rPr lang="en-US" sz="1000" b="0">
                <a:solidFill>
                  <a:schemeClr val="tx1"/>
                </a:solidFill>
              </a:rPr>
            </a:fld>
            <a:endParaRPr lang="en-US" sz="1000" b="0">
              <a:solidFill>
                <a:schemeClr val="tx1"/>
              </a:solidFill>
            </a:endParaRPr>
          </a:p>
        </p:txBody>
      </p:sp>
      <p:sp>
        <p:nvSpPr>
          <p:cNvPr id="137220" name="Rectangle 2"/>
          <p:cNvSpPr>
            <a:spLocks noGrp="1" noRot="1" noChangeAspect="1" noChangeArrowheads="1" noTextEdit="1"/>
          </p:cNvSpPr>
          <p:nvPr>
            <p:ph type="sldImg"/>
          </p:nvPr>
        </p:nvSpPr>
        <p:spPr/>
      </p:sp>
      <p:sp>
        <p:nvSpPr>
          <p:cNvPr id="13722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chemeClr val="tx2"/>
                </a:solidFill>
                <a:latin typeface="Arial" panose="020B0704020202020204" pitchFamily="34" charset="0"/>
              </a:defRPr>
            </a:lvl1pPr>
            <a:lvl2pPr marL="774065" indent="-297815">
              <a:defRPr sz="1500" b="1">
                <a:solidFill>
                  <a:schemeClr val="tx2"/>
                </a:solidFill>
                <a:latin typeface="Arial" panose="020B0704020202020204" pitchFamily="34" charset="0"/>
              </a:defRPr>
            </a:lvl2pPr>
            <a:lvl3pPr marL="1191260" indent="-238125">
              <a:defRPr sz="1500" b="1">
                <a:solidFill>
                  <a:schemeClr val="tx2"/>
                </a:solidFill>
                <a:latin typeface="Arial" panose="020B0704020202020204" pitchFamily="34" charset="0"/>
              </a:defRPr>
            </a:lvl3pPr>
            <a:lvl4pPr marL="1667510" indent="-238125">
              <a:defRPr sz="1500" b="1">
                <a:solidFill>
                  <a:schemeClr val="tx2"/>
                </a:solidFill>
                <a:latin typeface="Arial" panose="020B0704020202020204" pitchFamily="34" charset="0"/>
              </a:defRPr>
            </a:lvl4pPr>
            <a:lvl5pPr marL="2144395" indent="-238125">
              <a:defRPr sz="1500" b="1">
                <a:solidFill>
                  <a:schemeClr val="tx2"/>
                </a:solidFill>
                <a:latin typeface="Arial" panose="020B0704020202020204" pitchFamily="34" charset="0"/>
              </a:defRPr>
            </a:lvl5pPr>
            <a:lvl6pPr marL="2620645"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6pPr>
            <a:lvl7pPr marL="3096895"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7pPr>
            <a:lvl8pPr marL="3573780"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8pPr>
            <a:lvl9pPr marL="4050030"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9pPr>
          </a:lstStyle>
          <a:p>
            <a:r>
              <a:rPr lang="en-US" sz="1000" b="0">
                <a:solidFill>
                  <a:schemeClr val="tx1"/>
                </a:solidFill>
              </a:rPr>
              <a:t>Software Engineering Fundamentals: </a:t>
            </a:r>
            <a:endParaRPr lang="en-US" sz="1000" b="0">
              <a:solidFill>
                <a:schemeClr val="tx1"/>
              </a:solidFill>
            </a:endParaRPr>
          </a:p>
          <a:p>
            <a:r>
              <a:rPr lang="en-US" sz="1000" b="0">
                <a:solidFill>
                  <a:schemeClr val="tx1"/>
                </a:solidFill>
              </a:rPr>
              <a:t>Software Application Testing</a:t>
            </a:r>
            <a:endParaRPr lang="en-US" sz="1000" b="0">
              <a:solidFill>
                <a:schemeClr val="tx1"/>
              </a:solidFill>
            </a:endParaRPr>
          </a:p>
        </p:txBody>
      </p:sp>
      <p:sp>
        <p:nvSpPr>
          <p:cNvPr id="152579" name="Rectangle 6"/>
          <p:cNvSpPr txBox="1">
            <a:spLocks noGrp="1" noChangeArrowheads="1"/>
          </p:cNvSpPr>
          <p:nvPr/>
        </p:nvSpPr>
        <p:spPr bwMode="auto">
          <a:xfrm>
            <a:off x="5875928" y="9256406"/>
            <a:ext cx="1437622" cy="3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99" tIns="47649" rIns="95299" bIns="47649" anchor="b"/>
          <a:lstStyle>
            <a:lvl1pPr>
              <a:defRPr sz="1400" b="1">
                <a:solidFill>
                  <a:schemeClr val="tx2"/>
                </a:solidFill>
                <a:latin typeface="Arial" panose="020B0704020202020204" pitchFamily="34" charset="0"/>
              </a:defRPr>
            </a:lvl1pPr>
            <a:lvl2pPr marL="742950" indent="-285750">
              <a:defRPr sz="1400" b="1">
                <a:solidFill>
                  <a:schemeClr val="tx2"/>
                </a:solidFill>
                <a:latin typeface="Arial" panose="020B0704020202020204" pitchFamily="34" charset="0"/>
              </a:defRPr>
            </a:lvl2pPr>
            <a:lvl3pPr marL="1143000" indent="-228600">
              <a:defRPr sz="1400" b="1">
                <a:solidFill>
                  <a:schemeClr val="tx2"/>
                </a:solidFill>
                <a:latin typeface="Arial" panose="020B0704020202020204" pitchFamily="34" charset="0"/>
              </a:defRPr>
            </a:lvl3pPr>
            <a:lvl4pPr marL="1600200" indent="-228600">
              <a:defRPr sz="1400" b="1">
                <a:solidFill>
                  <a:schemeClr val="tx2"/>
                </a:solidFill>
                <a:latin typeface="Arial" panose="020B0704020202020204" pitchFamily="34" charset="0"/>
              </a:defRPr>
            </a:lvl4pPr>
            <a:lvl5pPr marL="2057400" indent="-228600">
              <a:defRPr sz="1400" b="1">
                <a:solidFill>
                  <a:schemeClr val="tx2"/>
                </a:solidFill>
                <a:latin typeface="Arial" panose="020B0704020202020204" pitchFamily="34" charset="0"/>
              </a:defRPr>
            </a:lvl5pPr>
            <a:lvl6pPr marL="25146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6pPr>
            <a:lvl7pPr marL="29718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7pPr>
            <a:lvl8pPr marL="34290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8pPr>
            <a:lvl9pPr marL="38862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9pPr>
          </a:lstStyle>
          <a:p>
            <a:pPr>
              <a:lnSpc>
                <a:spcPct val="100000"/>
              </a:lnSpc>
            </a:pPr>
            <a:fld id="{CE7B995A-4567-4E51-B4D7-A5B05C319267}" type="slidenum">
              <a:rPr lang="en-US" sz="1000" b="0">
                <a:solidFill>
                  <a:schemeClr val="tx1"/>
                </a:solidFill>
              </a:rPr>
            </a:fld>
            <a:endParaRPr lang="en-US" sz="1000" b="0">
              <a:solidFill>
                <a:schemeClr val="tx1"/>
              </a:solidFill>
            </a:endParaRPr>
          </a:p>
        </p:txBody>
      </p:sp>
      <p:sp>
        <p:nvSpPr>
          <p:cNvPr id="152580" name="Rectangle 2"/>
          <p:cNvSpPr>
            <a:spLocks noGrp="1" noRot="1" noChangeAspect="1" noChangeArrowheads="1" noTextEdit="1"/>
          </p:cNvSpPr>
          <p:nvPr>
            <p:ph type="sldImg"/>
          </p:nvPr>
        </p:nvSpPr>
        <p:spPr/>
      </p:sp>
      <p:sp>
        <p:nvSpPr>
          <p:cNvPr id="15258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Linear Sequential</a:t>
            </a:r>
            <a:endParaRPr lang="en-IN" dirty="0"/>
          </a:p>
        </p:txBody>
      </p:sp>
      <p:sp>
        <p:nvSpPr>
          <p:cNvPr id="4" name="Slide Number Placeholder 3"/>
          <p:cNvSpPr>
            <a:spLocks noGrp="1"/>
          </p:cNvSpPr>
          <p:nvPr>
            <p:ph type="sldNum" sz="quarter" idx="10"/>
          </p:nvPr>
        </p:nvSpPr>
        <p:spPr/>
        <p:txBody>
          <a:bodyPr/>
          <a:lstStyle/>
          <a:p>
            <a:fld id="{CBD907C2-2B15-407F-A4B4-B8989B20A429}"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Spiral</a:t>
            </a:r>
            <a:endParaRPr lang="en-IN" dirty="0"/>
          </a:p>
        </p:txBody>
      </p:sp>
      <p:sp>
        <p:nvSpPr>
          <p:cNvPr id="4" name="Slide Number Placeholder 3"/>
          <p:cNvSpPr>
            <a:spLocks noGrp="1"/>
          </p:cNvSpPr>
          <p:nvPr>
            <p:ph type="sldNum" sz="quarter" idx="10"/>
          </p:nvPr>
        </p:nvSpPr>
        <p:spPr/>
        <p:txBody>
          <a:bodyPr/>
          <a:lstStyle/>
          <a:p>
            <a:fld id="{CBD907C2-2B15-407F-A4B4-B8989B20A429}"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a:t>
            </a:r>
            <a:r>
              <a:rPr lang="en-US" baseline="0" dirty="0" smtClean="0"/>
              <a:t> models or development lifecycle models are some kind of frameworks which contain a set of processes or methodologies that are being selected for the development of the projects depending on the project's aims and goals. There are various development lifecycle models to achieve different required objectives. The models specify the various stages of the process and the order in which they are carried out.</a:t>
            </a:r>
            <a:endParaRPr lang="en-US" baseline="0" dirty="0" smtClean="0"/>
          </a:p>
          <a:p>
            <a:endParaRPr lang="en-US" baseline="0" dirty="0" smtClean="0"/>
          </a:p>
          <a:p>
            <a:r>
              <a:rPr lang="en-US" baseline="0" dirty="0" smtClean="0"/>
              <a:t>For example, does a civil engineer always use a same methodology to construct various types of buildings? Of course not. Based on the size, strength requirement and complexity of the building, she has to employ different methodologies to build it.</a:t>
            </a:r>
            <a:endParaRPr lang="en-US" baseline="0" dirty="0" smtClean="0"/>
          </a:p>
          <a:p>
            <a:endParaRPr lang="en-US" dirty="0" smtClean="0"/>
          </a:p>
          <a:p>
            <a:r>
              <a:rPr lang="en-US" dirty="0" smtClean="0"/>
              <a:t>Similarly, there are different software</a:t>
            </a:r>
            <a:r>
              <a:rPr lang="en-US" baseline="0" dirty="0" smtClean="0"/>
              <a:t> development lifecycle models available to develop the system based on various parameters like timeline, project scope, project type, clarity about requirements, user involvement and more.</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Classical,</a:t>
            </a:r>
            <a:r>
              <a:rPr lang="en-US" baseline="0" dirty="0" smtClean="0"/>
              <a:t> linear-sequential </a:t>
            </a:r>
            <a:r>
              <a:rPr lang="en-US" dirty="0" smtClean="0"/>
              <a:t>model.</a:t>
            </a:r>
            <a:r>
              <a:rPr lang="en-US" baseline="0" dirty="0" smtClean="0"/>
              <a:t> One phase has to be completed before another phase activities are taken up. As can be seen in the diagram, one phase provides inputs to the next phase, next one to its next phase and so on which looks like a water flowing down through a set of steps, hence the name Waterfall model.</a:t>
            </a:r>
            <a:endParaRPr lang="en-US" baseline="0" dirty="0" smtClean="0"/>
          </a:p>
          <a:p>
            <a:endParaRPr lang="en-US" baseline="0" dirty="0" smtClean="0"/>
          </a:p>
          <a:p>
            <a:r>
              <a:rPr lang="en-US" baseline="0" dirty="0" smtClean="0"/>
              <a:t>Once the initiation is complete, its inputs are taken to elaborate the requirements and analyze them, which further provides inputs to the design phase and so on.</a:t>
            </a:r>
            <a:endParaRPr lang="en-US" dirty="0" smtClean="0"/>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it is known, in a traditional waterfall model, one phase has to complete before the next phase starts. For some reason, if it's found that activities done in an earlier phase is incorrect or inappropriate (e.g. if it's found that requirements were not captured properly in the testing phase), this model doesn't suggest any procedure to go back to that phase.</a:t>
            </a:r>
            <a:endParaRPr lang="en-US" baseline="0" dirty="0" smtClean="0"/>
          </a:p>
          <a:p>
            <a:endParaRPr lang="en-US" baseline="0" dirty="0" smtClean="0"/>
          </a:p>
          <a:p>
            <a:r>
              <a:rPr lang="en-US" baseline="0" dirty="0" smtClean="0"/>
              <a:t>In the revised, practitioner's model this constraint is handled by allowing to go back to a previous stage from any stage to fix any problems that was introduced during an earlier stage.</a:t>
            </a:r>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Stakeholders</a:t>
            </a:r>
            <a:endParaRPr lang="en-US" dirty="0" smtClean="0"/>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prototype is like a working model of a software</a:t>
            </a:r>
            <a:r>
              <a:rPr lang="en-US" baseline="0" dirty="0" smtClean="0"/>
              <a:t> </a:t>
            </a:r>
            <a:r>
              <a:rPr lang="en-US" dirty="0" smtClean="0"/>
              <a:t>with limited functionality. The focus is to show how the screen looks like and how the transition happens across screens. There</a:t>
            </a:r>
            <a:r>
              <a:rPr lang="en-US" baseline="0" dirty="0" smtClean="0"/>
              <a:t> will be no business logic built into it. Such models help users give clear requirements (for human beings can understand more clearly the things which they can see rather than only hear).</a:t>
            </a:r>
            <a:endParaRPr lang="en-US" baseline="0" dirty="0" smtClean="0"/>
          </a:p>
          <a:p>
            <a:endParaRPr lang="en-US" baseline="0" dirty="0" smtClean="0"/>
          </a:p>
          <a:p>
            <a:r>
              <a:rPr lang="en-US" baseline="0" dirty="0" smtClean="0"/>
              <a:t>Once the requirements are gathered, more functionality can be built into this prototype model itself with appropriate business logic to evolve into the final product. Such prototypes are referred as evolutionary prototypes. Web applications are a good candidates to this model; HTML based screens can be evolved further to develop the complete system.</a:t>
            </a:r>
            <a:endParaRPr lang="en-US" baseline="0" dirty="0" smtClean="0"/>
          </a:p>
          <a:p>
            <a:endParaRPr lang="en-US" baseline="0" dirty="0" smtClean="0"/>
          </a:p>
          <a:p>
            <a:r>
              <a:rPr lang="en-US" baseline="0" dirty="0" smtClean="0"/>
              <a:t>Throwaway prototypes are the ones which are used for showing how the screens look like and later discarded once the requirements are clear.</a:t>
            </a:r>
            <a:endParaRPr lang="en-US" baseline="0" dirty="0" smtClean="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Answer: Sprint retrospective</a:t>
            </a:r>
            <a:endParaRPr lang="en-US" dirty="0" smtClean="0"/>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Daily scrum</a:t>
            </a:r>
            <a:endParaRPr lang="en-US" dirty="0" smtClean="0"/>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spiral model is iterative</a:t>
            </a:r>
            <a:r>
              <a:rPr lang="en-US" baseline="0" dirty="0" smtClean="0"/>
              <a:t> in nature. It </a:t>
            </a:r>
            <a:r>
              <a:rPr lang="en-US" dirty="0" smtClean="0"/>
              <a:t>combines this idea with the aspects of the waterfall model. So spiral model is a combination of iterative development process and the linear waterfall</a:t>
            </a:r>
            <a:r>
              <a:rPr lang="en-US" baseline="0" dirty="0" smtClean="0"/>
              <a:t> model with more focus on risk analysis.</a:t>
            </a:r>
            <a:endParaRPr lang="en-US" baseline="0" dirty="0" smtClean="0"/>
          </a:p>
          <a:p>
            <a:endParaRPr lang="en-US" baseline="0" dirty="0" smtClean="0"/>
          </a:p>
          <a:p>
            <a:r>
              <a:rPr lang="en-US" baseline="0" dirty="0" smtClean="0"/>
              <a:t>Example: a car rental company wants to automate is complete operations – renting the car, managing returns, managing the insurance, accessories, interfacing with airlines, hotels and other travel agents, customer relationship management and many such operations.</a:t>
            </a:r>
            <a:endParaRPr lang="en-US" baseline="0" dirty="0" smtClean="0"/>
          </a:p>
          <a:p>
            <a:endParaRPr lang="en-US" baseline="0" dirty="0" smtClean="0"/>
          </a:p>
          <a:p>
            <a:r>
              <a:rPr lang="en-US" baseline="0" dirty="0" smtClean="0"/>
              <a:t>Planning stage involves identifying the initial set of requirements (usually top priority ones). In the subsequent spirals as the application matures, identification of requirements, subsystem requirements and unit requirements are all done in this phase.</a:t>
            </a:r>
            <a:endParaRPr lang="en-US" baseline="0" dirty="0" smtClean="0"/>
          </a:p>
          <a:p>
            <a:endParaRPr lang="en-US" baseline="0" dirty="0" smtClean="0"/>
          </a:p>
          <a:p>
            <a:r>
              <a:rPr lang="en-US" baseline="0" dirty="0" smtClean="0"/>
              <a:t>In the risk analysis phase, explore other alternatives for implementing the requirements. (E.g. ready made software).  What are the risks involved in the select approach and how to mitigate them. Monitoring technical feasibility and management risks, such as schedule slippage and cost overrun are also considered during this phase. A prototype of the system is created at the end of risk analysis phase.</a:t>
            </a:r>
            <a:endParaRPr lang="en-US" baseline="0" dirty="0" smtClean="0"/>
          </a:p>
          <a:p>
            <a:endParaRPr lang="en-US" dirty="0" smtClean="0"/>
          </a:p>
          <a:p>
            <a:r>
              <a:rPr lang="en-US" dirty="0" smtClean="0"/>
              <a:t>Once all the</a:t>
            </a:r>
            <a:r>
              <a:rPr lang="en-US" baseline="0" dirty="0" smtClean="0"/>
              <a:t> risks are analyzed and their mitigation plan is in place, it's time to design and build the system – Engineering phase. Remember in each spiral only part of the system in implemented.  Every spiral takes the application towards complete system.</a:t>
            </a:r>
            <a:endParaRPr lang="en-US" baseline="0" dirty="0" smtClean="0"/>
          </a:p>
          <a:p>
            <a:endParaRPr lang="en-US" baseline="0" dirty="0" smtClean="0"/>
          </a:p>
          <a:p>
            <a:r>
              <a:rPr lang="en-US" baseline="0" dirty="0" smtClean="0"/>
              <a:t>Once the application is installed and the users start using it, gather all kinds of data about the system – it's performance, difficulties phased, any incorrect / inconsistent requirements, etc. Are the front-desk clerks facing any issues while renting out a car? Consolidate all these issues and plan to go ahead with the next spiral with additional set of requirements.</a:t>
            </a:r>
            <a:endParaRPr lang="en-US" baseline="0" dirty="0" smtClean="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the explanation in the previous slide w. r. t. this diagram.</a:t>
            </a:r>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name suggests, incremental models plan to deliver the product in a series of releases called increments. </a:t>
            </a:r>
            <a:endParaRPr lang="en-US" dirty="0" smtClean="0"/>
          </a:p>
          <a:p>
            <a:endParaRPr lang="en-US" dirty="0" smtClean="0"/>
          </a:p>
          <a:p>
            <a:r>
              <a:rPr lang="en-US" dirty="0" smtClean="0"/>
              <a:t>Iterative process starts with taking a subset of a larger requirement and implementing it </a:t>
            </a:r>
            <a:r>
              <a:rPr lang="en-US" baseline="0" dirty="0" smtClean="0"/>
              <a:t>in multiple increments. Thus it iteratively enhances the evolving versions until the complete system is implemented. </a:t>
            </a:r>
            <a:endParaRPr lang="en-US" baseline="0" dirty="0" smtClean="0"/>
          </a:p>
          <a:p>
            <a:endParaRPr lang="en-US" baseline="0" dirty="0" smtClean="0"/>
          </a:p>
          <a:p>
            <a:r>
              <a:rPr lang="en-US" dirty="0" smtClean="0"/>
              <a:t>Take the example of car rental application – assume</a:t>
            </a:r>
            <a:r>
              <a:rPr lang="en-US" baseline="0" dirty="0" smtClean="0"/>
              <a:t> </a:t>
            </a:r>
            <a:r>
              <a:rPr lang="en-US" dirty="0" smtClean="0"/>
              <a:t>customers can rent</a:t>
            </a:r>
            <a:r>
              <a:rPr lang="en-US" baseline="0" dirty="0" smtClean="0"/>
              <a:t> the car via multiple ways viz., online, telephonic, directly in the rental office. </a:t>
            </a:r>
            <a:r>
              <a:rPr lang="en-US" dirty="0" smtClean="0"/>
              <a:t>One release may implement over-the-counter car</a:t>
            </a:r>
            <a:r>
              <a:rPr lang="en-US" baseline="0" dirty="0" smtClean="0"/>
              <a:t> rental booking feature, another increment can take up, car rental booking via online method and so on.</a:t>
            </a:r>
            <a:endParaRPr lang="en-US" baseline="0" dirty="0" smtClean="0"/>
          </a:p>
          <a:p>
            <a:endParaRPr lang="en-US" baseline="0" dirty="0" smtClean="0"/>
          </a:p>
          <a:p>
            <a:r>
              <a:rPr lang="en-US" baseline="0" dirty="0" smtClean="0"/>
              <a:t>It's important to note that during the development process, more than one iteration (incremental cycle) may be in progress simultaneously. Each iteration goes through a mini waterfall process. (Requirements, design, build, etc.) Every release adds up to the previous release which is continued till the complete system is ready.</a:t>
            </a:r>
            <a:endParaRPr lang="en-US" dirty="0" smtClean="0"/>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chemeClr val="tx2"/>
                </a:solidFill>
                <a:latin typeface="Arial" panose="020B0704020202020204" pitchFamily="34" charset="0"/>
              </a:defRPr>
            </a:lvl1pPr>
            <a:lvl2pPr marL="774065" indent="-297815">
              <a:defRPr sz="1500" b="1">
                <a:solidFill>
                  <a:schemeClr val="tx2"/>
                </a:solidFill>
                <a:latin typeface="Arial" panose="020B0704020202020204" pitchFamily="34" charset="0"/>
              </a:defRPr>
            </a:lvl2pPr>
            <a:lvl3pPr marL="1191260" indent="-238125">
              <a:defRPr sz="1500" b="1">
                <a:solidFill>
                  <a:schemeClr val="tx2"/>
                </a:solidFill>
                <a:latin typeface="Arial" panose="020B0704020202020204" pitchFamily="34" charset="0"/>
              </a:defRPr>
            </a:lvl3pPr>
            <a:lvl4pPr marL="1667510" indent="-238125">
              <a:defRPr sz="1500" b="1">
                <a:solidFill>
                  <a:schemeClr val="tx2"/>
                </a:solidFill>
                <a:latin typeface="Arial" panose="020B0704020202020204" pitchFamily="34" charset="0"/>
              </a:defRPr>
            </a:lvl4pPr>
            <a:lvl5pPr marL="2144395" indent="-238125">
              <a:defRPr sz="1500" b="1">
                <a:solidFill>
                  <a:schemeClr val="tx2"/>
                </a:solidFill>
                <a:latin typeface="Arial" panose="020B0704020202020204" pitchFamily="34" charset="0"/>
              </a:defRPr>
            </a:lvl5pPr>
            <a:lvl6pPr marL="2620645"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6pPr>
            <a:lvl7pPr marL="3096895"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7pPr>
            <a:lvl8pPr marL="3573780"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8pPr>
            <a:lvl9pPr marL="4050030" indent="-238125" algn="r" eaLnBrk="0" fontAlgn="base" hangingPunct="0">
              <a:lnSpc>
                <a:spcPct val="80000"/>
              </a:lnSpc>
              <a:spcBef>
                <a:spcPct val="0"/>
              </a:spcBef>
              <a:spcAft>
                <a:spcPct val="0"/>
              </a:spcAft>
              <a:defRPr sz="1500" b="1">
                <a:solidFill>
                  <a:schemeClr val="tx2"/>
                </a:solidFill>
                <a:latin typeface="Arial" panose="020B0704020202020204" pitchFamily="34" charset="0"/>
              </a:defRPr>
            </a:lvl9pPr>
          </a:lstStyle>
          <a:p>
            <a:r>
              <a:rPr lang="en-US" sz="1000" b="0">
                <a:solidFill>
                  <a:schemeClr val="tx1"/>
                </a:solidFill>
              </a:rPr>
              <a:t>Software Engineering Fundamentals: </a:t>
            </a:r>
            <a:endParaRPr lang="en-US" sz="1000" b="0">
              <a:solidFill>
                <a:schemeClr val="tx1"/>
              </a:solidFill>
            </a:endParaRPr>
          </a:p>
          <a:p>
            <a:r>
              <a:rPr lang="en-US" sz="1000" b="0">
                <a:solidFill>
                  <a:schemeClr val="tx1"/>
                </a:solidFill>
              </a:rPr>
              <a:t>Software Application Testing</a:t>
            </a:r>
            <a:endParaRPr lang="en-US" sz="1000" b="0">
              <a:solidFill>
                <a:schemeClr val="tx1"/>
              </a:solidFill>
            </a:endParaRPr>
          </a:p>
        </p:txBody>
      </p:sp>
      <p:sp>
        <p:nvSpPr>
          <p:cNvPr id="133123" name="Rectangle 6"/>
          <p:cNvSpPr txBox="1">
            <a:spLocks noGrp="1" noChangeArrowheads="1"/>
          </p:cNvSpPr>
          <p:nvPr/>
        </p:nvSpPr>
        <p:spPr bwMode="auto">
          <a:xfrm>
            <a:off x="5875928" y="9256406"/>
            <a:ext cx="1437622" cy="3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99" tIns="47649" rIns="95299" bIns="47649" anchor="b"/>
          <a:lstStyle>
            <a:lvl1pPr>
              <a:defRPr sz="1400" b="1">
                <a:solidFill>
                  <a:schemeClr val="tx2"/>
                </a:solidFill>
                <a:latin typeface="Arial" panose="020B0704020202020204" pitchFamily="34" charset="0"/>
              </a:defRPr>
            </a:lvl1pPr>
            <a:lvl2pPr marL="742950" indent="-285750">
              <a:defRPr sz="1400" b="1">
                <a:solidFill>
                  <a:schemeClr val="tx2"/>
                </a:solidFill>
                <a:latin typeface="Arial" panose="020B0704020202020204" pitchFamily="34" charset="0"/>
              </a:defRPr>
            </a:lvl2pPr>
            <a:lvl3pPr marL="1143000" indent="-228600">
              <a:defRPr sz="1400" b="1">
                <a:solidFill>
                  <a:schemeClr val="tx2"/>
                </a:solidFill>
                <a:latin typeface="Arial" panose="020B0704020202020204" pitchFamily="34" charset="0"/>
              </a:defRPr>
            </a:lvl3pPr>
            <a:lvl4pPr marL="1600200" indent="-228600">
              <a:defRPr sz="1400" b="1">
                <a:solidFill>
                  <a:schemeClr val="tx2"/>
                </a:solidFill>
                <a:latin typeface="Arial" panose="020B0704020202020204" pitchFamily="34" charset="0"/>
              </a:defRPr>
            </a:lvl4pPr>
            <a:lvl5pPr marL="2057400" indent="-228600">
              <a:defRPr sz="1400" b="1">
                <a:solidFill>
                  <a:schemeClr val="tx2"/>
                </a:solidFill>
                <a:latin typeface="Arial" panose="020B0704020202020204" pitchFamily="34" charset="0"/>
              </a:defRPr>
            </a:lvl5pPr>
            <a:lvl6pPr marL="25146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6pPr>
            <a:lvl7pPr marL="29718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7pPr>
            <a:lvl8pPr marL="34290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8pPr>
            <a:lvl9pPr marL="38862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9pPr>
          </a:lstStyle>
          <a:p>
            <a:pPr>
              <a:lnSpc>
                <a:spcPct val="100000"/>
              </a:lnSpc>
            </a:pPr>
            <a:fld id="{07C86799-24C2-48EC-B886-12317F0A687D}" type="slidenum">
              <a:rPr lang="en-US" sz="1000" b="0">
                <a:solidFill>
                  <a:schemeClr val="tx1"/>
                </a:solidFill>
              </a:rPr>
            </a:fld>
            <a:endParaRPr lang="en-US" sz="1000" b="0">
              <a:solidFill>
                <a:schemeClr val="tx1"/>
              </a:solidFill>
            </a:endParaRPr>
          </a:p>
        </p:txBody>
      </p:sp>
      <p:sp>
        <p:nvSpPr>
          <p:cNvPr id="133124" name="Rectangle 2"/>
          <p:cNvSpPr>
            <a:spLocks noGrp="1" noRot="1" noChangeAspect="1" noChangeArrowheads="1" noTextEdit="1"/>
          </p:cNvSpPr>
          <p:nvPr>
            <p:ph type="sldImg"/>
          </p:nvPr>
        </p:nvSpPr>
        <p:spPr/>
      </p:sp>
      <p:sp>
        <p:nvSpPr>
          <p:cNvPr id="13312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sp>
        <p:nvSpPr>
          <p:cNvPr id="31" name="Text Placeholder 2"/>
          <p:cNvSpPr>
            <a:spLocks noGrp="1"/>
          </p:cNvSpPr>
          <p:nvPr>
            <p:ph type="body" idx="1" hasCustomPrompt="1"/>
          </p:nvPr>
        </p:nvSpPr>
        <p:spPr>
          <a:xfrm>
            <a:off x="2361644" y="4749506"/>
            <a:ext cx="3865099"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1048637" y="3964773"/>
            <a:ext cx="9055100"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794691" y="4762673"/>
            <a:ext cx="529409"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by</a:t>
            </a:r>
            <a:endParaRPr lang="en-US" dirty="0" smtClean="0"/>
          </a:p>
        </p:txBody>
      </p:sp>
      <p:sp>
        <p:nvSpPr>
          <p:cNvPr id="40" name="TextBox 39"/>
          <p:cNvSpPr txBox="1"/>
          <p:nvPr userDrawn="1"/>
        </p:nvSpPr>
        <p:spPr>
          <a:xfrm>
            <a:off x="9246911" y="6576308"/>
            <a:ext cx="2945084"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pic>
        <p:nvPicPr>
          <p:cNvPr id="10" name="Google Shape;10;p2"/>
          <p:cNvPicPr preferRelativeResize="0"/>
          <p:nvPr userDrawn="1"/>
        </p:nvPicPr>
        <p:blipFill>
          <a:blip r:embed="rId2"/>
          <a:stretch>
            <a:fillRect/>
          </a:stretch>
        </p:blipFill>
        <p:spPr>
          <a:xfrm>
            <a:off x="10560051" y="-173451"/>
            <a:ext cx="1625459" cy="1595852"/>
          </a:xfrm>
          <a:prstGeom prst="rect">
            <a:avLst/>
          </a:prstGeom>
          <a:noFill/>
          <a:ln>
            <a:noFill/>
          </a:ln>
        </p:spPr>
      </p:pic>
      <p:pic>
        <p:nvPicPr>
          <p:cNvPr id="2"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10" name="Google Shape;10;p2"/>
          <p:cNvPicPr preferRelativeResize="0"/>
          <p:nvPr userDrawn="1"/>
        </p:nvPicPr>
        <p:blipFill>
          <a:blip r:embed="rId2"/>
          <a:stretch>
            <a:fillRect/>
          </a:stretch>
        </p:blipFill>
        <p:spPr>
          <a:xfrm>
            <a:off x="10560051" y="-173451"/>
            <a:ext cx="1625459" cy="1595852"/>
          </a:xfrm>
          <a:prstGeom prst="rect">
            <a:avLst/>
          </a:prstGeom>
          <a:noFill/>
          <a:ln>
            <a:noFill/>
          </a:ln>
        </p:spPr>
      </p:pic>
      <p:pic>
        <p:nvPicPr>
          <p:cNvPr id="2" name="Google Shape;10;p2"/>
          <p:cNvPicPr preferRelativeResize="0"/>
          <p:nvPr userDrawn="1"/>
        </p:nvPicPr>
        <p:blipFill>
          <a:blip r:embed="rId2"/>
          <a:stretch>
            <a:fillRect/>
          </a:stretch>
        </p:blipFill>
        <p:spPr>
          <a:xfrm>
            <a:off x="10687051" y="-46451"/>
            <a:ext cx="1625459" cy="1595852"/>
          </a:xfrm>
          <a:prstGeom prst="rect">
            <a:avLst/>
          </a:prstGeom>
          <a:noFill/>
          <a:ln>
            <a:noFill/>
          </a:ln>
        </p:spPr>
      </p:pic>
      <p:pic>
        <p:nvPicPr>
          <p:cNvPr id="4"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userDrawn="1"/>
        </p:nvSpPr>
        <p:spPr>
          <a:xfrm>
            <a:off x="528353" y="2719878"/>
            <a:ext cx="1113355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sz="half" idx="1"/>
          </p:nvPr>
        </p:nvSpPr>
        <p:spPr>
          <a:xfrm>
            <a:off x="528354" y="1742499"/>
            <a:ext cx="10622576"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634369" y="2812642"/>
            <a:ext cx="10934777"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4" name="Google Shape;10;p2"/>
          <p:cNvPicPr preferRelativeResize="0"/>
          <p:nvPr userDrawn="1"/>
        </p:nvPicPr>
        <p:blipFill>
          <a:blip r:embed="rId2"/>
          <a:stretch>
            <a:fillRect/>
          </a:stretch>
        </p:blipFill>
        <p:spPr>
          <a:xfrm>
            <a:off x="10560051" y="-173451"/>
            <a:ext cx="1625459" cy="1595852"/>
          </a:xfrm>
          <a:prstGeom prst="rect">
            <a:avLst/>
          </a:prstGeom>
          <a:noFill/>
          <a:ln>
            <a:noFill/>
          </a:ln>
        </p:spPr>
      </p:pic>
      <p:pic>
        <p:nvPicPr>
          <p:cNvPr id="6"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userDrawn="1"/>
        </p:nvSpPr>
        <p:spPr>
          <a:xfrm>
            <a:off x="5632174" y="1742498"/>
            <a:ext cx="602973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sz="half" idx="1"/>
          </p:nvPr>
        </p:nvSpPr>
        <p:spPr>
          <a:xfrm>
            <a:off x="528354" y="1742498"/>
            <a:ext cx="4984550"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5738191" y="1842052"/>
            <a:ext cx="5830955"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4"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622853" y="1480168"/>
            <a:ext cx="10946294"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10" name="Google Shape;10;p2"/>
          <p:cNvPicPr preferRelativeResize="0"/>
          <p:nvPr userDrawn="1"/>
        </p:nvPicPr>
        <p:blipFill>
          <a:blip r:embed="rId2"/>
          <a:stretch>
            <a:fillRect/>
          </a:stretch>
        </p:blipFill>
        <p:spPr>
          <a:xfrm>
            <a:off x="10560051" y="-173451"/>
            <a:ext cx="1625459" cy="1595852"/>
          </a:xfrm>
          <a:prstGeom prst="rect">
            <a:avLst/>
          </a:prstGeom>
          <a:noFill/>
          <a:ln>
            <a:noFill/>
          </a:ln>
        </p:spPr>
      </p:pic>
      <p:pic>
        <p:nvPicPr>
          <p:cNvPr id="2"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763" y="1716789"/>
            <a:ext cx="5373687"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540763" y="2422472"/>
            <a:ext cx="5157787"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6170612" y="1716789"/>
            <a:ext cx="51831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0612" y="2422472"/>
            <a:ext cx="518318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2" name="Google Shape;10;p2"/>
          <p:cNvPicPr preferRelativeResize="0"/>
          <p:nvPr userDrawn="1"/>
        </p:nvPicPr>
        <p:blipFill>
          <a:blip r:embed="rId2"/>
          <a:stretch>
            <a:fillRect/>
          </a:stretch>
        </p:blipFill>
        <p:spPr>
          <a:xfrm>
            <a:off x="10560051" y="-173451"/>
            <a:ext cx="1625459" cy="1595852"/>
          </a:xfrm>
          <a:prstGeom prst="rect">
            <a:avLst/>
          </a:prstGeom>
          <a:noFill/>
          <a:ln>
            <a:noFill/>
          </a:ln>
        </p:spPr>
      </p:pic>
      <p:pic>
        <p:nvPicPr>
          <p:cNvPr id="7"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6"/>
          </a:xfrm>
          <a:prstGeom prst="rect">
            <a:avLst/>
          </a:prstGeom>
        </p:spPr>
      </p:pic>
      <p:sp>
        <p:nvSpPr>
          <p:cNvPr id="3" name="Content Placeholder 2"/>
          <p:cNvSpPr>
            <a:spLocks noGrp="1"/>
          </p:cNvSpPr>
          <p:nvPr>
            <p:ph sz="half" idx="1" hasCustomPrompt="1"/>
          </p:nvPr>
        </p:nvSpPr>
        <p:spPr>
          <a:xfrm>
            <a:off x="1099941" y="2407603"/>
            <a:ext cx="5193253"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528888" y="1721063"/>
            <a:ext cx="9317020"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2" name="Google Shape;10;p2"/>
          <p:cNvPicPr preferRelativeResize="0"/>
          <p:nvPr userDrawn="1"/>
        </p:nvPicPr>
        <p:blipFill>
          <a:blip r:embed="rId3"/>
          <a:stretch>
            <a:fillRect/>
          </a:stretch>
        </p:blipFill>
        <p:spPr>
          <a:xfrm>
            <a:off x="10560051" y="-173451"/>
            <a:ext cx="1625459" cy="1595852"/>
          </a:xfrm>
          <a:prstGeom prst="rect">
            <a:avLst/>
          </a:prstGeom>
          <a:noFill/>
          <a:ln>
            <a:noFill/>
          </a:ln>
        </p:spPr>
      </p:pic>
      <p:pic>
        <p:nvPicPr>
          <p:cNvPr id="4" name="Google Shape;10;p2"/>
          <p:cNvPicPr preferRelativeResize="0"/>
          <p:nvPr userDrawn="1"/>
        </p:nvPicPr>
        <p:blipFill>
          <a:blip r:embed="rId3"/>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4"/>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3" name="Content Placeholder 2"/>
          <p:cNvSpPr>
            <a:spLocks noGrp="1"/>
          </p:cNvSpPr>
          <p:nvPr>
            <p:ph sz="half" idx="1" hasCustomPrompt="1"/>
          </p:nvPr>
        </p:nvSpPr>
        <p:spPr>
          <a:xfrm>
            <a:off x="1108038" y="3550023"/>
            <a:ext cx="10144460"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528887" y="1721062"/>
            <a:ext cx="10723611"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2" name="Google Shape;10;p2"/>
          <p:cNvPicPr preferRelativeResize="0"/>
          <p:nvPr userDrawn="1"/>
        </p:nvPicPr>
        <p:blipFill>
          <a:blip r:embed="rId3"/>
          <a:stretch>
            <a:fillRect/>
          </a:stretch>
        </p:blipFill>
        <p:spPr>
          <a:xfrm>
            <a:off x="10560051" y="-173451"/>
            <a:ext cx="1625459" cy="1595852"/>
          </a:xfrm>
          <a:prstGeom prst="rect">
            <a:avLst/>
          </a:prstGeom>
          <a:noFill/>
          <a:ln>
            <a:noFill/>
          </a:ln>
        </p:spPr>
      </p:pic>
      <p:pic>
        <p:nvPicPr>
          <p:cNvPr id="4" name="Google Shape;10;p2"/>
          <p:cNvPicPr preferRelativeResize="0"/>
          <p:nvPr userDrawn="1"/>
        </p:nvPicPr>
        <p:blipFill>
          <a:blip r:embed="rId3"/>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4"/>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14" name="Content Placeholder 2"/>
          <p:cNvSpPr>
            <a:spLocks noGrp="1"/>
          </p:cNvSpPr>
          <p:nvPr>
            <p:ph sz="half" idx="13" hasCustomPrompt="1"/>
          </p:nvPr>
        </p:nvSpPr>
        <p:spPr>
          <a:xfrm>
            <a:off x="528887" y="1721062"/>
            <a:ext cx="10723611"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2" name="Google Shape;10;p2"/>
          <p:cNvPicPr preferRelativeResize="0"/>
          <p:nvPr userDrawn="1"/>
        </p:nvPicPr>
        <p:blipFill>
          <a:blip r:embed="rId3"/>
          <a:stretch>
            <a:fillRect/>
          </a:stretch>
        </p:blipFill>
        <p:spPr>
          <a:xfrm>
            <a:off x="10560051" y="-173451"/>
            <a:ext cx="1625459" cy="1595852"/>
          </a:xfrm>
          <a:prstGeom prst="rect">
            <a:avLst/>
          </a:prstGeom>
          <a:noFill/>
          <a:ln>
            <a:noFill/>
          </a:ln>
        </p:spPr>
      </p:pic>
      <p:pic>
        <p:nvPicPr>
          <p:cNvPr id="82" name="Google Shape;82;p13"/>
          <p:cNvPicPr preferRelativeResize="0"/>
          <p:nvPr userDrawn="1"/>
        </p:nvPicPr>
        <p:blipFill>
          <a:blip r:embed="rId4"/>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50061" y="2686453"/>
            <a:ext cx="898036" cy="898036"/>
          </a:xfrm>
          <a:prstGeom prst="rect">
            <a:avLst/>
          </a:prstGeom>
        </p:spPr>
      </p:pic>
      <p:sp>
        <p:nvSpPr>
          <p:cNvPr id="13" name="TextBox 12"/>
          <p:cNvSpPr txBox="1"/>
          <p:nvPr userDrawn="1"/>
        </p:nvSpPr>
        <p:spPr>
          <a:xfrm>
            <a:off x="6642633" y="278886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SUMMARY</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10" name="Google Shape;10;p2"/>
          <p:cNvPicPr preferRelativeResize="0"/>
          <p:nvPr userDrawn="1"/>
        </p:nvPicPr>
        <p:blipFill>
          <a:blip r:embed="rId3"/>
          <a:stretch>
            <a:fillRect/>
          </a:stretch>
        </p:blipFill>
        <p:spPr>
          <a:xfrm>
            <a:off x="10560051" y="-173451"/>
            <a:ext cx="1625459" cy="1595852"/>
          </a:xfrm>
          <a:prstGeom prst="rect">
            <a:avLst/>
          </a:prstGeom>
          <a:noFill/>
          <a:ln>
            <a:noFill/>
          </a:ln>
        </p:spPr>
      </p:pic>
      <p:pic>
        <p:nvPicPr>
          <p:cNvPr id="82" name="Google Shape;82;p13"/>
          <p:cNvPicPr preferRelativeResize="0"/>
          <p:nvPr userDrawn="1"/>
        </p:nvPicPr>
        <p:blipFill>
          <a:blip r:embed="rId4"/>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89580" y="2488725"/>
            <a:ext cx="6637469"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5271242" y="1711914"/>
            <a:ext cx="6188691" cy="492443"/>
          </a:xfrm>
          <a:prstGeom prst="rect">
            <a:avLst/>
          </a:prstGeom>
          <a:noFill/>
        </p:spPr>
        <p:txBody>
          <a:bodyPr wrap="square" rtlCol="0">
            <a:spAutoFit/>
          </a:bodyPr>
          <a:lstStyle/>
          <a:p>
            <a:r>
              <a:rPr lang="en-IN" sz="2600" dirty="0" smtClean="0">
                <a:latin typeface="Helvetica LT Std Cond Light" panose="020B0406020202030204" pitchFamily="34" charset="0"/>
              </a:rPr>
              <a:t>In </a:t>
            </a:r>
            <a:r>
              <a:rPr lang="en-IN" sz="2600" dirty="0">
                <a:latin typeface="Helvetica LT Std Cond Light" panose="020B0406020202030204" pitchFamily="34" charset="0"/>
              </a:rPr>
              <a:t>this </a:t>
            </a:r>
            <a:r>
              <a:rPr lang="en-IN" sz="2600" dirty="0" smtClean="0">
                <a:latin typeface="Helvetica LT Std Cond Light" panose="020B0406020202030204" pitchFamily="34" charset="0"/>
              </a:rPr>
              <a:t>lesson, you’ve learned to:</a:t>
            </a:r>
            <a:endParaRPr lang="en-IN" sz="2600" dirty="0">
              <a:latin typeface="Helvetica LT Std Cond Light" panose="020B0406020202030204" pitchFamily="34" charset="0"/>
            </a:endParaRPr>
          </a:p>
        </p:txBody>
      </p:sp>
      <p:sp>
        <p:nvSpPr>
          <p:cNvPr id="12" name="TextBox 11"/>
          <p:cNvSpPr txBox="1"/>
          <p:nvPr userDrawn="1"/>
        </p:nvSpPr>
        <p:spPr>
          <a:xfrm>
            <a:off x="349621" y="875714"/>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SUMMARY</a:t>
            </a:r>
            <a:endParaRPr lang="en-IN" sz="24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969308" y="2089306"/>
            <a:ext cx="3364903" cy="3954169"/>
          </a:xfrm>
          <a:prstGeom prst="rect">
            <a:avLst/>
          </a:prstGeom>
        </p:spPr>
      </p:pic>
      <p:sp>
        <p:nvSpPr>
          <p:cNvPr id="16" name="TextBox 15"/>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10" name="Google Shape;10;p2"/>
          <p:cNvPicPr preferRelativeResize="0"/>
          <p:nvPr userDrawn="1"/>
        </p:nvPicPr>
        <p:blipFill>
          <a:blip r:embed="rId3"/>
          <a:stretch>
            <a:fillRect/>
          </a:stretch>
        </p:blipFill>
        <p:spPr>
          <a:xfrm>
            <a:off x="10560051" y="-173451"/>
            <a:ext cx="1625459" cy="1595852"/>
          </a:xfrm>
          <a:prstGeom prst="rect">
            <a:avLst/>
          </a:prstGeom>
          <a:noFill/>
          <a:ln>
            <a:noFill/>
          </a:ln>
        </p:spPr>
      </p:pic>
      <p:pic>
        <p:nvPicPr>
          <p:cNvPr id="82" name="Google Shape;82;p13"/>
          <p:cNvPicPr preferRelativeResize="0"/>
          <p:nvPr userDrawn="1"/>
        </p:nvPicPr>
        <p:blipFill>
          <a:blip r:embed="rId4"/>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45479" y="2743603"/>
            <a:ext cx="907200" cy="898036"/>
          </a:xfrm>
          <a:prstGeom prst="rect">
            <a:avLst/>
          </a:prstGeom>
        </p:spPr>
      </p:pic>
      <p:sp>
        <p:nvSpPr>
          <p:cNvPr id="8" name="TextBox 7"/>
          <p:cNvSpPr txBox="1"/>
          <p:nvPr userDrawn="1"/>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INTRODUCTION</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2" name="TextBox 1"/>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10" name="Google Shape;10;p2"/>
          <p:cNvPicPr preferRelativeResize="0"/>
          <p:nvPr userDrawn="1"/>
        </p:nvPicPr>
        <p:blipFill>
          <a:blip r:embed="rId3"/>
          <a:stretch>
            <a:fillRect/>
          </a:stretch>
        </p:blipFill>
        <p:spPr>
          <a:xfrm>
            <a:off x="10560051" y="-173451"/>
            <a:ext cx="1625459" cy="1595852"/>
          </a:xfrm>
          <a:prstGeom prst="rect">
            <a:avLst/>
          </a:prstGeom>
          <a:noFill/>
          <a:ln>
            <a:noFill/>
          </a:ln>
        </p:spPr>
      </p:pic>
      <p:pic>
        <p:nvPicPr>
          <p:cNvPr id="4" name="Google Shape;10;p2"/>
          <p:cNvPicPr preferRelativeResize="0"/>
          <p:nvPr userDrawn="1"/>
        </p:nvPicPr>
        <p:blipFill>
          <a:blip r:embed="rId3"/>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4"/>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1046922" y="1470994"/>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p:nvSpPr>
        <p:spPr>
          <a:xfrm>
            <a:off x="2251057" y="1470994"/>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30570" y="1577011"/>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11" name="Rectangle 10"/>
          <p:cNvSpPr/>
          <p:nvPr/>
        </p:nvSpPr>
        <p:spPr>
          <a:xfrm>
            <a:off x="1046922" y="278296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p:nvSpPr>
        <p:spPr>
          <a:xfrm>
            <a:off x="2251057" y="278296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30570" y="288897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14" name="Rectangle 13"/>
          <p:cNvSpPr/>
          <p:nvPr/>
        </p:nvSpPr>
        <p:spPr>
          <a:xfrm>
            <a:off x="1046922" y="4094926"/>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p:nvSpPr>
        <p:spPr>
          <a:xfrm>
            <a:off x="2251057" y="4094926"/>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30570" y="4200943"/>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17" name="Rectangle 16"/>
          <p:cNvSpPr/>
          <p:nvPr/>
        </p:nvSpPr>
        <p:spPr>
          <a:xfrm>
            <a:off x="1046922" y="529127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p:nvSpPr>
        <p:spPr>
          <a:xfrm>
            <a:off x="2251057" y="529127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30570" y="539728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611CA4A-F2C4-4515-93C6-E66D692B3434}" type="datetimeFigureOut">
              <a:rPr lang="en-IN" smtClean="0"/>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A7B12CA-DA63-4AB1-9CD9-BC5BFA8736A7}" type="slidenum">
              <a:rPr lang="en-IN" smtClean="0"/>
            </a:fld>
            <a:endParaRPr lang="en-IN"/>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611CA4A-F2C4-4515-93C6-E66D692B3434}" type="datetimeFigureOut">
              <a:rPr lang="en-IN" smtClean="0"/>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A7B12CA-DA63-4AB1-9CD9-BC5BFA8736A7}" type="slidenum">
              <a:rPr lang="en-IN" smtClean="0"/>
            </a:fld>
            <a:endParaRPr lang="en-IN"/>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611CA4A-F2C4-4515-93C6-E66D692B3434}" type="datetimeFigureOut">
              <a:rPr lang="en-IN" smtClean="0"/>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A7B12CA-DA63-4AB1-9CD9-BC5BFA8736A7}" type="slidenum">
              <a:rPr lang="en-IN" smtClean="0"/>
            </a:fld>
            <a:endParaRPr lang="en-IN"/>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611CA4A-F2C4-4515-93C6-E66D692B3434}" type="datetimeFigureOut">
              <a:rPr lang="en-IN" smtClean="0"/>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A7B12CA-DA63-4AB1-9CD9-BC5BFA8736A7}" type="slidenum">
              <a:rPr lang="en-IN" smtClean="0"/>
            </a:fld>
            <a:endParaRPr lang="en-IN"/>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4" name="Straight Connector 3"/>
          <p:cNvCxnSpPr/>
          <p:nvPr/>
        </p:nvCxnSpPr>
        <p:spPr>
          <a:xfrm>
            <a:off x="609600" y="596900"/>
            <a:ext cx="10972800" cy="1588"/>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09600" y="6288089"/>
            <a:ext cx="10972800" cy="1587"/>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53914"/>
            <a:ext cx="10972800" cy="563562"/>
          </a:xfrm>
          <a:prstGeom prst="rect">
            <a:avLst/>
          </a:prstGeom>
        </p:spPr>
        <p:txBody>
          <a:bodyPr>
            <a:noAutofit/>
          </a:bodyPr>
          <a:lstStyle>
            <a:lvl1pPr>
              <a:defRPr sz="2800">
                <a:solidFill>
                  <a:schemeClr val="tx2">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762000"/>
            <a:ext cx="10972800" cy="5486400"/>
          </a:xfrm>
          <a:prstGeom prst="rect">
            <a:avLst/>
          </a:prstGeom>
        </p:spPr>
        <p:txBody>
          <a:bodyPr>
            <a:normAutofit/>
          </a:bodyPr>
          <a:lstStyle>
            <a:lvl1pPr>
              <a:defRPr sz="1600" b="1">
                <a:latin typeface="Malgun Gothic" pitchFamily="34" charset="-127"/>
                <a:ea typeface="Malgun Gothic" pitchFamily="34" charset="-127"/>
                <a:cs typeface="Segoe UI" pitchFamily="34" charset="0"/>
              </a:defRPr>
            </a:lvl1pPr>
            <a:lvl2pPr>
              <a:defRPr sz="1400">
                <a:latin typeface="Malgun Gothic" pitchFamily="34" charset="-127"/>
                <a:ea typeface="Malgun Gothic" pitchFamily="34" charset="-127"/>
                <a:cs typeface="Segoe UI" pitchFamily="34" charset="0"/>
              </a:defRPr>
            </a:lvl2pPr>
            <a:lvl3pPr>
              <a:defRPr sz="1200">
                <a:latin typeface="Malgun Gothic" pitchFamily="34" charset="-127"/>
                <a:ea typeface="Malgun Gothic" pitchFamily="34" charset="-127"/>
                <a:cs typeface="Segoe UI" pitchFamily="34" charset="0"/>
              </a:defRPr>
            </a:lvl3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8" name="Slide Number Placeholder 6"/>
          <p:cNvSpPr>
            <a:spLocks noGrp="1"/>
          </p:cNvSpPr>
          <p:nvPr>
            <p:ph type="sldNum" sz="quarter" idx="10"/>
          </p:nvPr>
        </p:nvSpPr>
        <p:spPr>
          <a:xfrm>
            <a:off x="5636685" y="6332539"/>
            <a:ext cx="605367" cy="473075"/>
          </a:xfrm>
          <a:noFill/>
          <a:ln>
            <a:noFill/>
          </a:ln>
        </p:spPr>
        <p:txBody>
          <a:bodyPr/>
          <a:lstStyle>
            <a:lvl1pPr>
              <a:defRPr smtClean="0">
                <a:solidFill>
                  <a:schemeClr val="tx2">
                    <a:lumMod val="75000"/>
                  </a:schemeClr>
                </a:solidFill>
              </a:defRPr>
            </a:lvl1pPr>
          </a:lstStyle>
          <a:p>
            <a:pPr>
              <a:defRPr/>
            </a:pPr>
            <a:fld id="{5267F8C4-BC56-413F-B4F8-616B96B60AD4}" type="slidenum">
              <a:rPr lang="en-US"/>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rgbClr val="8927E2"/>
            </a:gs>
            <a:gs pos="100000">
              <a:srgbClr val="5206E0"/>
            </a:gs>
          </a:gsLst>
          <a:lin ang="2698631" scaled="0"/>
        </a:gradFill>
        <a:effectLst/>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stretch>
            <a:fillRect/>
          </a:stretch>
        </p:blipFill>
        <p:spPr>
          <a:xfrm>
            <a:off x="10593706" y="-162656"/>
            <a:ext cx="1625459" cy="1595852"/>
          </a:xfrm>
          <a:prstGeom prst="rect">
            <a:avLst/>
          </a:prstGeom>
          <a:noFill/>
          <a:ln>
            <a:noFill/>
          </a:ln>
        </p:spPr>
      </p:pic>
      <p:sp>
        <p:nvSpPr>
          <p:cNvPr id="11" name="Google Shape;11;p2"/>
          <p:cNvSpPr txBox="1"/>
          <p:nvPr>
            <p:ph type="ctrTitle"/>
          </p:nvPr>
        </p:nvSpPr>
        <p:spPr>
          <a:xfrm>
            <a:off x="828040" y="1930620"/>
            <a:ext cx="10067200" cy="12520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Font typeface="Oswald Medium"/>
              <a:buNone/>
              <a:defRPr sz="6400">
                <a:solidFill>
                  <a:schemeClr val="lt1"/>
                </a:solidFill>
                <a:latin typeface="Oswald Medium"/>
                <a:ea typeface="Oswald Medium"/>
                <a:cs typeface="Oswald Medium"/>
                <a:sym typeface="Oswald Medium"/>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p:txBody>
      </p:sp>
      <p:sp>
        <p:nvSpPr>
          <p:cNvPr id="12" name="Google Shape;12;p2"/>
          <p:cNvSpPr txBox="1"/>
          <p:nvPr>
            <p:ph type="subTitle" idx="1"/>
          </p:nvPr>
        </p:nvSpPr>
        <p:spPr>
          <a:xfrm>
            <a:off x="828000" y="3759200"/>
            <a:ext cx="10551200" cy="105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Font typeface="Poppins"/>
              <a:buNone/>
              <a:defRPr sz="3200">
                <a:solidFill>
                  <a:schemeClr val="lt1"/>
                </a:solidFill>
                <a:latin typeface="Poppins"/>
                <a:ea typeface="Poppins"/>
                <a:cs typeface="Poppins"/>
                <a:sym typeface="Poppins"/>
              </a:defRPr>
            </a:lvl1pPr>
            <a:lvl2pPr lvl="1"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9pPr>
          </a:lstStyle>
          <a:p/>
        </p:txBody>
      </p:sp>
      <p:sp>
        <p:nvSpPr>
          <p:cNvPr id="13" name="Google Shape;13;p2"/>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14" name="Google Shape;14;p2"/>
          <p:cNvCxnSpPr/>
          <p:nvPr/>
        </p:nvCxnSpPr>
        <p:spPr>
          <a:xfrm>
            <a:off x="914400" y="1930400"/>
            <a:ext cx="9257600" cy="15200"/>
          </a:xfrm>
          <a:prstGeom prst="straightConnector1">
            <a:avLst/>
          </a:prstGeom>
          <a:noFill/>
          <a:ln w="38100" cap="flat" cmpd="sng">
            <a:solidFill>
              <a:schemeClr val="lt1"/>
            </a:solidFill>
            <a:prstDash val="solid"/>
            <a:round/>
            <a:headEnd type="none" w="med" len="med"/>
            <a:tailEnd type="none" w="med" len="med"/>
          </a:ln>
        </p:spPr>
      </p:cxnSp>
      <p:sp>
        <p:nvSpPr>
          <p:cNvPr id="15" name="Google Shape;15;p2"/>
          <p:cNvSpPr txBox="1"/>
          <p:nvPr/>
        </p:nvSpPr>
        <p:spPr>
          <a:xfrm>
            <a:off x="165600" y="6371064"/>
            <a:ext cx="4304800" cy="406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200">
                <a:solidFill>
                  <a:schemeClr val="lt1"/>
                </a:solidFill>
                <a:latin typeface="Poppins"/>
                <a:ea typeface="Poppins"/>
                <a:cs typeface="Poppins"/>
                <a:sym typeface="Poppins"/>
              </a:rPr>
              <a:t>Copyright 2020 Moolya Testing</a:t>
            </a:r>
            <a:endParaRPr sz="1200">
              <a:solidFill>
                <a:schemeClr val="lt1"/>
              </a:solidFill>
              <a:latin typeface="Poppins"/>
              <a:ea typeface="Poppins"/>
              <a:cs typeface="Poppins"/>
              <a:sym typeface="Poppi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45479" y="2743603"/>
            <a:ext cx="907199" cy="898036"/>
          </a:xfrm>
          <a:prstGeom prst="rect">
            <a:avLst/>
          </a:prstGeom>
        </p:spPr>
      </p:pic>
      <p:sp>
        <p:nvSpPr>
          <p:cNvPr id="8" name="TextBox 7"/>
          <p:cNvSpPr txBox="1"/>
          <p:nvPr userDrawn="1"/>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OBJECTIVES</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9" name="TextBox 8"/>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10" name="Google Shape;10;p2"/>
          <p:cNvPicPr preferRelativeResize="0"/>
          <p:nvPr userDrawn="1"/>
        </p:nvPicPr>
        <p:blipFill>
          <a:blip r:embed="rId3"/>
          <a:stretch>
            <a:fillRect/>
          </a:stretch>
        </p:blipFill>
        <p:spPr>
          <a:xfrm>
            <a:off x="10560051" y="-173451"/>
            <a:ext cx="1625459" cy="1595852"/>
          </a:xfrm>
          <a:prstGeom prst="rect">
            <a:avLst/>
          </a:prstGeom>
          <a:noFill/>
          <a:ln>
            <a:noFill/>
          </a:ln>
        </p:spPr>
      </p:pic>
      <p:pic>
        <p:nvPicPr>
          <p:cNvPr id="2" name="Google Shape;10;p2"/>
          <p:cNvPicPr preferRelativeResize="0"/>
          <p:nvPr userDrawn="1"/>
        </p:nvPicPr>
        <p:blipFill>
          <a:blip r:embed="rId3"/>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4"/>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pic>
        <p:nvPicPr>
          <p:cNvPr id="10" name="Google Shape;10;p2"/>
          <p:cNvPicPr preferRelativeResize="0"/>
          <p:nvPr userDrawn="1"/>
        </p:nvPicPr>
        <p:blipFill>
          <a:blip r:embed="rId2"/>
          <a:stretch>
            <a:fillRect/>
          </a:stretch>
        </p:blipFill>
        <p:spPr>
          <a:xfrm>
            <a:off x="10560051" y="-173451"/>
            <a:ext cx="1625459" cy="1595852"/>
          </a:xfrm>
          <a:prstGeom prst="rect">
            <a:avLst/>
          </a:prstGeom>
          <a:noFill/>
          <a:ln>
            <a:noFill/>
          </a:ln>
        </p:spPr>
      </p:pic>
      <p:sp>
        <p:nvSpPr>
          <p:cNvPr id="11" name="Google Shape;11;p2"/>
          <p:cNvSpPr txBox="1"/>
          <p:nvPr>
            <p:ph type="ctrTitle"/>
          </p:nvPr>
        </p:nvSpPr>
        <p:spPr>
          <a:xfrm>
            <a:off x="812800" y="1999200"/>
            <a:ext cx="10067200" cy="12520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Font typeface="Oswald Medium"/>
              <a:buNone/>
              <a:defRPr sz="6400">
                <a:solidFill>
                  <a:schemeClr val="lt1"/>
                </a:solidFill>
                <a:latin typeface="Oswald Medium"/>
                <a:ea typeface="Oswald Medium"/>
                <a:cs typeface="Oswald Medium"/>
                <a:sym typeface="Oswald Medium"/>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p:txBody>
      </p:sp>
      <p:sp>
        <p:nvSpPr>
          <p:cNvPr id="12" name="Google Shape;12;p2"/>
          <p:cNvSpPr txBox="1"/>
          <p:nvPr>
            <p:ph type="subTitle" idx="1"/>
          </p:nvPr>
        </p:nvSpPr>
        <p:spPr>
          <a:xfrm>
            <a:off x="828000" y="3759200"/>
            <a:ext cx="10551200" cy="105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Font typeface="Poppins"/>
              <a:buNone/>
              <a:defRPr sz="3200">
                <a:solidFill>
                  <a:schemeClr val="lt1"/>
                </a:solidFill>
                <a:latin typeface="Poppins"/>
                <a:ea typeface="Poppins"/>
                <a:cs typeface="Poppins"/>
                <a:sym typeface="Poppins"/>
              </a:defRPr>
            </a:lvl1pPr>
            <a:lvl2pPr lvl="1"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2800"/>
              <a:buFont typeface="Poppins"/>
              <a:buNone/>
              <a:defRPr sz="3735">
                <a:solidFill>
                  <a:schemeClr val="lt1"/>
                </a:solidFill>
                <a:latin typeface="Poppins"/>
                <a:ea typeface="Poppins"/>
                <a:cs typeface="Poppins"/>
                <a:sym typeface="Poppins"/>
              </a:defRPr>
            </a:lvl9pPr>
          </a:lstStyle>
          <a:p/>
        </p:txBody>
      </p:sp>
      <p:sp>
        <p:nvSpPr>
          <p:cNvPr id="13" name="Google Shape;13;p2"/>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14" name="Google Shape;14;p2"/>
          <p:cNvCxnSpPr/>
          <p:nvPr userDrawn="1"/>
        </p:nvCxnSpPr>
        <p:spPr>
          <a:xfrm>
            <a:off x="914400" y="1930400"/>
            <a:ext cx="9257600" cy="15200"/>
          </a:xfrm>
          <a:prstGeom prst="straightConnector1">
            <a:avLst/>
          </a:prstGeom>
          <a:noFill/>
          <a:ln w="38100" cap="flat" cmpd="sng">
            <a:solidFill>
              <a:schemeClr val="lt1"/>
            </a:solidFill>
            <a:prstDash val="solid"/>
            <a:round/>
            <a:headEnd type="none" w="med" len="med"/>
            <a:tailEnd type="none" w="med" len="med"/>
          </a:ln>
        </p:spPr>
      </p:cxnSp>
      <p:sp>
        <p:nvSpPr>
          <p:cNvPr id="15" name="Google Shape;15;p2"/>
          <p:cNvSpPr txBox="1"/>
          <p:nvPr userDrawn="1"/>
        </p:nvSpPr>
        <p:spPr>
          <a:xfrm>
            <a:off x="165600" y="6371064"/>
            <a:ext cx="4304800" cy="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lt1"/>
                </a:solidFill>
                <a:latin typeface="Poppins"/>
                <a:ea typeface="Poppins"/>
                <a:cs typeface="Poppins"/>
                <a:sym typeface="Poppins"/>
              </a:rPr>
              <a:t>Copyright 2020 Moolya Testing</a:t>
            </a:r>
            <a:endParaRPr sz="900">
              <a:solidFill>
                <a:schemeClr val="lt1"/>
              </a:solidFill>
              <a:latin typeface="Poppins"/>
              <a:ea typeface="Poppins"/>
              <a:cs typeface="Poppins"/>
              <a:sym typeface="Poppins"/>
            </a:endParaRPr>
          </a:p>
        </p:txBody>
      </p:sp>
      <p:pic>
        <p:nvPicPr>
          <p:cNvPr id="1"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6" name="Shape 16"/>
        <p:cNvGrpSpPr/>
        <p:nvPr/>
      </p:nvGrpSpPr>
      <p:grpSpPr>
        <a:xfrm>
          <a:off x="0" y="0"/>
          <a:ext cx="0" cy="0"/>
          <a:chOff x="0" y="0"/>
          <a:chExt cx="0" cy="0"/>
        </a:xfrm>
      </p:grpSpPr>
      <p:pic>
        <p:nvPicPr>
          <p:cNvPr id="17" name="Google Shape;17;p3"/>
          <p:cNvPicPr preferRelativeResize="0"/>
          <p:nvPr/>
        </p:nvPicPr>
        <p:blipFill>
          <a:blip r:embed="rId2"/>
          <a:stretch>
            <a:fillRect/>
          </a:stretch>
        </p:blipFill>
        <p:spPr>
          <a:xfrm>
            <a:off x="0" y="0"/>
            <a:ext cx="12192000" cy="6858000"/>
          </a:xfrm>
          <a:prstGeom prst="rect">
            <a:avLst/>
          </a:prstGeom>
          <a:noFill/>
          <a:ln>
            <a:noFill/>
          </a:ln>
        </p:spPr>
      </p:pic>
      <p:sp>
        <p:nvSpPr>
          <p:cNvPr id="18" name="Google Shape;18;p3"/>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9" name="Google Shape;19;p3"/>
          <p:cNvSpPr txBox="1"/>
          <p:nvPr>
            <p:ph type="title"/>
          </p:nvPr>
        </p:nvSpPr>
        <p:spPr>
          <a:xfrm>
            <a:off x="922733" y="741200"/>
            <a:ext cx="9424000" cy="922800"/>
          </a:xfrm>
          <a:prstGeom prst="rect">
            <a:avLst/>
          </a:prstGeom>
        </p:spPr>
        <p:txBody>
          <a:bodyPr spcFirstLastPara="1" wrap="square" lIns="91425" tIns="91425" rIns="91425" bIns="91425" anchor="t" anchorCtr="0">
            <a:noAutofit/>
          </a:bodyPr>
          <a:lstStyle>
            <a:lvl1pPr lvl="0">
              <a:spcBef>
                <a:spcPts val="0"/>
              </a:spcBef>
              <a:spcAft>
                <a:spcPts val="0"/>
              </a:spcAft>
              <a:buNone/>
              <a:defRPr sz="3200">
                <a:solidFill>
                  <a:srgbClr val="434343"/>
                </a:solidFill>
                <a:latin typeface="Oswald Medium"/>
                <a:ea typeface="Oswald Medium"/>
                <a:cs typeface="Oswald Medium"/>
                <a:sym typeface="Oswald Medium"/>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0" name="Google Shape;20;p3"/>
          <p:cNvSpPr txBox="1"/>
          <p:nvPr>
            <p:ph type="body" idx="1"/>
          </p:nvPr>
        </p:nvSpPr>
        <p:spPr>
          <a:xfrm>
            <a:off x="998333" y="1573167"/>
            <a:ext cx="9348400" cy="1921200"/>
          </a:xfrm>
          <a:prstGeom prst="rect">
            <a:avLst/>
          </a:prstGeom>
        </p:spPr>
        <p:txBody>
          <a:bodyPr spcFirstLastPara="1" wrap="square" lIns="91425" tIns="91425" rIns="91425" bIns="91425" anchor="t" anchorCtr="0">
            <a:noAutofit/>
          </a:bodyPr>
          <a:lstStyle>
            <a:lvl1pPr marL="609600" lvl="0" indent="-457200">
              <a:spcBef>
                <a:spcPts val="0"/>
              </a:spcBef>
              <a:spcAft>
                <a:spcPts val="0"/>
              </a:spcAft>
              <a:buClr>
                <a:srgbClr val="666666"/>
              </a:buClr>
              <a:buSzPts val="1800"/>
              <a:buChar char="●"/>
              <a:defRPr>
                <a:solidFill>
                  <a:srgbClr val="666666"/>
                </a:solidFill>
              </a:defRPr>
            </a:lvl1pPr>
            <a:lvl2pPr marL="1219200" lvl="1" indent="-423545">
              <a:spcBef>
                <a:spcPct val="427000"/>
              </a:spcBef>
              <a:spcAft>
                <a:spcPts val="0"/>
              </a:spcAft>
              <a:buClr>
                <a:srgbClr val="666666"/>
              </a:buClr>
              <a:buSzPts val="1400"/>
              <a:buChar char="○"/>
              <a:defRPr>
                <a:solidFill>
                  <a:srgbClr val="666666"/>
                </a:solidFill>
              </a:defRPr>
            </a:lvl2pPr>
            <a:lvl3pPr marL="1828800" lvl="2" indent="-423545">
              <a:spcBef>
                <a:spcPct val="427000"/>
              </a:spcBef>
              <a:spcAft>
                <a:spcPts val="0"/>
              </a:spcAft>
              <a:buClr>
                <a:srgbClr val="666666"/>
              </a:buClr>
              <a:buSzPts val="1400"/>
              <a:buChar char="■"/>
              <a:defRPr>
                <a:solidFill>
                  <a:srgbClr val="666666"/>
                </a:solidFill>
              </a:defRPr>
            </a:lvl3pPr>
            <a:lvl4pPr marL="2438400" lvl="3" indent="-423545">
              <a:spcBef>
                <a:spcPct val="427000"/>
              </a:spcBef>
              <a:spcAft>
                <a:spcPts val="0"/>
              </a:spcAft>
              <a:buClr>
                <a:srgbClr val="666666"/>
              </a:buClr>
              <a:buSzPts val="1400"/>
              <a:buChar char="●"/>
              <a:defRPr>
                <a:solidFill>
                  <a:srgbClr val="666666"/>
                </a:solidFill>
              </a:defRPr>
            </a:lvl4pPr>
            <a:lvl5pPr marL="3048000" lvl="4" indent="-423545">
              <a:spcBef>
                <a:spcPct val="427000"/>
              </a:spcBef>
              <a:spcAft>
                <a:spcPts val="0"/>
              </a:spcAft>
              <a:buClr>
                <a:srgbClr val="666666"/>
              </a:buClr>
              <a:buSzPts val="1400"/>
              <a:buChar char="○"/>
              <a:defRPr>
                <a:solidFill>
                  <a:srgbClr val="666666"/>
                </a:solidFill>
              </a:defRPr>
            </a:lvl5pPr>
            <a:lvl6pPr marL="3657600" lvl="5" indent="-423545">
              <a:spcBef>
                <a:spcPct val="427000"/>
              </a:spcBef>
              <a:spcAft>
                <a:spcPts val="0"/>
              </a:spcAft>
              <a:buClr>
                <a:srgbClr val="666666"/>
              </a:buClr>
              <a:buSzPts val="1400"/>
              <a:buChar char="■"/>
              <a:defRPr>
                <a:solidFill>
                  <a:srgbClr val="666666"/>
                </a:solidFill>
              </a:defRPr>
            </a:lvl6pPr>
            <a:lvl7pPr marL="4267200" lvl="6" indent="-423545">
              <a:spcBef>
                <a:spcPct val="427000"/>
              </a:spcBef>
              <a:spcAft>
                <a:spcPts val="0"/>
              </a:spcAft>
              <a:buClr>
                <a:srgbClr val="666666"/>
              </a:buClr>
              <a:buSzPts val="1400"/>
              <a:buChar char="●"/>
              <a:defRPr>
                <a:solidFill>
                  <a:srgbClr val="666666"/>
                </a:solidFill>
              </a:defRPr>
            </a:lvl7pPr>
            <a:lvl8pPr marL="4876800" lvl="7" indent="-423545">
              <a:spcBef>
                <a:spcPct val="427000"/>
              </a:spcBef>
              <a:spcAft>
                <a:spcPts val="0"/>
              </a:spcAft>
              <a:buClr>
                <a:srgbClr val="666666"/>
              </a:buClr>
              <a:buSzPts val="1400"/>
              <a:buChar char="○"/>
              <a:defRPr>
                <a:solidFill>
                  <a:srgbClr val="666666"/>
                </a:solidFill>
              </a:defRPr>
            </a:lvl8pPr>
            <a:lvl9pPr marL="5486400" lvl="8" indent="-423545">
              <a:spcBef>
                <a:spcPct val="427000"/>
              </a:spcBef>
              <a:spcAft>
                <a:spcPts val="1600"/>
              </a:spcAft>
              <a:buClr>
                <a:srgbClr val="666666"/>
              </a:buClr>
              <a:buSzPts val="1400"/>
              <a:buChar char="■"/>
              <a:defRPr>
                <a:solidFill>
                  <a:srgbClr val="666666"/>
                </a:solidFill>
              </a:defRPr>
            </a:lvl9pPr>
          </a:lstStyle>
          <a:p/>
        </p:txBody>
      </p:sp>
      <p:sp>
        <p:nvSpPr>
          <p:cNvPr id="21" name="Google Shape;21;p3"/>
          <p:cNvSpPr txBox="1"/>
          <p:nvPr>
            <p:ph type="title" idx="2"/>
          </p:nvPr>
        </p:nvSpPr>
        <p:spPr>
          <a:xfrm>
            <a:off x="393300" y="4259033"/>
            <a:ext cx="2087600" cy="524800"/>
          </a:xfrm>
          <a:prstGeom prst="rect">
            <a:avLst/>
          </a:prstGeom>
        </p:spPr>
        <p:txBody>
          <a:bodyPr spcFirstLastPara="1" wrap="square" lIns="91425" tIns="91425" rIns="91425" bIns="91425" anchor="t" anchorCtr="0">
            <a:noAutofit/>
          </a:bodyPr>
          <a:lstStyle>
            <a:lvl1pPr lvl="0">
              <a:spcBef>
                <a:spcPts val="0"/>
              </a:spcBef>
              <a:spcAft>
                <a:spcPts val="0"/>
              </a:spcAft>
              <a:buNone/>
              <a:defRPr sz="2935">
                <a:solidFill>
                  <a:srgbClr val="434343"/>
                </a:solidFill>
                <a:latin typeface="Oswald Medium"/>
                <a:ea typeface="Oswald Medium"/>
                <a:cs typeface="Oswald Medium"/>
                <a:sym typeface="Oswald Medium"/>
              </a:defRPr>
            </a:lvl1pPr>
            <a:lvl2pPr lvl="1">
              <a:spcBef>
                <a:spcPts val="0"/>
              </a:spcBef>
              <a:spcAft>
                <a:spcPts val="0"/>
              </a:spcAft>
              <a:buNone/>
              <a:defRPr>
                <a:solidFill>
                  <a:srgbClr val="434343"/>
                </a:solidFill>
              </a:defRPr>
            </a:lvl2pPr>
            <a:lvl3pPr lvl="2">
              <a:spcBef>
                <a:spcPts val="0"/>
              </a:spcBef>
              <a:spcAft>
                <a:spcPts val="0"/>
              </a:spcAft>
              <a:buNone/>
              <a:defRPr>
                <a:solidFill>
                  <a:srgbClr val="434343"/>
                </a:solidFill>
              </a:defRPr>
            </a:lvl3pPr>
            <a:lvl4pPr lvl="3">
              <a:spcBef>
                <a:spcPts val="0"/>
              </a:spcBef>
              <a:spcAft>
                <a:spcPts val="0"/>
              </a:spcAft>
              <a:buNone/>
              <a:defRPr>
                <a:solidFill>
                  <a:srgbClr val="434343"/>
                </a:solidFill>
              </a:defRPr>
            </a:lvl4pPr>
            <a:lvl5pPr lvl="4">
              <a:spcBef>
                <a:spcPts val="0"/>
              </a:spcBef>
              <a:spcAft>
                <a:spcPts val="0"/>
              </a:spcAft>
              <a:buNone/>
              <a:defRPr>
                <a:solidFill>
                  <a:srgbClr val="434343"/>
                </a:solidFill>
              </a:defRPr>
            </a:lvl5pPr>
            <a:lvl6pPr lvl="5">
              <a:spcBef>
                <a:spcPts val="0"/>
              </a:spcBef>
              <a:spcAft>
                <a:spcPts val="0"/>
              </a:spcAft>
              <a:buNone/>
              <a:defRPr>
                <a:solidFill>
                  <a:srgbClr val="434343"/>
                </a:solidFill>
              </a:defRPr>
            </a:lvl6pPr>
            <a:lvl7pPr lvl="6">
              <a:spcBef>
                <a:spcPts val="0"/>
              </a:spcBef>
              <a:spcAft>
                <a:spcPts val="0"/>
              </a:spcAft>
              <a:buNone/>
              <a:defRPr>
                <a:solidFill>
                  <a:srgbClr val="434343"/>
                </a:solidFill>
              </a:defRPr>
            </a:lvl7pPr>
            <a:lvl8pPr lvl="7">
              <a:spcBef>
                <a:spcPts val="0"/>
              </a:spcBef>
              <a:spcAft>
                <a:spcPts val="0"/>
              </a:spcAft>
              <a:buNone/>
              <a:defRPr>
                <a:solidFill>
                  <a:srgbClr val="434343"/>
                </a:solidFill>
              </a:defRPr>
            </a:lvl8pPr>
            <a:lvl9pPr lvl="8">
              <a:spcBef>
                <a:spcPts val="0"/>
              </a:spcBef>
              <a:spcAft>
                <a:spcPts val="0"/>
              </a:spcAft>
              <a:buNone/>
              <a:defRPr>
                <a:solidFill>
                  <a:srgbClr val="434343"/>
                </a:solidFill>
              </a:defRPr>
            </a:lvl9pPr>
          </a:lstStyle>
          <a:p/>
        </p:txBody>
      </p:sp>
      <p:sp>
        <p:nvSpPr>
          <p:cNvPr id="22" name="Google Shape;22;p3"/>
          <p:cNvSpPr txBox="1"/>
          <p:nvPr>
            <p:ph type="body" idx="3"/>
          </p:nvPr>
        </p:nvSpPr>
        <p:spPr>
          <a:xfrm>
            <a:off x="484033" y="5801967"/>
            <a:ext cx="2208400" cy="653200"/>
          </a:xfrm>
          <a:prstGeom prst="rect">
            <a:avLst/>
          </a:prstGeom>
        </p:spPr>
        <p:txBody>
          <a:bodyPr spcFirstLastPara="1" wrap="square" lIns="91425" tIns="91425" rIns="91425" bIns="91425" anchor="t" anchorCtr="0">
            <a:noAutofit/>
          </a:bodyPr>
          <a:lstStyle>
            <a:lvl1pPr marL="609600" lvl="0" indent="-457200">
              <a:spcBef>
                <a:spcPts val="0"/>
              </a:spcBef>
              <a:spcAft>
                <a:spcPts val="0"/>
              </a:spcAft>
              <a:buClr>
                <a:srgbClr val="666666"/>
              </a:buClr>
              <a:buSzPts val="1800"/>
              <a:buChar char="●"/>
              <a:defRPr>
                <a:solidFill>
                  <a:srgbClr val="666666"/>
                </a:solidFill>
              </a:defRPr>
            </a:lvl1pPr>
            <a:lvl2pPr marL="1219200" lvl="1" indent="-423545">
              <a:spcBef>
                <a:spcPct val="427000"/>
              </a:spcBef>
              <a:spcAft>
                <a:spcPts val="0"/>
              </a:spcAft>
              <a:buClr>
                <a:srgbClr val="666666"/>
              </a:buClr>
              <a:buSzPts val="1400"/>
              <a:buChar char="○"/>
              <a:defRPr>
                <a:solidFill>
                  <a:srgbClr val="666666"/>
                </a:solidFill>
              </a:defRPr>
            </a:lvl2pPr>
            <a:lvl3pPr marL="1828800" lvl="2" indent="-423545">
              <a:spcBef>
                <a:spcPct val="427000"/>
              </a:spcBef>
              <a:spcAft>
                <a:spcPts val="0"/>
              </a:spcAft>
              <a:buClr>
                <a:srgbClr val="666666"/>
              </a:buClr>
              <a:buSzPts val="1400"/>
              <a:buChar char="■"/>
              <a:defRPr>
                <a:solidFill>
                  <a:srgbClr val="666666"/>
                </a:solidFill>
              </a:defRPr>
            </a:lvl3pPr>
            <a:lvl4pPr marL="2438400" lvl="3" indent="-423545">
              <a:spcBef>
                <a:spcPct val="427000"/>
              </a:spcBef>
              <a:spcAft>
                <a:spcPts val="0"/>
              </a:spcAft>
              <a:buClr>
                <a:srgbClr val="666666"/>
              </a:buClr>
              <a:buSzPts val="1400"/>
              <a:buChar char="●"/>
              <a:defRPr>
                <a:solidFill>
                  <a:srgbClr val="666666"/>
                </a:solidFill>
              </a:defRPr>
            </a:lvl4pPr>
            <a:lvl5pPr marL="3048000" lvl="4" indent="-423545">
              <a:spcBef>
                <a:spcPct val="427000"/>
              </a:spcBef>
              <a:spcAft>
                <a:spcPts val="0"/>
              </a:spcAft>
              <a:buClr>
                <a:srgbClr val="666666"/>
              </a:buClr>
              <a:buSzPts val="1400"/>
              <a:buChar char="○"/>
              <a:defRPr>
                <a:solidFill>
                  <a:srgbClr val="666666"/>
                </a:solidFill>
              </a:defRPr>
            </a:lvl5pPr>
            <a:lvl6pPr marL="3657600" lvl="5" indent="-423545">
              <a:spcBef>
                <a:spcPct val="427000"/>
              </a:spcBef>
              <a:spcAft>
                <a:spcPts val="0"/>
              </a:spcAft>
              <a:buClr>
                <a:srgbClr val="666666"/>
              </a:buClr>
              <a:buSzPts val="1400"/>
              <a:buChar char="■"/>
              <a:defRPr>
                <a:solidFill>
                  <a:srgbClr val="666666"/>
                </a:solidFill>
              </a:defRPr>
            </a:lvl6pPr>
            <a:lvl7pPr marL="4267200" lvl="6" indent="-423545">
              <a:spcBef>
                <a:spcPct val="427000"/>
              </a:spcBef>
              <a:spcAft>
                <a:spcPts val="0"/>
              </a:spcAft>
              <a:buClr>
                <a:srgbClr val="666666"/>
              </a:buClr>
              <a:buSzPts val="1400"/>
              <a:buChar char="●"/>
              <a:defRPr>
                <a:solidFill>
                  <a:srgbClr val="666666"/>
                </a:solidFill>
              </a:defRPr>
            </a:lvl7pPr>
            <a:lvl8pPr marL="4876800" lvl="7" indent="-423545">
              <a:spcBef>
                <a:spcPct val="427000"/>
              </a:spcBef>
              <a:spcAft>
                <a:spcPts val="0"/>
              </a:spcAft>
              <a:buClr>
                <a:srgbClr val="666666"/>
              </a:buClr>
              <a:buSzPts val="1400"/>
              <a:buChar char="○"/>
              <a:defRPr>
                <a:solidFill>
                  <a:srgbClr val="666666"/>
                </a:solidFill>
              </a:defRPr>
            </a:lvl8pPr>
            <a:lvl9pPr marL="5486400" lvl="8" indent="-423545">
              <a:spcBef>
                <a:spcPct val="427000"/>
              </a:spcBef>
              <a:spcAft>
                <a:spcPts val="1600"/>
              </a:spcAft>
              <a:buClr>
                <a:srgbClr val="666666"/>
              </a:buClr>
              <a:buSzPts val="1400"/>
              <a:buChar char="■"/>
              <a:defRPr>
                <a:solidFill>
                  <a:srgbClr val="666666"/>
                </a:solidFill>
              </a:defRPr>
            </a:lvl9pPr>
          </a:lstStyle>
          <a:p/>
        </p:txBody>
      </p:sp>
      <p:pic>
        <p:nvPicPr>
          <p:cNvPr id="23" name="Google Shape;23;p3"/>
          <p:cNvPicPr preferRelativeResize="0"/>
          <p:nvPr/>
        </p:nvPicPr>
        <p:blipFill>
          <a:blip r:embed="rId3"/>
          <a:stretch>
            <a:fillRect/>
          </a:stretch>
        </p:blipFill>
        <p:spPr>
          <a:xfrm>
            <a:off x="10765247" y="203200"/>
            <a:ext cx="1221568" cy="847533"/>
          </a:xfrm>
          <a:prstGeom prst="rect">
            <a:avLst/>
          </a:prstGeom>
          <a:noFill/>
          <a:ln>
            <a:noFill/>
          </a:ln>
        </p:spPr>
      </p:pic>
      <p:sp>
        <p:nvSpPr>
          <p:cNvPr id="24" name="Google Shape;24;p3"/>
          <p:cNvSpPr txBox="1"/>
          <p:nvPr/>
        </p:nvSpPr>
        <p:spPr>
          <a:xfrm>
            <a:off x="165600" y="6371064"/>
            <a:ext cx="4304800" cy="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1 3">
  <p:cSld name="TITLE_1_3">
    <p:spTree>
      <p:nvGrpSpPr>
        <p:cNvPr id="25" name="Shape 25"/>
        <p:cNvGrpSpPr/>
        <p:nvPr/>
      </p:nvGrpSpPr>
      <p:grpSpPr>
        <a:xfrm>
          <a:off x="0" y="0"/>
          <a:ext cx="0" cy="0"/>
          <a:chOff x="0" y="0"/>
          <a:chExt cx="0" cy="0"/>
        </a:xfrm>
      </p:grpSpPr>
      <p:pic>
        <p:nvPicPr>
          <p:cNvPr id="26" name="Google Shape;26;p4"/>
          <p:cNvPicPr preferRelativeResize="0"/>
          <p:nvPr/>
        </p:nvPicPr>
        <p:blipFill>
          <a:blip r:embed="rId2"/>
          <a:stretch>
            <a:fillRect/>
          </a:stretch>
        </p:blipFill>
        <p:spPr>
          <a:xfrm>
            <a:off x="0" y="0"/>
            <a:ext cx="12192000" cy="6858000"/>
          </a:xfrm>
          <a:prstGeom prst="rect">
            <a:avLst/>
          </a:prstGeom>
          <a:noFill/>
          <a:ln>
            <a:noFill/>
          </a:ln>
        </p:spPr>
      </p:pic>
      <p:sp>
        <p:nvSpPr>
          <p:cNvPr id="27" name="Google Shape;27;p4"/>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28" name="Google Shape;28;p4"/>
          <p:cNvPicPr preferRelativeResize="0"/>
          <p:nvPr/>
        </p:nvPicPr>
        <p:blipFill>
          <a:blip r:embed="rId3"/>
          <a:stretch>
            <a:fillRect/>
          </a:stretch>
        </p:blipFill>
        <p:spPr>
          <a:xfrm>
            <a:off x="10765247" y="203200"/>
            <a:ext cx="1221568" cy="847533"/>
          </a:xfrm>
          <a:prstGeom prst="rect">
            <a:avLst/>
          </a:prstGeom>
          <a:noFill/>
          <a:ln>
            <a:noFill/>
          </a:ln>
        </p:spPr>
      </p:pic>
      <p:sp>
        <p:nvSpPr>
          <p:cNvPr id="29" name="Google Shape;29;p4"/>
          <p:cNvSpPr txBox="1"/>
          <p:nvPr/>
        </p:nvSpPr>
        <p:spPr>
          <a:xfrm>
            <a:off x="165600" y="6371064"/>
            <a:ext cx="4304800" cy="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1 2">
  <p:cSld name="TITLE_1_2">
    <p:spTree>
      <p:nvGrpSpPr>
        <p:cNvPr id="30" name="Shape 30"/>
        <p:cNvGrpSpPr/>
        <p:nvPr/>
      </p:nvGrpSpPr>
      <p:grpSpPr>
        <a:xfrm>
          <a:off x="0" y="0"/>
          <a:ext cx="0" cy="0"/>
          <a:chOff x="0" y="0"/>
          <a:chExt cx="0" cy="0"/>
        </a:xfrm>
      </p:grpSpPr>
      <p:sp>
        <p:nvSpPr>
          <p:cNvPr id="31" name="Google Shape;31;p5"/>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32" name="Google Shape;32;p5"/>
          <p:cNvPicPr preferRelativeResize="0"/>
          <p:nvPr/>
        </p:nvPicPr>
        <p:blipFill>
          <a:blip r:embed="rId2"/>
          <a:stretch>
            <a:fillRect/>
          </a:stretch>
        </p:blipFill>
        <p:spPr>
          <a:xfrm>
            <a:off x="0" y="3"/>
            <a:ext cx="12192000" cy="6857995"/>
          </a:xfrm>
          <a:prstGeom prst="rect">
            <a:avLst/>
          </a:prstGeom>
          <a:noFill/>
          <a:ln>
            <a:noFill/>
          </a:ln>
        </p:spPr>
      </p:pic>
      <p:pic>
        <p:nvPicPr>
          <p:cNvPr id="33" name="Google Shape;33;p5"/>
          <p:cNvPicPr preferRelativeResize="0"/>
          <p:nvPr/>
        </p:nvPicPr>
        <p:blipFill>
          <a:blip r:embed="rId3"/>
          <a:stretch>
            <a:fillRect/>
          </a:stretch>
        </p:blipFill>
        <p:spPr>
          <a:xfrm>
            <a:off x="10765247" y="203200"/>
            <a:ext cx="1221568" cy="847533"/>
          </a:xfrm>
          <a:prstGeom prst="rect">
            <a:avLst/>
          </a:prstGeom>
          <a:noFill/>
          <a:ln>
            <a:noFill/>
          </a:ln>
        </p:spPr>
      </p:pic>
      <p:sp>
        <p:nvSpPr>
          <p:cNvPr id="34" name="Google Shape;34;p5"/>
          <p:cNvSpPr txBox="1"/>
          <p:nvPr/>
        </p:nvSpPr>
        <p:spPr>
          <a:xfrm>
            <a:off x="165600" y="6371064"/>
            <a:ext cx="4304800" cy="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1 2 1">
  <p:cSld name="TITLE_1_2_1">
    <p:spTree>
      <p:nvGrpSpPr>
        <p:cNvPr id="35" name="Shape 35"/>
        <p:cNvGrpSpPr/>
        <p:nvPr/>
      </p:nvGrpSpPr>
      <p:grpSpPr>
        <a:xfrm>
          <a:off x="0" y="0"/>
          <a:ext cx="0" cy="0"/>
          <a:chOff x="0" y="0"/>
          <a:chExt cx="0" cy="0"/>
        </a:xfrm>
      </p:grpSpPr>
      <p:sp>
        <p:nvSpPr>
          <p:cNvPr id="36" name="Google Shape;36;p6"/>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37" name="Google Shape;37;p6"/>
          <p:cNvPicPr preferRelativeResize="0"/>
          <p:nvPr/>
        </p:nvPicPr>
        <p:blipFill>
          <a:blip r:embed="rId2"/>
          <a:stretch>
            <a:fillRect/>
          </a:stretch>
        </p:blipFill>
        <p:spPr>
          <a:xfrm>
            <a:off x="1970263" y="0"/>
            <a:ext cx="10224329" cy="6858000"/>
          </a:xfrm>
          <a:prstGeom prst="rect">
            <a:avLst/>
          </a:prstGeom>
          <a:noFill/>
          <a:ln>
            <a:noFill/>
          </a:ln>
        </p:spPr>
      </p:pic>
      <p:pic>
        <p:nvPicPr>
          <p:cNvPr id="38" name="Google Shape;38;p6"/>
          <p:cNvPicPr preferRelativeResize="0"/>
          <p:nvPr/>
        </p:nvPicPr>
        <p:blipFill>
          <a:blip r:embed="rId3"/>
          <a:stretch>
            <a:fillRect/>
          </a:stretch>
        </p:blipFill>
        <p:spPr>
          <a:xfrm>
            <a:off x="10765247" y="203200"/>
            <a:ext cx="1221568" cy="847533"/>
          </a:xfrm>
          <a:prstGeom prst="rect">
            <a:avLst/>
          </a:prstGeom>
          <a:noFill/>
          <a:ln>
            <a:noFill/>
          </a:ln>
        </p:spPr>
      </p:pic>
      <p:sp>
        <p:nvSpPr>
          <p:cNvPr id="39" name="Google Shape;39;p6"/>
          <p:cNvSpPr txBox="1"/>
          <p:nvPr/>
        </p:nvSpPr>
        <p:spPr>
          <a:xfrm>
            <a:off x="165600" y="6371064"/>
            <a:ext cx="4304800" cy="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40" name="Shape 40"/>
        <p:cNvGrpSpPr/>
        <p:nvPr/>
      </p:nvGrpSpPr>
      <p:grpSpPr>
        <a:xfrm>
          <a:off x="0" y="0"/>
          <a:ext cx="0" cy="0"/>
          <a:chOff x="0" y="0"/>
          <a:chExt cx="0" cy="0"/>
        </a:xfrm>
      </p:grpSpPr>
      <p:pic>
        <p:nvPicPr>
          <p:cNvPr id="41" name="Google Shape;41;p7"/>
          <p:cNvPicPr preferRelativeResize="0"/>
          <p:nvPr/>
        </p:nvPicPr>
        <p:blipFill>
          <a:blip r:embed="rId2"/>
          <a:stretch>
            <a:fillRect/>
          </a:stretch>
        </p:blipFill>
        <p:spPr>
          <a:xfrm>
            <a:off x="0" y="0"/>
            <a:ext cx="12192000" cy="6858000"/>
          </a:xfrm>
          <a:prstGeom prst="rect">
            <a:avLst/>
          </a:prstGeom>
          <a:noFill/>
          <a:ln>
            <a:noFill/>
          </a:ln>
        </p:spPr>
      </p:pic>
      <p:sp>
        <p:nvSpPr>
          <p:cNvPr id="42" name="Google Shape;42;p7"/>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3" name="Google Shape;43;p7"/>
          <p:cNvSpPr txBox="1"/>
          <p:nvPr>
            <p:ph type="subTitle" idx="1"/>
          </p:nvPr>
        </p:nvSpPr>
        <p:spPr>
          <a:xfrm>
            <a:off x="1194887" y="1793461"/>
            <a:ext cx="9771600" cy="6352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434343"/>
                </a:solidFill>
                <a:latin typeface="Poppins SemiBold"/>
                <a:ea typeface="Poppins SemiBold"/>
                <a:cs typeface="Poppins SemiBold"/>
                <a:sym typeface="Poppins SemiBold"/>
              </a:defRPr>
            </a:lvl1pPr>
            <a:lvl2pPr lvl="1">
              <a:spcBef>
                <a:spcPct val="427000"/>
              </a:spcBef>
              <a:spcAft>
                <a:spcPts val="0"/>
              </a:spcAft>
              <a:buNone/>
              <a:defRPr>
                <a:latin typeface="Poppins SemiBold"/>
                <a:ea typeface="Poppins SemiBold"/>
                <a:cs typeface="Poppins SemiBold"/>
                <a:sym typeface="Poppins SemiBold"/>
              </a:defRPr>
            </a:lvl2pPr>
            <a:lvl3pPr lvl="2">
              <a:spcBef>
                <a:spcPct val="427000"/>
              </a:spcBef>
              <a:spcAft>
                <a:spcPts val="0"/>
              </a:spcAft>
              <a:buNone/>
              <a:defRPr>
                <a:latin typeface="Poppins SemiBold"/>
                <a:ea typeface="Poppins SemiBold"/>
                <a:cs typeface="Poppins SemiBold"/>
                <a:sym typeface="Poppins SemiBold"/>
              </a:defRPr>
            </a:lvl3pPr>
            <a:lvl4pPr lvl="3">
              <a:spcBef>
                <a:spcPct val="427000"/>
              </a:spcBef>
              <a:spcAft>
                <a:spcPts val="0"/>
              </a:spcAft>
              <a:buNone/>
              <a:defRPr>
                <a:latin typeface="Poppins SemiBold"/>
                <a:ea typeface="Poppins SemiBold"/>
                <a:cs typeface="Poppins SemiBold"/>
                <a:sym typeface="Poppins SemiBold"/>
              </a:defRPr>
            </a:lvl4pPr>
            <a:lvl5pPr lvl="4">
              <a:spcBef>
                <a:spcPct val="427000"/>
              </a:spcBef>
              <a:spcAft>
                <a:spcPts val="0"/>
              </a:spcAft>
              <a:buNone/>
              <a:defRPr>
                <a:latin typeface="Poppins SemiBold"/>
                <a:ea typeface="Poppins SemiBold"/>
                <a:cs typeface="Poppins SemiBold"/>
                <a:sym typeface="Poppins SemiBold"/>
              </a:defRPr>
            </a:lvl5pPr>
            <a:lvl6pPr lvl="5">
              <a:spcBef>
                <a:spcPct val="427000"/>
              </a:spcBef>
              <a:spcAft>
                <a:spcPts val="0"/>
              </a:spcAft>
              <a:buNone/>
              <a:defRPr>
                <a:latin typeface="Poppins SemiBold"/>
                <a:ea typeface="Poppins SemiBold"/>
                <a:cs typeface="Poppins SemiBold"/>
                <a:sym typeface="Poppins SemiBold"/>
              </a:defRPr>
            </a:lvl6pPr>
            <a:lvl7pPr lvl="6">
              <a:spcBef>
                <a:spcPct val="427000"/>
              </a:spcBef>
              <a:spcAft>
                <a:spcPts val="0"/>
              </a:spcAft>
              <a:buNone/>
              <a:defRPr>
                <a:latin typeface="Poppins SemiBold"/>
                <a:ea typeface="Poppins SemiBold"/>
                <a:cs typeface="Poppins SemiBold"/>
                <a:sym typeface="Poppins SemiBold"/>
              </a:defRPr>
            </a:lvl7pPr>
            <a:lvl8pPr lvl="7">
              <a:spcBef>
                <a:spcPct val="427000"/>
              </a:spcBef>
              <a:spcAft>
                <a:spcPts val="0"/>
              </a:spcAft>
              <a:buNone/>
              <a:defRPr>
                <a:latin typeface="Poppins SemiBold"/>
                <a:ea typeface="Poppins SemiBold"/>
                <a:cs typeface="Poppins SemiBold"/>
                <a:sym typeface="Poppins SemiBold"/>
              </a:defRPr>
            </a:lvl8pPr>
            <a:lvl9pPr lvl="8">
              <a:spcBef>
                <a:spcPct val="427000"/>
              </a:spcBef>
              <a:spcAft>
                <a:spcPts val="1600"/>
              </a:spcAft>
              <a:buNone/>
              <a:defRPr>
                <a:latin typeface="Poppins SemiBold"/>
                <a:ea typeface="Poppins SemiBold"/>
                <a:cs typeface="Poppins SemiBold"/>
                <a:sym typeface="Poppins SemiBold"/>
              </a:defRPr>
            </a:lvl9pPr>
          </a:lstStyle>
          <a:p/>
        </p:txBody>
      </p:sp>
      <p:sp>
        <p:nvSpPr>
          <p:cNvPr id="44" name="Google Shape;44;p7"/>
          <p:cNvSpPr txBox="1"/>
          <p:nvPr>
            <p:ph type="title"/>
          </p:nvPr>
        </p:nvSpPr>
        <p:spPr>
          <a:xfrm>
            <a:off x="1149633" y="643833"/>
            <a:ext cx="10004800" cy="1043600"/>
          </a:xfrm>
          <a:prstGeom prst="rect">
            <a:avLst/>
          </a:prstGeom>
        </p:spPr>
        <p:txBody>
          <a:bodyPr spcFirstLastPara="1" wrap="square" lIns="91425" tIns="91425" rIns="91425" bIns="91425" anchor="t" anchorCtr="0">
            <a:noAutofit/>
          </a:bodyPr>
          <a:lstStyle>
            <a:lvl1pPr lvl="0">
              <a:spcBef>
                <a:spcPts val="0"/>
              </a:spcBef>
              <a:spcAft>
                <a:spcPts val="0"/>
              </a:spcAft>
              <a:buNone/>
              <a:defRPr sz="6400">
                <a:solidFill>
                  <a:srgbClr val="434343"/>
                </a:solidFill>
                <a:latin typeface="Oswald Medium"/>
                <a:ea typeface="Oswald Medium"/>
                <a:cs typeface="Oswald Medium"/>
                <a:sym typeface="Oswald Medium"/>
              </a:defRPr>
            </a:lvl1pPr>
            <a:lvl2pPr lvl="1">
              <a:spcBef>
                <a:spcPts val="0"/>
              </a:spcBef>
              <a:spcAft>
                <a:spcPts val="0"/>
              </a:spcAft>
              <a:buNone/>
              <a:defRPr>
                <a:latin typeface="Oswald Medium"/>
                <a:ea typeface="Oswald Medium"/>
                <a:cs typeface="Oswald Medium"/>
                <a:sym typeface="Oswald Medium"/>
              </a:defRPr>
            </a:lvl2pPr>
            <a:lvl3pPr lvl="2">
              <a:spcBef>
                <a:spcPts val="0"/>
              </a:spcBef>
              <a:spcAft>
                <a:spcPts val="0"/>
              </a:spcAft>
              <a:buNone/>
              <a:defRPr>
                <a:latin typeface="Oswald Medium"/>
                <a:ea typeface="Oswald Medium"/>
                <a:cs typeface="Oswald Medium"/>
                <a:sym typeface="Oswald Medium"/>
              </a:defRPr>
            </a:lvl3pPr>
            <a:lvl4pPr lvl="3">
              <a:spcBef>
                <a:spcPts val="0"/>
              </a:spcBef>
              <a:spcAft>
                <a:spcPts val="0"/>
              </a:spcAft>
              <a:buNone/>
              <a:defRPr>
                <a:latin typeface="Oswald Medium"/>
                <a:ea typeface="Oswald Medium"/>
                <a:cs typeface="Oswald Medium"/>
                <a:sym typeface="Oswald Medium"/>
              </a:defRPr>
            </a:lvl4pPr>
            <a:lvl5pPr lvl="4">
              <a:spcBef>
                <a:spcPts val="0"/>
              </a:spcBef>
              <a:spcAft>
                <a:spcPts val="0"/>
              </a:spcAft>
              <a:buNone/>
              <a:defRPr>
                <a:latin typeface="Oswald Medium"/>
                <a:ea typeface="Oswald Medium"/>
                <a:cs typeface="Oswald Medium"/>
                <a:sym typeface="Oswald Medium"/>
              </a:defRPr>
            </a:lvl5pPr>
            <a:lvl6pPr lvl="5">
              <a:spcBef>
                <a:spcPts val="0"/>
              </a:spcBef>
              <a:spcAft>
                <a:spcPts val="0"/>
              </a:spcAft>
              <a:buNone/>
              <a:defRPr>
                <a:latin typeface="Oswald Medium"/>
                <a:ea typeface="Oswald Medium"/>
                <a:cs typeface="Oswald Medium"/>
                <a:sym typeface="Oswald Medium"/>
              </a:defRPr>
            </a:lvl6pPr>
            <a:lvl7pPr lvl="6">
              <a:spcBef>
                <a:spcPts val="0"/>
              </a:spcBef>
              <a:spcAft>
                <a:spcPts val="0"/>
              </a:spcAft>
              <a:buNone/>
              <a:defRPr>
                <a:latin typeface="Oswald Medium"/>
                <a:ea typeface="Oswald Medium"/>
                <a:cs typeface="Oswald Medium"/>
                <a:sym typeface="Oswald Medium"/>
              </a:defRPr>
            </a:lvl7pPr>
            <a:lvl8pPr lvl="7">
              <a:spcBef>
                <a:spcPts val="0"/>
              </a:spcBef>
              <a:spcAft>
                <a:spcPts val="0"/>
              </a:spcAft>
              <a:buNone/>
              <a:defRPr>
                <a:latin typeface="Oswald Medium"/>
                <a:ea typeface="Oswald Medium"/>
                <a:cs typeface="Oswald Medium"/>
                <a:sym typeface="Oswald Medium"/>
              </a:defRPr>
            </a:lvl8pPr>
            <a:lvl9pPr lvl="8">
              <a:spcBef>
                <a:spcPts val="0"/>
              </a:spcBef>
              <a:spcAft>
                <a:spcPts val="0"/>
              </a:spcAft>
              <a:buNone/>
              <a:defRPr>
                <a:latin typeface="Oswald Medium"/>
                <a:ea typeface="Oswald Medium"/>
                <a:cs typeface="Oswald Medium"/>
                <a:sym typeface="Oswald Medium"/>
              </a:defRPr>
            </a:lvl9pPr>
          </a:lstStyle>
          <a:p/>
        </p:txBody>
      </p:sp>
      <p:sp>
        <p:nvSpPr>
          <p:cNvPr id="45" name="Google Shape;45;p7"/>
          <p:cNvSpPr txBox="1"/>
          <p:nvPr>
            <p:ph type="body" idx="2"/>
          </p:nvPr>
        </p:nvSpPr>
        <p:spPr>
          <a:xfrm>
            <a:off x="1406767" y="2534633"/>
            <a:ext cx="4114400" cy="4084000"/>
          </a:xfrm>
          <a:prstGeom prst="rect">
            <a:avLst/>
          </a:prstGeom>
        </p:spPr>
        <p:txBody>
          <a:bodyPr spcFirstLastPara="1" wrap="square" lIns="91425" tIns="91425" rIns="91425" bIns="91425" anchor="t" anchorCtr="0">
            <a:noAutofit/>
          </a:bodyPr>
          <a:lstStyle>
            <a:lvl1pPr marL="609600" lvl="0" indent="-406400">
              <a:spcBef>
                <a:spcPts val="0"/>
              </a:spcBef>
              <a:spcAft>
                <a:spcPts val="0"/>
              </a:spcAft>
              <a:buClr>
                <a:srgbClr val="666666"/>
              </a:buClr>
              <a:buSzPts val="1200"/>
              <a:buFont typeface="Poppins"/>
              <a:buChar char="●"/>
              <a:defRPr sz="1600">
                <a:solidFill>
                  <a:srgbClr val="666666"/>
                </a:solidFill>
                <a:latin typeface="Poppins"/>
                <a:ea typeface="Poppins"/>
                <a:cs typeface="Poppins"/>
                <a:sym typeface="Poppins"/>
              </a:defRPr>
            </a:lvl1pPr>
            <a:lvl2pPr marL="1219200" lvl="1" indent="-40640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2pPr>
            <a:lvl3pPr marL="1828800" lvl="2" indent="-40640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3pPr>
            <a:lvl4pPr marL="2438400" lvl="3" indent="-40640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4pPr>
            <a:lvl5pPr marL="3048000" lvl="4" indent="-40640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5pPr>
            <a:lvl6pPr marL="3657600" lvl="5" indent="-40640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6pPr>
            <a:lvl7pPr marL="4267200" lvl="6" indent="-40640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7pPr>
            <a:lvl8pPr marL="4876800" lvl="7" indent="-40640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8pPr>
            <a:lvl9pPr marL="5486400" lvl="8" indent="-406400">
              <a:spcBef>
                <a:spcPct val="427000"/>
              </a:spcBef>
              <a:spcAft>
                <a:spcPts val="1600"/>
              </a:spcAft>
              <a:buClr>
                <a:srgbClr val="666666"/>
              </a:buClr>
              <a:buSzPts val="1200"/>
              <a:buFont typeface="Poppins"/>
              <a:buChar char="■"/>
              <a:defRPr sz="1600">
                <a:solidFill>
                  <a:srgbClr val="666666"/>
                </a:solidFill>
                <a:latin typeface="Poppins"/>
                <a:ea typeface="Poppins"/>
                <a:cs typeface="Poppins"/>
                <a:sym typeface="Poppins"/>
              </a:defRPr>
            </a:lvl9pPr>
          </a:lstStyle>
          <a:p/>
        </p:txBody>
      </p:sp>
      <p:sp>
        <p:nvSpPr>
          <p:cNvPr id="46" name="Google Shape;46;p7"/>
          <p:cNvSpPr txBox="1"/>
          <p:nvPr>
            <p:ph type="body" idx="3"/>
          </p:nvPr>
        </p:nvSpPr>
        <p:spPr>
          <a:xfrm>
            <a:off x="6005233" y="2534633"/>
            <a:ext cx="4114400" cy="4084000"/>
          </a:xfrm>
          <a:prstGeom prst="rect">
            <a:avLst/>
          </a:prstGeom>
        </p:spPr>
        <p:txBody>
          <a:bodyPr spcFirstLastPara="1" wrap="square" lIns="91425" tIns="91425" rIns="91425" bIns="91425" anchor="t" anchorCtr="0">
            <a:noAutofit/>
          </a:bodyPr>
          <a:lstStyle>
            <a:lvl1pPr marL="609600" lvl="0" indent="-406400" rtl="0">
              <a:spcBef>
                <a:spcPts val="0"/>
              </a:spcBef>
              <a:spcAft>
                <a:spcPts val="0"/>
              </a:spcAft>
              <a:buClr>
                <a:srgbClr val="666666"/>
              </a:buClr>
              <a:buSzPts val="1200"/>
              <a:buFont typeface="Poppins"/>
              <a:buChar char="●"/>
              <a:defRPr sz="1600">
                <a:solidFill>
                  <a:srgbClr val="666666"/>
                </a:solidFill>
                <a:latin typeface="Poppins"/>
                <a:ea typeface="Poppins"/>
                <a:cs typeface="Poppins"/>
                <a:sym typeface="Poppins"/>
              </a:defRPr>
            </a:lvl1pPr>
            <a:lvl2pPr marL="1219200" lvl="1"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2pPr>
            <a:lvl3pPr marL="1828800" lvl="2"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3pPr>
            <a:lvl4pPr marL="2438400" lvl="3"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4pPr>
            <a:lvl5pPr marL="3048000" lvl="4"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5pPr>
            <a:lvl6pPr marL="3657600" lvl="5"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6pPr>
            <a:lvl7pPr marL="4267200" lvl="6"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7pPr>
            <a:lvl8pPr marL="4876800" lvl="7"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8pPr>
            <a:lvl9pPr marL="5486400" lvl="8" indent="-406400" rtl="0">
              <a:spcBef>
                <a:spcPct val="427000"/>
              </a:spcBef>
              <a:spcAft>
                <a:spcPts val="1600"/>
              </a:spcAft>
              <a:buClr>
                <a:srgbClr val="666666"/>
              </a:buClr>
              <a:buSzPts val="1200"/>
              <a:buFont typeface="Poppins"/>
              <a:buChar char="■"/>
              <a:defRPr sz="1600">
                <a:solidFill>
                  <a:srgbClr val="666666"/>
                </a:solidFill>
                <a:latin typeface="Poppins"/>
                <a:ea typeface="Poppins"/>
                <a:cs typeface="Poppins"/>
                <a:sym typeface="Poppins"/>
              </a:defRPr>
            </a:lvl9pPr>
          </a:lstStyle>
          <a:p/>
        </p:txBody>
      </p:sp>
      <p:pic>
        <p:nvPicPr>
          <p:cNvPr id="47" name="Google Shape;47;p7"/>
          <p:cNvPicPr preferRelativeResize="0"/>
          <p:nvPr/>
        </p:nvPicPr>
        <p:blipFill>
          <a:blip r:embed="rId3"/>
          <a:stretch>
            <a:fillRect/>
          </a:stretch>
        </p:blipFill>
        <p:spPr>
          <a:xfrm>
            <a:off x="10765247" y="203200"/>
            <a:ext cx="1221568" cy="847533"/>
          </a:xfrm>
          <a:prstGeom prst="rect">
            <a:avLst/>
          </a:prstGeom>
          <a:noFill/>
          <a:ln>
            <a:noFill/>
          </a:ln>
        </p:spPr>
      </p:pic>
      <p:sp>
        <p:nvSpPr>
          <p:cNvPr id="48" name="Google Shape;48;p7"/>
          <p:cNvSpPr txBox="1"/>
          <p:nvPr/>
        </p:nvSpPr>
        <p:spPr>
          <a:xfrm>
            <a:off x="165600" y="6371064"/>
            <a:ext cx="4304800" cy="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1 1 2">
  <p:cSld name="TITLE_1_1_2">
    <p:spTree>
      <p:nvGrpSpPr>
        <p:cNvPr id="49" name="Shape 49"/>
        <p:cNvGrpSpPr/>
        <p:nvPr/>
      </p:nvGrpSpPr>
      <p:grpSpPr>
        <a:xfrm>
          <a:off x="0" y="0"/>
          <a:ext cx="0" cy="0"/>
          <a:chOff x="0" y="0"/>
          <a:chExt cx="0" cy="0"/>
        </a:xfrm>
      </p:grpSpPr>
      <p:pic>
        <p:nvPicPr>
          <p:cNvPr id="50" name="Google Shape;50;p8"/>
          <p:cNvPicPr preferRelativeResize="0"/>
          <p:nvPr/>
        </p:nvPicPr>
        <p:blipFill>
          <a:blip r:embed="rId2"/>
          <a:stretch>
            <a:fillRect/>
          </a:stretch>
        </p:blipFill>
        <p:spPr>
          <a:xfrm>
            <a:off x="0" y="0"/>
            <a:ext cx="12192000" cy="6858000"/>
          </a:xfrm>
          <a:prstGeom prst="rect">
            <a:avLst/>
          </a:prstGeom>
          <a:noFill/>
          <a:ln>
            <a:noFill/>
          </a:ln>
        </p:spPr>
      </p:pic>
      <p:sp>
        <p:nvSpPr>
          <p:cNvPr id="51" name="Google Shape;51;p8"/>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52" name="Google Shape;52;p8"/>
          <p:cNvSpPr txBox="1"/>
          <p:nvPr>
            <p:ph type="title"/>
          </p:nvPr>
        </p:nvSpPr>
        <p:spPr>
          <a:xfrm>
            <a:off x="1149633" y="643833"/>
            <a:ext cx="10004800" cy="6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34343"/>
                </a:solidFill>
                <a:latin typeface="Oswald Medium"/>
                <a:ea typeface="Oswald Medium"/>
                <a:cs typeface="Oswald Medium"/>
                <a:sym typeface="Oswald Medium"/>
              </a:defRPr>
            </a:lvl1pPr>
            <a:lvl2pPr lvl="1" rtl="0">
              <a:spcBef>
                <a:spcPts val="0"/>
              </a:spcBef>
              <a:spcAft>
                <a:spcPts val="0"/>
              </a:spcAft>
              <a:buNone/>
              <a:defRPr>
                <a:latin typeface="Oswald Medium"/>
                <a:ea typeface="Oswald Medium"/>
                <a:cs typeface="Oswald Medium"/>
                <a:sym typeface="Oswald Medium"/>
              </a:defRPr>
            </a:lvl2pPr>
            <a:lvl3pPr lvl="2" rtl="0">
              <a:spcBef>
                <a:spcPts val="0"/>
              </a:spcBef>
              <a:spcAft>
                <a:spcPts val="0"/>
              </a:spcAft>
              <a:buNone/>
              <a:defRPr>
                <a:latin typeface="Oswald Medium"/>
                <a:ea typeface="Oswald Medium"/>
                <a:cs typeface="Oswald Medium"/>
                <a:sym typeface="Oswald Medium"/>
              </a:defRPr>
            </a:lvl3pPr>
            <a:lvl4pPr lvl="3" rtl="0">
              <a:spcBef>
                <a:spcPts val="0"/>
              </a:spcBef>
              <a:spcAft>
                <a:spcPts val="0"/>
              </a:spcAft>
              <a:buNone/>
              <a:defRPr>
                <a:latin typeface="Oswald Medium"/>
                <a:ea typeface="Oswald Medium"/>
                <a:cs typeface="Oswald Medium"/>
                <a:sym typeface="Oswald Medium"/>
              </a:defRPr>
            </a:lvl4pPr>
            <a:lvl5pPr lvl="4" rtl="0">
              <a:spcBef>
                <a:spcPts val="0"/>
              </a:spcBef>
              <a:spcAft>
                <a:spcPts val="0"/>
              </a:spcAft>
              <a:buNone/>
              <a:defRPr>
                <a:latin typeface="Oswald Medium"/>
                <a:ea typeface="Oswald Medium"/>
                <a:cs typeface="Oswald Medium"/>
                <a:sym typeface="Oswald Medium"/>
              </a:defRPr>
            </a:lvl5pPr>
            <a:lvl6pPr lvl="5" rtl="0">
              <a:spcBef>
                <a:spcPts val="0"/>
              </a:spcBef>
              <a:spcAft>
                <a:spcPts val="0"/>
              </a:spcAft>
              <a:buNone/>
              <a:defRPr>
                <a:latin typeface="Oswald Medium"/>
                <a:ea typeface="Oswald Medium"/>
                <a:cs typeface="Oswald Medium"/>
                <a:sym typeface="Oswald Medium"/>
              </a:defRPr>
            </a:lvl6pPr>
            <a:lvl7pPr lvl="6" rtl="0">
              <a:spcBef>
                <a:spcPts val="0"/>
              </a:spcBef>
              <a:spcAft>
                <a:spcPts val="0"/>
              </a:spcAft>
              <a:buNone/>
              <a:defRPr>
                <a:latin typeface="Oswald Medium"/>
                <a:ea typeface="Oswald Medium"/>
                <a:cs typeface="Oswald Medium"/>
                <a:sym typeface="Oswald Medium"/>
              </a:defRPr>
            </a:lvl7pPr>
            <a:lvl8pPr lvl="7" rtl="0">
              <a:spcBef>
                <a:spcPts val="0"/>
              </a:spcBef>
              <a:spcAft>
                <a:spcPts val="0"/>
              </a:spcAft>
              <a:buNone/>
              <a:defRPr>
                <a:latin typeface="Oswald Medium"/>
                <a:ea typeface="Oswald Medium"/>
                <a:cs typeface="Oswald Medium"/>
                <a:sym typeface="Oswald Medium"/>
              </a:defRPr>
            </a:lvl8pPr>
            <a:lvl9pPr lvl="8" rtl="0">
              <a:spcBef>
                <a:spcPts val="0"/>
              </a:spcBef>
              <a:spcAft>
                <a:spcPts val="0"/>
              </a:spcAft>
              <a:buNone/>
              <a:defRPr>
                <a:latin typeface="Oswald Medium"/>
                <a:ea typeface="Oswald Medium"/>
                <a:cs typeface="Oswald Medium"/>
                <a:sym typeface="Oswald Medium"/>
              </a:defRPr>
            </a:lvl9pPr>
          </a:lstStyle>
          <a:p/>
        </p:txBody>
      </p:sp>
      <p:sp>
        <p:nvSpPr>
          <p:cNvPr id="53" name="Google Shape;53;p8"/>
          <p:cNvSpPr txBox="1"/>
          <p:nvPr>
            <p:ph type="body" idx="1"/>
          </p:nvPr>
        </p:nvSpPr>
        <p:spPr>
          <a:xfrm>
            <a:off x="1406767" y="2534633"/>
            <a:ext cx="4114400" cy="4084000"/>
          </a:xfrm>
          <a:prstGeom prst="rect">
            <a:avLst/>
          </a:prstGeom>
        </p:spPr>
        <p:txBody>
          <a:bodyPr spcFirstLastPara="1" wrap="square" lIns="91425" tIns="91425" rIns="91425" bIns="91425" anchor="t" anchorCtr="0">
            <a:noAutofit/>
          </a:bodyPr>
          <a:lstStyle>
            <a:lvl1pPr marL="609600" lvl="0" indent="-406400" rtl="0">
              <a:spcBef>
                <a:spcPts val="0"/>
              </a:spcBef>
              <a:spcAft>
                <a:spcPts val="0"/>
              </a:spcAft>
              <a:buClr>
                <a:srgbClr val="666666"/>
              </a:buClr>
              <a:buSzPts val="1200"/>
              <a:buFont typeface="Poppins"/>
              <a:buChar char="●"/>
              <a:defRPr sz="1600">
                <a:solidFill>
                  <a:srgbClr val="666666"/>
                </a:solidFill>
                <a:latin typeface="Poppins"/>
                <a:ea typeface="Poppins"/>
                <a:cs typeface="Poppins"/>
                <a:sym typeface="Poppins"/>
              </a:defRPr>
            </a:lvl1pPr>
            <a:lvl2pPr marL="1219200" lvl="1"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2pPr>
            <a:lvl3pPr marL="1828800" lvl="2"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3pPr>
            <a:lvl4pPr marL="2438400" lvl="3"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4pPr>
            <a:lvl5pPr marL="3048000" lvl="4"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5pPr>
            <a:lvl6pPr marL="3657600" lvl="5"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6pPr>
            <a:lvl7pPr marL="4267200" lvl="6"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7pPr>
            <a:lvl8pPr marL="4876800" lvl="7"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8pPr>
            <a:lvl9pPr marL="5486400" lvl="8" indent="-406400" rtl="0">
              <a:spcBef>
                <a:spcPct val="427000"/>
              </a:spcBef>
              <a:spcAft>
                <a:spcPts val="1600"/>
              </a:spcAft>
              <a:buClr>
                <a:srgbClr val="666666"/>
              </a:buClr>
              <a:buSzPts val="1200"/>
              <a:buFont typeface="Poppins"/>
              <a:buChar char="■"/>
              <a:defRPr sz="1600">
                <a:solidFill>
                  <a:srgbClr val="666666"/>
                </a:solidFill>
                <a:latin typeface="Poppins"/>
                <a:ea typeface="Poppins"/>
                <a:cs typeface="Poppins"/>
                <a:sym typeface="Poppins"/>
              </a:defRPr>
            </a:lvl9pPr>
          </a:lstStyle>
          <a:p/>
        </p:txBody>
      </p:sp>
      <p:sp>
        <p:nvSpPr>
          <p:cNvPr id="54" name="Google Shape;54;p8"/>
          <p:cNvSpPr txBox="1"/>
          <p:nvPr>
            <p:ph type="body" idx="2"/>
          </p:nvPr>
        </p:nvSpPr>
        <p:spPr>
          <a:xfrm>
            <a:off x="6005233" y="2534633"/>
            <a:ext cx="4114400" cy="4084000"/>
          </a:xfrm>
          <a:prstGeom prst="rect">
            <a:avLst/>
          </a:prstGeom>
        </p:spPr>
        <p:txBody>
          <a:bodyPr spcFirstLastPara="1" wrap="square" lIns="91425" tIns="91425" rIns="91425" bIns="91425" anchor="t" anchorCtr="0">
            <a:noAutofit/>
          </a:bodyPr>
          <a:lstStyle>
            <a:lvl1pPr marL="609600" lvl="0" indent="-406400" rtl="0">
              <a:spcBef>
                <a:spcPts val="0"/>
              </a:spcBef>
              <a:spcAft>
                <a:spcPts val="0"/>
              </a:spcAft>
              <a:buClr>
                <a:srgbClr val="666666"/>
              </a:buClr>
              <a:buSzPts val="1200"/>
              <a:buFont typeface="Poppins"/>
              <a:buChar char="●"/>
              <a:defRPr sz="1600">
                <a:solidFill>
                  <a:srgbClr val="666666"/>
                </a:solidFill>
                <a:latin typeface="Poppins"/>
                <a:ea typeface="Poppins"/>
                <a:cs typeface="Poppins"/>
                <a:sym typeface="Poppins"/>
              </a:defRPr>
            </a:lvl1pPr>
            <a:lvl2pPr marL="1219200" lvl="1"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2pPr>
            <a:lvl3pPr marL="1828800" lvl="2"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3pPr>
            <a:lvl4pPr marL="2438400" lvl="3"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4pPr>
            <a:lvl5pPr marL="3048000" lvl="4"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5pPr>
            <a:lvl6pPr marL="3657600" lvl="5"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6pPr>
            <a:lvl7pPr marL="4267200" lvl="6"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7pPr>
            <a:lvl8pPr marL="4876800" lvl="7" indent="-406400" rtl="0">
              <a:spcBef>
                <a:spcPct val="427000"/>
              </a:spcBef>
              <a:spcAft>
                <a:spcPts val="0"/>
              </a:spcAft>
              <a:buClr>
                <a:srgbClr val="666666"/>
              </a:buClr>
              <a:buSzPts val="1200"/>
              <a:buFont typeface="Poppins"/>
              <a:buChar char="○"/>
              <a:defRPr sz="1600">
                <a:solidFill>
                  <a:srgbClr val="666666"/>
                </a:solidFill>
                <a:latin typeface="Poppins"/>
                <a:ea typeface="Poppins"/>
                <a:cs typeface="Poppins"/>
                <a:sym typeface="Poppins"/>
              </a:defRPr>
            </a:lvl8pPr>
            <a:lvl9pPr marL="5486400" lvl="8" indent="-406400" rtl="0">
              <a:spcBef>
                <a:spcPct val="427000"/>
              </a:spcBef>
              <a:spcAft>
                <a:spcPts val="1600"/>
              </a:spcAft>
              <a:buClr>
                <a:srgbClr val="666666"/>
              </a:buClr>
              <a:buSzPts val="1200"/>
              <a:buFont typeface="Poppins"/>
              <a:buChar char="■"/>
              <a:defRPr sz="1600">
                <a:solidFill>
                  <a:srgbClr val="666666"/>
                </a:solidFill>
                <a:latin typeface="Poppins"/>
                <a:ea typeface="Poppins"/>
                <a:cs typeface="Poppins"/>
                <a:sym typeface="Poppins"/>
              </a:defRPr>
            </a:lvl9pPr>
          </a:lstStyle>
          <a:p/>
        </p:txBody>
      </p:sp>
      <p:pic>
        <p:nvPicPr>
          <p:cNvPr id="55" name="Google Shape;55;p8"/>
          <p:cNvPicPr preferRelativeResize="0"/>
          <p:nvPr/>
        </p:nvPicPr>
        <p:blipFill>
          <a:blip r:embed="rId3"/>
          <a:stretch>
            <a:fillRect/>
          </a:stretch>
        </p:blipFill>
        <p:spPr>
          <a:xfrm>
            <a:off x="10765247" y="203200"/>
            <a:ext cx="1221568" cy="847533"/>
          </a:xfrm>
          <a:prstGeom prst="rect">
            <a:avLst/>
          </a:prstGeom>
          <a:noFill/>
          <a:ln>
            <a:noFill/>
          </a:ln>
        </p:spPr>
      </p:pic>
      <p:sp>
        <p:nvSpPr>
          <p:cNvPr id="56" name="Google Shape;56;p8"/>
          <p:cNvSpPr txBox="1"/>
          <p:nvPr/>
        </p:nvSpPr>
        <p:spPr>
          <a:xfrm>
            <a:off x="165600" y="6371064"/>
            <a:ext cx="4304800" cy="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1 1 1">
  <p:cSld name="TITLE_1_1_1">
    <p:spTree>
      <p:nvGrpSpPr>
        <p:cNvPr id="57" name="Shape 57"/>
        <p:cNvGrpSpPr/>
        <p:nvPr/>
      </p:nvGrpSpPr>
      <p:grpSpPr>
        <a:xfrm>
          <a:off x="0" y="0"/>
          <a:ext cx="0" cy="0"/>
          <a:chOff x="0" y="0"/>
          <a:chExt cx="0" cy="0"/>
        </a:xfrm>
      </p:grpSpPr>
      <p:sp>
        <p:nvSpPr>
          <p:cNvPr id="58" name="Google Shape;58;p9"/>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59" name="Google Shape;59;p9"/>
          <p:cNvPicPr preferRelativeResize="0"/>
          <p:nvPr/>
        </p:nvPicPr>
        <p:blipFill>
          <a:blip r:embed="rId2"/>
          <a:stretch>
            <a:fillRect/>
          </a:stretch>
        </p:blipFill>
        <p:spPr>
          <a:xfrm>
            <a:off x="10765247" y="203200"/>
            <a:ext cx="1221568" cy="847533"/>
          </a:xfrm>
          <a:prstGeom prst="rect">
            <a:avLst/>
          </a:prstGeom>
          <a:noFill/>
          <a:ln>
            <a:noFill/>
          </a:ln>
        </p:spPr>
      </p:pic>
      <p:sp>
        <p:nvSpPr>
          <p:cNvPr id="60" name="Google Shape;60;p9"/>
          <p:cNvSpPr txBox="1"/>
          <p:nvPr/>
        </p:nvSpPr>
        <p:spPr>
          <a:xfrm>
            <a:off x="165600" y="6371064"/>
            <a:ext cx="4304800" cy="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1" name="Shape 61"/>
        <p:cNvGrpSpPr/>
        <p:nvPr/>
      </p:nvGrpSpPr>
      <p:grpSpPr>
        <a:xfrm>
          <a:off x="0" y="0"/>
          <a:ext cx="0" cy="0"/>
          <a:chOff x="0" y="0"/>
          <a:chExt cx="0" cy="0"/>
        </a:xfrm>
      </p:grpSpPr>
      <p:sp>
        <p:nvSpPr>
          <p:cNvPr id="62" name="Google Shape;62;p10"/>
          <p:cNvSpPr txBox="1"/>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434343"/>
              </a:buClr>
              <a:buSzPts val="3600"/>
              <a:buNone/>
              <a:defRPr sz="4800">
                <a:solidFill>
                  <a:srgbClr val="434343"/>
                </a:solidFill>
              </a:defRPr>
            </a:lvl1pPr>
            <a:lvl2pPr lvl="1" algn="ctr">
              <a:spcBef>
                <a:spcPts val="0"/>
              </a:spcBef>
              <a:spcAft>
                <a:spcPts val="0"/>
              </a:spcAft>
              <a:buClr>
                <a:srgbClr val="434343"/>
              </a:buClr>
              <a:buSzPts val="3600"/>
              <a:buNone/>
              <a:defRPr sz="4800">
                <a:solidFill>
                  <a:srgbClr val="434343"/>
                </a:solidFill>
              </a:defRPr>
            </a:lvl2pPr>
            <a:lvl3pPr lvl="2" algn="ctr">
              <a:spcBef>
                <a:spcPts val="0"/>
              </a:spcBef>
              <a:spcAft>
                <a:spcPts val="0"/>
              </a:spcAft>
              <a:buClr>
                <a:srgbClr val="434343"/>
              </a:buClr>
              <a:buSzPts val="3600"/>
              <a:buNone/>
              <a:defRPr sz="4800">
                <a:solidFill>
                  <a:srgbClr val="434343"/>
                </a:solidFill>
              </a:defRPr>
            </a:lvl3pPr>
            <a:lvl4pPr lvl="3" algn="ctr">
              <a:spcBef>
                <a:spcPts val="0"/>
              </a:spcBef>
              <a:spcAft>
                <a:spcPts val="0"/>
              </a:spcAft>
              <a:buClr>
                <a:srgbClr val="434343"/>
              </a:buClr>
              <a:buSzPts val="3600"/>
              <a:buNone/>
              <a:defRPr sz="4800">
                <a:solidFill>
                  <a:srgbClr val="434343"/>
                </a:solidFill>
              </a:defRPr>
            </a:lvl4pPr>
            <a:lvl5pPr lvl="4" algn="ctr">
              <a:spcBef>
                <a:spcPts val="0"/>
              </a:spcBef>
              <a:spcAft>
                <a:spcPts val="0"/>
              </a:spcAft>
              <a:buClr>
                <a:srgbClr val="434343"/>
              </a:buClr>
              <a:buSzPts val="3600"/>
              <a:buNone/>
              <a:defRPr sz="4800">
                <a:solidFill>
                  <a:srgbClr val="434343"/>
                </a:solidFill>
              </a:defRPr>
            </a:lvl5pPr>
            <a:lvl6pPr lvl="5" algn="ctr">
              <a:spcBef>
                <a:spcPts val="0"/>
              </a:spcBef>
              <a:spcAft>
                <a:spcPts val="0"/>
              </a:spcAft>
              <a:buClr>
                <a:srgbClr val="434343"/>
              </a:buClr>
              <a:buSzPts val="3600"/>
              <a:buNone/>
              <a:defRPr sz="4800">
                <a:solidFill>
                  <a:srgbClr val="434343"/>
                </a:solidFill>
              </a:defRPr>
            </a:lvl6pPr>
            <a:lvl7pPr lvl="6" algn="ctr">
              <a:spcBef>
                <a:spcPts val="0"/>
              </a:spcBef>
              <a:spcAft>
                <a:spcPts val="0"/>
              </a:spcAft>
              <a:buClr>
                <a:srgbClr val="434343"/>
              </a:buClr>
              <a:buSzPts val="3600"/>
              <a:buNone/>
              <a:defRPr sz="4800">
                <a:solidFill>
                  <a:srgbClr val="434343"/>
                </a:solidFill>
              </a:defRPr>
            </a:lvl7pPr>
            <a:lvl8pPr lvl="7" algn="ctr">
              <a:spcBef>
                <a:spcPts val="0"/>
              </a:spcBef>
              <a:spcAft>
                <a:spcPts val="0"/>
              </a:spcAft>
              <a:buClr>
                <a:srgbClr val="434343"/>
              </a:buClr>
              <a:buSzPts val="3600"/>
              <a:buNone/>
              <a:defRPr sz="4800">
                <a:solidFill>
                  <a:srgbClr val="434343"/>
                </a:solidFill>
              </a:defRPr>
            </a:lvl8pPr>
            <a:lvl9pPr lvl="8" algn="ctr">
              <a:spcBef>
                <a:spcPts val="0"/>
              </a:spcBef>
              <a:spcAft>
                <a:spcPts val="0"/>
              </a:spcAft>
              <a:buClr>
                <a:srgbClr val="434343"/>
              </a:buClr>
              <a:buSzPts val="3600"/>
              <a:buNone/>
              <a:defRPr sz="4800">
                <a:solidFill>
                  <a:srgbClr val="434343"/>
                </a:solidFill>
              </a:defRPr>
            </a:lvl9pPr>
          </a:lstStyle>
          <a:p/>
        </p:txBody>
      </p:sp>
      <p:sp>
        <p:nvSpPr>
          <p:cNvPr id="63" name="Google Shape;63;p10"/>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0"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4" name="Shape 64"/>
        <p:cNvGrpSpPr/>
        <p:nvPr/>
      </p:nvGrpSpPr>
      <p:grpSpPr>
        <a:xfrm>
          <a:off x="0" y="0"/>
          <a:ext cx="0" cy="0"/>
          <a:chOff x="0" y="0"/>
          <a:chExt cx="0" cy="0"/>
        </a:xfrm>
      </p:grpSpPr>
      <p:sp>
        <p:nvSpPr>
          <p:cNvPr id="65" name="Google Shape;65;p11"/>
          <p:cNvSpPr txBox="1"/>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2800"/>
              <a:buNone/>
              <a:defRPr>
                <a:solidFill>
                  <a:srgbClr val="43434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1"/>
          <p:cNvSpPr txBox="1"/>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600" lvl="0" indent="-457200">
              <a:spcBef>
                <a:spcPts val="0"/>
              </a:spcBef>
              <a:spcAft>
                <a:spcPts val="0"/>
              </a:spcAft>
              <a:buClr>
                <a:srgbClr val="666666"/>
              </a:buClr>
              <a:buSzPts val="1800"/>
              <a:buChar char="●"/>
              <a:defRPr>
                <a:solidFill>
                  <a:srgbClr val="666666"/>
                </a:solidFill>
              </a:defRPr>
            </a:lvl1pPr>
            <a:lvl2pPr marL="1219200" lvl="1" indent="-423545">
              <a:spcBef>
                <a:spcPct val="427000"/>
              </a:spcBef>
              <a:spcAft>
                <a:spcPts val="0"/>
              </a:spcAft>
              <a:buClr>
                <a:srgbClr val="666666"/>
              </a:buClr>
              <a:buSzPts val="1400"/>
              <a:buChar char="○"/>
              <a:defRPr>
                <a:solidFill>
                  <a:srgbClr val="666666"/>
                </a:solidFill>
              </a:defRPr>
            </a:lvl2pPr>
            <a:lvl3pPr marL="1828800" lvl="2" indent="-423545">
              <a:spcBef>
                <a:spcPct val="427000"/>
              </a:spcBef>
              <a:spcAft>
                <a:spcPts val="0"/>
              </a:spcAft>
              <a:buClr>
                <a:srgbClr val="666666"/>
              </a:buClr>
              <a:buSzPts val="1400"/>
              <a:buChar char="■"/>
              <a:defRPr>
                <a:solidFill>
                  <a:srgbClr val="666666"/>
                </a:solidFill>
              </a:defRPr>
            </a:lvl3pPr>
            <a:lvl4pPr marL="2438400" lvl="3" indent="-423545">
              <a:spcBef>
                <a:spcPct val="427000"/>
              </a:spcBef>
              <a:spcAft>
                <a:spcPts val="0"/>
              </a:spcAft>
              <a:buClr>
                <a:srgbClr val="666666"/>
              </a:buClr>
              <a:buSzPts val="1400"/>
              <a:buChar char="●"/>
              <a:defRPr>
                <a:solidFill>
                  <a:srgbClr val="666666"/>
                </a:solidFill>
              </a:defRPr>
            </a:lvl4pPr>
            <a:lvl5pPr marL="3048000" lvl="4" indent="-423545">
              <a:spcBef>
                <a:spcPct val="427000"/>
              </a:spcBef>
              <a:spcAft>
                <a:spcPts val="0"/>
              </a:spcAft>
              <a:buClr>
                <a:srgbClr val="666666"/>
              </a:buClr>
              <a:buSzPts val="1400"/>
              <a:buChar char="○"/>
              <a:defRPr>
                <a:solidFill>
                  <a:srgbClr val="666666"/>
                </a:solidFill>
              </a:defRPr>
            </a:lvl5pPr>
            <a:lvl6pPr marL="3657600" lvl="5" indent="-423545">
              <a:spcBef>
                <a:spcPct val="427000"/>
              </a:spcBef>
              <a:spcAft>
                <a:spcPts val="0"/>
              </a:spcAft>
              <a:buClr>
                <a:srgbClr val="666666"/>
              </a:buClr>
              <a:buSzPts val="1400"/>
              <a:buChar char="■"/>
              <a:defRPr>
                <a:solidFill>
                  <a:srgbClr val="666666"/>
                </a:solidFill>
              </a:defRPr>
            </a:lvl6pPr>
            <a:lvl7pPr marL="4267200" lvl="6" indent="-423545">
              <a:spcBef>
                <a:spcPct val="427000"/>
              </a:spcBef>
              <a:spcAft>
                <a:spcPts val="0"/>
              </a:spcAft>
              <a:buClr>
                <a:srgbClr val="666666"/>
              </a:buClr>
              <a:buSzPts val="1400"/>
              <a:buChar char="●"/>
              <a:defRPr>
                <a:solidFill>
                  <a:srgbClr val="666666"/>
                </a:solidFill>
              </a:defRPr>
            </a:lvl7pPr>
            <a:lvl8pPr marL="4876800" lvl="7" indent="-423545">
              <a:spcBef>
                <a:spcPct val="427000"/>
              </a:spcBef>
              <a:spcAft>
                <a:spcPts val="0"/>
              </a:spcAft>
              <a:buClr>
                <a:srgbClr val="666666"/>
              </a:buClr>
              <a:buSzPts val="1400"/>
              <a:buChar char="○"/>
              <a:defRPr>
                <a:solidFill>
                  <a:srgbClr val="666666"/>
                </a:solidFill>
              </a:defRPr>
            </a:lvl8pPr>
            <a:lvl9pPr marL="5486400" lvl="8" indent="-423545">
              <a:spcBef>
                <a:spcPct val="427000"/>
              </a:spcBef>
              <a:spcAft>
                <a:spcPts val="1600"/>
              </a:spcAft>
              <a:buClr>
                <a:srgbClr val="666666"/>
              </a:buClr>
              <a:buSzPts val="1400"/>
              <a:buChar char="■"/>
              <a:defRPr>
                <a:solidFill>
                  <a:srgbClr val="666666"/>
                </a:solidFill>
              </a:defRPr>
            </a:lvl9pPr>
          </a:lstStyle>
          <a:p/>
        </p:txBody>
      </p:sp>
      <p:sp>
        <p:nvSpPr>
          <p:cNvPr id="67" name="Google Shape;67;p11"/>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0"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45479" y="2686453"/>
            <a:ext cx="907200" cy="898036"/>
          </a:xfrm>
          <a:prstGeom prst="rect">
            <a:avLst/>
          </a:prstGeom>
        </p:spPr>
      </p:pic>
      <p:sp>
        <p:nvSpPr>
          <p:cNvPr id="13" name="TextBox 12"/>
          <p:cNvSpPr txBox="1"/>
          <p:nvPr userDrawn="1"/>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704020202020204" pitchFamily="34" charset="0"/>
              </a:rPr>
              <a:t>CONCEPT</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10" name="Google Shape;10;p2"/>
          <p:cNvPicPr preferRelativeResize="0"/>
          <p:nvPr userDrawn="1"/>
        </p:nvPicPr>
        <p:blipFill>
          <a:blip r:embed="rId3"/>
          <a:stretch>
            <a:fillRect/>
          </a:stretch>
        </p:blipFill>
        <p:spPr>
          <a:xfrm>
            <a:off x="10560051" y="-173451"/>
            <a:ext cx="1625459" cy="1595852"/>
          </a:xfrm>
          <a:prstGeom prst="rect">
            <a:avLst/>
          </a:prstGeom>
          <a:noFill/>
          <a:ln>
            <a:noFill/>
          </a:ln>
        </p:spPr>
      </p:pic>
      <p:pic>
        <p:nvPicPr>
          <p:cNvPr id="2" name="Google Shape;10;p2"/>
          <p:cNvPicPr preferRelativeResize="0"/>
          <p:nvPr userDrawn="1"/>
        </p:nvPicPr>
        <p:blipFill>
          <a:blip r:embed="rId3"/>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4"/>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8" name="Shape 68"/>
        <p:cNvGrpSpPr/>
        <p:nvPr/>
      </p:nvGrpSpPr>
      <p:grpSpPr>
        <a:xfrm>
          <a:off x="0" y="0"/>
          <a:ext cx="0" cy="0"/>
          <a:chOff x="0" y="0"/>
          <a:chExt cx="0" cy="0"/>
        </a:xfrm>
      </p:grpSpPr>
      <p:sp>
        <p:nvSpPr>
          <p:cNvPr id="69" name="Google Shape;69;p12"/>
          <p:cNvSpPr txBox="1"/>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0" name="Google Shape;70;p12"/>
          <p:cNvSpPr txBox="1"/>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600" lvl="0" indent="-423545">
              <a:spcBef>
                <a:spcPts val="0"/>
              </a:spcBef>
              <a:spcAft>
                <a:spcPts val="0"/>
              </a:spcAft>
              <a:buSzPts val="1400"/>
              <a:buChar char="●"/>
              <a:defRPr sz="1865"/>
            </a:lvl1pPr>
            <a:lvl2pPr marL="1219200" lvl="1" indent="-406400">
              <a:spcBef>
                <a:spcPct val="427000"/>
              </a:spcBef>
              <a:spcAft>
                <a:spcPts val="0"/>
              </a:spcAft>
              <a:buSzPts val="1200"/>
              <a:buChar char="○"/>
              <a:defRPr sz="1600"/>
            </a:lvl2pPr>
            <a:lvl3pPr marL="1828800" lvl="2" indent="-406400">
              <a:spcBef>
                <a:spcPct val="427000"/>
              </a:spcBef>
              <a:spcAft>
                <a:spcPts val="0"/>
              </a:spcAft>
              <a:buSzPts val="1200"/>
              <a:buChar char="■"/>
              <a:defRPr sz="1600"/>
            </a:lvl3pPr>
            <a:lvl4pPr marL="2438400" lvl="3" indent="-406400">
              <a:spcBef>
                <a:spcPct val="427000"/>
              </a:spcBef>
              <a:spcAft>
                <a:spcPts val="0"/>
              </a:spcAft>
              <a:buSzPts val="1200"/>
              <a:buChar char="●"/>
              <a:defRPr sz="1600"/>
            </a:lvl4pPr>
            <a:lvl5pPr marL="3048000" lvl="4" indent="-406400">
              <a:spcBef>
                <a:spcPct val="427000"/>
              </a:spcBef>
              <a:spcAft>
                <a:spcPts val="0"/>
              </a:spcAft>
              <a:buSzPts val="1200"/>
              <a:buChar char="○"/>
              <a:defRPr sz="1600"/>
            </a:lvl5pPr>
            <a:lvl6pPr marL="3657600" lvl="5" indent="-406400">
              <a:spcBef>
                <a:spcPct val="427000"/>
              </a:spcBef>
              <a:spcAft>
                <a:spcPts val="0"/>
              </a:spcAft>
              <a:buSzPts val="1200"/>
              <a:buChar char="■"/>
              <a:defRPr sz="1600"/>
            </a:lvl6pPr>
            <a:lvl7pPr marL="4267200" lvl="6" indent="-406400">
              <a:spcBef>
                <a:spcPct val="427000"/>
              </a:spcBef>
              <a:spcAft>
                <a:spcPts val="0"/>
              </a:spcAft>
              <a:buSzPts val="1200"/>
              <a:buChar char="●"/>
              <a:defRPr sz="1600"/>
            </a:lvl7pPr>
            <a:lvl8pPr marL="4876800" lvl="7" indent="-406400">
              <a:spcBef>
                <a:spcPct val="427000"/>
              </a:spcBef>
              <a:spcAft>
                <a:spcPts val="0"/>
              </a:spcAft>
              <a:buSzPts val="1200"/>
              <a:buChar char="○"/>
              <a:defRPr sz="1600"/>
            </a:lvl8pPr>
            <a:lvl9pPr marL="5486400" lvl="8" indent="-406400">
              <a:spcBef>
                <a:spcPct val="427000"/>
              </a:spcBef>
              <a:spcAft>
                <a:spcPts val="1600"/>
              </a:spcAft>
              <a:buSzPts val="1200"/>
              <a:buChar char="■"/>
              <a:defRPr sz="1600"/>
            </a:lvl9pPr>
          </a:lstStyle>
          <a:p/>
        </p:txBody>
      </p:sp>
      <p:sp>
        <p:nvSpPr>
          <p:cNvPr id="71" name="Google Shape;71;p12"/>
          <p:cNvSpPr txBox="1"/>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600" lvl="0" indent="-423545">
              <a:spcBef>
                <a:spcPts val="0"/>
              </a:spcBef>
              <a:spcAft>
                <a:spcPts val="0"/>
              </a:spcAft>
              <a:buSzPts val="1400"/>
              <a:buChar char="●"/>
              <a:defRPr sz="1865"/>
            </a:lvl1pPr>
            <a:lvl2pPr marL="1219200" lvl="1" indent="-406400">
              <a:spcBef>
                <a:spcPct val="427000"/>
              </a:spcBef>
              <a:spcAft>
                <a:spcPts val="0"/>
              </a:spcAft>
              <a:buSzPts val="1200"/>
              <a:buChar char="○"/>
              <a:defRPr sz="1600"/>
            </a:lvl2pPr>
            <a:lvl3pPr marL="1828800" lvl="2" indent="-406400">
              <a:spcBef>
                <a:spcPct val="427000"/>
              </a:spcBef>
              <a:spcAft>
                <a:spcPts val="0"/>
              </a:spcAft>
              <a:buSzPts val="1200"/>
              <a:buChar char="■"/>
              <a:defRPr sz="1600"/>
            </a:lvl3pPr>
            <a:lvl4pPr marL="2438400" lvl="3" indent="-406400">
              <a:spcBef>
                <a:spcPct val="427000"/>
              </a:spcBef>
              <a:spcAft>
                <a:spcPts val="0"/>
              </a:spcAft>
              <a:buSzPts val="1200"/>
              <a:buChar char="●"/>
              <a:defRPr sz="1600"/>
            </a:lvl4pPr>
            <a:lvl5pPr marL="3048000" lvl="4" indent="-406400">
              <a:spcBef>
                <a:spcPct val="427000"/>
              </a:spcBef>
              <a:spcAft>
                <a:spcPts val="0"/>
              </a:spcAft>
              <a:buSzPts val="1200"/>
              <a:buChar char="○"/>
              <a:defRPr sz="1600"/>
            </a:lvl5pPr>
            <a:lvl6pPr marL="3657600" lvl="5" indent="-406400">
              <a:spcBef>
                <a:spcPct val="427000"/>
              </a:spcBef>
              <a:spcAft>
                <a:spcPts val="0"/>
              </a:spcAft>
              <a:buSzPts val="1200"/>
              <a:buChar char="■"/>
              <a:defRPr sz="1600"/>
            </a:lvl6pPr>
            <a:lvl7pPr marL="4267200" lvl="6" indent="-406400">
              <a:spcBef>
                <a:spcPct val="427000"/>
              </a:spcBef>
              <a:spcAft>
                <a:spcPts val="0"/>
              </a:spcAft>
              <a:buSzPts val="1200"/>
              <a:buChar char="●"/>
              <a:defRPr sz="1600"/>
            </a:lvl7pPr>
            <a:lvl8pPr marL="4876800" lvl="7" indent="-406400">
              <a:spcBef>
                <a:spcPct val="427000"/>
              </a:spcBef>
              <a:spcAft>
                <a:spcPts val="0"/>
              </a:spcAft>
              <a:buSzPts val="1200"/>
              <a:buChar char="○"/>
              <a:defRPr sz="1600"/>
            </a:lvl8pPr>
            <a:lvl9pPr marL="5486400" lvl="8" indent="-406400">
              <a:spcBef>
                <a:spcPct val="427000"/>
              </a:spcBef>
              <a:spcAft>
                <a:spcPts val="1600"/>
              </a:spcAft>
              <a:buSzPts val="1200"/>
              <a:buChar char="■"/>
              <a:defRPr sz="1600"/>
            </a:lvl9pPr>
          </a:lstStyle>
          <a:p/>
        </p:txBody>
      </p:sp>
      <p:sp>
        <p:nvSpPr>
          <p:cNvPr id="72" name="Google Shape;72;p12"/>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0"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3" name="Shape 73"/>
        <p:cNvGrpSpPr/>
        <p:nvPr/>
      </p:nvGrpSpPr>
      <p:grpSpPr>
        <a:xfrm>
          <a:off x="0" y="0"/>
          <a:ext cx="0" cy="0"/>
          <a:chOff x="0" y="0"/>
          <a:chExt cx="0" cy="0"/>
        </a:xfrm>
      </p:grpSpPr>
      <p:pic>
        <p:nvPicPr>
          <p:cNvPr id="74" name="Google Shape;74;p13"/>
          <p:cNvPicPr preferRelativeResize="0"/>
          <p:nvPr/>
        </p:nvPicPr>
        <p:blipFill>
          <a:blip r:embed="rId2"/>
          <a:stretch>
            <a:fillRect/>
          </a:stretch>
        </p:blipFill>
        <p:spPr>
          <a:xfrm>
            <a:off x="0" y="0"/>
            <a:ext cx="12192000" cy="6858000"/>
          </a:xfrm>
          <a:prstGeom prst="rect">
            <a:avLst/>
          </a:prstGeom>
          <a:noFill/>
          <a:ln>
            <a:noFill/>
          </a:ln>
        </p:spPr>
      </p:pic>
      <p:sp>
        <p:nvSpPr>
          <p:cNvPr id="75" name="Google Shape;75;p13"/>
          <p:cNvSpPr txBox="1"/>
          <p:nvPr>
            <p:ph type="title"/>
          </p:nvPr>
        </p:nvSpPr>
        <p:spPr>
          <a:xfrm>
            <a:off x="1002933" y="593367"/>
            <a:ext cx="1077360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2800"/>
              <a:buFont typeface="Oswald Medium"/>
              <a:buNone/>
              <a:defRPr>
                <a:solidFill>
                  <a:srgbClr val="434343"/>
                </a:solidFill>
                <a:latin typeface="Oswald Medium"/>
                <a:ea typeface="Oswald Medium"/>
                <a:cs typeface="Oswald Medium"/>
                <a:sym typeface="Oswald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6" name="Google Shape;76;p13"/>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77" name="Google Shape;77;p13"/>
          <p:cNvSpPr txBox="1"/>
          <p:nvPr>
            <p:ph type="title" idx="2"/>
          </p:nvPr>
        </p:nvSpPr>
        <p:spPr>
          <a:xfrm>
            <a:off x="1002941" y="1815200"/>
            <a:ext cx="3184000" cy="44024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None/>
              <a:defRPr sz="1865">
                <a:solidFill>
                  <a:srgbClr val="666666"/>
                </a:solidFill>
                <a:latin typeface="Poppins"/>
                <a:ea typeface="Poppins"/>
                <a:cs typeface="Poppins"/>
                <a:sym typeface="Poppins"/>
              </a:defRPr>
            </a:lvl1pPr>
            <a:lvl2pPr lvl="1">
              <a:lnSpc>
                <a:spcPct val="115000"/>
              </a:lnSpc>
              <a:spcBef>
                <a:spcPts val="0"/>
              </a:spcBef>
              <a:spcAft>
                <a:spcPts val="0"/>
              </a:spcAft>
              <a:buNone/>
              <a:defRPr sz="1865">
                <a:solidFill>
                  <a:srgbClr val="666666"/>
                </a:solidFill>
                <a:latin typeface="Poppins"/>
                <a:ea typeface="Poppins"/>
                <a:cs typeface="Poppins"/>
                <a:sym typeface="Poppins"/>
              </a:defRPr>
            </a:lvl2pPr>
            <a:lvl3pPr lvl="2">
              <a:lnSpc>
                <a:spcPct val="115000"/>
              </a:lnSpc>
              <a:spcBef>
                <a:spcPts val="0"/>
              </a:spcBef>
              <a:spcAft>
                <a:spcPts val="0"/>
              </a:spcAft>
              <a:buNone/>
              <a:defRPr sz="1865">
                <a:solidFill>
                  <a:srgbClr val="666666"/>
                </a:solidFill>
                <a:latin typeface="Poppins"/>
                <a:ea typeface="Poppins"/>
                <a:cs typeface="Poppins"/>
                <a:sym typeface="Poppins"/>
              </a:defRPr>
            </a:lvl3pPr>
            <a:lvl4pPr lvl="3">
              <a:lnSpc>
                <a:spcPct val="115000"/>
              </a:lnSpc>
              <a:spcBef>
                <a:spcPts val="0"/>
              </a:spcBef>
              <a:spcAft>
                <a:spcPts val="0"/>
              </a:spcAft>
              <a:buNone/>
              <a:defRPr sz="1865">
                <a:solidFill>
                  <a:srgbClr val="666666"/>
                </a:solidFill>
                <a:latin typeface="Poppins"/>
                <a:ea typeface="Poppins"/>
                <a:cs typeface="Poppins"/>
                <a:sym typeface="Poppins"/>
              </a:defRPr>
            </a:lvl4pPr>
            <a:lvl5pPr lvl="4">
              <a:lnSpc>
                <a:spcPct val="115000"/>
              </a:lnSpc>
              <a:spcBef>
                <a:spcPts val="0"/>
              </a:spcBef>
              <a:spcAft>
                <a:spcPts val="0"/>
              </a:spcAft>
              <a:buNone/>
              <a:defRPr sz="1865">
                <a:solidFill>
                  <a:srgbClr val="666666"/>
                </a:solidFill>
                <a:latin typeface="Poppins"/>
                <a:ea typeface="Poppins"/>
                <a:cs typeface="Poppins"/>
                <a:sym typeface="Poppins"/>
              </a:defRPr>
            </a:lvl5pPr>
            <a:lvl6pPr lvl="5">
              <a:lnSpc>
                <a:spcPct val="115000"/>
              </a:lnSpc>
              <a:spcBef>
                <a:spcPts val="0"/>
              </a:spcBef>
              <a:spcAft>
                <a:spcPts val="0"/>
              </a:spcAft>
              <a:buNone/>
              <a:defRPr sz="1865">
                <a:solidFill>
                  <a:srgbClr val="666666"/>
                </a:solidFill>
                <a:latin typeface="Poppins"/>
                <a:ea typeface="Poppins"/>
                <a:cs typeface="Poppins"/>
                <a:sym typeface="Poppins"/>
              </a:defRPr>
            </a:lvl6pPr>
            <a:lvl7pPr lvl="6">
              <a:lnSpc>
                <a:spcPct val="115000"/>
              </a:lnSpc>
              <a:spcBef>
                <a:spcPts val="0"/>
              </a:spcBef>
              <a:spcAft>
                <a:spcPts val="0"/>
              </a:spcAft>
              <a:buNone/>
              <a:defRPr sz="1865">
                <a:solidFill>
                  <a:srgbClr val="666666"/>
                </a:solidFill>
                <a:latin typeface="Poppins"/>
                <a:ea typeface="Poppins"/>
                <a:cs typeface="Poppins"/>
                <a:sym typeface="Poppins"/>
              </a:defRPr>
            </a:lvl7pPr>
            <a:lvl8pPr lvl="7">
              <a:lnSpc>
                <a:spcPct val="115000"/>
              </a:lnSpc>
              <a:spcBef>
                <a:spcPts val="0"/>
              </a:spcBef>
              <a:spcAft>
                <a:spcPts val="0"/>
              </a:spcAft>
              <a:buNone/>
              <a:defRPr sz="1865">
                <a:solidFill>
                  <a:srgbClr val="666666"/>
                </a:solidFill>
                <a:latin typeface="Poppins"/>
                <a:ea typeface="Poppins"/>
                <a:cs typeface="Poppins"/>
                <a:sym typeface="Poppins"/>
              </a:defRPr>
            </a:lvl8pPr>
            <a:lvl9pPr lvl="8">
              <a:lnSpc>
                <a:spcPct val="115000"/>
              </a:lnSpc>
              <a:spcBef>
                <a:spcPts val="0"/>
              </a:spcBef>
              <a:spcAft>
                <a:spcPts val="0"/>
              </a:spcAft>
              <a:buNone/>
              <a:defRPr sz="1865">
                <a:solidFill>
                  <a:srgbClr val="666666"/>
                </a:solidFill>
                <a:latin typeface="Poppins"/>
                <a:ea typeface="Poppins"/>
                <a:cs typeface="Poppins"/>
                <a:sym typeface="Poppins"/>
              </a:defRPr>
            </a:lvl9pPr>
          </a:lstStyle>
          <a:p/>
        </p:txBody>
      </p:sp>
      <p:cxnSp>
        <p:nvCxnSpPr>
          <p:cNvPr id="78" name="Google Shape;78;p13"/>
          <p:cNvCxnSpPr/>
          <p:nvPr/>
        </p:nvCxnSpPr>
        <p:spPr>
          <a:xfrm>
            <a:off x="4345471" y="1793433"/>
            <a:ext cx="0" cy="4416800"/>
          </a:xfrm>
          <a:prstGeom prst="straightConnector1">
            <a:avLst/>
          </a:prstGeom>
          <a:noFill/>
          <a:ln w="9525" cap="flat" cmpd="sng">
            <a:solidFill>
              <a:srgbClr val="666666"/>
            </a:solidFill>
            <a:prstDash val="solid"/>
            <a:round/>
            <a:headEnd type="none" w="med" len="med"/>
            <a:tailEnd type="none" w="med" len="med"/>
          </a:ln>
        </p:spPr>
      </p:cxnSp>
      <p:cxnSp>
        <p:nvCxnSpPr>
          <p:cNvPr id="79" name="Google Shape;79;p13"/>
          <p:cNvCxnSpPr/>
          <p:nvPr/>
        </p:nvCxnSpPr>
        <p:spPr>
          <a:xfrm>
            <a:off x="7846529" y="1793433"/>
            <a:ext cx="0" cy="4416800"/>
          </a:xfrm>
          <a:prstGeom prst="straightConnector1">
            <a:avLst/>
          </a:prstGeom>
          <a:noFill/>
          <a:ln w="9525" cap="flat" cmpd="sng">
            <a:solidFill>
              <a:srgbClr val="666666"/>
            </a:solidFill>
            <a:prstDash val="solid"/>
            <a:round/>
            <a:headEnd type="none" w="med" len="med"/>
            <a:tailEnd type="none" w="med" len="med"/>
          </a:ln>
        </p:spPr>
      </p:cxnSp>
      <p:sp>
        <p:nvSpPr>
          <p:cNvPr id="80" name="Google Shape;80;p13"/>
          <p:cNvSpPr txBox="1"/>
          <p:nvPr>
            <p:ph type="title" idx="3"/>
          </p:nvPr>
        </p:nvSpPr>
        <p:spPr>
          <a:xfrm>
            <a:off x="4504000" y="1815200"/>
            <a:ext cx="3184000" cy="440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5">
                <a:solidFill>
                  <a:srgbClr val="666666"/>
                </a:solidFill>
              </a:defRPr>
            </a:lvl1pPr>
            <a:lvl2pPr lvl="1" rtl="0">
              <a:spcBef>
                <a:spcPts val="0"/>
              </a:spcBef>
              <a:spcAft>
                <a:spcPts val="0"/>
              </a:spcAft>
              <a:buNone/>
              <a:defRPr sz="1865">
                <a:solidFill>
                  <a:srgbClr val="666666"/>
                </a:solidFill>
              </a:defRPr>
            </a:lvl2pPr>
            <a:lvl3pPr lvl="2" rtl="0">
              <a:spcBef>
                <a:spcPts val="0"/>
              </a:spcBef>
              <a:spcAft>
                <a:spcPts val="0"/>
              </a:spcAft>
              <a:buNone/>
              <a:defRPr sz="1865">
                <a:solidFill>
                  <a:srgbClr val="666666"/>
                </a:solidFill>
              </a:defRPr>
            </a:lvl3pPr>
            <a:lvl4pPr lvl="3" rtl="0">
              <a:spcBef>
                <a:spcPts val="0"/>
              </a:spcBef>
              <a:spcAft>
                <a:spcPts val="0"/>
              </a:spcAft>
              <a:buNone/>
              <a:defRPr sz="1865">
                <a:solidFill>
                  <a:srgbClr val="666666"/>
                </a:solidFill>
              </a:defRPr>
            </a:lvl4pPr>
            <a:lvl5pPr lvl="4" rtl="0">
              <a:spcBef>
                <a:spcPts val="0"/>
              </a:spcBef>
              <a:spcAft>
                <a:spcPts val="0"/>
              </a:spcAft>
              <a:buNone/>
              <a:defRPr sz="1865">
                <a:solidFill>
                  <a:srgbClr val="666666"/>
                </a:solidFill>
              </a:defRPr>
            </a:lvl5pPr>
            <a:lvl6pPr lvl="5" rtl="0">
              <a:spcBef>
                <a:spcPts val="0"/>
              </a:spcBef>
              <a:spcAft>
                <a:spcPts val="0"/>
              </a:spcAft>
              <a:buNone/>
              <a:defRPr sz="1865">
                <a:solidFill>
                  <a:srgbClr val="666666"/>
                </a:solidFill>
              </a:defRPr>
            </a:lvl6pPr>
            <a:lvl7pPr lvl="6" rtl="0">
              <a:spcBef>
                <a:spcPts val="0"/>
              </a:spcBef>
              <a:spcAft>
                <a:spcPts val="0"/>
              </a:spcAft>
              <a:buNone/>
              <a:defRPr sz="1865">
                <a:solidFill>
                  <a:srgbClr val="666666"/>
                </a:solidFill>
              </a:defRPr>
            </a:lvl7pPr>
            <a:lvl8pPr lvl="7" rtl="0">
              <a:spcBef>
                <a:spcPts val="0"/>
              </a:spcBef>
              <a:spcAft>
                <a:spcPts val="0"/>
              </a:spcAft>
              <a:buNone/>
              <a:defRPr sz="1865">
                <a:solidFill>
                  <a:srgbClr val="666666"/>
                </a:solidFill>
              </a:defRPr>
            </a:lvl8pPr>
            <a:lvl9pPr lvl="8" rtl="0">
              <a:spcBef>
                <a:spcPts val="0"/>
              </a:spcBef>
              <a:spcAft>
                <a:spcPts val="0"/>
              </a:spcAft>
              <a:buNone/>
              <a:defRPr sz="1865">
                <a:solidFill>
                  <a:srgbClr val="666666"/>
                </a:solidFill>
              </a:defRPr>
            </a:lvl9pPr>
          </a:lstStyle>
          <a:p/>
        </p:txBody>
      </p:sp>
      <p:sp>
        <p:nvSpPr>
          <p:cNvPr id="81" name="Google Shape;81;p13"/>
          <p:cNvSpPr txBox="1"/>
          <p:nvPr>
            <p:ph type="title" idx="4"/>
          </p:nvPr>
        </p:nvSpPr>
        <p:spPr>
          <a:xfrm>
            <a:off x="8005059" y="1815200"/>
            <a:ext cx="3184000" cy="440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5">
                <a:solidFill>
                  <a:srgbClr val="666666"/>
                </a:solidFill>
                <a:latin typeface="Poppins"/>
                <a:ea typeface="Poppins"/>
                <a:cs typeface="Poppins"/>
                <a:sym typeface="Poppins"/>
              </a:defRPr>
            </a:lvl1pPr>
            <a:lvl2pPr lvl="1" rtl="0">
              <a:spcBef>
                <a:spcPts val="0"/>
              </a:spcBef>
              <a:spcAft>
                <a:spcPts val="0"/>
              </a:spcAft>
              <a:buNone/>
              <a:defRPr sz="1865">
                <a:solidFill>
                  <a:srgbClr val="666666"/>
                </a:solidFill>
                <a:latin typeface="Poppins"/>
                <a:ea typeface="Poppins"/>
                <a:cs typeface="Poppins"/>
                <a:sym typeface="Poppins"/>
              </a:defRPr>
            </a:lvl2pPr>
            <a:lvl3pPr lvl="2" rtl="0">
              <a:spcBef>
                <a:spcPts val="0"/>
              </a:spcBef>
              <a:spcAft>
                <a:spcPts val="0"/>
              </a:spcAft>
              <a:buNone/>
              <a:defRPr sz="1865">
                <a:solidFill>
                  <a:srgbClr val="666666"/>
                </a:solidFill>
                <a:latin typeface="Poppins"/>
                <a:ea typeface="Poppins"/>
                <a:cs typeface="Poppins"/>
                <a:sym typeface="Poppins"/>
              </a:defRPr>
            </a:lvl3pPr>
            <a:lvl4pPr lvl="3" rtl="0">
              <a:spcBef>
                <a:spcPts val="0"/>
              </a:spcBef>
              <a:spcAft>
                <a:spcPts val="0"/>
              </a:spcAft>
              <a:buNone/>
              <a:defRPr sz="1865">
                <a:solidFill>
                  <a:srgbClr val="666666"/>
                </a:solidFill>
                <a:latin typeface="Poppins"/>
                <a:ea typeface="Poppins"/>
                <a:cs typeface="Poppins"/>
                <a:sym typeface="Poppins"/>
              </a:defRPr>
            </a:lvl4pPr>
            <a:lvl5pPr lvl="4" rtl="0">
              <a:spcBef>
                <a:spcPts val="0"/>
              </a:spcBef>
              <a:spcAft>
                <a:spcPts val="0"/>
              </a:spcAft>
              <a:buNone/>
              <a:defRPr sz="1865">
                <a:solidFill>
                  <a:srgbClr val="666666"/>
                </a:solidFill>
                <a:latin typeface="Poppins"/>
                <a:ea typeface="Poppins"/>
                <a:cs typeface="Poppins"/>
                <a:sym typeface="Poppins"/>
              </a:defRPr>
            </a:lvl5pPr>
            <a:lvl6pPr lvl="5" rtl="0">
              <a:spcBef>
                <a:spcPts val="0"/>
              </a:spcBef>
              <a:spcAft>
                <a:spcPts val="0"/>
              </a:spcAft>
              <a:buNone/>
              <a:defRPr sz="1865">
                <a:solidFill>
                  <a:srgbClr val="666666"/>
                </a:solidFill>
                <a:latin typeface="Poppins"/>
                <a:ea typeface="Poppins"/>
                <a:cs typeface="Poppins"/>
                <a:sym typeface="Poppins"/>
              </a:defRPr>
            </a:lvl6pPr>
            <a:lvl7pPr lvl="6" rtl="0">
              <a:spcBef>
                <a:spcPts val="0"/>
              </a:spcBef>
              <a:spcAft>
                <a:spcPts val="0"/>
              </a:spcAft>
              <a:buNone/>
              <a:defRPr sz="1865">
                <a:solidFill>
                  <a:srgbClr val="666666"/>
                </a:solidFill>
                <a:latin typeface="Poppins"/>
                <a:ea typeface="Poppins"/>
                <a:cs typeface="Poppins"/>
                <a:sym typeface="Poppins"/>
              </a:defRPr>
            </a:lvl7pPr>
            <a:lvl8pPr lvl="7" rtl="0">
              <a:spcBef>
                <a:spcPts val="0"/>
              </a:spcBef>
              <a:spcAft>
                <a:spcPts val="0"/>
              </a:spcAft>
              <a:buNone/>
              <a:defRPr sz="1865">
                <a:solidFill>
                  <a:srgbClr val="666666"/>
                </a:solidFill>
                <a:latin typeface="Poppins"/>
                <a:ea typeface="Poppins"/>
                <a:cs typeface="Poppins"/>
                <a:sym typeface="Poppins"/>
              </a:defRPr>
            </a:lvl8pPr>
            <a:lvl9pPr lvl="8" rtl="0">
              <a:spcBef>
                <a:spcPts val="0"/>
              </a:spcBef>
              <a:spcAft>
                <a:spcPts val="0"/>
              </a:spcAft>
              <a:buNone/>
              <a:defRPr sz="1865">
                <a:solidFill>
                  <a:srgbClr val="666666"/>
                </a:solidFill>
                <a:latin typeface="Poppins"/>
                <a:ea typeface="Poppins"/>
                <a:cs typeface="Poppins"/>
                <a:sym typeface="Poppins"/>
              </a:defRPr>
            </a:lvl9pPr>
          </a:lstStyle>
          <a:p/>
        </p:txBody>
      </p:sp>
      <p:pic>
        <p:nvPicPr>
          <p:cNvPr id="82" name="Google Shape;82;p13"/>
          <p:cNvPicPr preferRelativeResize="0"/>
          <p:nvPr/>
        </p:nvPicPr>
        <p:blipFill>
          <a:blip r:embed="rId3"/>
          <a:stretch>
            <a:fillRect/>
          </a:stretch>
        </p:blipFill>
        <p:spPr>
          <a:xfrm>
            <a:off x="10806522" y="203200"/>
            <a:ext cx="1221568" cy="847533"/>
          </a:xfrm>
          <a:prstGeom prst="rect">
            <a:avLst/>
          </a:prstGeom>
          <a:noFill/>
          <a:ln>
            <a:noFill/>
          </a:ln>
        </p:spPr>
      </p:pic>
      <p:sp>
        <p:nvSpPr>
          <p:cNvPr id="83" name="Google Shape;83;p13"/>
          <p:cNvSpPr txBox="1"/>
          <p:nvPr/>
        </p:nvSpPr>
        <p:spPr>
          <a:xfrm>
            <a:off x="165600" y="6371064"/>
            <a:ext cx="4304800" cy="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84" name="Shape 84"/>
        <p:cNvGrpSpPr/>
        <p:nvPr/>
      </p:nvGrpSpPr>
      <p:grpSpPr>
        <a:xfrm>
          <a:off x="0" y="0"/>
          <a:ext cx="0" cy="0"/>
          <a:chOff x="0" y="0"/>
          <a:chExt cx="0" cy="0"/>
        </a:xfrm>
      </p:grpSpPr>
      <p:sp>
        <p:nvSpPr>
          <p:cNvPr id="85" name="Google Shape;85;p14"/>
          <p:cNvSpPr txBox="1"/>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p:txBody>
      </p:sp>
      <p:sp>
        <p:nvSpPr>
          <p:cNvPr id="86" name="Google Shape;86;p14"/>
          <p:cNvSpPr txBox="1"/>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600" lvl="0" indent="-406400">
              <a:spcBef>
                <a:spcPts val="0"/>
              </a:spcBef>
              <a:spcAft>
                <a:spcPts val="0"/>
              </a:spcAft>
              <a:buSzPts val="1200"/>
              <a:buChar char="●"/>
              <a:defRPr sz="1600"/>
            </a:lvl1pPr>
            <a:lvl2pPr marL="1219200" lvl="1" indent="-406400">
              <a:spcBef>
                <a:spcPct val="427000"/>
              </a:spcBef>
              <a:spcAft>
                <a:spcPts val="0"/>
              </a:spcAft>
              <a:buSzPts val="1200"/>
              <a:buChar char="○"/>
              <a:defRPr sz="1600"/>
            </a:lvl2pPr>
            <a:lvl3pPr marL="1828800" lvl="2" indent="-406400">
              <a:spcBef>
                <a:spcPct val="427000"/>
              </a:spcBef>
              <a:spcAft>
                <a:spcPts val="0"/>
              </a:spcAft>
              <a:buSzPts val="1200"/>
              <a:buChar char="■"/>
              <a:defRPr sz="1600"/>
            </a:lvl3pPr>
            <a:lvl4pPr marL="2438400" lvl="3" indent="-406400">
              <a:spcBef>
                <a:spcPct val="427000"/>
              </a:spcBef>
              <a:spcAft>
                <a:spcPts val="0"/>
              </a:spcAft>
              <a:buSzPts val="1200"/>
              <a:buChar char="●"/>
              <a:defRPr sz="1600"/>
            </a:lvl4pPr>
            <a:lvl5pPr marL="3048000" lvl="4" indent="-406400">
              <a:spcBef>
                <a:spcPct val="427000"/>
              </a:spcBef>
              <a:spcAft>
                <a:spcPts val="0"/>
              </a:spcAft>
              <a:buSzPts val="1200"/>
              <a:buChar char="○"/>
              <a:defRPr sz="1600"/>
            </a:lvl5pPr>
            <a:lvl6pPr marL="3657600" lvl="5" indent="-406400">
              <a:spcBef>
                <a:spcPct val="427000"/>
              </a:spcBef>
              <a:spcAft>
                <a:spcPts val="0"/>
              </a:spcAft>
              <a:buSzPts val="1200"/>
              <a:buChar char="■"/>
              <a:defRPr sz="1600"/>
            </a:lvl6pPr>
            <a:lvl7pPr marL="4267200" lvl="6" indent="-406400">
              <a:spcBef>
                <a:spcPct val="427000"/>
              </a:spcBef>
              <a:spcAft>
                <a:spcPts val="0"/>
              </a:spcAft>
              <a:buSzPts val="1200"/>
              <a:buChar char="●"/>
              <a:defRPr sz="1600"/>
            </a:lvl7pPr>
            <a:lvl8pPr marL="4876800" lvl="7" indent="-406400">
              <a:spcBef>
                <a:spcPct val="427000"/>
              </a:spcBef>
              <a:spcAft>
                <a:spcPts val="0"/>
              </a:spcAft>
              <a:buSzPts val="1200"/>
              <a:buChar char="○"/>
              <a:defRPr sz="1600"/>
            </a:lvl8pPr>
            <a:lvl9pPr marL="5486400" lvl="8" indent="-406400">
              <a:spcBef>
                <a:spcPct val="427000"/>
              </a:spcBef>
              <a:spcAft>
                <a:spcPts val="1600"/>
              </a:spcAft>
              <a:buSzPts val="1200"/>
              <a:buChar char="■"/>
              <a:defRPr sz="1600"/>
            </a:lvl9pPr>
          </a:lstStyle>
          <a:p/>
        </p:txBody>
      </p:sp>
      <p:sp>
        <p:nvSpPr>
          <p:cNvPr id="87" name="Google Shape;87;p14"/>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82" name="Google Shape;82;p13"/>
          <p:cNvPicPr preferRelativeResize="0"/>
          <p:nvPr userDrawn="1"/>
        </p:nvPicPr>
        <p:blipFill>
          <a:blip r:embed="rId2"/>
          <a:stretch>
            <a:fillRect/>
          </a:stretch>
        </p:blipFill>
        <p:spPr>
          <a:xfrm>
            <a:off x="10806522" y="203200"/>
            <a:ext cx="1221568" cy="847533"/>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8" name="Shape 88"/>
        <p:cNvGrpSpPr/>
        <p:nvPr/>
      </p:nvGrpSpPr>
      <p:grpSpPr>
        <a:xfrm>
          <a:off x="0" y="0"/>
          <a:ext cx="0" cy="0"/>
          <a:chOff x="0" y="0"/>
          <a:chExt cx="0" cy="0"/>
        </a:xfrm>
      </p:grpSpPr>
      <p:sp>
        <p:nvSpPr>
          <p:cNvPr id="89" name="Google Shape;89;p15"/>
          <p:cNvSpPr txBox="1"/>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p:txBody>
      </p:sp>
      <p:sp>
        <p:nvSpPr>
          <p:cNvPr id="90" name="Google Shape;90;p15"/>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82" name="Google Shape;82;p13"/>
          <p:cNvPicPr preferRelativeResize="0"/>
          <p:nvPr userDrawn="1"/>
        </p:nvPicPr>
        <p:blipFill>
          <a:blip r:embed="rId2"/>
          <a:stretch>
            <a:fillRect/>
          </a:stretch>
        </p:blipFill>
        <p:spPr>
          <a:xfrm>
            <a:off x="10806522" y="203200"/>
            <a:ext cx="1221568" cy="847533"/>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16"/>
          <p:cNvSpPr/>
          <p:nvPr userDrawn="1"/>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6"/>
          <p:cNvSpPr txBox="1"/>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p:txBody>
      </p:sp>
      <p:sp>
        <p:nvSpPr>
          <p:cNvPr id="94" name="Google Shape;94;p16"/>
          <p:cNvSpPr txBox="1"/>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95" name="Google Shape;95;p16"/>
          <p:cNvSpPr txBox="1"/>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600" lvl="0" indent="-457200">
              <a:spcBef>
                <a:spcPts val="0"/>
              </a:spcBef>
              <a:spcAft>
                <a:spcPts val="0"/>
              </a:spcAft>
              <a:buSzPts val="1800"/>
              <a:buChar char="●"/>
              <a:defRPr/>
            </a:lvl1pPr>
            <a:lvl2pPr marL="1219200" lvl="1" indent="-423545">
              <a:spcBef>
                <a:spcPct val="42700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sp>
        <p:nvSpPr>
          <p:cNvPr id="96" name="Google Shape;96;p16"/>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82" name="Google Shape;82;p13"/>
          <p:cNvPicPr preferRelativeResize="0"/>
          <p:nvPr userDrawn="1"/>
        </p:nvPicPr>
        <p:blipFill>
          <a:blip r:embed="rId2"/>
          <a:stretch>
            <a:fillRect/>
          </a:stretch>
        </p:blipFill>
        <p:spPr>
          <a:xfrm>
            <a:off x="10806522" y="203200"/>
            <a:ext cx="1221568" cy="847533"/>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7" name="Shape 97"/>
        <p:cNvGrpSpPr/>
        <p:nvPr/>
      </p:nvGrpSpPr>
      <p:grpSpPr>
        <a:xfrm>
          <a:off x="0" y="0"/>
          <a:ext cx="0" cy="0"/>
          <a:chOff x="0" y="0"/>
          <a:chExt cx="0" cy="0"/>
        </a:xfrm>
      </p:grpSpPr>
      <p:sp>
        <p:nvSpPr>
          <p:cNvPr id="98" name="Google Shape;98;p17"/>
          <p:cNvSpPr txBox="1"/>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600" lvl="0" indent="-304800">
              <a:lnSpc>
                <a:spcPct val="100000"/>
              </a:lnSpc>
              <a:spcBef>
                <a:spcPts val="0"/>
              </a:spcBef>
              <a:spcAft>
                <a:spcPts val="0"/>
              </a:spcAft>
              <a:buSzPts val="1800"/>
              <a:buNone/>
              <a:defRPr/>
            </a:lvl1pPr>
          </a:lstStyle>
          <a:p/>
        </p:txBody>
      </p:sp>
      <p:sp>
        <p:nvSpPr>
          <p:cNvPr id="99" name="Google Shape;99;p17"/>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2"/>
          <a:stretch>
            <a:fillRect/>
          </a:stretch>
        </p:blipFill>
        <p:spPr>
          <a:xfrm>
            <a:off x="0" y="0"/>
            <a:ext cx="12192000" cy="6858000"/>
          </a:xfrm>
          <a:prstGeom prst="rect">
            <a:avLst/>
          </a:prstGeom>
          <a:noFill/>
          <a:ln>
            <a:noFill/>
          </a:ln>
        </p:spPr>
      </p:pic>
      <p:sp>
        <p:nvSpPr>
          <p:cNvPr id="102" name="Google Shape;102;p18"/>
          <p:cNvSpPr txBox="1"/>
          <p:nvPr>
            <p:ph type="title" hasCustomPrompt="1"/>
          </p:nvPr>
        </p:nvSpPr>
        <p:spPr>
          <a:xfrm>
            <a:off x="1694167" y="672873"/>
            <a:ext cx="3373200" cy="147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434343"/>
              </a:buClr>
              <a:buSzPts val="5200"/>
              <a:buFont typeface="Oswald Medium"/>
              <a:buNone/>
              <a:defRPr sz="6935">
                <a:solidFill>
                  <a:srgbClr val="434343"/>
                </a:solidFill>
                <a:latin typeface="Oswald Medium"/>
                <a:ea typeface="Oswald Medium"/>
                <a:cs typeface="Oswald Medium"/>
                <a:sym typeface="Oswald Medium"/>
              </a:defRPr>
            </a:lvl1pPr>
            <a:lvl2pPr lvl="1" algn="ctr">
              <a:spcBef>
                <a:spcPts val="0"/>
              </a:spcBef>
              <a:spcAft>
                <a:spcPts val="0"/>
              </a:spcAft>
              <a:buSzPts val="5200"/>
              <a:buFont typeface="Oswald Medium"/>
              <a:buNone/>
              <a:defRPr sz="6935">
                <a:latin typeface="Oswald Medium"/>
                <a:ea typeface="Oswald Medium"/>
                <a:cs typeface="Oswald Medium"/>
                <a:sym typeface="Oswald Medium"/>
              </a:defRPr>
            </a:lvl2pPr>
            <a:lvl3pPr lvl="2" algn="ctr">
              <a:spcBef>
                <a:spcPts val="0"/>
              </a:spcBef>
              <a:spcAft>
                <a:spcPts val="0"/>
              </a:spcAft>
              <a:buSzPts val="5200"/>
              <a:buFont typeface="Oswald Medium"/>
              <a:buNone/>
              <a:defRPr sz="6935">
                <a:latin typeface="Oswald Medium"/>
                <a:ea typeface="Oswald Medium"/>
                <a:cs typeface="Oswald Medium"/>
                <a:sym typeface="Oswald Medium"/>
              </a:defRPr>
            </a:lvl3pPr>
            <a:lvl4pPr lvl="3" algn="ctr">
              <a:spcBef>
                <a:spcPts val="0"/>
              </a:spcBef>
              <a:spcAft>
                <a:spcPts val="0"/>
              </a:spcAft>
              <a:buSzPts val="5200"/>
              <a:buFont typeface="Oswald Medium"/>
              <a:buNone/>
              <a:defRPr sz="6935">
                <a:latin typeface="Oswald Medium"/>
                <a:ea typeface="Oswald Medium"/>
                <a:cs typeface="Oswald Medium"/>
                <a:sym typeface="Oswald Medium"/>
              </a:defRPr>
            </a:lvl4pPr>
            <a:lvl5pPr lvl="4" algn="ctr">
              <a:spcBef>
                <a:spcPts val="0"/>
              </a:spcBef>
              <a:spcAft>
                <a:spcPts val="0"/>
              </a:spcAft>
              <a:buSzPts val="5200"/>
              <a:buFont typeface="Oswald Medium"/>
              <a:buNone/>
              <a:defRPr sz="6935">
                <a:latin typeface="Oswald Medium"/>
                <a:ea typeface="Oswald Medium"/>
                <a:cs typeface="Oswald Medium"/>
                <a:sym typeface="Oswald Medium"/>
              </a:defRPr>
            </a:lvl5pPr>
            <a:lvl6pPr lvl="5" algn="ctr">
              <a:spcBef>
                <a:spcPts val="0"/>
              </a:spcBef>
              <a:spcAft>
                <a:spcPts val="0"/>
              </a:spcAft>
              <a:buSzPts val="5200"/>
              <a:buFont typeface="Oswald Medium"/>
              <a:buNone/>
              <a:defRPr sz="6935">
                <a:latin typeface="Oswald Medium"/>
                <a:ea typeface="Oswald Medium"/>
                <a:cs typeface="Oswald Medium"/>
                <a:sym typeface="Oswald Medium"/>
              </a:defRPr>
            </a:lvl6pPr>
            <a:lvl7pPr lvl="6" algn="ctr">
              <a:spcBef>
                <a:spcPts val="0"/>
              </a:spcBef>
              <a:spcAft>
                <a:spcPts val="0"/>
              </a:spcAft>
              <a:buSzPts val="5200"/>
              <a:buFont typeface="Oswald Medium"/>
              <a:buNone/>
              <a:defRPr sz="6935">
                <a:latin typeface="Oswald Medium"/>
                <a:ea typeface="Oswald Medium"/>
                <a:cs typeface="Oswald Medium"/>
                <a:sym typeface="Oswald Medium"/>
              </a:defRPr>
            </a:lvl7pPr>
            <a:lvl8pPr lvl="7" algn="ctr">
              <a:spcBef>
                <a:spcPts val="0"/>
              </a:spcBef>
              <a:spcAft>
                <a:spcPts val="0"/>
              </a:spcAft>
              <a:buSzPts val="5200"/>
              <a:buFont typeface="Oswald Medium"/>
              <a:buNone/>
              <a:defRPr sz="6935">
                <a:latin typeface="Oswald Medium"/>
                <a:ea typeface="Oswald Medium"/>
                <a:cs typeface="Oswald Medium"/>
                <a:sym typeface="Oswald Medium"/>
              </a:defRPr>
            </a:lvl8pPr>
            <a:lvl9pPr lvl="8" algn="ctr">
              <a:spcBef>
                <a:spcPts val="0"/>
              </a:spcBef>
              <a:spcAft>
                <a:spcPts val="0"/>
              </a:spcAft>
              <a:buSzPts val="5200"/>
              <a:buFont typeface="Oswald Medium"/>
              <a:buNone/>
              <a:defRPr sz="6935">
                <a:latin typeface="Oswald Medium"/>
                <a:ea typeface="Oswald Medium"/>
                <a:cs typeface="Oswald Medium"/>
                <a:sym typeface="Oswald Medium"/>
              </a:defRPr>
            </a:lvl9pPr>
          </a:lstStyle>
          <a:p>
            <a:r>
              <a:t>xx%</a:t>
            </a:r>
          </a:p>
        </p:txBody>
      </p:sp>
      <p:sp>
        <p:nvSpPr>
          <p:cNvPr id="103" name="Google Shape;103;p18"/>
          <p:cNvSpPr txBox="1"/>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600" lvl="0" indent="-457200" algn="ctr">
              <a:spcBef>
                <a:spcPts val="0"/>
              </a:spcBef>
              <a:spcAft>
                <a:spcPts val="0"/>
              </a:spcAft>
              <a:buClr>
                <a:srgbClr val="666666"/>
              </a:buClr>
              <a:buSzPts val="1800"/>
              <a:buChar char="●"/>
              <a:defRPr>
                <a:solidFill>
                  <a:srgbClr val="666666"/>
                </a:solidFill>
              </a:defRPr>
            </a:lvl1pPr>
            <a:lvl2pPr marL="1219200" lvl="1" indent="-423545" algn="ctr">
              <a:spcBef>
                <a:spcPct val="427000"/>
              </a:spcBef>
              <a:spcAft>
                <a:spcPts val="0"/>
              </a:spcAft>
              <a:buClr>
                <a:srgbClr val="666666"/>
              </a:buClr>
              <a:buSzPts val="1400"/>
              <a:buChar char="○"/>
              <a:defRPr>
                <a:solidFill>
                  <a:srgbClr val="666666"/>
                </a:solidFill>
              </a:defRPr>
            </a:lvl2pPr>
            <a:lvl3pPr marL="1828800" lvl="2" indent="-423545" algn="ctr">
              <a:spcBef>
                <a:spcPct val="427000"/>
              </a:spcBef>
              <a:spcAft>
                <a:spcPts val="0"/>
              </a:spcAft>
              <a:buClr>
                <a:srgbClr val="666666"/>
              </a:buClr>
              <a:buSzPts val="1400"/>
              <a:buChar char="■"/>
              <a:defRPr>
                <a:solidFill>
                  <a:srgbClr val="666666"/>
                </a:solidFill>
              </a:defRPr>
            </a:lvl3pPr>
            <a:lvl4pPr marL="2438400" lvl="3" indent="-423545" algn="ctr">
              <a:spcBef>
                <a:spcPct val="427000"/>
              </a:spcBef>
              <a:spcAft>
                <a:spcPts val="0"/>
              </a:spcAft>
              <a:buClr>
                <a:srgbClr val="666666"/>
              </a:buClr>
              <a:buSzPts val="1400"/>
              <a:buChar char="●"/>
              <a:defRPr>
                <a:solidFill>
                  <a:srgbClr val="666666"/>
                </a:solidFill>
              </a:defRPr>
            </a:lvl4pPr>
            <a:lvl5pPr marL="3048000" lvl="4" indent="-423545" algn="ctr">
              <a:spcBef>
                <a:spcPct val="427000"/>
              </a:spcBef>
              <a:spcAft>
                <a:spcPts val="0"/>
              </a:spcAft>
              <a:buClr>
                <a:srgbClr val="666666"/>
              </a:buClr>
              <a:buSzPts val="1400"/>
              <a:buChar char="○"/>
              <a:defRPr>
                <a:solidFill>
                  <a:srgbClr val="666666"/>
                </a:solidFill>
              </a:defRPr>
            </a:lvl5pPr>
            <a:lvl6pPr marL="3657600" lvl="5" indent="-423545" algn="ctr">
              <a:spcBef>
                <a:spcPct val="427000"/>
              </a:spcBef>
              <a:spcAft>
                <a:spcPts val="0"/>
              </a:spcAft>
              <a:buClr>
                <a:srgbClr val="666666"/>
              </a:buClr>
              <a:buSzPts val="1400"/>
              <a:buChar char="■"/>
              <a:defRPr>
                <a:solidFill>
                  <a:srgbClr val="666666"/>
                </a:solidFill>
              </a:defRPr>
            </a:lvl6pPr>
            <a:lvl7pPr marL="4267200" lvl="6" indent="-423545" algn="ctr">
              <a:spcBef>
                <a:spcPct val="427000"/>
              </a:spcBef>
              <a:spcAft>
                <a:spcPts val="0"/>
              </a:spcAft>
              <a:buClr>
                <a:srgbClr val="666666"/>
              </a:buClr>
              <a:buSzPts val="1400"/>
              <a:buChar char="●"/>
              <a:defRPr>
                <a:solidFill>
                  <a:srgbClr val="666666"/>
                </a:solidFill>
              </a:defRPr>
            </a:lvl7pPr>
            <a:lvl8pPr marL="4876800" lvl="7" indent="-423545" algn="ctr">
              <a:spcBef>
                <a:spcPct val="427000"/>
              </a:spcBef>
              <a:spcAft>
                <a:spcPts val="0"/>
              </a:spcAft>
              <a:buClr>
                <a:srgbClr val="666666"/>
              </a:buClr>
              <a:buSzPts val="1400"/>
              <a:buChar char="○"/>
              <a:defRPr>
                <a:solidFill>
                  <a:srgbClr val="666666"/>
                </a:solidFill>
              </a:defRPr>
            </a:lvl8pPr>
            <a:lvl9pPr marL="5486400" lvl="8" indent="-423545" algn="ctr">
              <a:spcBef>
                <a:spcPct val="427000"/>
              </a:spcBef>
              <a:spcAft>
                <a:spcPts val="1600"/>
              </a:spcAft>
              <a:buClr>
                <a:srgbClr val="666666"/>
              </a:buClr>
              <a:buSzPts val="1400"/>
              <a:buChar char="■"/>
              <a:defRPr>
                <a:solidFill>
                  <a:srgbClr val="666666"/>
                </a:solidFill>
              </a:defRPr>
            </a:lvl9pPr>
          </a:lstStyle>
          <a:p/>
        </p:txBody>
      </p:sp>
      <p:sp>
        <p:nvSpPr>
          <p:cNvPr id="104" name="Google Shape;104;p18"/>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05" name="Google Shape;105;p18"/>
          <p:cNvSpPr txBox="1"/>
          <p:nvPr>
            <p:ph type="title" idx="2" hasCustomPrompt="1"/>
          </p:nvPr>
        </p:nvSpPr>
        <p:spPr>
          <a:xfrm>
            <a:off x="6791793" y="672873"/>
            <a:ext cx="3373200" cy="147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200"/>
              <a:buFont typeface="Oswald Medium"/>
              <a:buNone/>
              <a:defRPr sz="6935">
                <a:solidFill>
                  <a:srgbClr val="434343"/>
                </a:solidFill>
                <a:latin typeface="Oswald Medium"/>
                <a:ea typeface="Oswald Medium"/>
                <a:cs typeface="Oswald Medium"/>
                <a:sym typeface="Oswald Medium"/>
              </a:defRPr>
            </a:lvl1pPr>
            <a:lvl2pPr lvl="1" algn="ctr" rtl="0">
              <a:spcBef>
                <a:spcPts val="0"/>
              </a:spcBef>
              <a:spcAft>
                <a:spcPts val="0"/>
              </a:spcAft>
              <a:buSzPts val="5200"/>
              <a:buFont typeface="Oswald Medium"/>
              <a:buNone/>
              <a:defRPr sz="6935">
                <a:latin typeface="Oswald Medium"/>
                <a:ea typeface="Oswald Medium"/>
                <a:cs typeface="Oswald Medium"/>
                <a:sym typeface="Oswald Medium"/>
              </a:defRPr>
            </a:lvl2pPr>
            <a:lvl3pPr lvl="2" algn="ctr" rtl="0">
              <a:spcBef>
                <a:spcPts val="0"/>
              </a:spcBef>
              <a:spcAft>
                <a:spcPts val="0"/>
              </a:spcAft>
              <a:buSzPts val="5200"/>
              <a:buFont typeface="Oswald Medium"/>
              <a:buNone/>
              <a:defRPr sz="6935">
                <a:latin typeface="Oswald Medium"/>
                <a:ea typeface="Oswald Medium"/>
                <a:cs typeface="Oswald Medium"/>
                <a:sym typeface="Oswald Medium"/>
              </a:defRPr>
            </a:lvl3pPr>
            <a:lvl4pPr lvl="3" algn="ctr" rtl="0">
              <a:spcBef>
                <a:spcPts val="0"/>
              </a:spcBef>
              <a:spcAft>
                <a:spcPts val="0"/>
              </a:spcAft>
              <a:buSzPts val="5200"/>
              <a:buFont typeface="Oswald Medium"/>
              <a:buNone/>
              <a:defRPr sz="6935">
                <a:latin typeface="Oswald Medium"/>
                <a:ea typeface="Oswald Medium"/>
                <a:cs typeface="Oswald Medium"/>
                <a:sym typeface="Oswald Medium"/>
              </a:defRPr>
            </a:lvl4pPr>
            <a:lvl5pPr lvl="4" algn="ctr" rtl="0">
              <a:spcBef>
                <a:spcPts val="0"/>
              </a:spcBef>
              <a:spcAft>
                <a:spcPts val="0"/>
              </a:spcAft>
              <a:buSzPts val="5200"/>
              <a:buFont typeface="Oswald Medium"/>
              <a:buNone/>
              <a:defRPr sz="6935">
                <a:latin typeface="Oswald Medium"/>
                <a:ea typeface="Oswald Medium"/>
                <a:cs typeface="Oswald Medium"/>
                <a:sym typeface="Oswald Medium"/>
              </a:defRPr>
            </a:lvl5pPr>
            <a:lvl6pPr lvl="5" algn="ctr" rtl="0">
              <a:spcBef>
                <a:spcPts val="0"/>
              </a:spcBef>
              <a:spcAft>
                <a:spcPts val="0"/>
              </a:spcAft>
              <a:buSzPts val="5200"/>
              <a:buFont typeface="Oswald Medium"/>
              <a:buNone/>
              <a:defRPr sz="6935">
                <a:latin typeface="Oswald Medium"/>
                <a:ea typeface="Oswald Medium"/>
                <a:cs typeface="Oswald Medium"/>
                <a:sym typeface="Oswald Medium"/>
              </a:defRPr>
            </a:lvl6pPr>
            <a:lvl7pPr lvl="6" algn="ctr" rtl="0">
              <a:spcBef>
                <a:spcPts val="0"/>
              </a:spcBef>
              <a:spcAft>
                <a:spcPts val="0"/>
              </a:spcAft>
              <a:buSzPts val="5200"/>
              <a:buFont typeface="Oswald Medium"/>
              <a:buNone/>
              <a:defRPr sz="6935">
                <a:latin typeface="Oswald Medium"/>
                <a:ea typeface="Oswald Medium"/>
                <a:cs typeface="Oswald Medium"/>
                <a:sym typeface="Oswald Medium"/>
              </a:defRPr>
            </a:lvl7pPr>
            <a:lvl8pPr lvl="7" algn="ctr" rtl="0">
              <a:spcBef>
                <a:spcPts val="0"/>
              </a:spcBef>
              <a:spcAft>
                <a:spcPts val="0"/>
              </a:spcAft>
              <a:buSzPts val="5200"/>
              <a:buFont typeface="Oswald Medium"/>
              <a:buNone/>
              <a:defRPr sz="6935">
                <a:latin typeface="Oswald Medium"/>
                <a:ea typeface="Oswald Medium"/>
                <a:cs typeface="Oswald Medium"/>
                <a:sym typeface="Oswald Medium"/>
              </a:defRPr>
            </a:lvl8pPr>
            <a:lvl9pPr lvl="8" algn="ctr" rtl="0">
              <a:spcBef>
                <a:spcPts val="0"/>
              </a:spcBef>
              <a:spcAft>
                <a:spcPts val="0"/>
              </a:spcAft>
              <a:buSzPts val="5200"/>
              <a:buFont typeface="Oswald Medium"/>
              <a:buNone/>
              <a:defRPr sz="6935">
                <a:latin typeface="Oswald Medium"/>
                <a:ea typeface="Oswald Medium"/>
                <a:cs typeface="Oswald Medium"/>
                <a:sym typeface="Oswald Medium"/>
              </a:defRPr>
            </a:lvl9pPr>
          </a:lstStyle>
          <a:p>
            <a:r>
              <a:t>xx%</a:t>
            </a:r>
          </a:p>
        </p:txBody>
      </p:sp>
      <p:sp>
        <p:nvSpPr>
          <p:cNvPr id="106" name="Google Shape;106;p18"/>
          <p:cNvSpPr txBox="1"/>
          <p:nvPr>
            <p:ph type="subTitle" idx="3"/>
          </p:nvPr>
        </p:nvSpPr>
        <p:spPr>
          <a:xfrm>
            <a:off x="1694167" y="2155157"/>
            <a:ext cx="3373200" cy="1314000"/>
          </a:xfrm>
          <a:prstGeom prst="rect">
            <a:avLst/>
          </a:prstGeom>
        </p:spPr>
        <p:txBody>
          <a:bodyPr spcFirstLastPara="1" wrap="square" lIns="91425" tIns="91425" rIns="91425" bIns="91425" anchor="b" anchorCtr="0">
            <a:noAutofit/>
          </a:bodyPr>
          <a:lstStyle>
            <a:lvl1pPr lvl="0">
              <a:spcBef>
                <a:spcPts val="0"/>
              </a:spcBef>
              <a:spcAft>
                <a:spcPts val="0"/>
              </a:spcAft>
              <a:buNone/>
              <a:defRPr/>
            </a:lvl1pPr>
            <a:lvl2pPr lvl="1">
              <a:spcBef>
                <a:spcPct val="427000"/>
              </a:spcBef>
              <a:spcAft>
                <a:spcPts val="0"/>
              </a:spcAft>
              <a:buNone/>
              <a:defRPr/>
            </a:lvl2pPr>
            <a:lvl3pPr lvl="2">
              <a:spcBef>
                <a:spcPct val="427000"/>
              </a:spcBef>
              <a:spcAft>
                <a:spcPts val="0"/>
              </a:spcAft>
              <a:buNone/>
              <a:defRPr/>
            </a:lvl3pPr>
            <a:lvl4pPr lvl="3">
              <a:spcBef>
                <a:spcPct val="427000"/>
              </a:spcBef>
              <a:spcAft>
                <a:spcPts val="0"/>
              </a:spcAft>
              <a:buNone/>
              <a:defRPr/>
            </a:lvl4pPr>
            <a:lvl5pPr lvl="4">
              <a:spcBef>
                <a:spcPct val="427000"/>
              </a:spcBef>
              <a:spcAft>
                <a:spcPts val="0"/>
              </a:spcAft>
              <a:buNone/>
              <a:defRPr/>
            </a:lvl5pPr>
            <a:lvl6pPr lvl="5">
              <a:spcBef>
                <a:spcPct val="427000"/>
              </a:spcBef>
              <a:spcAft>
                <a:spcPts val="0"/>
              </a:spcAft>
              <a:buNone/>
              <a:defRPr/>
            </a:lvl6pPr>
            <a:lvl7pPr lvl="6">
              <a:spcBef>
                <a:spcPct val="427000"/>
              </a:spcBef>
              <a:spcAft>
                <a:spcPts val="0"/>
              </a:spcAft>
              <a:buNone/>
              <a:defRPr/>
            </a:lvl7pPr>
            <a:lvl8pPr lvl="7">
              <a:spcBef>
                <a:spcPct val="427000"/>
              </a:spcBef>
              <a:spcAft>
                <a:spcPts val="0"/>
              </a:spcAft>
              <a:buNone/>
              <a:defRPr/>
            </a:lvl8pPr>
            <a:lvl9pPr lvl="8">
              <a:spcBef>
                <a:spcPct val="427000"/>
              </a:spcBef>
              <a:spcAft>
                <a:spcPts val="1600"/>
              </a:spcAft>
              <a:buNone/>
              <a:defRPr/>
            </a:lvl9pPr>
          </a:lstStyle>
          <a:p/>
        </p:txBody>
      </p:sp>
      <p:sp>
        <p:nvSpPr>
          <p:cNvPr id="107" name="Google Shape;107;p18"/>
          <p:cNvSpPr txBox="1"/>
          <p:nvPr>
            <p:ph type="subTitle" idx="4"/>
          </p:nvPr>
        </p:nvSpPr>
        <p:spPr>
          <a:xfrm>
            <a:off x="6776700" y="2162840"/>
            <a:ext cx="3373200" cy="1314000"/>
          </a:xfrm>
          <a:prstGeom prst="rect">
            <a:avLst/>
          </a:prstGeom>
        </p:spPr>
        <p:txBody>
          <a:bodyPr spcFirstLastPara="1" wrap="square" lIns="91425" tIns="91425" rIns="91425" bIns="91425" anchor="b" anchorCtr="0">
            <a:noAutofit/>
          </a:bodyPr>
          <a:lstStyle>
            <a:lvl1pPr lvl="0" rtl="0">
              <a:spcBef>
                <a:spcPts val="0"/>
              </a:spcBef>
              <a:spcAft>
                <a:spcPts val="0"/>
              </a:spcAft>
              <a:buNone/>
              <a:defRPr/>
            </a:lvl1pPr>
            <a:lvl2pPr lvl="1" rtl="0">
              <a:spcBef>
                <a:spcPct val="427000"/>
              </a:spcBef>
              <a:spcAft>
                <a:spcPts val="0"/>
              </a:spcAft>
              <a:buNone/>
              <a:defRPr/>
            </a:lvl2pPr>
            <a:lvl3pPr lvl="2" rtl="0">
              <a:spcBef>
                <a:spcPct val="427000"/>
              </a:spcBef>
              <a:spcAft>
                <a:spcPts val="0"/>
              </a:spcAft>
              <a:buNone/>
              <a:defRPr/>
            </a:lvl3pPr>
            <a:lvl4pPr lvl="3" rtl="0">
              <a:spcBef>
                <a:spcPct val="427000"/>
              </a:spcBef>
              <a:spcAft>
                <a:spcPts val="0"/>
              </a:spcAft>
              <a:buNone/>
              <a:defRPr/>
            </a:lvl4pPr>
            <a:lvl5pPr lvl="4" rtl="0">
              <a:spcBef>
                <a:spcPct val="427000"/>
              </a:spcBef>
              <a:spcAft>
                <a:spcPts val="0"/>
              </a:spcAft>
              <a:buNone/>
              <a:defRPr/>
            </a:lvl5pPr>
            <a:lvl6pPr lvl="5" rtl="0">
              <a:spcBef>
                <a:spcPct val="427000"/>
              </a:spcBef>
              <a:spcAft>
                <a:spcPts val="0"/>
              </a:spcAft>
              <a:buNone/>
              <a:defRPr/>
            </a:lvl6pPr>
            <a:lvl7pPr lvl="6" rtl="0">
              <a:spcBef>
                <a:spcPct val="427000"/>
              </a:spcBef>
              <a:spcAft>
                <a:spcPts val="0"/>
              </a:spcAft>
              <a:buNone/>
              <a:defRPr/>
            </a:lvl7pPr>
            <a:lvl8pPr lvl="7" rtl="0">
              <a:spcBef>
                <a:spcPct val="427000"/>
              </a:spcBef>
              <a:spcAft>
                <a:spcPts val="0"/>
              </a:spcAft>
              <a:buNone/>
              <a:defRPr/>
            </a:lvl8pPr>
            <a:lvl9pPr lvl="8" rtl="0">
              <a:spcBef>
                <a:spcPct val="427000"/>
              </a:spcBef>
              <a:spcAft>
                <a:spcPts val="1600"/>
              </a:spcAft>
              <a:buNone/>
              <a:defRPr/>
            </a:lvl9pPr>
          </a:lstStyle>
          <a:p/>
        </p:txBody>
      </p:sp>
      <p:cxnSp>
        <p:nvCxnSpPr>
          <p:cNvPr id="108" name="Google Shape;108;p18"/>
          <p:cNvCxnSpPr/>
          <p:nvPr/>
        </p:nvCxnSpPr>
        <p:spPr>
          <a:xfrm>
            <a:off x="1410600" y="3751400"/>
            <a:ext cx="9370800" cy="0"/>
          </a:xfrm>
          <a:prstGeom prst="straightConnector1">
            <a:avLst/>
          </a:prstGeom>
          <a:noFill/>
          <a:ln w="9525" cap="flat" cmpd="sng">
            <a:solidFill>
              <a:srgbClr val="666666"/>
            </a:solidFill>
            <a:prstDash val="solid"/>
            <a:round/>
            <a:headEnd type="none" w="med" len="med"/>
            <a:tailEnd type="none" w="med" len="med"/>
          </a:ln>
        </p:spPr>
      </p:cxnSp>
      <p:pic>
        <p:nvPicPr>
          <p:cNvPr id="109" name="Google Shape;109;p18"/>
          <p:cNvPicPr preferRelativeResize="0"/>
          <p:nvPr/>
        </p:nvPicPr>
        <p:blipFill>
          <a:blip r:embed="rId3"/>
          <a:stretch>
            <a:fillRect/>
          </a:stretch>
        </p:blipFill>
        <p:spPr>
          <a:xfrm>
            <a:off x="10765247" y="203200"/>
            <a:ext cx="1221568" cy="847533"/>
          </a:xfrm>
          <a:prstGeom prst="rect">
            <a:avLst/>
          </a:prstGeom>
          <a:noFill/>
          <a:ln>
            <a:noFill/>
          </a:ln>
        </p:spPr>
      </p:pic>
      <p:sp>
        <p:nvSpPr>
          <p:cNvPr id="110" name="Google Shape;110;p18"/>
          <p:cNvSpPr txBox="1"/>
          <p:nvPr/>
        </p:nvSpPr>
        <p:spPr>
          <a:xfrm>
            <a:off x="165600" y="6371064"/>
            <a:ext cx="4304800" cy="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1" name="Shape 111"/>
        <p:cNvGrpSpPr/>
        <p:nvPr/>
      </p:nvGrpSpPr>
      <p:grpSpPr>
        <a:xfrm>
          <a:off x="0" y="0"/>
          <a:ext cx="0" cy="0"/>
          <a:chOff x="0" y="0"/>
          <a:chExt cx="0" cy="0"/>
        </a:xfrm>
      </p:grpSpPr>
      <p:sp>
        <p:nvSpPr>
          <p:cNvPr id="112" name="Google Shape;112;p19"/>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Text Placeholder 2"/>
          <p:cNvSpPr>
            <a:spLocks noGrp="1"/>
          </p:cNvSpPr>
          <p:nvPr>
            <p:ph type="body" idx="1" hasCustomPrompt="1"/>
          </p:nvPr>
        </p:nvSpPr>
        <p:spPr>
          <a:xfrm>
            <a:off x="2361644" y="4749507"/>
            <a:ext cx="3865099" cy="750095"/>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SME NAME</a:t>
            </a:r>
            <a:endParaRPr lang="en-US" dirty="0"/>
          </a:p>
        </p:txBody>
      </p:sp>
      <p:sp>
        <p:nvSpPr>
          <p:cNvPr id="33" name="Title 1"/>
          <p:cNvSpPr>
            <a:spLocks noGrp="1"/>
          </p:cNvSpPr>
          <p:nvPr>
            <p:ph type="title" hasCustomPrompt="1"/>
          </p:nvPr>
        </p:nvSpPr>
        <p:spPr>
          <a:xfrm>
            <a:off x="1048637" y="3964773"/>
            <a:ext cx="9055100"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a:t>TITLE OF THE PRESENTATION</a:t>
            </a:r>
            <a:endParaRPr lang="en-IN" dirty="0"/>
          </a:p>
        </p:txBody>
      </p:sp>
      <p:sp>
        <p:nvSpPr>
          <p:cNvPr id="35" name="Text Placeholder 2"/>
          <p:cNvSpPr>
            <a:spLocks noGrp="1"/>
          </p:cNvSpPr>
          <p:nvPr>
            <p:ph type="body" idx="10" hasCustomPrompt="1"/>
          </p:nvPr>
        </p:nvSpPr>
        <p:spPr>
          <a:xfrm>
            <a:off x="1794691" y="4762673"/>
            <a:ext cx="529409" cy="750095"/>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by</a:t>
            </a:r>
            <a:endParaRPr lang="en-US" dirty="0"/>
          </a:p>
        </p:txBody>
      </p:sp>
      <p:sp>
        <p:nvSpPr>
          <p:cNvPr id="40" name="TextBox 39"/>
          <p:cNvSpPr txBox="1"/>
          <p:nvPr userDrawn="1"/>
        </p:nvSpPr>
        <p:spPr>
          <a:xfrm>
            <a:off x="9246911" y="6576308"/>
            <a:ext cx="2945084" cy="22987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dirty="0">
                <a:ln>
                  <a:noFill/>
                </a:ln>
                <a:solidFill>
                  <a:prstClr val="black">
                    <a:tint val="75000"/>
                  </a:prstClr>
                </a:solidFill>
                <a:effectLst/>
                <a:uLnTx/>
                <a:uFillTx/>
                <a:latin typeface="+mn-lt"/>
                <a:ea typeface="+mn-ea"/>
                <a:cs typeface="+mn-cs"/>
              </a:rPr>
              <a:t>©2016 Manipal Global Education Services</a:t>
            </a:r>
            <a:endParaRPr kumimoji="0" lang="en-IN" sz="900" b="0" i="0" u="none" strike="noStrike" kern="1200" cap="none" spc="0" normalizeH="0" baseline="0" noProof="0" dirty="0">
              <a:ln>
                <a:noFill/>
              </a:ln>
              <a:solidFill>
                <a:prstClr val="black">
                  <a:tint val="75000"/>
                </a:prstClr>
              </a:solidFill>
              <a:effectLst/>
              <a:uLnTx/>
              <a:uFillTx/>
              <a:latin typeface="+mn-lt"/>
              <a:ea typeface="+mn-ea"/>
              <a:cs typeface="+mn-cs"/>
            </a:endParaRPr>
          </a:p>
        </p:txBody>
      </p:sp>
      <p:pic>
        <p:nvPicPr>
          <p:cNvPr id="82" name="Google Shape;82;p13"/>
          <p:cNvPicPr preferRelativeResize="0"/>
          <p:nvPr userDrawn="1"/>
        </p:nvPicPr>
        <p:blipFill>
          <a:blip r:embed="rId3"/>
          <a:stretch>
            <a:fillRect/>
          </a:stretch>
        </p:blipFill>
        <p:spPr>
          <a:xfrm>
            <a:off x="10765247" y="203200"/>
            <a:ext cx="1221568" cy="847533"/>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45479" y="2686453"/>
            <a:ext cx="907200" cy="898036"/>
          </a:xfrm>
          <a:prstGeom prst="rect">
            <a:avLst/>
          </a:prstGeom>
        </p:spPr>
      </p:pic>
      <p:sp>
        <p:nvSpPr>
          <p:cNvPr id="13" name="TextBox 12"/>
          <p:cNvSpPr txBox="1"/>
          <p:nvPr userDrawn="1"/>
        </p:nvSpPr>
        <p:spPr>
          <a:xfrm>
            <a:off x="6642633" y="2788863"/>
            <a:ext cx="4790699" cy="506730"/>
          </a:xfrm>
          <a:prstGeom prst="rect">
            <a:avLst/>
          </a:prstGeom>
          <a:noFill/>
        </p:spPr>
        <p:txBody>
          <a:bodyPr wrap="square" rtlCol="0">
            <a:spAutoFit/>
          </a:bodyPr>
          <a:lstStyle/>
          <a:p>
            <a:r>
              <a:rPr lang="en-IN" sz="2700" b="1" dirty="0">
                <a:solidFill>
                  <a:srgbClr val="02918B"/>
                </a:solidFill>
                <a:latin typeface="Helvetica LT Std Cond Light" panose="020B0406020202030204" pitchFamily="34" charset="0"/>
                <a:cs typeface="Arial" panose="020B0704020202020204" pitchFamily="34" charset="0"/>
              </a:rPr>
              <a:t>CONCEPT</a:t>
            </a:r>
            <a:endParaRPr lang="en-IN" sz="27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userDrawn="1"/>
        </p:nvSpPr>
        <p:spPr>
          <a:xfrm>
            <a:off x="5794787" y="6454591"/>
            <a:ext cx="602429" cy="229870"/>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pic>
        <p:nvPicPr>
          <p:cNvPr id="82" name="Google Shape;82;p13"/>
          <p:cNvPicPr preferRelativeResize="0"/>
          <p:nvPr userDrawn="1"/>
        </p:nvPicPr>
        <p:blipFill>
          <a:blip r:embed="rId3"/>
          <a:stretch>
            <a:fillRect/>
          </a:stretch>
        </p:blipFill>
        <p:spPr>
          <a:xfrm>
            <a:off x="10765247"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userDrawn="1"/>
        </p:nvSpPr>
        <p:spPr>
          <a:xfrm>
            <a:off x="6642633" y="2788863"/>
            <a:ext cx="4790698" cy="1200329"/>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CHECK YOUR UNDERSTANDING</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7" name="Oval 6"/>
          <p:cNvSpPr/>
          <p:nvPr userDrawn="1"/>
        </p:nvSpPr>
        <p:spPr>
          <a:xfrm>
            <a:off x="5645479" y="2686453"/>
            <a:ext cx="88212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10" name="Google Shape;10;p2"/>
          <p:cNvPicPr preferRelativeResize="0"/>
          <p:nvPr userDrawn="1"/>
        </p:nvPicPr>
        <p:blipFill>
          <a:blip r:embed="rId2"/>
          <a:stretch>
            <a:fillRect/>
          </a:stretch>
        </p:blipFill>
        <p:spPr>
          <a:xfrm>
            <a:off x="10560051" y="-173451"/>
            <a:ext cx="1625459" cy="1595852"/>
          </a:xfrm>
          <a:prstGeom prst="rect">
            <a:avLst/>
          </a:prstGeom>
          <a:noFill/>
          <a:ln>
            <a:noFill/>
          </a:ln>
        </p:spPr>
      </p:pic>
      <p:pic>
        <p:nvPicPr>
          <p:cNvPr id="2"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7747400" y="1968391"/>
            <a:ext cx="4444600" cy="3573711"/>
          </a:xfrm>
          <a:prstGeom prst="rect">
            <a:avLst/>
          </a:prstGeom>
        </p:spPr>
      </p:pic>
      <p:sp>
        <p:nvSpPr>
          <p:cNvPr id="3" name="Content Placeholder 2"/>
          <p:cNvSpPr>
            <a:spLocks noGrp="1"/>
          </p:cNvSpPr>
          <p:nvPr>
            <p:ph idx="1" hasCustomPrompt="1"/>
          </p:nvPr>
        </p:nvSpPr>
        <p:spPr>
          <a:xfrm>
            <a:off x="686747" y="2488725"/>
            <a:ext cx="10515600" cy="3972607"/>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a:t>Define the first objective of this lecture.</a:t>
            </a:r>
            <a:endParaRPr lang="en-US" dirty="0"/>
          </a:p>
          <a:p>
            <a:pPr lvl="0"/>
            <a:endParaRPr lang="en-US" dirty="0"/>
          </a:p>
          <a:p>
            <a:pPr lvl="0"/>
            <a:r>
              <a:rPr lang="en-US" dirty="0"/>
              <a:t>Identify the second objective of this lecture.</a:t>
            </a:r>
            <a:endParaRPr lang="en-IN" dirty="0"/>
          </a:p>
        </p:txBody>
      </p:sp>
      <p:sp>
        <p:nvSpPr>
          <p:cNvPr id="8" name="TextBox 7"/>
          <p:cNvSpPr txBox="1"/>
          <p:nvPr userDrawn="1"/>
        </p:nvSpPr>
        <p:spPr>
          <a:xfrm>
            <a:off x="528353" y="1711915"/>
            <a:ext cx="6188691" cy="391160"/>
          </a:xfrm>
          <a:prstGeom prst="rect">
            <a:avLst/>
          </a:prstGeom>
          <a:noFill/>
        </p:spPr>
        <p:txBody>
          <a:bodyPr wrap="square" rtlCol="0">
            <a:spAutoFit/>
          </a:bodyPr>
          <a:lstStyle/>
          <a:p>
            <a:r>
              <a:rPr lang="en-IN" sz="1950" dirty="0">
                <a:latin typeface="Helvetica LT Std Cond Light" panose="020B0406020202030204" pitchFamily="34" charset="0"/>
              </a:rPr>
              <a:t>At the end of this lesson, you will be able to:</a:t>
            </a:r>
            <a:endParaRPr lang="en-IN" sz="1950" dirty="0">
              <a:latin typeface="Helvetica LT Std Cond Light" panose="020B0406020202030204" pitchFamily="34" charset="0"/>
            </a:endParaRPr>
          </a:p>
        </p:txBody>
      </p:sp>
      <p:sp>
        <p:nvSpPr>
          <p:cNvPr id="9" name="TextBox 8"/>
          <p:cNvSpPr txBox="1"/>
          <p:nvPr userDrawn="1"/>
        </p:nvSpPr>
        <p:spPr>
          <a:xfrm>
            <a:off x="349621" y="875715"/>
            <a:ext cx="4790699" cy="368300"/>
          </a:xfrm>
          <a:prstGeom prst="rect">
            <a:avLst/>
          </a:prstGeom>
          <a:noFill/>
        </p:spPr>
        <p:txBody>
          <a:bodyPr wrap="square" rtlCol="0">
            <a:spAutoFit/>
          </a:bodyPr>
          <a:lstStyle/>
          <a:p>
            <a:r>
              <a:rPr lang="en-IN" sz="1800" b="1" dirty="0">
                <a:solidFill>
                  <a:srgbClr val="02918B"/>
                </a:solidFill>
                <a:latin typeface="Helvetica LT Std Cond" panose="020B0506020202030204" pitchFamily="34" charset="0"/>
                <a:cs typeface="Arial" panose="020B0704020202020204" pitchFamily="34" charset="0"/>
              </a:rPr>
              <a:t>LEARNING</a:t>
            </a:r>
            <a:r>
              <a:rPr lang="en-IN" sz="1800" b="1" baseline="0" dirty="0">
                <a:solidFill>
                  <a:srgbClr val="02918B"/>
                </a:solidFill>
                <a:latin typeface="Helvetica LT Std Cond" panose="020B0506020202030204" pitchFamily="34" charset="0"/>
                <a:cs typeface="Arial" panose="020B0704020202020204" pitchFamily="34" charset="0"/>
              </a:rPr>
              <a:t>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userDrawn="1"/>
        </p:nvSpPr>
        <p:spPr>
          <a:xfrm>
            <a:off x="5794787" y="6454591"/>
            <a:ext cx="602429" cy="229870"/>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pic>
        <p:nvPicPr>
          <p:cNvPr id="82" name="Google Shape;82;p13"/>
          <p:cNvPicPr preferRelativeResize="0"/>
          <p:nvPr userDrawn="1"/>
        </p:nvPicPr>
        <p:blipFill>
          <a:blip r:embed="rId3"/>
          <a:stretch>
            <a:fillRect/>
          </a:stretch>
        </p:blipFill>
        <p:spPr>
          <a:xfrm>
            <a:off x="10765247"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5"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6" name="TextBox 5"/>
          <p:cNvSpPr txBox="1"/>
          <p:nvPr userDrawn="1"/>
        </p:nvSpPr>
        <p:spPr>
          <a:xfrm>
            <a:off x="5794787" y="6454591"/>
            <a:ext cx="602429" cy="229870"/>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pic>
        <p:nvPicPr>
          <p:cNvPr id="82" name="Google Shape;82;p13"/>
          <p:cNvPicPr preferRelativeResize="0"/>
          <p:nvPr userDrawn="1"/>
        </p:nvPicPr>
        <p:blipFill>
          <a:blip r:embed="rId2"/>
          <a:stretch>
            <a:fillRect/>
          </a:stretch>
        </p:blipFill>
        <p:spPr>
          <a:xfrm>
            <a:off x="10765247" y="203200"/>
            <a:ext cx="1221568" cy="847533"/>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89580" y="2488725"/>
            <a:ext cx="6637469" cy="3972607"/>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a:t>The first summary point.</a:t>
            </a:r>
            <a:endParaRPr lang="en-US" dirty="0"/>
          </a:p>
          <a:p>
            <a:pPr lvl="0"/>
            <a:endParaRPr lang="en-US" dirty="0"/>
          </a:p>
          <a:p>
            <a:pPr lvl="0"/>
            <a:r>
              <a:rPr lang="en-US" dirty="0"/>
              <a:t>The second summary point is described here.</a:t>
            </a:r>
            <a:endParaRPr lang="en-IN" dirty="0"/>
          </a:p>
        </p:txBody>
      </p:sp>
      <p:sp>
        <p:nvSpPr>
          <p:cNvPr id="8" name="TextBox 7"/>
          <p:cNvSpPr txBox="1"/>
          <p:nvPr userDrawn="1"/>
        </p:nvSpPr>
        <p:spPr>
          <a:xfrm>
            <a:off x="5271243" y="1711915"/>
            <a:ext cx="6188691" cy="391160"/>
          </a:xfrm>
          <a:prstGeom prst="rect">
            <a:avLst/>
          </a:prstGeom>
          <a:noFill/>
        </p:spPr>
        <p:txBody>
          <a:bodyPr wrap="square" rtlCol="0">
            <a:spAutoFit/>
          </a:bodyPr>
          <a:lstStyle/>
          <a:p>
            <a:r>
              <a:rPr lang="en-IN" sz="1950" dirty="0">
                <a:latin typeface="Helvetica LT Std Cond Light" panose="020B0406020202030204" pitchFamily="34" charset="0"/>
              </a:rPr>
              <a:t>In this lesson, you’ve learned to:</a:t>
            </a:r>
            <a:endParaRPr lang="en-IN" sz="1950" dirty="0">
              <a:latin typeface="Helvetica LT Std Cond Light" panose="020B0406020202030204" pitchFamily="34" charset="0"/>
            </a:endParaRPr>
          </a:p>
        </p:txBody>
      </p:sp>
      <p:sp>
        <p:nvSpPr>
          <p:cNvPr id="12" name="TextBox 11"/>
          <p:cNvSpPr txBox="1"/>
          <p:nvPr userDrawn="1"/>
        </p:nvSpPr>
        <p:spPr>
          <a:xfrm>
            <a:off x="349621" y="875715"/>
            <a:ext cx="4790699" cy="368300"/>
          </a:xfrm>
          <a:prstGeom prst="rect">
            <a:avLst/>
          </a:prstGeom>
          <a:noFill/>
        </p:spPr>
        <p:txBody>
          <a:bodyPr wrap="square" rtlCol="0">
            <a:spAutoFit/>
          </a:bodyPr>
          <a:lstStyle/>
          <a:p>
            <a:r>
              <a:rPr lang="en-IN" sz="1800" b="1" dirty="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969308" y="2089307"/>
            <a:ext cx="3364903" cy="3954169"/>
          </a:xfrm>
          <a:prstGeom prst="rect">
            <a:avLst/>
          </a:prstGeom>
        </p:spPr>
      </p:pic>
      <p:sp>
        <p:nvSpPr>
          <p:cNvPr id="16" name="TextBox 15"/>
          <p:cNvSpPr txBox="1"/>
          <p:nvPr userDrawn="1"/>
        </p:nvSpPr>
        <p:spPr>
          <a:xfrm>
            <a:off x="5794787" y="6454591"/>
            <a:ext cx="602429" cy="229870"/>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pic>
        <p:nvPicPr>
          <p:cNvPr id="82" name="Google Shape;82;p13"/>
          <p:cNvPicPr preferRelativeResize="0"/>
          <p:nvPr userDrawn="1"/>
        </p:nvPicPr>
        <p:blipFill>
          <a:blip r:embed="rId3"/>
          <a:stretch>
            <a:fillRect/>
          </a:stretch>
        </p:blipFill>
        <p:spPr>
          <a:xfrm>
            <a:off x="10765247"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7747400" y="1968391"/>
            <a:ext cx="4444600" cy="3573711"/>
          </a:xfrm>
          <a:prstGeom prst="rect">
            <a:avLst/>
          </a:prstGeom>
        </p:spPr>
      </p:pic>
      <p:sp>
        <p:nvSpPr>
          <p:cNvPr id="3" name="Content Placeholder 2"/>
          <p:cNvSpPr>
            <a:spLocks noGrp="1"/>
          </p:cNvSpPr>
          <p:nvPr>
            <p:ph idx="1" hasCustomPrompt="1"/>
          </p:nvPr>
        </p:nvSpPr>
        <p:spPr>
          <a:xfrm>
            <a:off x="686746" y="2488725"/>
            <a:ext cx="1051560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528354" y="1711914"/>
            <a:ext cx="6188691"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a:t>
            </a:r>
            <a:r>
              <a:rPr lang="en-IN" sz="2600" dirty="0" smtClean="0">
                <a:latin typeface="Helvetica LT Std Cond Light" panose="020B0406020202030204" pitchFamily="34" charset="0"/>
              </a:rPr>
              <a:t>lesson, </a:t>
            </a:r>
            <a:r>
              <a:rPr lang="en-IN" sz="2600" dirty="0">
                <a:latin typeface="Helvetica LT Std Cond Light" panose="020B0406020202030204" pitchFamily="34" charset="0"/>
              </a:rPr>
              <a:t>you will be able </a:t>
            </a:r>
            <a:r>
              <a:rPr lang="en-IN" sz="2600" dirty="0" smtClean="0">
                <a:latin typeface="Helvetica LT Std Cond Light" panose="020B0406020202030204" pitchFamily="34" charset="0"/>
              </a:rPr>
              <a:t>to:</a:t>
            </a:r>
            <a:endParaRPr lang="en-IN" sz="2600" dirty="0">
              <a:latin typeface="Helvetica LT Std Cond Light" panose="020B0406020202030204" pitchFamily="34" charset="0"/>
            </a:endParaRPr>
          </a:p>
        </p:txBody>
      </p:sp>
      <p:sp>
        <p:nvSpPr>
          <p:cNvPr id="9" name="TextBox 8"/>
          <p:cNvSpPr txBox="1"/>
          <p:nvPr userDrawn="1"/>
        </p:nvSpPr>
        <p:spPr>
          <a:xfrm>
            <a:off x="349621" y="875715"/>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LEARNING</a:t>
            </a:r>
            <a:r>
              <a:rPr lang="en-IN" sz="2400" b="1" baseline="0" dirty="0" smtClean="0">
                <a:solidFill>
                  <a:srgbClr val="02918B"/>
                </a:solidFill>
                <a:latin typeface="Helvetica LT Std Cond" panose="020B0506020202030204" pitchFamily="34" charset="0"/>
                <a:cs typeface="Arial" panose="020B0704020202020204" pitchFamily="34" charset="0"/>
              </a:rPr>
              <a:t> OBJECTIVES</a:t>
            </a:r>
            <a:endParaRPr lang="en-IN" sz="24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2" name="Google Shape;10;p2"/>
          <p:cNvPicPr preferRelativeResize="0"/>
          <p:nvPr userDrawn="1"/>
        </p:nvPicPr>
        <p:blipFill>
          <a:blip r:embed="rId3"/>
          <a:stretch>
            <a:fillRect/>
          </a:stretch>
        </p:blipFill>
        <p:spPr>
          <a:xfrm>
            <a:off x="10560051" y="-173451"/>
            <a:ext cx="1625459" cy="1595852"/>
          </a:xfrm>
          <a:prstGeom prst="rect">
            <a:avLst/>
          </a:prstGeom>
          <a:noFill/>
          <a:ln>
            <a:noFill/>
          </a:ln>
        </p:spPr>
      </p:pic>
      <p:pic>
        <p:nvPicPr>
          <p:cNvPr id="4" name="Google Shape;10;p2"/>
          <p:cNvPicPr preferRelativeResize="0"/>
          <p:nvPr userDrawn="1"/>
        </p:nvPicPr>
        <p:blipFill>
          <a:blip r:embed="rId3"/>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4"/>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500"/>
            <a:ext cx="679799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7412020" y="1742500"/>
            <a:ext cx="4779980"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7"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2" name="Google Shape;10;p2"/>
          <p:cNvPicPr preferRelativeResize="0"/>
          <p:nvPr userDrawn="1"/>
        </p:nvPicPr>
        <p:blipFill>
          <a:blip r:embed="rId2"/>
          <a:stretch>
            <a:fillRect/>
          </a:stretch>
        </p:blipFill>
        <p:spPr>
          <a:xfrm>
            <a:off x="10560051" y="-173451"/>
            <a:ext cx="1625459" cy="1595852"/>
          </a:xfrm>
          <a:prstGeom prst="rect">
            <a:avLst/>
          </a:prstGeom>
          <a:noFill/>
          <a:ln>
            <a:noFill/>
          </a:ln>
        </p:spPr>
      </p:pic>
      <p:pic>
        <p:nvPicPr>
          <p:cNvPr id="4"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528355" y="4272147"/>
            <a:ext cx="10622575"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6"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2" name="Google Shape;10;p2"/>
          <p:cNvPicPr preferRelativeResize="0"/>
          <p:nvPr userDrawn="1"/>
        </p:nvPicPr>
        <p:blipFill>
          <a:blip r:embed="rId2"/>
          <a:stretch>
            <a:fillRect/>
          </a:stretch>
        </p:blipFill>
        <p:spPr>
          <a:xfrm>
            <a:off x="10560051" y="-173451"/>
            <a:ext cx="1625459" cy="1595852"/>
          </a:xfrm>
          <a:prstGeom prst="rect">
            <a:avLst/>
          </a:prstGeom>
          <a:noFill/>
          <a:ln>
            <a:noFill/>
          </a:ln>
        </p:spPr>
      </p:pic>
      <p:pic>
        <p:nvPicPr>
          <p:cNvPr id="4" name="Google Shape;10;p2"/>
          <p:cNvPicPr preferRelativeResize="0"/>
          <p:nvPr userDrawn="1"/>
        </p:nvPicPr>
        <p:blipFill>
          <a:blip r:embed="rId2"/>
          <a:stretch>
            <a:fillRect/>
          </a:stretch>
        </p:blipFill>
        <p:spPr>
          <a:xfrm>
            <a:off x="10687051" y="-46451"/>
            <a:ext cx="1625459" cy="1595852"/>
          </a:xfrm>
          <a:prstGeom prst="rect">
            <a:avLst/>
          </a:prstGeom>
          <a:noFill/>
          <a:ln>
            <a:noFill/>
          </a:ln>
        </p:spPr>
      </p:pic>
      <p:pic>
        <p:nvPicPr>
          <p:cNvPr id="5"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7" name="Google Shape;10;p2"/>
          <p:cNvPicPr preferRelativeResize="0"/>
          <p:nvPr userDrawn="1"/>
        </p:nvPicPr>
        <p:blipFill>
          <a:blip r:embed="rId2"/>
          <a:stretch>
            <a:fillRect/>
          </a:stretch>
        </p:blipFill>
        <p:spPr>
          <a:xfrm>
            <a:off x="10720706" y="-35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528354" y="4192916"/>
            <a:ext cx="10622576"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fld>
            <a:endParaRPr lang="en-IN" sz="1200" dirty="0">
              <a:solidFill>
                <a:schemeClr val="bg1">
                  <a:lumMod val="50000"/>
                </a:schemeClr>
              </a:solidFill>
            </a:endParaRPr>
          </a:p>
        </p:txBody>
      </p:sp>
      <p:pic>
        <p:nvPicPr>
          <p:cNvPr id="10" name="Google Shape;10;p2"/>
          <p:cNvPicPr preferRelativeResize="0"/>
          <p:nvPr userDrawn="1"/>
        </p:nvPicPr>
        <p:blipFill>
          <a:blip r:embed="rId2"/>
          <a:stretch>
            <a:fillRect/>
          </a:stretch>
        </p:blipFill>
        <p:spPr>
          <a:xfrm>
            <a:off x="10560051" y="-173451"/>
            <a:ext cx="1625459" cy="1595852"/>
          </a:xfrm>
          <a:prstGeom prst="rect">
            <a:avLst/>
          </a:prstGeom>
          <a:noFill/>
          <a:ln>
            <a:noFill/>
          </a:ln>
        </p:spPr>
      </p:pic>
      <p:pic>
        <p:nvPicPr>
          <p:cNvPr id="2" name="Google Shape;10;p2"/>
          <p:cNvPicPr preferRelativeResize="0"/>
          <p:nvPr userDrawn="1"/>
        </p:nvPicPr>
        <p:blipFill>
          <a:blip r:embed="rId2"/>
          <a:stretch>
            <a:fillRect/>
          </a:stretch>
        </p:blipFill>
        <p:spPr>
          <a:xfrm>
            <a:off x="10687051" y="-46451"/>
            <a:ext cx="1625459" cy="1595852"/>
          </a:xfrm>
          <a:prstGeom prst="rect">
            <a:avLst/>
          </a:prstGeom>
          <a:noFill/>
          <a:ln>
            <a:noFill/>
          </a:ln>
        </p:spPr>
      </p:pic>
      <p:pic>
        <p:nvPicPr>
          <p:cNvPr id="4" name="Google Shape;10;p2"/>
          <p:cNvPicPr preferRelativeResize="0"/>
          <p:nvPr userDrawn="1"/>
        </p:nvPicPr>
        <p:blipFill>
          <a:blip r:embed="rId2"/>
          <a:stretch>
            <a:fillRect/>
          </a:stretch>
        </p:blipFill>
        <p:spPr>
          <a:xfrm>
            <a:off x="10593706" y="-162656"/>
            <a:ext cx="1625459" cy="1595852"/>
          </a:xfrm>
          <a:prstGeom prst="rect">
            <a:avLst/>
          </a:prstGeom>
          <a:noFill/>
          <a:ln>
            <a:noFill/>
          </a:ln>
        </p:spPr>
      </p:pic>
      <p:pic>
        <p:nvPicPr>
          <p:cNvPr id="5" name="Google Shape;10;p2"/>
          <p:cNvPicPr preferRelativeResize="0"/>
          <p:nvPr userDrawn="1"/>
        </p:nvPicPr>
        <p:blipFill>
          <a:blip r:embed="rId2"/>
          <a:stretch>
            <a:fillRect/>
          </a:stretch>
        </p:blipFill>
        <p:spPr>
          <a:xfrm>
            <a:off x="10720706" y="-35656"/>
            <a:ext cx="1625459" cy="1595852"/>
          </a:xfrm>
          <a:prstGeom prst="rect">
            <a:avLst/>
          </a:prstGeom>
          <a:noFill/>
          <a:ln>
            <a:noFill/>
          </a:ln>
        </p:spPr>
      </p:pic>
      <p:pic>
        <p:nvPicPr>
          <p:cNvPr id="82" name="Google Shape;82;p13"/>
          <p:cNvPicPr preferRelativeResize="0"/>
          <p:nvPr userDrawn="1"/>
        </p:nvPicPr>
        <p:blipFill>
          <a:blip r:embed="rId3"/>
          <a:stretch>
            <a:fillRect/>
          </a:stretch>
        </p:blipFill>
        <p:spPr>
          <a:xfrm>
            <a:off x="10806522" y="203200"/>
            <a:ext cx="1221568" cy="847533"/>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image" Target="../media/image2.png"/><Relationship Id="rId30" Type="http://schemas.openxmlformats.org/officeDocument/2006/relationships/image" Target="../media/image1.png"/><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6" Type="http://schemas.openxmlformats.org/officeDocument/2006/relationships/theme" Target="../theme/theme2.xml"/><Relationship Id="rId25" Type="http://schemas.openxmlformats.org/officeDocument/2006/relationships/image" Target="../media/image2.png"/><Relationship Id="rId24" Type="http://schemas.openxmlformats.org/officeDocument/2006/relationships/image" Target="../media/image1.png"/><Relationship Id="rId23" Type="http://schemas.openxmlformats.org/officeDocument/2006/relationships/slideLayout" Target="../slideLayouts/slideLayout52.xml"/><Relationship Id="rId22" Type="http://schemas.openxmlformats.org/officeDocument/2006/relationships/slideLayout" Target="../slideLayouts/slideLayout51.xml"/><Relationship Id="rId21" Type="http://schemas.openxmlformats.org/officeDocument/2006/relationships/slideLayout" Target="../slideLayouts/slideLayout50.xml"/><Relationship Id="rId20" Type="http://schemas.openxmlformats.org/officeDocument/2006/relationships/slideLayout" Target="../slideLayouts/slideLayout49.xml"/><Relationship Id="rId2" Type="http://schemas.openxmlformats.org/officeDocument/2006/relationships/slideLayout" Target="../slideLayouts/slideLayout31.xml"/><Relationship Id="rId19" Type="http://schemas.openxmlformats.org/officeDocument/2006/relationships/slideLayout" Target="../slideLayouts/slideLayout48.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ight Triangle 9"/>
          <p:cNvSpPr/>
          <p:nvPr userDrawn="1"/>
        </p:nvSpPr>
        <p:spPr>
          <a:xfrm flipH="1">
            <a:off x="0" y="6488182"/>
            <a:ext cx="12191996"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10"/>
          <p:cNvSpPr/>
          <p:nvPr userDrawn="1"/>
        </p:nvSpPr>
        <p:spPr>
          <a:xfrm flipH="1">
            <a:off x="0" y="6593187"/>
            <a:ext cx="12191996"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userDrawn="1"/>
        </p:nvSpPr>
        <p:spPr>
          <a:xfrm>
            <a:off x="9246911" y="6576308"/>
            <a:ext cx="2945084"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sp>
        <p:nvSpPr>
          <p:cNvPr id="4" name="Slide Number Placeholder 3"/>
          <p:cNvSpPr>
            <a:spLocks noGrp="1"/>
          </p:cNvSpPr>
          <p:nvPr>
            <p:ph type="sldNum" sz="quarter" idx="4"/>
          </p:nvPr>
        </p:nvSpPr>
        <p:spPr>
          <a:xfrm>
            <a:off x="5873674" y="6317304"/>
            <a:ext cx="606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B12CA-DA63-4AB1-9CD9-BC5BFA8736A7}" type="slidenum">
              <a:rPr lang="en-IN" smtClean="0"/>
            </a:fld>
            <a:endParaRPr lang="en-IN"/>
          </a:p>
        </p:txBody>
      </p:sp>
      <p:pic>
        <p:nvPicPr>
          <p:cNvPr id="3" name="Google Shape;10;p2"/>
          <p:cNvPicPr preferRelativeResize="0"/>
          <p:nvPr userDrawn="1"/>
        </p:nvPicPr>
        <p:blipFill>
          <a:blip r:embed="rId30"/>
          <a:stretch>
            <a:fillRect/>
          </a:stretch>
        </p:blipFill>
        <p:spPr>
          <a:xfrm>
            <a:off x="10560051" y="-173451"/>
            <a:ext cx="1625459" cy="1595852"/>
          </a:xfrm>
          <a:prstGeom prst="rect">
            <a:avLst/>
          </a:prstGeom>
          <a:noFill/>
          <a:ln>
            <a:noFill/>
          </a:ln>
        </p:spPr>
      </p:pic>
      <p:pic>
        <p:nvPicPr>
          <p:cNvPr id="5" name="Google Shape;10;p2"/>
          <p:cNvPicPr preferRelativeResize="0"/>
          <p:nvPr userDrawn="1"/>
        </p:nvPicPr>
        <p:blipFill>
          <a:blip r:embed="rId30"/>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31"/>
          <a:stretch>
            <a:fillRect/>
          </a:stretch>
        </p:blipFill>
        <p:spPr>
          <a:xfrm>
            <a:off x="10806522" y="203200"/>
            <a:ext cx="1221568" cy="847533"/>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3735">
                <a:solidFill>
                  <a:schemeClr val="dk1"/>
                </a:solidFill>
              </a:defRPr>
            </a:lvl1pPr>
            <a:lvl2pPr lvl="1">
              <a:spcBef>
                <a:spcPts val="0"/>
              </a:spcBef>
              <a:spcAft>
                <a:spcPts val="0"/>
              </a:spcAft>
              <a:buClr>
                <a:schemeClr val="dk1"/>
              </a:buClr>
              <a:buSzPts val="2800"/>
              <a:buNone/>
              <a:defRPr sz="3735">
                <a:solidFill>
                  <a:schemeClr val="dk1"/>
                </a:solidFill>
              </a:defRPr>
            </a:lvl2pPr>
            <a:lvl3pPr lvl="2">
              <a:spcBef>
                <a:spcPts val="0"/>
              </a:spcBef>
              <a:spcAft>
                <a:spcPts val="0"/>
              </a:spcAft>
              <a:buClr>
                <a:schemeClr val="dk1"/>
              </a:buClr>
              <a:buSzPts val="2800"/>
              <a:buNone/>
              <a:defRPr sz="3735">
                <a:solidFill>
                  <a:schemeClr val="dk1"/>
                </a:solidFill>
              </a:defRPr>
            </a:lvl3pPr>
            <a:lvl4pPr lvl="3">
              <a:spcBef>
                <a:spcPts val="0"/>
              </a:spcBef>
              <a:spcAft>
                <a:spcPts val="0"/>
              </a:spcAft>
              <a:buClr>
                <a:schemeClr val="dk1"/>
              </a:buClr>
              <a:buSzPts val="2800"/>
              <a:buNone/>
              <a:defRPr sz="3735">
                <a:solidFill>
                  <a:schemeClr val="dk1"/>
                </a:solidFill>
              </a:defRPr>
            </a:lvl4pPr>
            <a:lvl5pPr lvl="4">
              <a:spcBef>
                <a:spcPts val="0"/>
              </a:spcBef>
              <a:spcAft>
                <a:spcPts val="0"/>
              </a:spcAft>
              <a:buClr>
                <a:schemeClr val="dk1"/>
              </a:buClr>
              <a:buSzPts val="2800"/>
              <a:buNone/>
              <a:defRPr sz="3735">
                <a:solidFill>
                  <a:schemeClr val="dk1"/>
                </a:solidFill>
              </a:defRPr>
            </a:lvl5pPr>
            <a:lvl6pPr lvl="5">
              <a:spcBef>
                <a:spcPts val="0"/>
              </a:spcBef>
              <a:spcAft>
                <a:spcPts val="0"/>
              </a:spcAft>
              <a:buClr>
                <a:schemeClr val="dk1"/>
              </a:buClr>
              <a:buSzPts val="2800"/>
              <a:buNone/>
              <a:defRPr sz="3735">
                <a:solidFill>
                  <a:schemeClr val="dk1"/>
                </a:solidFill>
              </a:defRPr>
            </a:lvl6pPr>
            <a:lvl7pPr lvl="6">
              <a:spcBef>
                <a:spcPts val="0"/>
              </a:spcBef>
              <a:spcAft>
                <a:spcPts val="0"/>
              </a:spcAft>
              <a:buClr>
                <a:schemeClr val="dk1"/>
              </a:buClr>
              <a:buSzPts val="2800"/>
              <a:buNone/>
              <a:defRPr sz="3735">
                <a:solidFill>
                  <a:schemeClr val="dk1"/>
                </a:solidFill>
              </a:defRPr>
            </a:lvl7pPr>
            <a:lvl8pPr lvl="7">
              <a:spcBef>
                <a:spcPts val="0"/>
              </a:spcBef>
              <a:spcAft>
                <a:spcPts val="0"/>
              </a:spcAft>
              <a:buClr>
                <a:schemeClr val="dk1"/>
              </a:buClr>
              <a:buSzPts val="2800"/>
              <a:buNone/>
              <a:defRPr sz="3735">
                <a:solidFill>
                  <a:schemeClr val="dk1"/>
                </a:solidFill>
              </a:defRPr>
            </a:lvl8pPr>
            <a:lvl9pPr lvl="8">
              <a:spcBef>
                <a:spcPts val="0"/>
              </a:spcBef>
              <a:spcAft>
                <a:spcPts val="0"/>
              </a:spcAft>
              <a:buClr>
                <a:schemeClr val="dk1"/>
              </a:buClr>
              <a:buSzPts val="2800"/>
              <a:buNone/>
              <a:defRPr sz="3735">
                <a:solidFill>
                  <a:schemeClr val="dk1"/>
                </a:solidFill>
              </a:defRPr>
            </a:lvl9pPr>
          </a:lstStyle>
          <a:p/>
        </p:txBody>
      </p:sp>
      <p:sp>
        <p:nvSpPr>
          <p:cNvPr id="7" name="Google Shape;7;p1"/>
          <p:cNvSpPr txBox="1"/>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600" lvl="0" indent="-457200">
              <a:lnSpc>
                <a:spcPct val="115000"/>
              </a:lnSpc>
              <a:spcBef>
                <a:spcPts val="0"/>
              </a:spcBef>
              <a:spcAft>
                <a:spcPts val="0"/>
              </a:spcAft>
              <a:buClr>
                <a:schemeClr val="dk2"/>
              </a:buClr>
              <a:buSzPts val="1800"/>
              <a:buChar char="●"/>
              <a:defRPr sz="2400">
                <a:solidFill>
                  <a:schemeClr val="dk2"/>
                </a:solidFill>
              </a:defRPr>
            </a:lvl1pPr>
            <a:lvl2pPr marL="1219200" lvl="1" indent="-423545">
              <a:lnSpc>
                <a:spcPct val="115000"/>
              </a:lnSpc>
              <a:spcBef>
                <a:spcPct val="427000"/>
              </a:spcBef>
              <a:spcAft>
                <a:spcPts val="0"/>
              </a:spcAft>
              <a:buClr>
                <a:schemeClr val="dk2"/>
              </a:buClr>
              <a:buSzPts val="1400"/>
              <a:buChar char="○"/>
              <a:defRPr>
                <a:solidFill>
                  <a:schemeClr val="dk2"/>
                </a:solidFill>
              </a:defRPr>
            </a:lvl2pPr>
            <a:lvl3pPr marL="1828800" lvl="2" indent="-423545">
              <a:lnSpc>
                <a:spcPct val="115000"/>
              </a:lnSpc>
              <a:spcBef>
                <a:spcPct val="427000"/>
              </a:spcBef>
              <a:spcAft>
                <a:spcPts val="0"/>
              </a:spcAft>
              <a:buClr>
                <a:schemeClr val="dk2"/>
              </a:buClr>
              <a:buSzPts val="1400"/>
              <a:buChar char="■"/>
              <a:defRPr>
                <a:solidFill>
                  <a:schemeClr val="dk2"/>
                </a:solidFill>
              </a:defRPr>
            </a:lvl3pPr>
            <a:lvl4pPr marL="2438400" lvl="3" indent="-423545">
              <a:lnSpc>
                <a:spcPct val="115000"/>
              </a:lnSpc>
              <a:spcBef>
                <a:spcPct val="427000"/>
              </a:spcBef>
              <a:spcAft>
                <a:spcPts val="0"/>
              </a:spcAft>
              <a:buClr>
                <a:schemeClr val="dk2"/>
              </a:buClr>
              <a:buSzPts val="1400"/>
              <a:buChar char="●"/>
              <a:defRPr>
                <a:solidFill>
                  <a:schemeClr val="dk2"/>
                </a:solidFill>
              </a:defRPr>
            </a:lvl4pPr>
            <a:lvl5pPr marL="3048000" lvl="4" indent="-423545">
              <a:lnSpc>
                <a:spcPct val="115000"/>
              </a:lnSpc>
              <a:spcBef>
                <a:spcPct val="427000"/>
              </a:spcBef>
              <a:spcAft>
                <a:spcPts val="0"/>
              </a:spcAft>
              <a:buClr>
                <a:schemeClr val="dk2"/>
              </a:buClr>
              <a:buSzPts val="1400"/>
              <a:buChar char="○"/>
              <a:defRPr>
                <a:solidFill>
                  <a:schemeClr val="dk2"/>
                </a:solidFill>
              </a:defRPr>
            </a:lvl5pPr>
            <a:lvl6pPr marL="3657600" lvl="5" indent="-423545">
              <a:lnSpc>
                <a:spcPct val="115000"/>
              </a:lnSpc>
              <a:spcBef>
                <a:spcPct val="427000"/>
              </a:spcBef>
              <a:spcAft>
                <a:spcPts val="0"/>
              </a:spcAft>
              <a:buClr>
                <a:schemeClr val="dk2"/>
              </a:buClr>
              <a:buSzPts val="1400"/>
              <a:buChar char="■"/>
              <a:defRPr>
                <a:solidFill>
                  <a:schemeClr val="dk2"/>
                </a:solidFill>
              </a:defRPr>
            </a:lvl6pPr>
            <a:lvl7pPr marL="4267200" lvl="6" indent="-423545">
              <a:lnSpc>
                <a:spcPct val="115000"/>
              </a:lnSpc>
              <a:spcBef>
                <a:spcPct val="427000"/>
              </a:spcBef>
              <a:spcAft>
                <a:spcPts val="0"/>
              </a:spcAft>
              <a:buClr>
                <a:schemeClr val="dk2"/>
              </a:buClr>
              <a:buSzPts val="1400"/>
              <a:buChar char="●"/>
              <a:defRPr>
                <a:solidFill>
                  <a:schemeClr val="dk2"/>
                </a:solidFill>
              </a:defRPr>
            </a:lvl7pPr>
            <a:lvl8pPr marL="4876800" lvl="7" indent="-423545">
              <a:lnSpc>
                <a:spcPct val="115000"/>
              </a:lnSpc>
              <a:spcBef>
                <a:spcPct val="427000"/>
              </a:spcBef>
              <a:spcAft>
                <a:spcPts val="0"/>
              </a:spcAft>
              <a:buClr>
                <a:schemeClr val="dk2"/>
              </a:buClr>
              <a:buSzPts val="1400"/>
              <a:buChar char="○"/>
              <a:defRPr>
                <a:solidFill>
                  <a:schemeClr val="dk2"/>
                </a:solidFill>
              </a:defRPr>
            </a:lvl8pPr>
            <a:lvl9pPr marL="5486400" lvl="8" indent="-423545">
              <a:lnSpc>
                <a:spcPct val="115000"/>
              </a:lnSpc>
              <a:spcBef>
                <a:spcPct val="4270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5">
                <a:solidFill>
                  <a:schemeClr val="dk2"/>
                </a:solidFill>
              </a:defRPr>
            </a:lvl1pPr>
            <a:lvl2pPr lvl="1" algn="r">
              <a:buNone/>
              <a:defRPr sz="1335">
                <a:solidFill>
                  <a:schemeClr val="dk2"/>
                </a:solidFill>
              </a:defRPr>
            </a:lvl2pPr>
            <a:lvl3pPr lvl="2" algn="r">
              <a:buNone/>
              <a:defRPr sz="1335">
                <a:solidFill>
                  <a:schemeClr val="dk2"/>
                </a:solidFill>
              </a:defRPr>
            </a:lvl3pPr>
            <a:lvl4pPr lvl="3" algn="r">
              <a:buNone/>
              <a:defRPr sz="1335">
                <a:solidFill>
                  <a:schemeClr val="dk2"/>
                </a:solidFill>
              </a:defRPr>
            </a:lvl4pPr>
            <a:lvl5pPr lvl="4" algn="r">
              <a:buNone/>
              <a:defRPr sz="1335">
                <a:solidFill>
                  <a:schemeClr val="dk2"/>
                </a:solidFill>
              </a:defRPr>
            </a:lvl5pPr>
            <a:lvl6pPr lvl="5" algn="r">
              <a:buNone/>
              <a:defRPr sz="1335">
                <a:solidFill>
                  <a:schemeClr val="dk2"/>
                </a:solidFill>
              </a:defRPr>
            </a:lvl6pPr>
            <a:lvl7pPr lvl="6" algn="r">
              <a:buNone/>
              <a:defRPr sz="1335">
                <a:solidFill>
                  <a:schemeClr val="dk2"/>
                </a:solidFill>
              </a:defRPr>
            </a:lvl7pPr>
            <a:lvl8pPr lvl="7" algn="r">
              <a:buNone/>
              <a:defRPr sz="1335">
                <a:solidFill>
                  <a:schemeClr val="dk2"/>
                </a:solidFill>
              </a:defRPr>
            </a:lvl8pPr>
            <a:lvl9pPr lvl="8" algn="r">
              <a:buNone/>
              <a:defRPr sz="1335">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pic>
        <p:nvPicPr>
          <p:cNvPr id="10" name="Google Shape;10;p2"/>
          <p:cNvPicPr preferRelativeResize="0"/>
          <p:nvPr userDrawn="1"/>
        </p:nvPicPr>
        <p:blipFill>
          <a:blip r:embed="rId24"/>
          <a:stretch>
            <a:fillRect/>
          </a:stretch>
        </p:blipFill>
        <p:spPr>
          <a:xfrm>
            <a:off x="10593706" y="-162656"/>
            <a:ext cx="1625459" cy="1595852"/>
          </a:xfrm>
          <a:prstGeom prst="rect">
            <a:avLst/>
          </a:prstGeom>
          <a:noFill/>
          <a:ln>
            <a:noFill/>
          </a:ln>
        </p:spPr>
      </p:pic>
      <p:pic>
        <p:nvPicPr>
          <p:cNvPr id="82" name="Google Shape;82;p13"/>
          <p:cNvPicPr preferRelativeResize="0"/>
          <p:nvPr userDrawn="1"/>
        </p:nvPicPr>
        <p:blipFill>
          <a:blip r:embed="rId25"/>
          <a:stretch>
            <a:fillRect/>
          </a:stretch>
        </p:blipFill>
        <p:spPr>
          <a:xfrm>
            <a:off x="10806522" y="203200"/>
            <a:ext cx="1221568" cy="8475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865"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1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image" Target="../media/image1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image" Target="../media/image19.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image" Target="../media/image20.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image" Target="../media/image21.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image" Target="../media/image22.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image" Target="../media/image23.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image" Target="../media/image24.jpe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image" Target="../media/image25.jpeg"/></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image" Target="../media/image31.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image" Target="../media/image32.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image" Target="../media/image33.jpe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image" Target="../media/image34.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image" Target="../media/image35.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image" Target="../media/image36.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image" Target="../media/image37.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2"/>
          <p:cNvSpPr txBox="1"/>
          <p:nvPr>
            <p:ph type="ctrTitle"/>
          </p:nvPr>
        </p:nvSpPr>
        <p:spPr>
          <a:xfrm>
            <a:off x="804000" y="1999200"/>
            <a:ext cx="10067200" cy="1252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lt1"/>
                </a:solidFill>
                <a:latin typeface="Oswald Medium"/>
                <a:ea typeface="Oswald Medium"/>
                <a:cs typeface="Oswald Medium"/>
                <a:sym typeface="Oswald Medium"/>
              </a:rPr>
              <a:t>SDLC</a:t>
            </a:r>
            <a:endParaRPr lang="en-US" altLang="en-GB" b="0">
              <a:solidFill>
                <a:schemeClr val="lt1"/>
              </a:solidFill>
              <a:latin typeface="Oswald Medium"/>
              <a:ea typeface="Oswald Medium"/>
              <a:cs typeface="Oswald Medium"/>
              <a:sym typeface="Oswald Medium"/>
            </a:endParaRPr>
          </a:p>
        </p:txBody>
      </p:sp>
      <p:sp>
        <p:nvSpPr>
          <p:cNvPr id="132" name="Google Shape;132;p22"/>
          <p:cNvSpPr txBox="1"/>
          <p:nvPr>
            <p:ph type="subTitle" idx="1"/>
          </p:nvPr>
        </p:nvSpPr>
        <p:spPr>
          <a:xfrm>
            <a:off x="812800" y="3759200"/>
            <a:ext cx="10551200" cy="1056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2935">
                <a:solidFill>
                  <a:schemeClr val="lt1"/>
                </a:solidFill>
                <a:latin typeface="Poppins Light"/>
                <a:ea typeface="Poppins Light"/>
                <a:cs typeface="Poppins Light"/>
                <a:sym typeface="Poppins Light"/>
              </a:rPr>
              <a:t>Sunil Nagaraj</a:t>
            </a:r>
            <a:r>
              <a:rPr lang="en-GB" sz="2935">
                <a:solidFill>
                  <a:schemeClr val="lt1"/>
                </a:solidFill>
                <a:latin typeface="Poppins Light"/>
                <a:ea typeface="Poppins Light"/>
                <a:cs typeface="Poppins Light"/>
                <a:sym typeface="Poppins Light"/>
              </a:rPr>
              <a:t> , </a:t>
            </a:r>
            <a:r>
              <a:rPr lang="en-US" altLang="en-GB" sz="2935">
                <a:solidFill>
                  <a:schemeClr val="lt1"/>
                </a:solidFill>
                <a:latin typeface="Poppins Light"/>
                <a:ea typeface="Poppins Light"/>
                <a:cs typeface="Poppins Light"/>
                <a:sym typeface="Poppins Light"/>
              </a:rPr>
              <a:t>21/10/21</a:t>
            </a:r>
            <a:r>
              <a:rPr lang="en-GB" sz="2935">
                <a:solidFill>
                  <a:schemeClr val="lt1"/>
                </a:solidFill>
                <a:latin typeface="Poppins Light"/>
                <a:ea typeface="Poppins Light"/>
                <a:cs typeface="Poppins Light"/>
                <a:sym typeface="Poppins Light"/>
              </a:rPr>
              <a:t> </a:t>
            </a:r>
            <a:endParaRPr sz="2935">
              <a:solidFill>
                <a:schemeClr val="lt1"/>
              </a:solidFill>
              <a:latin typeface="Poppins Light"/>
              <a:ea typeface="Poppins Light"/>
              <a:cs typeface="Poppins Light"/>
              <a:sym typeface="Poppi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High level design on SDLC, software analysis will convert the requirements into a usable product in terms of functional architecture and data base design. </a:t>
            </a:r>
            <a:endParaRPr lang="en-US" dirty="0"/>
          </a:p>
          <a:p>
            <a:endParaRPr lang="en-IN" dirty="0" smtClean="0"/>
          </a:p>
          <a:p>
            <a:r>
              <a:rPr lang="en-US" dirty="0"/>
              <a:t>It designs the over all architecture of the entire system from main module to all sub module. This is very useful for the developers to understand the flow of the system. </a:t>
            </a:r>
            <a:endParaRPr lang="en-US" dirty="0"/>
          </a:p>
          <a:p>
            <a:endParaRPr lang="en-IN" dirty="0" smtClean="0"/>
          </a:p>
          <a:p>
            <a:r>
              <a:rPr lang="en-US" dirty="0"/>
              <a:t>For this the entry criteria are the requirement document that is SRS and the exit criteria will be the HLD projects standards the functional design and the database design documents</a:t>
            </a:r>
            <a:endParaRPr lang="en-IN" dirty="0"/>
          </a:p>
        </p:txBody>
      </p:sp>
      <p:sp>
        <p:nvSpPr>
          <p:cNvPr id="3" name="Title 2"/>
          <p:cNvSpPr>
            <a:spLocks noGrp="1"/>
          </p:cNvSpPr>
          <p:nvPr>
            <p:ph type="title"/>
          </p:nvPr>
        </p:nvSpPr>
        <p:spPr/>
        <p:txBody>
          <a:bodyPr/>
          <a:lstStyle/>
          <a:p>
            <a:r>
              <a:rPr lang="en-IN" dirty="0" smtClean="0"/>
              <a:t>High Level Design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Specification for each program in the system is finalized</a:t>
            </a:r>
            <a:endParaRPr lang="en-US" dirty="0"/>
          </a:p>
          <a:p>
            <a:endParaRPr lang="en-IN" dirty="0" smtClean="0"/>
          </a:p>
          <a:p>
            <a:r>
              <a:rPr lang="en-US" dirty="0"/>
              <a:t>In Low level design we create more detail and </a:t>
            </a:r>
            <a:r>
              <a:rPr lang="en-US" dirty="0" smtClean="0"/>
              <a:t>specific </a:t>
            </a:r>
            <a:r>
              <a:rPr lang="en-US" dirty="0"/>
              <a:t>design of the system. </a:t>
            </a:r>
            <a:endParaRPr lang="en-US" dirty="0"/>
          </a:p>
          <a:p>
            <a:endParaRPr lang="en-IN" dirty="0" smtClean="0"/>
          </a:p>
          <a:p>
            <a:r>
              <a:rPr lang="en-US" dirty="0"/>
              <a:t>The Low level document gives the design of the actual program code which is designed based on the HLD </a:t>
            </a:r>
            <a:r>
              <a:rPr lang="en-US" dirty="0" smtClean="0"/>
              <a:t>document</a:t>
            </a:r>
            <a:endParaRPr lang="en-US" dirty="0" smtClean="0"/>
          </a:p>
          <a:p>
            <a:endParaRPr lang="en-US" dirty="0"/>
          </a:p>
          <a:p>
            <a:r>
              <a:rPr lang="en-US" dirty="0"/>
              <a:t>Functionality and logic is designed in detail for sub-modules. </a:t>
            </a:r>
            <a:endParaRPr lang="en-US" dirty="0"/>
          </a:p>
          <a:p>
            <a:endParaRPr lang="en-IN" dirty="0"/>
          </a:p>
        </p:txBody>
      </p:sp>
      <p:sp>
        <p:nvSpPr>
          <p:cNvPr id="3" name="Title 2"/>
          <p:cNvSpPr>
            <a:spLocks noGrp="1"/>
          </p:cNvSpPr>
          <p:nvPr>
            <p:ph type="title"/>
          </p:nvPr>
        </p:nvSpPr>
        <p:spPr/>
        <p:txBody>
          <a:bodyPr/>
          <a:lstStyle/>
          <a:p>
            <a:r>
              <a:rPr lang="en-IN" dirty="0" smtClean="0"/>
              <a:t>Low Level Design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After design we do coding.</a:t>
            </a:r>
            <a:endParaRPr lang="en-US" dirty="0"/>
          </a:p>
          <a:p>
            <a:endParaRPr lang="en-IN" dirty="0" smtClean="0"/>
          </a:p>
          <a:p>
            <a:r>
              <a:rPr lang="en-US" dirty="0"/>
              <a:t>The design must be translated into machine readable form.</a:t>
            </a:r>
            <a:endParaRPr lang="en-US" dirty="0"/>
          </a:p>
          <a:p>
            <a:endParaRPr lang="en-IN" dirty="0" smtClean="0"/>
          </a:p>
          <a:p>
            <a:r>
              <a:rPr lang="en-US" dirty="0"/>
              <a:t>Different High level programming languages like c, </a:t>
            </a:r>
            <a:r>
              <a:rPr lang="en-US" dirty="0" err="1"/>
              <a:t>c++</a:t>
            </a:r>
            <a:r>
              <a:rPr lang="en-US" dirty="0"/>
              <a:t>, java are used for coding.</a:t>
            </a:r>
            <a:endParaRPr lang="en-US" dirty="0"/>
          </a:p>
          <a:p>
            <a:endParaRPr lang="en-IN" dirty="0" smtClean="0"/>
          </a:p>
          <a:p>
            <a:r>
              <a:rPr lang="en-US" dirty="0"/>
              <a:t>With respect to the type of application, the right programming language is chosen.</a:t>
            </a:r>
            <a:endParaRPr lang="en-US" dirty="0"/>
          </a:p>
          <a:p>
            <a:endParaRPr lang="en-IN" dirty="0"/>
          </a:p>
        </p:txBody>
      </p:sp>
      <p:sp>
        <p:nvSpPr>
          <p:cNvPr id="3" name="Title 2"/>
          <p:cNvSpPr>
            <a:spLocks noGrp="1"/>
          </p:cNvSpPr>
          <p:nvPr>
            <p:ph type="title"/>
          </p:nvPr>
        </p:nvSpPr>
        <p:spPr/>
        <p:txBody>
          <a:bodyPr/>
          <a:lstStyle/>
          <a:p>
            <a:r>
              <a:rPr lang="en-IN" dirty="0" smtClean="0"/>
              <a:t>Coding Phase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Once code is generated , the software program testing begins.</a:t>
            </a:r>
            <a:endParaRPr lang="en-US" dirty="0"/>
          </a:p>
          <a:p>
            <a:endParaRPr lang="en-IN" dirty="0" smtClean="0"/>
          </a:p>
          <a:p>
            <a:r>
              <a:rPr lang="en-US" dirty="0"/>
              <a:t>Testing </a:t>
            </a:r>
            <a:r>
              <a:rPr lang="en-US" dirty="0" smtClean="0"/>
              <a:t>is </a:t>
            </a:r>
            <a:r>
              <a:rPr lang="en-US" dirty="0"/>
              <a:t>catching bugs </a:t>
            </a:r>
            <a:r>
              <a:rPr lang="en-US" dirty="0" smtClean="0"/>
              <a:t>on </a:t>
            </a:r>
            <a:r>
              <a:rPr lang="en-US" dirty="0"/>
              <a:t>executing the program</a:t>
            </a:r>
            <a:r>
              <a:rPr lang="en-US" dirty="0" smtClean="0"/>
              <a:t>.</a:t>
            </a:r>
            <a:endParaRPr lang="en-US" dirty="0" smtClean="0"/>
          </a:p>
          <a:p>
            <a:endParaRPr lang="en-US" dirty="0"/>
          </a:p>
          <a:p>
            <a:r>
              <a:rPr lang="en-US" dirty="0" smtClean="0"/>
              <a:t>Testing is the process of confirming whether developed software meets the customer expectations</a:t>
            </a:r>
            <a:endParaRPr lang="en-US" dirty="0" smtClean="0"/>
          </a:p>
          <a:p>
            <a:endParaRPr lang="en-US" dirty="0"/>
          </a:p>
          <a:p>
            <a:endParaRPr lang="en-IN" dirty="0"/>
          </a:p>
        </p:txBody>
      </p:sp>
      <p:sp>
        <p:nvSpPr>
          <p:cNvPr id="3" name="Title 2"/>
          <p:cNvSpPr>
            <a:spLocks noGrp="1"/>
          </p:cNvSpPr>
          <p:nvPr>
            <p:ph type="title"/>
          </p:nvPr>
        </p:nvSpPr>
        <p:spPr/>
        <p:txBody>
          <a:bodyPr/>
          <a:lstStyle/>
          <a:p>
            <a:r>
              <a:rPr lang="en-IN" dirty="0" smtClean="0"/>
              <a:t>Testing Phase</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A good software product should effectively respond to the changing requirement of the customer or user. </a:t>
            </a:r>
            <a:endParaRPr lang="en-US" dirty="0" smtClean="0"/>
          </a:p>
          <a:p>
            <a:endParaRPr lang="en-US" dirty="0"/>
          </a:p>
          <a:p>
            <a:r>
              <a:rPr lang="en-US" dirty="0" smtClean="0"/>
              <a:t>Any modification which needs to be taken care in the developed software will happen in maintenance phase</a:t>
            </a:r>
            <a:endParaRPr lang="en-US" dirty="0"/>
          </a:p>
          <a:p>
            <a:endParaRPr lang="en-IN" dirty="0"/>
          </a:p>
        </p:txBody>
      </p:sp>
      <p:sp>
        <p:nvSpPr>
          <p:cNvPr id="3" name="Title 2"/>
          <p:cNvSpPr>
            <a:spLocks noGrp="1"/>
          </p:cNvSpPr>
          <p:nvPr>
            <p:ph type="title"/>
          </p:nvPr>
        </p:nvSpPr>
        <p:spPr/>
        <p:txBody>
          <a:bodyPr/>
          <a:lstStyle/>
          <a:p>
            <a:r>
              <a:rPr lang="en-IN" dirty="0" smtClean="0"/>
              <a:t>Maintenance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smtClean="0"/>
              <a:t>SDLC Models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marL="0" indent="0">
              <a:buNone/>
            </a:pPr>
            <a:r>
              <a:rPr lang="en-US" dirty="0"/>
              <a:t>Generic software process models</a:t>
            </a:r>
            <a:endParaRPr lang="en-US" dirty="0"/>
          </a:p>
          <a:p>
            <a:r>
              <a:rPr lang="en-US" dirty="0"/>
              <a:t>Waterfall model</a:t>
            </a:r>
            <a:endParaRPr lang="en-US" dirty="0"/>
          </a:p>
          <a:p>
            <a:r>
              <a:rPr lang="en-US" dirty="0"/>
              <a:t>Evolutionary models</a:t>
            </a:r>
            <a:endParaRPr lang="en-US" dirty="0"/>
          </a:p>
          <a:p>
            <a:pPr lvl="1"/>
            <a:r>
              <a:rPr lang="en-US" dirty="0"/>
              <a:t>Prototyping model</a:t>
            </a:r>
            <a:endParaRPr lang="en-US" dirty="0"/>
          </a:p>
          <a:p>
            <a:pPr lvl="1"/>
            <a:r>
              <a:rPr lang="en-US" dirty="0"/>
              <a:t>Spiral model</a:t>
            </a:r>
            <a:endParaRPr lang="en-US" dirty="0"/>
          </a:p>
          <a:p>
            <a:r>
              <a:rPr lang="en-US" dirty="0"/>
              <a:t>Incremental models</a:t>
            </a:r>
            <a:endParaRPr lang="en-US" dirty="0"/>
          </a:p>
          <a:p>
            <a:pPr lvl="1"/>
            <a:r>
              <a:rPr lang="en-US" dirty="0"/>
              <a:t>Iterative model</a:t>
            </a:r>
            <a:endParaRPr lang="en-US" dirty="0"/>
          </a:p>
          <a:p>
            <a:pPr lvl="1"/>
            <a:r>
              <a:rPr lang="en-US" dirty="0"/>
              <a:t>RAD model</a:t>
            </a:r>
            <a:endParaRPr lang="en-US" dirty="0"/>
          </a:p>
          <a:p>
            <a:r>
              <a:rPr lang="en-US" dirty="0"/>
              <a:t>Agile models</a:t>
            </a:r>
            <a:endParaRPr lang="en-US" dirty="0"/>
          </a:p>
          <a:p>
            <a:pPr lvl="1"/>
            <a:r>
              <a:rPr lang="en-US" dirty="0" smtClean="0"/>
              <a:t>Scrum</a:t>
            </a:r>
            <a:endParaRPr lang="en-US" dirty="0"/>
          </a:p>
          <a:p>
            <a:endParaRPr lang="en-US" dirty="0"/>
          </a:p>
        </p:txBody>
      </p:sp>
      <p:sp>
        <p:nvSpPr>
          <p:cNvPr id="4" name="Title 3"/>
          <p:cNvSpPr>
            <a:spLocks noGrp="1"/>
          </p:cNvSpPr>
          <p:nvPr>
            <p:ph type="title"/>
          </p:nvPr>
        </p:nvSpPr>
        <p:spPr/>
        <p:txBody>
          <a:bodyPr/>
          <a:lstStyle/>
          <a:p>
            <a:r>
              <a:rPr lang="en-US" dirty="0"/>
              <a:t>SDLC MODELS</a:t>
            </a:r>
            <a:endParaRPr lang="en-US" dirty="0"/>
          </a:p>
        </p:txBody>
      </p:sp>
      <p:pic>
        <p:nvPicPr>
          <p:cNvPr id="8" name="Picture 14" descr="C:\Users\gaithal\AppData\Local\Microsoft\Windows\Temporary Internet Files\Content.IE5\0WACOOBJ\internet-business-models[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26215" y="1742500"/>
            <a:ext cx="4369459" cy="4351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a:spcAft>
                <a:spcPts val="600"/>
              </a:spcAft>
            </a:pPr>
            <a:r>
              <a:rPr lang="en-US" dirty="0"/>
              <a:t>Classical life cycle and linear sequential model is widely used</a:t>
            </a:r>
            <a:endParaRPr lang="en-US" dirty="0"/>
          </a:p>
          <a:p>
            <a:pPr>
              <a:spcAft>
                <a:spcPts val="600"/>
              </a:spcAft>
            </a:pPr>
            <a:r>
              <a:rPr lang="en-US" dirty="0"/>
              <a:t>Suggests a systematic sequential approach:</a:t>
            </a:r>
            <a:endParaRPr lang="en-US" dirty="0"/>
          </a:p>
          <a:p>
            <a:pPr lvl="1">
              <a:spcAft>
                <a:spcPts val="600"/>
              </a:spcAft>
            </a:pPr>
            <a:r>
              <a:rPr lang="en-US" dirty="0" smtClean="0"/>
              <a:t>Conception &amp; Initiation</a:t>
            </a:r>
            <a:endParaRPr lang="en-US" dirty="0" smtClean="0"/>
          </a:p>
          <a:p>
            <a:pPr lvl="1">
              <a:spcAft>
                <a:spcPts val="600"/>
              </a:spcAft>
            </a:pPr>
            <a:r>
              <a:rPr lang="en-US" dirty="0" smtClean="0"/>
              <a:t>Analysis</a:t>
            </a:r>
            <a:endParaRPr lang="en-US" dirty="0" smtClean="0"/>
          </a:p>
          <a:p>
            <a:pPr lvl="1">
              <a:spcAft>
                <a:spcPts val="600"/>
              </a:spcAft>
            </a:pPr>
            <a:r>
              <a:rPr lang="en-US" dirty="0" smtClean="0"/>
              <a:t>Design</a:t>
            </a:r>
            <a:endParaRPr lang="en-US" dirty="0" smtClean="0"/>
          </a:p>
          <a:p>
            <a:pPr lvl="1">
              <a:spcAft>
                <a:spcPts val="600"/>
              </a:spcAft>
            </a:pPr>
            <a:r>
              <a:rPr lang="en-US" dirty="0" smtClean="0"/>
              <a:t>Construction</a:t>
            </a:r>
            <a:endParaRPr lang="en-US" dirty="0" smtClean="0"/>
          </a:p>
          <a:p>
            <a:pPr lvl="1">
              <a:spcAft>
                <a:spcPts val="600"/>
              </a:spcAft>
            </a:pPr>
            <a:r>
              <a:rPr lang="en-US" dirty="0" smtClean="0"/>
              <a:t>Testing</a:t>
            </a:r>
            <a:endParaRPr lang="en-US" dirty="0" smtClean="0"/>
          </a:p>
          <a:p>
            <a:pPr lvl="1">
              <a:spcAft>
                <a:spcPts val="600"/>
              </a:spcAft>
            </a:pPr>
            <a:r>
              <a:rPr lang="en-US" dirty="0" smtClean="0"/>
              <a:t>Deployment</a:t>
            </a:r>
            <a:endParaRPr lang="en-US" dirty="0" smtClean="0"/>
          </a:p>
          <a:p>
            <a:pPr lvl="1">
              <a:spcAft>
                <a:spcPts val="600"/>
              </a:spcAft>
            </a:pPr>
            <a:r>
              <a:rPr lang="en-US" dirty="0" smtClean="0"/>
              <a:t>Maintenance / Support</a:t>
            </a:r>
            <a:endParaRPr lang="en-US" dirty="0" smtClean="0"/>
          </a:p>
          <a:p>
            <a:pPr>
              <a:spcAft>
                <a:spcPts val="600"/>
              </a:spcAft>
            </a:pPr>
            <a:endParaRPr lang="en-US" dirty="0"/>
          </a:p>
        </p:txBody>
      </p:sp>
      <p:sp>
        <p:nvSpPr>
          <p:cNvPr id="4" name="Title 3"/>
          <p:cNvSpPr>
            <a:spLocks noGrp="1"/>
          </p:cNvSpPr>
          <p:nvPr>
            <p:ph type="title"/>
          </p:nvPr>
        </p:nvSpPr>
        <p:spPr/>
        <p:txBody>
          <a:bodyPr/>
          <a:lstStyle/>
          <a:p>
            <a:r>
              <a:rPr lang="en-US" dirty="0" smtClean="0"/>
              <a:t>WATERFALL </a:t>
            </a:r>
            <a:r>
              <a:rPr lang="en-US" dirty="0"/>
              <a:t>MODEL</a:t>
            </a:r>
            <a:endParaRPr lang="en-US" dirty="0"/>
          </a:p>
        </p:txBody>
      </p:sp>
      <p:graphicFrame>
        <p:nvGraphicFramePr>
          <p:cNvPr id="12" name="Picture Placeholder 11"/>
          <p:cNvGraphicFramePr>
            <a:graphicFrameLocks noGrp="1"/>
          </p:cNvGraphicFramePr>
          <p:nvPr>
            <p:ph type="pic" idx="13"/>
          </p:nvPr>
        </p:nvGraphicFramePr>
        <p:xfrm>
          <a:off x="7412038" y="1743075"/>
          <a:ext cx="4544435"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pPr marL="0" indent="0">
              <a:buNone/>
            </a:pPr>
            <a:r>
              <a:rPr lang="en-US" dirty="0" smtClean="0"/>
              <a:t>Phases of Waterfall Model</a:t>
            </a:r>
            <a:endParaRPr lang="en-US" dirty="0" smtClean="0"/>
          </a:p>
          <a:p>
            <a:r>
              <a:rPr lang="en-US" dirty="0" smtClean="0"/>
              <a:t>Initial analysis</a:t>
            </a:r>
            <a:endParaRPr lang="en-US" dirty="0" smtClean="0"/>
          </a:p>
          <a:p>
            <a:pPr lvl="1"/>
            <a:r>
              <a:rPr lang="en-US" dirty="0" smtClean="0"/>
              <a:t>Specifying </a:t>
            </a:r>
            <a:r>
              <a:rPr lang="en-US" dirty="0"/>
              <a:t>the problem background, business goals and success </a:t>
            </a:r>
            <a:r>
              <a:rPr lang="en-US" dirty="0" smtClean="0"/>
              <a:t>criteria</a:t>
            </a:r>
            <a:endParaRPr lang="en-US" dirty="0" smtClean="0"/>
          </a:p>
          <a:p>
            <a:r>
              <a:rPr lang="en-US" dirty="0" smtClean="0"/>
              <a:t>Requirement analysis and definition</a:t>
            </a:r>
            <a:endParaRPr lang="en-US" dirty="0" smtClean="0"/>
          </a:p>
          <a:p>
            <a:pPr lvl="1"/>
            <a:r>
              <a:rPr lang="en-US" dirty="0" smtClean="0"/>
              <a:t>The goals and constraints of the system to be developed are established in consultation with system users</a:t>
            </a:r>
            <a:endParaRPr lang="en-US" dirty="0" smtClean="0"/>
          </a:p>
          <a:p>
            <a:pPr lvl="1"/>
            <a:r>
              <a:rPr lang="en-US" dirty="0" smtClean="0"/>
              <a:t>They are then defined in detail and serve as a system specification</a:t>
            </a:r>
            <a:endParaRPr lang="en-US" dirty="0" smtClean="0"/>
          </a:p>
          <a:p>
            <a:r>
              <a:rPr lang="en-US" dirty="0" smtClean="0"/>
              <a:t>System and software design</a:t>
            </a:r>
            <a:endParaRPr lang="en-US" dirty="0" smtClean="0"/>
          </a:p>
          <a:p>
            <a:pPr lvl="1"/>
            <a:r>
              <a:rPr lang="en-US" dirty="0" smtClean="0"/>
              <a:t>Partitions the requirements to either hardware or software</a:t>
            </a:r>
            <a:endParaRPr lang="en-US" dirty="0" smtClean="0"/>
          </a:p>
          <a:p>
            <a:pPr lvl="1"/>
            <a:r>
              <a:rPr lang="en-US" dirty="0" smtClean="0"/>
              <a:t>Software design involves identification of necessary fundamentals of the software requirement and their relationship with those systems</a:t>
            </a:r>
            <a:endParaRPr lang="en-US" dirty="0" smtClean="0"/>
          </a:p>
          <a:p>
            <a:r>
              <a:rPr lang="en-US" dirty="0" smtClean="0"/>
              <a:t>Implementation</a:t>
            </a:r>
            <a:endParaRPr lang="en-US" dirty="0" smtClean="0"/>
          </a:p>
          <a:p>
            <a:pPr lvl="1"/>
            <a:r>
              <a:rPr lang="en-US" dirty="0" smtClean="0"/>
              <a:t>Whole of software components are integrated as a set of programming units</a:t>
            </a:r>
            <a:endParaRPr lang="en-US" dirty="0" smtClean="0"/>
          </a:p>
        </p:txBody>
      </p:sp>
      <p:sp>
        <p:nvSpPr>
          <p:cNvPr id="2" name="Title 1"/>
          <p:cNvSpPr>
            <a:spLocks noGrp="1"/>
          </p:cNvSpPr>
          <p:nvPr>
            <p:ph type="title"/>
          </p:nvPr>
        </p:nvSpPr>
        <p:spPr/>
        <p:txBody>
          <a:bodyPr/>
          <a:lstStyle/>
          <a:p>
            <a:r>
              <a:rPr lang="en-US" dirty="0" smtClean="0"/>
              <a:t>WATERFALL MODEL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US" dirty="0"/>
              <a:t>Phases of Waterfall Model (contd …)</a:t>
            </a:r>
            <a:endParaRPr lang="en-US" dirty="0"/>
          </a:p>
          <a:p>
            <a:r>
              <a:rPr lang="en-US" dirty="0"/>
              <a:t>Unit </a:t>
            </a:r>
            <a:r>
              <a:rPr lang="en-US" dirty="0" smtClean="0"/>
              <a:t>testing</a:t>
            </a:r>
            <a:endParaRPr lang="en-US" dirty="0"/>
          </a:p>
          <a:p>
            <a:pPr lvl="1"/>
            <a:r>
              <a:rPr lang="en-US" dirty="0"/>
              <a:t>Involves verifying that each unit meets its necessary requirement</a:t>
            </a:r>
            <a:endParaRPr lang="en-US" dirty="0"/>
          </a:p>
          <a:p>
            <a:r>
              <a:rPr lang="en-US" dirty="0"/>
              <a:t>Integration and </a:t>
            </a:r>
            <a:r>
              <a:rPr lang="en-US" dirty="0" smtClean="0"/>
              <a:t>system </a:t>
            </a:r>
            <a:r>
              <a:rPr lang="en-US" dirty="0"/>
              <a:t>testing</a:t>
            </a:r>
            <a:endParaRPr lang="en-US" dirty="0"/>
          </a:p>
          <a:p>
            <a:pPr lvl="1"/>
            <a:r>
              <a:rPr lang="en-US" dirty="0"/>
              <a:t>The individual program units are integrated and tested as a one complete system to ensure that all the necessary requirements have been met.</a:t>
            </a:r>
            <a:endParaRPr lang="en-US" dirty="0"/>
          </a:p>
          <a:p>
            <a:r>
              <a:rPr lang="en-US" dirty="0" smtClean="0"/>
              <a:t>Deployment/installation</a:t>
            </a:r>
            <a:endParaRPr lang="en-US" dirty="0"/>
          </a:p>
          <a:p>
            <a:pPr lvl="1"/>
            <a:r>
              <a:rPr lang="en-US" dirty="0"/>
              <a:t>After testing the system is installed in the final environment</a:t>
            </a:r>
            <a:endParaRPr lang="en-US" dirty="0"/>
          </a:p>
          <a:p>
            <a:r>
              <a:rPr lang="en-US" dirty="0"/>
              <a:t>Operation and </a:t>
            </a:r>
            <a:r>
              <a:rPr lang="en-US" dirty="0" smtClean="0"/>
              <a:t>maintenance</a:t>
            </a:r>
            <a:endParaRPr lang="en-US" dirty="0"/>
          </a:p>
          <a:p>
            <a:pPr lvl="1"/>
            <a:r>
              <a:rPr lang="en-US" dirty="0"/>
              <a:t>Longest life cycle phase</a:t>
            </a:r>
            <a:endParaRPr lang="en-US" dirty="0"/>
          </a:p>
          <a:p>
            <a:pPr lvl="1"/>
            <a:r>
              <a:rPr lang="en-US" dirty="0"/>
              <a:t>Involves correcting the encountered errors which were not discovered at earlier stages</a:t>
            </a:r>
            <a:endParaRPr lang="en-US" dirty="0"/>
          </a:p>
          <a:p>
            <a:pPr lvl="1"/>
            <a:r>
              <a:rPr lang="en-US" dirty="0"/>
              <a:t>Also by enhancing the systems services, new requirements are discovered</a:t>
            </a:r>
            <a:endParaRPr lang="en-US" dirty="0"/>
          </a:p>
          <a:p>
            <a:endParaRPr lang="en-US" dirty="0"/>
          </a:p>
        </p:txBody>
      </p:sp>
      <p:sp>
        <p:nvSpPr>
          <p:cNvPr id="3" name="Title 2"/>
          <p:cNvSpPr>
            <a:spLocks noGrp="1"/>
          </p:cNvSpPr>
          <p:nvPr>
            <p:ph type="title"/>
          </p:nvPr>
        </p:nvSpPr>
        <p:spPr/>
        <p:txBody>
          <a:bodyPr/>
          <a:lstStyle/>
          <a:p>
            <a:r>
              <a:rPr lang="en-US" dirty="0" smtClean="0"/>
              <a:t>WATERFALL </a:t>
            </a:r>
            <a:r>
              <a:rPr lang="en-US" dirty="0"/>
              <a:t>MODEL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IN" dirty="0"/>
          </a:p>
          <a:p>
            <a:endParaRPr lang="en-IN" dirty="0"/>
          </a:p>
          <a:p>
            <a:r>
              <a:rPr lang="en-IN" dirty="0"/>
              <a:t>Software Development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40" name="Content Placeholder 2"/>
          <p:cNvSpPr>
            <a:spLocks noGrp="1"/>
          </p:cNvSpPr>
          <p:nvPr>
            <p:ph idx="4294967295"/>
          </p:nvPr>
        </p:nvSpPr>
        <p:spPr>
          <a:xfrm>
            <a:off x="0" y="1379538"/>
            <a:ext cx="2967038" cy="449262"/>
          </a:xfrm>
          <a:prstGeom prst="rect">
            <a:avLst/>
          </a:prstGeom>
        </p:spPr>
        <p:txBody>
          <a:bodyPr/>
          <a:lstStyle/>
          <a:p>
            <a:pPr>
              <a:spcBef>
                <a:spcPct val="0"/>
              </a:spcBef>
              <a:buNone/>
            </a:pPr>
            <a:r>
              <a:rPr lang="en-US" sz="2400" b="1" dirty="0">
                <a:solidFill>
                  <a:srgbClr val="02918B"/>
                </a:solidFill>
                <a:latin typeface="Helvetica LT Std Cond" panose="020B0506020202030204" pitchFamily="34" charset="0"/>
                <a:ea typeface="+mj-ea"/>
                <a:cs typeface="+mj-cs"/>
              </a:rPr>
              <a:t>Traditional Model									</a:t>
            </a:r>
            <a:endParaRPr lang="en-US" sz="2400" b="1" dirty="0">
              <a:solidFill>
                <a:srgbClr val="02918B"/>
              </a:solidFill>
              <a:latin typeface="Helvetica LT Std Cond" panose="020B0506020202030204" pitchFamily="34" charset="0"/>
              <a:ea typeface="+mj-ea"/>
              <a:cs typeface="+mj-cs"/>
            </a:endParaRPr>
          </a:p>
        </p:txBody>
      </p:sp>
      <p:sp>
        <p:nvSpPr>
          <p:cNvPr id="6" name="Content Placeholder 2"/>
          <p:cNvSpPr txBox="1"/>
          <p:nvPr/>
        </p:nvSpPr>
        <p:spPr>
          <a:xfrm>
            <a:off x="7348879" y="1378796"/>
            <a:ext cx="3388710" cy="450497"/>
          </a:xfrm>
          <a:prstGeom prst="rect">
            <a:avLst/>
          </a:prstGeom>
        </p:spPr>
        <p:txBody>
          <a:bodyPr/>
          <a:lstStyle>
            <a:lvl1pPr marL="228600" indent="-228600">
              <a:lnSpc>
                <a:spcPct val="90000"/>
              </a:lnSpc>
              <a:spcBef>
                <a:spcPct val="0"/>
              </a:spcBef>
              <a:buFont typeface="Arial" panose="020B0704020202020204" pitchFamily="34" charset="0"/>
              <a:buNone/>
              <a:defRPr sz="2400" b="1">
                <a:solidFill>
                  <a:srgbClr val="02918B"/>
                </a:solidFill>
                <a:latin typeface="Helvetica LT Std Cond" panose="020B0506020202030204" pitchFamily="34" charset="0"/>
                <a:ea typeface="+mj-ea"/>
                <a:cs typeface="+mj-cs"/>
              </a:defRPr>
            </a:lvl1pPr>
            <a:lvl2pPr marL="685800" indent="-228600">
              <a:lnSpc>
                <a:spcPct val="90000"/>
              </a:lnSpc>
              <a:spcBef>
                <a:spcPts val="500"/>
              </a:spcBef>
              <a:buFont typeface="Arial" panose="020B0704020202020204" pitchFamily="34" charset="0"/>
              <a:buChar char="•"/>
              <a:defRPr sz="2400"/>
            </a:lvl2pPr>
            <a:lvl3pPr marL="1143000" indent="-228600">
              <a:lnSpc>
                <a:spcPct val="90000"/>
              </a:lnSpc>
              <a:spcBef>
                <a:spcPts val="500"/>
              </a:spcBef>
              <a:buFont typeface="Arial" panose="020B0704020202020204" pitchFamily="34" charset="0"/>
              <a:buChar char="•"/>
              <a:defRPr sz="2000"/>
            </a:lvl3pPr>
            <a:lvl4pPr marL="1600200" indent="-228600">
              <a:lnSpc>
                <a:spcPct val="90000"/>
              </a:lnSpc>
              <a:spcBef>
                <a:spcPts val="500"/>
              </a:spcBef>
              <a:buFont typeface="Arial" panose="020B0704020202020204" pitchFamily="34" charset="0"/>
              <a:buChar char="•"/>
            </a:lvl4pPr>
            <a:lvl5pPr marL="2057400" indent="-228600">
              <a:lnSpc>
                <a:spcPct val="90000"/>
              </a:lnSpc>
              <a:spcBef>
                <a:spcPts val="500"/>
              </a:spcBef>
              <a:buFont typeface="Arial" panose="020B0704020202020204" pitchFamily="34" charset="0"/>
              <a:buChar char="•"/>
            </a:lvl5pPr>
            <a:lvl6pPr marL="2514600" indent="-228600">
              <a:lnSpc>
                <a:spcPct val="90000"/>
              </a:lnSpc>
              <a:spcBef>
                <a:spcPts val="500"/>
              </a:spcBef>
              <a:buFont typeface="Arial" panose="020B0704020202020204" pitchFamily="34" charset="0"/>
              <a:buChar char="•"/>
            </a:lvl6pPr>
            <a:lvl7pPr marL="2971800" indent="-228600">
              <a:lnSpc>
                <a:spcPct val="90000"/>
              </a:lnSpc>
              <a:spcBef>
                <a:spcPts val="500"/>
              </a:spcBef>
              <a:buFont typeface="Arial" panose="020B0704020202020204" pitchFamily="34" charset="0"/>
              <a:buChar char="•"/>
            </a:lvl7pPr>
            <a:lvl8pPr marL="3429000" indent="-228600">
              <a:lnSpc>
                <a:spcPct val="90000"/>
              </a:lnSpc>
              <a:spcBef>
                <a:spcPts val="500"/>
              </a:spcBef>
              <a:buFont typeface="Arial" panose="020B0704020202020204" pitchFamily="34" charset="0"/>
              <a:buChar char="•"/>
            </a:lvl8pPr>
            <a:lvl9pPr marL="3886200" indent="-228600">
              <a:lnSpc>
                <a:spcPct val="90000"/>
              </a:lnSpc>
              <a:spcBef>
                <a:spcPts val="500"/>
              </a:spcBef>
              <a:buFont typeface="Arial" panose="020B0704020202020204" pitchFamily="34" charset="0"/>
              <a:buChar char="•"/>
            </a:lvl9pPr>
          </a:lstStyle>
          <a:p>
            <a:r>
              <a:rPr lang="en-US" dirty="0"/>
              <a:t>Practitioner’s Model							</a:t>
            </a:r>
            <a:endParaRPr lang="en-US" dirty="0"/>
          </a:p>
        </p:txBody>
      </p:sp>
      <p:graphicFrame>
        <p:nvGraphicFramePr>
          <p:cNvPr id="10" name="Diagram 9"/>
          <p:cNvGraphicFramePr/>
          <p:nvPr/>
        </p:nvGraphicFramePr>
        <p:xfrm>
          <a:off x="720293" y="1999089"/>
          <a:ext cx="5215558" cy="43740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60" name="Group 59"/>
          <p:cNvGrpSpPr/>
          <p:nvPr/>
        </p:nvGrpSpPr>
        <p:grpSpPr>
          <a:xfrm>
            <a:off x="6412576" y="2224437"/>
            <a:ext cx="5261316" cy="3916503"/>
            <a:chOff x="6412576" y="2224437"/>
            <a:chExt cx="5261316" cy="3916503"/>
          </a:xfrm>
        </p:grpSpPr>
        <p:cxnSp>
          <p:nvCxnSpPr>
            <p:cNvPr id="39" name="Straight Connector 38"/>
            <p:cNvCxnSpPr>
              <a:stCxn id="17" idx="1"/>
            </p:cNvCxnSpPr>
            <p:nvPr/>
          </p:nvCxnSpPr>
          <p:spPr>
            <a:xfrm flipH="1" flipV="1">
              <a:off x="7251455" y="3011676"/>
              <a:ext cx="201954" cy="2566"/>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9131169" y="5136077"/>
              <a:ext cx="0" cy="694573"/>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501539" y="4431641"/>
              <a:ext cx="0" cy="1399009"/>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838672" y="3732218"/>
              <a:ext cx="0" cy="2098432"/>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412576" y="2224437"/>
              <a:ext cx="1677760" cy="358004"/>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Helvetica LT Std Cond Light" panose="020B0406020202030204" pitchFamily="34" charset="0"/>
                </a:rPr>
                <a:t>Requirements</a:t>
              </a:r>
              <a:endParaRPr lang="en-US" dirty="0">
                <a:latin typeface="Helvetica LT Std Cond Light" panose="020B0406020202030204" pitchFamily="34" charset="0"/>
              </a:endParaRPr>
            </a:p>
          </p:txBody>
        </p:sp>
        <p:sp>
          <p:nvSpPr>
            <p:cNvPr id="13" name="Rounded Rectangle 12"/>
            <p:cNvSpPr/>
            <p:nvPr/>
          </p:nvSpPr>
          <p:spPr>
            <a:xfrm>
              <a:off x="8090336" y="3538335"/>
              <a:ext cx="1677760" cy="358004"/>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Helvetica LT Std Cond Light" panose="020B0406020202030204" pitchFamily="34" charset="0"/>
                </a:rPr>
                <a:t>Design</a:t>
              </a:r>
              <a:endParaRPr lang="en-US" dirty="0">
                <a:latin typeface="Helvetica LT Std Cond Light" panose="020B0406020202030204" pitchFamily="34" charset="0"/>
              </a:endParaRPr>
            </a:p>
          </p:txBody>
        </p:sp>
        <p:sp>
          <p:nvSpPr>
            <p:cNvPr id="14" name="Rounded Rectangle 13"/>
            <p:cNvSpPr/>
            <p:nvPr/>
          </p:nvSpPr>
          <p:spPr>
            <a:xfrm>
              <a:off x="8860864" y="4254604"/>
              <a:ext cx="1677760" cy="358004"/>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Helvetica LT Std Cond Light" panose="020B0406020202030204" pitchFamily="34" charset="0"/>
                </a:rPr>
                <a:t>Coding</a:t>
              </a:r>
              <a:endParaRPr lang="en-US" dirty="0">
                <a:latin typeface="Helvetica LT Std Cond Light" panose="020B0406020202030204" pitchFamily="34" charset="0"/>
              </a:endParaRPr>
            </a:p>
          </p:txBody>
        </p:sp>
        <p:sp>
          <p:nvSpPr>
            <p:cNvPr id="15" name="Rounded Rectangle 14"/>
            <p:cNvSpPr/>
            <p:nvPr/>
          </p:nvSpPr>
          <p:spPr>
            <a:xfrm>
              <a:off x="9355484" y="4951112"/>
              <a:ext cx="1677760" cy="358004"/>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Helvetica LT Std Cond Light" panose="020B0406020202030204" pitchFamily="34" charset="0"/>
                </a:rPr>
                <a:t>Testing</a:t>
              </a:r>
              <a:endParaRPr lang="en-US" dirty="0">
                <a:latin typeface="Helvetica LT Std Cond Light" panose="020B0406020202030204" pitchFamily="34" charset="0"/>
              </a:endParaRPr>
            </a:p>
          </p:txBody>
        </p:sp>
        <p:sp>
          <p:nvSpPr>
            <p:cNvPr id="16" name="Rounded Rectangle 15"/>
            <p:cNvSpPr/>
            <p:nvPr/>
          </p:nvSpPr>
          <p:spPr>
            <a:xfrm>
              <a:off x="9996132" y="5647619"/>
              <a:ext cx="1677760" cy="493321"/>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Helvetica LT Std Cond Light" panose="020B0406020202030204" pitchFamily="34" charset="0"/>
                </a:rPr>
                <a:t>Deployment &amp; Maintenance</a:t>
              </a:r>
              <a:endParaRPr lang="en-US" dirty="0">
                <a:latin typeface="Helvetica LT Std Cond Light" panose="020B0406020202030204" pitchFamily="34" charset="0"/>
              </a:endParaRPr>
            </a:p>
          </p:txBody>
        </p:sp>
        <p:sp>
          <p:nvSpPr>
            <p:cNvPr id="17" name="Rounded Rectangle 16"/>
            <p:cNvSpPr/>
            <p:nvPr/>
          </p:nvSpPr>
          <p:spPr>
            <a:xfrm>
              <a:off x="7453409" y="2835240"/>
              <a:ext cx="1677760" cy="358004"/>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Helvetica LT Std Cond Light" panose="020B0406020202030204" pitchFamily="34" charset="0"/>
                </a:rPr>
                <a:t>Analysis</a:t>
              </a:r>
              <a:endParaRPr lang="en-US" dirty="0">
                <a:latin typeface="Helvetica LT Std Cond Light" panose="020B0406020202030204" pitchFamily="34" charset="0"/>
              </a:endParaRPr>
            </a:p>
          </p:txBody>
        </p:sp>
        <p:cxnSp>
          <p:nvCxnSpPr>
            <p:cNvPr id="18" name="Straight Connector 17"/>
            <p:cNvCxnSpPr>
              <a:stCxn id="12" idx="3"/>
            </p:cNvCxnSpPr>
            <p:nvPr/>
          </p:nvCxnSpPr>
          <p:spPr>
            <a:xfrm>
              <a:off x="8090336" y="2403439"/>
              <a:ext cx="242343" cy="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332680" y="2403439"/>
              <a:ext cx="0" cy="4318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p:cNvCxnSpPr>
            <p:nvPr/>
          </p:nvCxnSpPr>
          <p:spPr>
            <a:xfrm flipV="1">
              <a:off x="9131169" y="3009851"/>
              <a:ext cx="224315" cy="4391"/>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355484" y="3009851"/>
              <a:ext cx="0" cy="52848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768097" y="3715630"/>
              <a:ext cx="228035" cy="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996132" y="3715630"/>
              <a:ext cx="0" cy="538974"/>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3"/>
            </p:cNvCxnSpPr>
            <p:nvPr/>
          </p:nvCxnSpPr>
          <p:spPr>
            <a:xfrm flipV="1">
              <a:off x="10538624" y="4431640"/>
              <a:ext cx="217487" cy="1966"/>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756112" y="4431640"/>
              <a:ext cx="0" cy="51947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3"/>
            </p:cNvCxnSpPr>
            <p:nvPr/>
          </p:nvCxnSpPr>
          <p:spPr>
            <a:xfrm flipV="1">
              <a:off x="11033244" y="5127191"/>
              <a:ext cx="235517" cy="2923"/>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1268761" y="5127191"/>
              <a:ext cx="0" cy="52043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1"/>
            </p:cNvCxnSpPr>
            <p:nvPr/>
          </p:nvCxnSpPr>
          <p:spPr>
            <a:xfrm flipH="1" flipV="1">
              <a:off x="7838672" y="3715630"/>
              <a:ext cx="251664" cy="1707"/>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838672" y="3193243"/>
              <a:ext cx="0" cy="52238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9131169" y="5136076"/>
              <a:ext cx="251664" cy="1707"/>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131169" y="4613689"/>
              <a:ext cx="0" cy="52238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8501538" y="4431640"/>
              <a:ext cx="353263" cy="1708"/>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501539" y="3909253"/>
              <a:ext cx="0" cy="52238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2" idx="2"/>
            </p:cNvCxnSpPr>
            <p:nvPr/>
          </p:nvCxnSpPr>
          <p:spPr>
            <a:xfrm flipV="1">
              <a:off x="7251455" y="2582441"/>
              <a:ext cx="1" cy="42923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9768096" y="5830650"/>
              <a:ext cx="251664" cy="1707"/>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9768096" y="5308263"/>
              <a:ext cx="0" cy="52238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51455" y="3015949"/>
              <a:ext cx="0" cy="2814701"/>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7251455" y="5830652"/>
              <a:ext cx="2516642" cy="1"/>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 grpId="0"/>
      <p:bldGraphic spid="10"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marL="0" indent="0">
              <a:spcBef>
                <a:spcPts val="0"/>
              </a:spcBef>
              <a:spcAft>
                <a:spcPts val="1200"/>
              </a:spcAft>
              <a:buNone/>
            </a:pPr>
            <a:r>
              <a:rPr lang="en-US" dirty="0"/>
              <a:t>Advantages</a:t>
            </a:r>
            <a:endParaRPr lang="en-US" dirty="0"/>
          </a:p>
          <a:p>
            <a:pPr>
              <a:spcBef>
                <a:spcPts val="0"/>
              </a:spcBef>
              <a:spcAft>
                <a:spcPts val="1200"/>
              </a:spcAft>
            </a:pPr>
            <a:r>
              <a:rPr lang="en-US" dirty="0"/>
              <a:t>Easy to understand and Implement</a:t>
            </a:r>
            <a:endParaRPr lang="en-US" dirty="0"/>
          </a:p>
          <a:p>
            <a:pPr>
              <a:spcBef>
                <a:spcPts val="0"/>
              </a:spcBef>
              <a:spcAft>
                <a:spcPts val="1200"/>
              </a:spcAft>
            </a:pPr>
            <a:r>
              <a:rPr lang="en-US" dirty="0"/>
              <a:t>Widely used and known</a:t>
            </a:r>
            <a:endParaRPr lang="en-US" dirty="0"/>
          </a:p>
          <a:p>
            <a:pPr>
              <a:spcBef>
                <a:spcPts val="0"/>
              </a:spcBef>
              <a:spcAft>
                <a:spcPts val="1200"/>
              </a:spcAft>
            </a:pPr>
            <a:r>
              <a:rPr lang="en-US" dirty="0"/>
              <a:t>Reinforces good habits: define-before-design</a:t>
            </a:r>
            <a:endParaRPr lang="en-US" dirty="0"/>
          </a:p>
          <a:p>
            <a:pPr>
              <a:spcBef>
                <a:spcPts val="0"/>
              </a:spcBef>
              <a:spcAft>
                <a:spcPts val="1200"/>
              </a:spcAft>
            </a:pPr>
            <a:r>
              <a:rPr lang="en-US" dirty="0"/>
              <a:t>Identifies deliverables and milestones</a:t>
            </a:r>
            <a:endParaRPr lang="en-US" dirty="0"/>
          </a:p>
          <a:p>
            <a:pPr>
              <a:spcBef>
                <a:spcPts val="0"/>
              </a:spcBef>
              <a:spcAft>
                <a:spcPts val="1200"/>
              </a:spcAft>
            </a:pPr>
            <a:r>
              <a:rPr lang="en-US" dirty="0"/>
              <a:t>Document driven</a:t>
            </a:r>
            <a:endParaRPr lang="en-US" dirty="0"/>
          </a:p>
          <a:p>
            <a:pPr>
              <a:spcBef>
                <a:spcPts val="0"/>
              </a:spcBef>
              <a:spcAft>
                <a:spcPts val="1200"/>
              </a:spcAft>
            </a:pPr>
            <a:r>
              <a:rPr lang="en-US" dirty="0"/>
              <a:t>Works well on mature products and weak teams</a:t>
            </a:r>
            <a:endParaRPr lang="en-US" dirty="0"/>
          </a:p>
          <a:p>
            <a:pPr>
              <a:spcBef>
                <a:spcPts val="0"/>
              </a:spcBef>
              <a:spcAft>
                <a:spcPts val="1200"/>
              </a:spcAft>
            </a:pPr>
            <a:r>
              <a:rPr lang="en-US" dirty="0"/>
              <a:t>Fits other engineering process models</a:t>
            </a:r>
            <a:endParaRPr lang="en-US" dirty="0"/>
          </a:p>
          <a:p>
            <a:pPr>
              <a:spcBef>
                <a:spcPts val="0"/>
              </a:spcBef>
              <a:spcAft>
                <a:spcPts val="1200"/>
              </a:spcAft>
            </a:pPr>
            <a:endParaRPr lang="en-US" dirty="0"/>
          </a:p>
        </p:txBody>
      </p:sp>
      <p:sp>
        <p:nvSpPr>
          <p:cNvPr id="4" name="Title 3"/>
          <p:cNvSpPr>
            <a:spLocks noGrp="1"/>
          </p:cNvSpPr>
          <p:nvPr>
            <p:ph type="title"/>
          </p:nvPr>
        </p:nvSpPr>
        <p:spPr>
          <a:xfrm>
            <a:off x="349621" y="937139"/>
            <a:ext cx="8039005" cy="369812"/>
          </a:xfrm>
        </p:spPr>
        <p:txBody>
          <a:bodyPr/>
          <a:lstStyle/>
          <a:p>
            <a:r>
              <a:rPr lang="en-US" dirty="0" smtClean="0"/>
              <a:t>WATERFALL </a:t>
            </a:r>
            <a:r>
              <a:rPr lang="en-US" dirty="0"/>
              <a:t>MODEL</a:t>
            </a:r>
            <a:endParaRPr lang="en-US" dirty="0"/>
          </a:p>
        </p:txBody>
      </p:sp>
      <p:pic>
        <p:nvPicPr>
          <p:cNvPr id="7" name="Picture 2" descr="D:\adv.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0" y="2494129"/>
            <a:ext cx="3048000" cy="2519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28354" y="1742500"/>
            <a:ext cx="6797997" cy="4658300"/>
          </a:xfrm>
        </p:spPr>
        <p:txBody>
          <a:bodyPr/>
          <a:lstStyle/>
          <a:p>
            <a:pPr marL="0" indent="0">
              <a:spcBef>
                <a:spcPts val="400"/>
              </a:spcBef>
              <a:buNone/>
            </a:pPr>
            <a:r>
              <a:rPr lang="en-US" dirty="0"/>
              <a:t>Disadvantages</a:t>
            </a:r>
            <a:endParaRPr lang="en-US" dirty="0"/>
          </a:p>
          <a:p>
            <a:pPr>
              <a:spcBef>
                <a:spcPts val="400"/>
              </a:spcBef>
            </a:pPr>
            <a:r>
              <a:rPr lang="en-US" dirty="0"/>
              <a:t>Idealized, doesn’t match reality well</a:t>
            </a:r>
            <a:endParaRPr lang="en-US" dirty="0"/>
          </a:p>
          <a:p>
            <a:pPr>
              <a:spcBef>
                <a:spcPts val="400"/>
              </a:spcBef>
            </a:pPr>
            <a:r>
              <a:rPr lang="en-US" dirty="0"/>
              <a:t>Does not reflect iterative nature of exploratory development</a:t>
            </a:r>
            <a:endParaRPr lang="en-US" dirty="0"/>
          </a:p>
          <a:p>
            <a:pPr>
              <a:spcBef>
                <a:spcPts val="400"/>
              </a:spcBef>
            </a:pPr>
            <a:r>
              <a:rPr lang="en-US" dirty="0"/>
              <a:t>Unrealistic to expect accurate requirements early </a:t>
            </a:r>
            <a:r>
              <a:rPr lang="en-US" dirty="0" smtClean="0"/>
              <a:t>in </a:t>
            </a:r>
            <a:r>
              <a:rPr lang="en-US" dirty="0"/>
              <a:t>the project</a:t>
            </a:r>
            <a:endParaRPr lang="en-US" dirty="0"/>
          </a:p>
          <a:p>
            <a:pPr>
              <a:spcBef>
                <a:spcPts val="400"/>
              </a:spcBef>
            </a:pPr>
            <a:r>
              <a:rPr lang="en-US" dirty="0"/>
              <a:t>Delays discovery of errors</a:t>
            </a:r>
            <a:endParaRPr lang="en-US" dirty="0"/>
          </a:p>
          <a:p>
            <a:pPr>
              <a:spcBef>
                <a:spcPts val="400"/>
              </a:spcBef>
            </a:pPr>
            <a:r>
              <a:rPr lang="en-US" dirty="0"/>
              <a:t>Difficult to integrate risk management</a:t>
            </a:r>
            <a:endParaRPr lang="en-US" dirty="0"/>
          </a:p>
          <a:p>
            <a:pPr lvl="1">
              <a:spcBef>
                <a:spcPts val="400"/>
              </a:spcBef>
            </a:pPr>
            <a:r>
              <a:rPr lang="en-US" dirty="0"/>
              <a:t>Difficult to accommodate change after the process is underway</a:t>
            </a:r>
            <a:endParaRPr lang="en-US" dirty="0"/>
          </a:p>
          <a:p>
            <a:pPr lvl="1">
              <a:spcBef>
                <a:spcPts val="400"/>
              </a:spcBef>
            </a:pPr>
            <a:r>
              <a:rPr lang="en-US" dirty="0"/>
              <a:t>One phase has to be competed before moving to the next phase.</a:t>
            </a:r>
            <a:endParaRPr lang="en-US" dirty="0"/>
          </a:p>
          <a:p>
            <a:pPr>
              <a:spcBef>
                <a:spcPts val="400"/>
              </a:spcBef>
            </a:pPr>
            <a:r>
              <a:rPr lang="en-US" dirty="0"/>
              <a:t>Difficult and expensive to make changes to document</a:t>
            </a:r>
            <a:endParaRPr lang="en-US" dirty="0"/>
          </a:p>
          <a:p>
            <a:pPr>
              <a:spcBef>
                <a:spcPts val="400"/>
              </a:spcBef>
            </a:pPr>
            <a:endParaRPr lang="en-US" dirty="0"/>
          </a:p>
        </p:txBody>
      </p:sp>
      <p:sp>
        <p:nvSpPr>
          <p:cNvPr id="4" name="Title 3"/>
          <p:cNvSpPr>
            <a:spLocks noGrp="1"/>
          </p:cNvSpPr>
          <p:nvPr>
            <p:ph type="title"/>
          </p:nvPr>
        </p:nvSpPr>
        <p:spPr/>
        <p:txBody>
          <a:bodyPr/>
          <a:lstStyle/>
          <a:p>
            <a:r>
              <a:rPr lang="en-US" dirty="0" smtClean="0"/>
              <a:t>WATERFALL </a:t>
            </a:r>
            <a:r>
              <a:rPr lang="en-US" dirty="0"/>
              <a:t>MODEL</a:t>
            </a:r>
            <a:endParaRPr lang="en-US" dirty="0"/>
          </a:p>
        </p:txBody>
      </p:sp>
      <p:pic>
        <p:nvPicPr>
          <p:cNvPr id="7" name="Picture 2" descr="D:\adv.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0" y="2494129"/>
            <a:ext cx="3048000" cy="2519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spcBef>
                <a:spcPts val="1800"/>
              </a:spcBef>
              <a:buNone/>
            </a:pPr>
            <a:r>
              <a:rPr lang="en-US" dirty="0"/>
              <a:t>When to use?</a:t>
            </a:r>
            <a:endParaRPr lang="en-US" dirty="0"/>
          </a:p>
          <a:p>
            <a:pPr>
              <a:spcBef>
                <a:spcPts val="1800"/>
              </a:spcBef>
            </a:pPr>
            <a:r>
              <a:rPr lang="en-US" dirty="0"/>
              <a:t>Requirements are very well known</a:t>
            </a:r>
            <a:endParaRPr lang="en-US" dirty="0"/>
          </a:p>
          <a:p>
            <a:pPr>
              <a:spcBef>
                <a:spcPts val="1800"/>
              </a:spcBef>
            </a:pPr>
            <a:r>
              <a:rPr lang="en-US" dirty="0"/>
              <a:t>Product definition is stable</a:t>
            </a:r>
            <a:endParaRPr lang="en-US" dirty="0"/>
          </a:p>
          <a:p>
            <a:pPr>
              <a:spcBef>
                <a:spcPts val="1800"/>
              </a:spcBef>
            </a:pPr>
            <a:r>
              <a:rPr lang="en-US" dirty="0"/>
              <a:t>Technology is understood</a:t>
            </a:r>
            <a:endParaRPr lang="en-US" dirty="0"/>
          </a:p>
          <a:p>
            <a:pPr>
              <a:spcBef>
                <a:spcPts val="1800"/>
              </a:spcBef>
            </a:pPr>
            <a:r>
              <a:rPr lang="en-US" dirty="0"/>
              <a:t>Creating a new version of an existing product</a:t>
            </a:r>
            <a:endParaRPr lang="en-US" dirty="0"/>
          </a:p>
          <a:p>
            <a:pPr>
              <a:spcBef>
                <a:spcPts val="1800"/>
              </a:spcBef>
            </a:pPr>
            <a:r>
              <a:rPr lang="en-US" dirty="0"/>
              <a:t>Porting an existing product to a new platform</a:t>
            </a:r>
            <a:endParaRPr lang="en-US" dirty="0"/>
          </a:p>
          <a:p>
            <a:pPr>
              <a:spcBef>
                <a:spcPts val="1800"/>
              </a:spcBef>
              <a:spcAft>
                <a:spcPts val="1200"/>
              </a:spcAft>
            </a:pPr>
            <a:endParaRPr lang="en-US" dirty="0"/>
          </a:p>
        </p:txBody>
      </p:sp>
      <p:sp>
        <p:nvSpPr>
          <p:cNvPr id="3" name="Title 2"/>
          <p:cNvSpPr>
            <a:spLocks noGrp="1"/>
          </p:cNvSpPr>
          <p:nvPr>
            <p:ph type="title"/>
          </p:nvPr>
        </p:nvSpPr>
        <p:spPr/>
        <p:txBody>
          <a:bodyPr/>
          <a:lstStyle/>
          <a:p>
            <a:r>
              <a:rPr lang="en-US" dirty="0" smtClean="0"/>
              <a:t>WATERFALL </a:t>
            </a:r>
            <a:r>
              <a:rPr lang="en-US" dirty="0"/>
              <a:t>MODEL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spcAft>
                <a:spcPts val="1200"/>
              </a:spcAft>
            </a:pPr>
            <a:r>
              <a:rPr lang="en-US" dirty="0"/>
              <a:t>A</a:t>
            </a:r>
            <a:r>
              <a:rPr lang="en-US" dirty="0" smtClean="0"/>
              <a:t>llows </a:t>
            </a:r>
            <a:r>
              <a:rPr lang="en-US" dirty="0"/>
              <a:t>users of the software to evaluate developers' proposals for the design of the final product by actually trying them out by means of a prototype of the screens</a:t>
            </a:r>
            <a:endParaRPr lang="en-US" dirty="0"/>
          </a:p>
          <a:p>
            <a:pPr>
              <a:spcAft>
                <a:spcPts val="1200"/>
              </a:spcAft>
            </a:pPr>
            <a:r>
              <a:rPr lang="en-US" dirty="0" smtClean="0"/>
              <a:t>Avoids </a:t>
            </a:r>
            <a:r>
              <a:rPr lang="en-US" dirty="0"/>
              <a:t>the hardship of end users having to interpret and evaluate the design based on descriptions</a:t>
            </a:r>
            <a:endParaRPr lang="en-US" dirty="0"/>
          </a:p>
          <a:p>
            <a:pPr>
              <a:spcAft>
                <a:spcPts val="1200"/>
              </a:spcAft>
            </a:pPr>
            <a:r>
              <a:rPr lang="en-US" dirty="0"/>
              <a:t>Users review and provide feedback on changes required for the prototype</a:t>
            </a:r>
            <a:endParaRPr lang="en-US" dirty="0"/>
          </a:p>
          <a:p>
            <a:pPr>
              <a:spcAft>
                <a:spcPts val="1200"/>
              </a:spcAft>
            </a:pPr>
            <a:r>
              <a:rPr lang="en-US" dirty="0"/>
              <a:t>This is repeated until all requirements of system are </a:t>
            </a:r>
            <a:r>
              <a:rPr lang="en-US" dirty="0" smtClean="0"/>
              <a:t>identified</a:t>
            </a:r>
            <a:endParaRPr lang="en-US" dirty="0"/>
          </a:p>
        </p:txBody>
      </p:sp>
      <p:sp>
        <p:nvSpPr>
          <p:cNvPr id="4" name="Title 3"/>
          <p:cNvSpPr>
            <a:spLocks noGrp="1"/>
          </p:cNvSpPr>
          <p:nvPr>
            <p:ph type="title"/>
          </p:nvPr>
        </p:nvSpPr>
        <p:spPr/>
        <p:txBody>
          <a:bodyPr/>
          <a:lstStyle/>
          <a:p>
            <a:r>
              <a:rPr lang="en-US" dirty="0" smtClean="0"/>
              <a:t>PROTOTYPING </a:t>
            </a:r>
            <a:r>
              <a:rPr lang="en-US" dirty="0"/>
              <a:t>MODEL</a:t>
            </a:r>
            <a:endParaRPr lang="en-US" dirty="0"/>
          </a:p>
        </p:txBody>
      </p:sp>
      <p:graphicFrame>
        <p:nvGraphicFramePr>
          <p:cNvPr id="5" name="Picture Placeholder 8"/>
          <p:cNvGraphicFramePr>
            <a:graphicFrameLocks noGrp="1"/>
          </p:cNvGraphicFramePr>
          <p:nvPr>
            <p:ph type="pic" idx="13"/>
          </p:nvPr>
        </p:nvGraphicFramePr>
        <p:xfrm>
          <a:off x="7412038" y="1743075"/>
          <a:ext cx="4779962"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pPr marL="0" indent="0">
              <a:spcAft>
                <a:spcPts val="1200"/>
              </a:spcAft>
              <a:buNone/>
            </a:pPr>
            <a:r>
              <a:rPr lang="en-US" dirty="0"/>
              <a:t>Advantages</a:t>
            </a:r>
            <a:endParaRPr lang="en-US" dirty="0"/>
          </a:p>
          <a:p>
            <a:pPr>
              <a:spcAft>
                <a:spcPts val="1200"/>
              </a:spcAft>
            </a:pPr>
            <a:r>
              <a:rPr lang="en-US" dirty="0"/>
              <a:t>Users are actively involved in the development</a:t>
            </a:r>
            <a:endParaRPr lang="en-US" dirty="0"/>
          </a:p>
          <a:p>
            <a:pPr>
              <a:spcAft>
                <a:spcPts val="1200"/>
              </a:spcAft>
            </a:pPr>
            <a:r>
              <a:rPr lang="en-US" dirty="0"/>
              <a:t>Errors can be detected much earlier</a:t>
            </a:r>
            <a:endParaRPr lang="en-US" dirty="0"/>
          </a:p>
          <a:p>
            <a:pPr>
              <a:spcAft>
                <a:spcPts val="1200"/>
              </a:spcAft>
            </a:pPr>
            <a:r>
              <a:rPr lang="en-US" dirty="0"/>
              <a:t>Quicker user feedback is available</a:t>
            </a:r>
            <a:endParaRPr lang="en-US" dirty="0"/>
          </a:p>
          <a:p>
            <a:pPr>
              <a:spcAft>
                <a:spcPts val="1200"/>
              </a:spcAft>
            </a:pPr>
            <a:r>
              <a:rPr lang="en-US" dirty="0"/>
              <a:t>Missing functionality can be identified easily</a:t>
            </a:r>
            <a:endParaRPr lang="en-US" dirty="0"/>
          </a:p>
          <a:p>
            <a:pPr>
              <a:spcAft>
                <a:spcPts val="1200"/>
              </a:spcAft>
            </a:pPr>
            <a:r>
              <a:rPr lang="en-US" dirty="0"/>
              <a:t>Confusing or difficult functions can be identified</a:t>
            </a:r>
            <a:endParaRPr lang="en-US" dirty="0"/>
          </a:p>
          <a:p>
            <a:endParaRPr lang="en-US" dirty="0"/>
          </a:p>
        </p:txBody>
      </p:sp>
      <p:sp>
        <p:nvSpPr>
          <p:cNvPr id="5" name="Title 4"/>
          <p:cNvSpPr>
            <a:spLocks noGrp="1"/>
          </p:cNvSpPr>
          <p:nvPr>
            <p:ph type="title"/>
          </p:nvPr>
        </p:nvSpPr>
        <p:spPr/>
        <p:txBody>
          <a:bodyPr/>
          <a:lstStyle/>
          <a:p>
            <a:r>
              <a:rPr lang="en-US" dirty="0" smtClean="0"/>
              <a:t>PROTOTYPING </a:t>
            </a:r>
            <a:r>
              <a:rPr lang="en-US" dirty="0"/>
              <a:t>MODEL</a:t>
            </a:r>
            <a:endParaRPr lang="en-US" dirty="0"/>
          </a:p>
        </p:txBody>
      </p:sp>
      <p:pic>
        <p:nvPicPr>
          <p:cNvPr id="11" name="Picture 2" descr="D:\adv.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0" y="2494129"/>
            <a:ext cx="3048000" cy="2519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spcAft>
                <a:spcPts val="1800"/>
              </a:spcAft>
              <a:buNone/>
            </a:pPr>
            <a:r>
              <a:rPr lang="en-US" dirty="0"/>
              <a:t>Drawbacks</a:t>
            </a:r>
            <a:endParaRPr lang="en-US" dirty="0"/>
          </a:p>
          <a:p>
            <a:pPr>
              <a:spcAft>
                <a:spcPts val="1800"/>
              </a:spcAft>
            </a:pPr>
            <a:r>
              <a:rPr lang="en-US" dirty="0"/>
              <a:t>Leads to </a:t>
            </a:r>
            <a:r>
              <a:rPr lang="en-US" dirty="0" smtClean="0"/>
              <a:t>implementation </a:t>
            </a:r>
            <a:r>
              <a:rPr lang="en-US" dirty="0"/>
              <a:t>and then repairing way of building systems</a:t>
            </a:r>
            <a:endParaRPr lang="en-US" dirty="0"/>
          </a:p>
          <a:p>
            <a:pPr>
              <a:spcAft>
                <a:spcPts val="1800"/>
              </a:spcAft>
            </a:pPr>
            <a:r>
              <a:rPr lang="en-US" dirty="0"/>
              <a:t>Practically this methodology may increase the complexity of the </a:t>
            </a:r>
            <a:r>
              <a:rPr lang="en-US" dirty="0" smtClean="0"/>
              <a:t>system, </a:t>
            </a:r>
            <a:r>
              <a:rPr lang="en-US" dirty="0"/>
              <a:t>as scope of system may expand beyond original plans</a:t>
            </a:r>
            <a:endParaRPr lang="en-US" dirty="0"/>
          </a:p>
          <a:p>
            <a:pPr>
              <a:spcAft>
                <a:spcPts val="1800"/>
              </a:spcAft>
            </a:pPr>
            <a:r>
              <a:rPr lang="en-US" dirty="0"/>
              <a:t>Incomplete or inadequate problem </a:t>
            </a:r>
            <a:r>
              <a:rPr lang="en-US" dirty="0" smtClean="0"/>
              <a:t>analysis</a:t>
            </a:r>
            <a:endParaRPr lang="en-US" dirty="0"/>
          </a:p>
        </p:txBody>
      </p:sp>
      <p:sp>
        <p:nvSpPr>
          <p:cNvPr id="4" name="Title 3"/>
          <p:cNvSpPr>
            <a:spLocks noGrp="1"/>
          </p:cNvSpPr>
          <p:nvPr>
            <p:ph type="title"/>
          </p:nvPr>
        </p:nvSpPr>
        <p:spPr/>
        <p:txBody>
          <a:bodyPr/>
          <a:lstStyle/>
          <a:p>
            <a:r>
              <a:rPr lang="en-US" dirty="0" smtClean="0"/>
              <a:t>PROTOTYPING </a:t>
            </a:r>
            <a:r>
              <a:rPr lang="en-US" dirty="0"/>
              <a:t>MODEL</a:t>
            </a:r>
            <a:endParaRPr lang="en-US" dirty="0"/>
          </a:p>
        </p:txBody>
      </p:sp>
      <p:pic>
        <p:nvPicPr>
          <p:cNvPr id="10" name="Picture 2" descr="D:\adv.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0" y="2494129"/>
            <a:ext cx="3048000" cy="2519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spcBef>
                <a:spcPts val="1200"/>
              </a:spcBef>
              <a:buNone/>
            </a:pPr>
            <a:r>
              <a:rPr lang="en-US" dirty="0"/>
              <a:t>When to </a:t>
            </a:r>
            <a:r>
              <a:rPr lang="en-US" dirty="0" smtClean="0"/>
              <a:t>use?</a:t>
            </a:r>
            <a:endParaRPr lang="en-US" dirty="0"/>
          </a:p>
          <a:p>
            <a:pPr>
              <a:spcBef>
                <a:spcPts val="1200"/>
              </a:spcBef>
            </a:pPr>
            <a:r>
              <a:rPr lang="en-US" dirty="0"/>
              <a:t>Requirements are unstable or have to be clarified </a:t>
            </a:r>
            <a:endParaRPr lang="en-US" dirty="0"/>
          </a:p>
          <a:p>
            <a:pPr>
              <a:spcBef>
                <a:spcPts val="1200"/>
              </a:spcBef>
            </a:pPr>
            <a:r>
              <a:rPr lang="en-US" dirty="0"/>
              <a:t>As the requirements clarification stage of a waterfall model</a:t>
            </a:r>
            <a:endParaRPr lang="en-US" dirty="0"/>
          </a:p>
          <a:p>
            <a:pPr>
              <a:spcBef>
                <a:spcPts val="1200"/>
              </a:spcBef>
            </a:pPr>
            <a:r>
              <a:rPr lang="en-US" dirty="0"/>
              <a:t>Develop user interfaces</a:t>
            </a:r>
            <a:endParaRPr lang="en-US" dirty="0"/>
          </a:p>
          <a:p>
            <a:pPr>
              <a:spcBef>
                <a:spcPts val="1200"/>
              </a:spcBef>
            </a:pPr>
            <a:r>
              <a:rPr lang="en-US" dirty="0"/>
              <a:t>Short-lived demonstrations </a:t>
            </a:r>
            <a:endParaRPr lang="en-US" dirty="0"/>
          </a:p>
          <a:p>
            <a:pPr>
              <a:spcBef>
                <a:spcPts val="1200"/>
              </a:spcBef>
            </a:pPr>
            <a:r>
              <a:rPr lang="en-US" dirty="0"/>
              <a:t>New, original development</a:t>
            </a:r>
            <a:endParaRPr lang="en-US" dirty="0"/>
          </a:p>
          <a:p>
            <a:pPr marL="0" indent="0">
              <a:spcBef>
                <a:spcPts val="1200"/>
              </a:spcBef>
              <a:buNone/>
            </a:pPr>
            <a:endParaRPr lang="en-US" dirty="0"/>
          </a:p>
        </p:txBody>
      </p:sp>
      <p:sp>
        <p:nvSpPr>
          <p:cNvPr id="3" name="Title 2"/>
          <p:cNvSpPr>
            <a:spLocks noGrp="1"/>
          </p:cNvSpPr>
          <p:nvPr>
            <p:ph type="title"/>
          </p:nvPr>
        </p:nvSpPr>
        <p:spPr/>
        <p:txBody>
          <a:bodyPr/>
          <a:lstStyle/>
          <a:p>
            <a:r>
              <a:rPr lang="en-US" dirty="0" smtClean="0"/>
              <a:t>PROTOTYPING </a:t>
            </a:r>
            <a:r>
              <a:rPr lang="en-US" dirty="0"/>
              <a:t>MODEL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spcBef>
                <a:spcPts val="1200"/>
              </a:spcBef>
            </a:pPr>
            <a:r>
              <a:rPr lang="en-US" dirty="0"/>
              <a:t>Combines the idea of iterative development with the systematic, controlled aspects of waterfall model.</a:t>
            </a:r>
            <a:endParaRPr lang="en-US" dirty="0"/>
          </a:p>
          <a:p>
            <a:pPr>
              <a:spcBef>
                <a:spcPts val="1200"/>
              </a:spcBef>
            </a:pPr>
            <a:r>
              <a:rPr lang="en-US" dirty="0"/>
              <a:t>Has four </a:t>
            </a:r>
            <a:r>
              <a:rPr lang="en-US" dirty="0" smtClean="0"/>
              <a:t>phases:</a:t>
            </a:r>
            <a:endParaRPr lang="en-US" dirty="0"/>
          </a:p>
          <a:p>
            <a:pPr lvl="1">
              <a:spcBef>
                <a:spcPts val="1200"/>
              </a:spcBef>
            </a:pPr>
            <a:r>
              <a:rPr lang="en-US" dirty="0"/>
              <a:t>Planning - requirements gathering phase (initial and also in subsequent spirals)</a:t>
            </a:r>
            <a:endParaRPr lang="en-US" dirty="0"/>
          </a:p>
          <a:p>
            <a:pPr lvl="1">
              <a:spcBef>
                <a:spcPts val="1200"/>
              </a:spcBef>
            </a:pPr>
            <a:r>
              <a:rPr lang="en-US" dirty="0"/>
              <a:t>Risk analysis </a:t>
            </a:r>
            <a:r>
              <a:rPr lang="en-US" dirty="0" smtClean="0"/>
              <a:t>- </a:t>
            </a:r>
            <a:r>
              <a:rPr lang="en-US" dirty="0"/>
              <a:t>identification of risk and alternative solutions. Creation of prototype at the end of this phase</a:t>
            </a:r>
            <a:endParaRPr lang="en-US" dirty="0"/>
          </a:p>
          <a:p>
            <a:pPr lvl="1">
              <a:spcBef>
                <a:spcPts val="1200"/>
              </a:spcBef>
            </a:pPr>
            <a:r>
              <a:rPr lang="en-US" dirty="0"/>
              <a:t>Engineering </a:t>
            </a:r>
            <a:r>
              <a:rPr lang="en-US" dirty="0" smtClean="0"/>
              <a:t>- </a:t>
            </a:r>
            <a:r>
              <a:rPr lang="en-US" dirty="0"/>
              <a:t>Development, testing &amp; delivery of software</a:t>
            </a:r>
            <a:endParaRPr lang="en-US" dirty="0"/>
          </a:p>
          <a:p>
            <a:pPr lvl="1">
              <a:spcBef>
                <a:spcPts val="1200"/>
              </a:spcBef>
            </a:pPr>
            <a:r>
              <a:rPr lang="en-US" dirty="0"/>
              <a:t>Evaluation </a:t>
            </a:r>
            <a:r>
              <a:rPr lang="en-US" dirty="0" smtClean="0"/>
              <a:t>- </a:t>
            </a:r>
            <a:r>
              <a:rPr lang="en-US" dirty="0"/>
              <a:t>Evaluation of the software by the customer before the project continues to the next </a:t>
            </a:r>
            <a:r>
              <a:rPr lang="en-US" dirty="0" smtClean="0"/>
              <a:t>spiral</a:t>
            </a:r>
            <a:endParaRPr lang="en-US" dirty="0"/>
          </a:p>
        </p:txBody>
      </p:sp>
      <p:sp>
        <p:nvSpPr>
          <p:cNvPr id="3" name="Title 2"/>
          <p:cNvSpPr>
            <a:spLocks noGrp="1"/>
          </p:cNvSpPr>
          <p:nvPr>
            <p:ph type="title"/>
          </p:nvPr>
        </p:nvSpPr>
        <p:spPr/>
        <p:txBody>
          <a:bodyPr/>
          <a:lstStyle/>
          <a:p>
            <a:r>
              <a:rPr lang="en-US" dirty="0" smtClean="0"/>
              <a:t>SPIRAL </a:t>
            </a:r>
            <a:r>
              <a:rPr lang="en-US" dirty="0"/>
              <a:t>MODEL</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SPIRAL </a:t>
            </a:r>
            <a:r>
              <a:rPr lang="en-US" dirty="0"/>
              <a:t>MODEL</a:t>
            </a:r>
            <a:endParaRPr lang="en-US" dirty="0"/>
          </a:p>
        </p:txBody>
      </p:sp>
      <p:grpSp>
        <p:nvGrpSpPr>
          <p:cNvPr id="34" name="Group 33"/>
          <p:cNvGrpSpPr/>
          <p:nvPr/>
        </p:nvGrpSpPr>
        <p:grpSpPr>
          <a:xfrm>
            <a:off x="904150" y="1291453"/>
            <a:ext cx="10749967" cy="5117932"/>
            <a:chOff x="904150" y="585390"/>
            <a:chExt cx="11231406" cy="5843383"/>
          </a:xfrm>
        </p:grpSpPr>
        <p:pic>
          <p:nvPicPr>
            <p:cNvPr id="35" name="Picture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4150" y="585390"/>
              <a:ext cx="10383699" cy="5687219"/>
            </a:xfrm>
            <a:prstGeom prst="rect">
              <a:avLst/>
            </a:prstGeom>
          </p:spPr>
        </p:pic>
        <p:sp>
          <p:nvSpPr>
            <p:cNvPr id="36" name="TextBox 35"/>
            <p:cNvSpPr txBox="1"/>
            <p:nvPr/>
          </p:nvSpPr>
          <p:spPr>
            <a:xfrm>
              <a:off x="7210101" y="3182777"/>
              <a:ext cx="947024" cy="281122"/>
            </a:xfrm>
            <a:prstGeom prst="rect">
              <a:avLst/>
            </a:prstGeom>
            <a:noFill/>
          </p:spPr>
          <p:txBody>
            <a:bodyPr wrap="square" rtlCol="0">
              <a:spAutoFit/>
            </a:bodyPr>
            <a:lstStyle/>
            <a:p>
              <a:r>
                <a:rPr lang="en-US" sz="1000" dirty="0" smtClean="0">
                  <a:latin typeface="Helvetica LT Std Cond Light" panose="020B0406020202030204" pitchFamily="34" charset="0"/>
                </a:rPr>
                <a:t>Prototype 1</a:t>
              </a:r>
              <a:endParaRPr lang="en-US" sz="1000" dirty="0">
                <a:latin typeface="Helvetica LT Std Cond Light" panose="020B0406020202030204" pitchFamily="34" charset="0"/>
              </a:endParaRPr>
            </a:p>
          </p:txBody>
        </p:sp>
        <p:sp>
          <p:nvSpPr>
            <p:cNvPr id="37" name="TextBox 36"/>
            <p:cNvSpPr txBox="1"/>
            <p:nvPr/>
          </p:nvSpPr>
          <p:spPr>
            <a:xfrm>
              <a:off x="8301951" y="3166905"/>
              <a:ext cx="947024" cy="281122"/>
            </a:xfrm>
            <a:prstGeom prst="rect">
              <a:avLst/>
            </a:prstGeom>
            <a:noFill/>
          </p:spPr>
          <p:txBody>
            <a:bodyPr wrap="square" rtlCol="0">
              <a:spAutoFit/>
            </a:bodyPr>
            <a:lstStyle/>
            <a:p>
              <a:r>
                <a:rPr lang="en-US" sz="1000" dirty="0" smtClean="0">
                  <a:latin typeface="Helvetica LT Std Cond Light" panose="020B0406020202030204" pitchFamily="34" charset="0"/>
                </a:rPr>
                <a:t>Prototype 2</a:t>
              </a:r>
              <a:endParaRPr lang="en-US" sz="1000" dirty="0">
                <a:latin typeface="Helvetica LT Std Cond Light" panose="020B0406020202030204" pitchFamily="34" charset="0"/>
              </a:endParaRPr>
            </a:p>
          </p:txBody>
        </p:sp>
        <p:sp>
          <p:nvSpPr>
            <p:cNvPr id="38" name="TextBox 37"/>
            <p:cNvSpPr txBox="1"/>
            <p:nvPr/>
          </p:nvSpPr>
          <p:spPr>
            <a:xfrm>
              <a:off x="9393801" y="3055848"/>
              <a:ext cx="947024" cy="456824"/>
            </a:xfrm>
            <a:prstGeom prst="rect">
              <a:avLst/>
            </a:prstGeom>
            <a:noFill/>
          </p:spPr>
          <p:txBody>
            <a:bodyPr wrap="square" rtlCol="0">
              <a:spAutoFit/>
            </a:bodyPr>
            <a:lstStyle/>
            <a:p>
              <a:r>
                <a:rPr lang="en-US" sz="1000" dirty="0" smtClean="0">
                  <a:latin typeface="Helvetica LT Std Cond Light" panose="020B0406020202030204" pitchFamily="34" charset="0"/>
                </a:rPr>
                <a:t>Operational Prototype 2</a:t>
              </a:r>
              <a:endParaRPr lang="en-US" sz="1000" dirty="0">
                <a:latin typeface="Helvetica LT Std Cond Light" panose="020B0406020202030204" pitchFamily="34" charset="0"/>
              </a:endParaRPr>
            </a:p>
          </p:txBody>
        </p:sp>
        <p:sp>
          <p:nvSpPr>
            <p:cNvPr id="39" name="TextBox 38"/>
            <p:cNvSpPr txBox="1"/>
            <p:nvPr/>
          </p:nvSpPr>
          <p:spPr>
            <a:xfrm>
              <a:off x="5941537" y="3481752"/>
              <a:ext cx="1268564" cy="527105"/>
            </a:xfrm>
            <a:prstGeom prst="rect">
              <a:avLst/>
            </a:prstGeom>
            <a:noFill/>
          </p:spPr>
          <p:txBody>
            <a:bodyPr wrap="square" rtlCol="0">
              <a:spAutoFit/>
            </a:bodyPr>
            <a:lstStyle/>
            <a:p>
              <a:r>
                <a:rPr lang="en-US" sz="1200" dirty="0" smtClean="0">
                  <a:latin typeface="Helvetica LT Std Cond Light" panose="020B0406020202030204" pitchFamily="34" charset="0"/>
                </a:rPr>
                <a:t>Concepts of requirements</a:t>
              </a:r>
              <a:endParaRPr lang="en-US" sz="1200" dirty="0">
                <a:latin typeface="Helvetica LT Std Cond Light" panose="020B0406020202030204" pitchFamily="34" charset="0"/>
              </a:endParaRPr>
            </a:p>
          </p:txBody>
        </p:sp>
        <p:sp>
          <p:nvSpPr>
            <p:cNvPr id="40" name="TextBox 39"/>
            <p:cNvSpPr txBox="1"/>
            <p:nvPr/>
          </p:nvSpPr>
          <p:spPr>
            <a:xfrm>
              <a:off x="7049331" y="3705419"/>
              <a:ext cx="1268564" cy="527105"/>
            </a:xfrm>
            <a:prstGeom prst="rect">
              <a:avLst/>
            </a:prstGeom>
            <a:noFill/>
          </p:spPr>
          <p:txBody>
            <a:bodyPr wrap="square" rtlCol="0">
              <a:spAutoFit/>
            </a:bodyPr>
            <a:lstStyle/>
            <a:p>
              <a:r>
                <a:rPr lang="en-US" sz="1200" dirty="0" smtClean="0">
                  <a:latin typeface="Helvetica LT Std Cond Light" panose="020B0406020202030204" pitchFamily="34" charset="0"/>
                </a:rPr>
                <a:t>Requirements</a:t>
              </a:r>
              <a:endParaRPr lang="en-US" sz="1200" dirty="0" smtClean="0">
                <a:latin typeface="Helvetica LT Std Cond Light" panose="020B0406020202030204" pitchFamily="34" charset="0"/>
              </a:endParaRPr>
            </a:p>
            <a:p>
              <a:endParaRPr lang="en-US" sz="1200" dirty="0">
                <a:latin typeface="Helvetica LT Std Cond Light" panose="020B0406020202030204" pitchFamily="34" charset="0"/>
              </a:endParaRPr>
            </a:p>
          </p:txBody>
        </p:sp>
        <p:sp>
          <p:nvSpPr>
            <p:cNvPr id="41" name="TextBox 40"/>
            <p:cNvSpPr txBox="1"/>
            <p:nvPr/>
          </p:nvSpPr>
          <p:spPr>
            <a:xfrm>
              <a:off x="5941537" y="4087287"/>
              <a:ext cx="1268564" cy="527105"/>
            </a:xfrm>
            <a:prstGeom prst="rect">
              <a:avLst/>
            </a:prstGeom>
            <a:noFill/>
          </p:spPr>
          <p:txBody>
            <a:bodyPr wrap="square" rtlCol="0">
              <a:spAutoFit/>
            </a:bodyPr>
            <a:lstStyle/>
            <a:p>
              <a:r>
                <a:rPr lang="en-US" sz="1200" dirty="0" smtClean="0">
                  <a:latin typeface="Helvetica LT Std Cond Light" panose="020B0406020202030204" pitchFamily="34" charset="0"/>
                </a:rPr>
                <a:t>Verification and validation</a:t>
              </a:r>
              <a:endParaRPr lang="en-US" sz="1200" dirty="0">
                <a:latin typeface="Helvetica LT Std Cond Light" panose="020B0406020202030204" pitchFamily="34" charset="0"/>
              </a:endParaRPr>
            </a:p>
          </p:txBody>
        </p:sp>
        <p:sp>
          <p:nvSpPr>
            <p:cNvPr id="42" name="TextBox 41"/>
            <p:cNvSpPr txBox="1"/>
            <p:nvPr/>
          </p:nvSpPr>
          <p:spPr>
            <a:xfrm>
              <a:off x="5861152" y="4574413"/>
              <a:ext cx="1268564" cy="527105"/>
            </a:xfrm>
            <a:prstGeom prst="rect">
              <a:avLst/>
            </a:prstGeom>
            <a:noFill/>
          </p:spPr>
          <p:txBody>
            <a:bodyPr wrap="square" rtlCol="0">
              <a:spAutoFit/>
            </a:bodyPr>
            <a:lstStyle/>
            <a:p>
              <a:r>
                <a:rPr lang="en-US" sz="1200" dirty="0" smtClean="0">
                  <a:latin typeface="Helvetica LT Std Cond Light" panose="020B0406020202030204" pitchFamily="34" charset="0"/>
                </a:rPr>
                <a:t>Verification and validation</a:t>
              </a:r>
              <a:endParaRPr lang="en-US" sz="1200" dirty="0">
                <a:latin typeface="Helvetica LT Std Cond Light" panose="020B0406020202030204" pitchFamily="34" charset="0"/>
              </a:endParaRPr>
            </a:p>
          </p:txBody>
        </p:sp>
        <p:sp>
          <p:nvSpPr>
            <p:cNvPr id="43" name="TextBox 42"/>
            <p:cNvSpPr txBox="1"/>
            <p:nvPr/>
          </p:nvSpPr>
          <p:spPr>
            <a:xfrm>
              <a:off x="4994513" y="3011589"/>
              <a:ext cx="1268564" cy="527105"/>
            </a:xfrm>
            <a:prstGeom prst="rect">
              <a:avLst/>
            </a:prstGeom>
            <a:noFill/>
          </p:spPr>
          <p:txBody>
            <a:bodyPr wrap="square" rtlCol="0">
              <a:spAutoFit/>
            </a:bodyPr>
            <a:lstStyle/>
            <a:p>
              <a:r>
                <a:rPr lang="en-US" sz="1200" dirty="0" smtClean="0">
                  <a:latin typeface="Helvetica LT Std Cond Light" panose="020B0406020202030204" pitchFamily="34" charset="0"/>
                </a:rPr>
                <a:t>Requirement</a:t>
              </a:r>
              <a:endParaRPr lang="en-US" sz="1200" dirty="0" smtClean="0">
                <a:latin typeface="Helvetica LT Std Cond Light" panose="020B0406020202030204" pitchFamily="34" charset="0"/>
              </a:endParaRPr>
            </a:p>
            <a:p>
              <a:r>
                <a:rPr lang="en-US" sz="1200" dirty="0" smtClean="0">
                  <a:latin typeface="Helvetica LT Std Cond Light" panose="020B0406020202030204" pitchFamily="34" charset="0"/>
                </a:rPr>
                <a:t>Plans</a:t>
              </a:r>
              <a:endParaRPr lang="en-US" sz="1200" dirty="0">
                <a:latin typeface="Helvetica LT Std Cond Light" panose="020B0406020202030204" pitchFamily="34" charset="0"/>
              </a:endParaRPr>
            </a:p>
          </p:txBody>
        </p:sp>
        <p:sp>
          <p:nvSpPr>
            <p:cNvPr id="44" name="TextBox 43"/>
            <p:cNvSpPr txBox="1"/>
            <p:nvPr/>
          </p:nvSpPr>
          <p:spPr>
            <a:xfrm>
              <a:off x="5074072" y="3479602"/>
              <a:ext cx="1268564" cy="527105"/>
            </a:xfrm>
            <a:prstGeom prst="rect">
              <a:avLst/>
            </a:prstGeom>
            <a:noFill/>
          </p:spPr>
          <p:txBody>
            <a:bodyPr wrap="square" rtlCol="0">
              <a:spAutoFit/>
            </a:bodyPr>
            <a:lstStyle/>
            <a:p>
              <a:r>
                <a:rPr lang="en-US" sz="1200" dirty="0" smtClean="0">
                  <a:latin typeface="Helvetica LT Std Cond Light" panose="020B0406020202030204" pitchFamily="34" charset="0"/>
                </a:rPr>
                <a:t>Concepts of operations</a:t>
              </a:r>
              <a:endParaRPr lang="en-US" sz="1200" dirty="0">
                <a:latin typeface="Helvetica LT Std Cond Light" panose="020B0406020202030204" pitchFamily="34" charset="0"/>
              </a:endParaRPr>
            </a:p>
          </p:txBody>
        </p:sp>
        <p:sp>
          <p:nvSpPr>
            <p:cNvPr id="45" name="TextBox 44"/>
            <p:cNvSpPr txBox="1"/>
            <p:nvPr/>
          </p:nvSpPr>
          <p:spPr>
            <a:xfrm>
              <a:off x="4672973" y="4010449"/>
              <a:ext cx="1268564" cy="316263"/>
            </a:xfrm>
            <a:prstGeom prst="rect">
              <a:avLst/>
            </a:prstGeom>
            <a:noFill/>
          </p:spPr>
          <p:txBody>
            <a:bodyPr wrap="square" rtlCol="0">
              <a:spAutoFit/>
            </a:bodyPr>
            <a:lstStyle/>
            <a:p>
              <a:r>
                <a:rPr lang="en-US" sz="1200" dirty="0" smtClean="0">
                  <a:latin typeface="Helvetica LT Std Cond Light" panose="020B0406020202030204" pitchFamily="34" charset="0"/>
                </a:rPr>
                <a:t>Development Plans</a:t>
              </a:r>
              <a:endParaRPr lang="en-US" sz="1200" dirty="0">
                <a:latin typeface="Helvetica LT Std Cond Light" panose="020B0406020202030204" pitchFamily="34" charset="0"/>
              </a:endParaRPr>
            </a:p>
          </p:txBody>
        </p:sp>
        <p:sp>
          <p:nvSpPr>
            <p:cNvPr id="46" name="TextBox 45"/>
            <p:cNvSpPr txBox="1"/>
            <p:nvPr/>
          </p:nvSpPr>
          <p:spPr>
            <a:xfrm>
              <a:off x="4826345" y="4615983"/>
              <a:ext cx="1269654" cy="316263"/>
            </a:xfrm>
            <a:prstGeom prst="rect">
              <a:avLst/>
            </a:prstGeom>
            <a:noFill/>
          </p:spPr>
          <p:txBody>
            <a:bodyPr wrap="square" rtlCol="0">
              <a:spAutoFit/>
            </a:bodyPr>
            <a:lstStyle/>
            <a:p>
              <a:r>
                <a:rPr lang="en-US" sz="1200" dirty="0" smtClean="0">
                  <a:latin typeface="Helvetica LT Std Cond Light" panose="020B0406020202030204" pitchFamily="34" charset="0"/>
                </a:rPr>
                <a:t>Test Plans</a:t>
              </a:r>
              <a:endParaRPr lang="en-US" sz="1200" dirty="0">
                <a:latin typeface="Helvetica LT Std Cond Light" panose="020B0406020202030204" pitchFamily="34" charset="0"/>
              </a:endParaRPr>
            </a:p>
          </p:txBody>
        </p:sp>
        <p:sp>
          <p:nvSpPr>
            <p:cNvPr id="47" name="TextBox 46"/>
            <p:cNvSpPr txBox="1"/>
            <p:nvPr/>
          </p:nvSpPr>
          <p:spPr>
            <a:xfrm>
              <a:off x="8478665" y="3625621"/>
              <a:ext cx="603167" cy="527105"/>
            </a:xfrm>
            <a:prstGeom prst="rect">
              <a:avLst/>
            </a:prstGeom>
            <a:noFill/>
          </p:spPr>
          <p:txBody>
            <a:bodyPr wrap="square" rtlCol="0">
              <a:spAutoFit/>
            </a:bodyPr>
            <a:lstStyle/>
            <a:p>
              <a:r>
                <a:rPr lang="en-US" sz="1200" dirty="0" smtClean="0">
                  <a:latin typeface="Helvetica LT Std Cond Light" panose="020B0406020202030204" pitchFamily="34" charset="0"/>
                </a:rPr>
                <a:t>Draft</a:t>
              </a:r>
              <a:endParaRPr lang="en-US" sz="1200" dirty="0" smtClean="0">
                <a:latin typeface="Helvetica LT Std Cond Light" panose="020B0406020202030204" pitchFamily="34" charset="0"/>
              </a:endParaRPr>
            </a:p>
            <a:p>
              <a:endParaRPr lang="en-US" sz="1200" dirty="0">
                <a:latin typeface="Helvetica LT Std Cond Light" panose="020B0406020202030204" pitchFamily="34" charset="0"/>
              </a:endParaRPr>
            </a:p>
          </p:txBody>
        </p:sp>
        <p:sp>
          <p:nvSpPr>
            <p:cNvPr id="48" name="TextBox 47"/>
            <p:cNvSpPr txBox="1"/>
            <p:nvPr/>
          </p:nvSpPr>
          <p:spPr>
            <a:xfrm>
              <a:off x="9425689" y="3659793"/>
              <a:ext cx="947024" cy="667665"/>
            </a:xfrm>
            <a:prstGeom prst="rect">
              <a:avLst/>
            </a:prstGeom>
            <a:noFill/>
          </p:spPr>
          <p:txBody>
            <a:bodyPr wrap="square" rtlCol="0">
              <a:spAutoFit/>
            </a:bodyPr>
            <a:lstStyle/>
            <a:p>
              <a:r>
                <a:rPr lang="en-US" sz="1600" dirty="0" smtClean="0">
                  <a:latin typeface="Helvetica LT Std Cond Light" panose="020B0406020202030204" pitchFamily="34" charset="0"/>
                </a:rPr>
                <a:t>Detailed Design</a:t>
              </a:r>
              <a:endParaRPr lang="en-US" sz="1600" dirty="0">
                <a:latin typeface="Helvetica LT Std Cond Light" panose="020B0406020202030204" pitchFamily="34" charset="0"/>
              </a:endParaRPr>
            </a:p>
          </p:txBody>
        </p:sp>
        <p:sp>
          <p:nvSpPr>
            <p:cNvPr id="49" name="TextBox 48"/>
            <p:cNvSpPr txBox="1"/>
            <p:nvPr/>
          </p:nvSpPr>
          <p:spPr>
            <a:xfrm>
              <a:off x="9049215" y="4408163"/>
              <a:ext cx="689171" cy="386543"/>
            </a:xfrm>
            <a:prstGeom prst="rect">
              <a:avLst/>
            </a:prstGeom>
            <a:noFill/>
          </p:spPr>
          <p:txBody>
            <a:bodyPr wrap="square" rtlCol="0">
              <a:spAutoFit/>
            </a:bodyPr>
            <a:lstStyle/>
            <a:p>
              <a:r>
                <a:rPr lang="en-US" sz="1600" dirty="0" smtClean="0">
                  <a:latin typeface="Helvetica LT Std Cond Light" panose="020B0406020202030204" pitchFamily="34" charset="0"/>
                </a:rPr>
                <a:t>Code</a:t>
              </a:r>
              <a:endParaRPr lang="en-US" sz="1600" dirty="0">
                <a:latin typeface="Helvetica LT Std Cond Light" panose="020B0406020202030204" pitchFamily="34" charset="0"/>
              </a:endParaRPr>
            </a:p>
          </p:txBody>
        </p:sp>
        <p:sp>
          <p:nvSpPr>
            <p:cNvPr id="50" name="TextBox 49"/>
            <p:cNvSpPr txBox="1"/>
            <p:nvPr/>
          </p:nvSpPr>
          <p:spPr>
            <a:xfrm>
              <a:off x="8190522" y="4754839"/>
              <a:ext cx="1913832" cy="351403"/>
            </a:xfrm>
            <a:prstGeom prst="rect">
              <a:avLst/>
            </a:prstGeom>
            <a:noFill/>
          </p:spPr>
          <p:txBody>
            <a:bodyPr wrap="square" rtlCol="0">
              <a:spAutoFit/>
            </a:bodyPr>
            <a:lstStyle/>
            <a:p>
              <a:r>
                <a:rPr lang="en-US" sz="1400" dirty="0" smtClean="0">
                  <a:latin typeface="Helvetica LT Std Cond Light" panose="020B0406020202030204" pitchFamily="34" charset="0"/>
                </a:rPr>
                <a:t>Integration</a:t>
              </a:r>
              <a:endParaRPr lang="en-US" sz="1400" dirty="0">
                <a:latin typeface="Helvetica LT Std Cond Light" panose="020B0406020202030204" pitchFamily="34" charset="0"/>
              </a:endParaRPr>
            </a:p>
          </p:txBody>
        </p:sp>
        <p:sp>
          <p:nvSpPr>
            <p:cNvPr id="51" name="TextBox 50"/>
            <p:cNvSpPr txBox="1"/>
            <p:nvPr/>
          </p:nvSpPr>
          <p:spPr>
            <a:xfrm>
              <a:off x="5941537" y="5264104"/>
              <a:ext cx="1913832" cy="351403"/>
            </a:xfrm>
            <a:prstGeom prst="rect">
              <a:avLst/>
            </a:prstGeom>
            <a:noFill/>
          </p:spPr>
          <p:txBody>
            <a:bodyPr wrap="square" rtlCol="0">
              <a:spAutoFit/>
            </a:bodyPr>
            <a:lstStyle/>
            <a:p>
              <a:r>
                <a:rPr lang="en-US" sz="1400" dirty="0" smtClean="0">
                  <a:latin typeface="Helvetica LT Std Cond Light" panose="020B0406020202030204" pitchFamily="34" charset="0"/>
                </a:rPr>
                <a:t>Implementation</a:t>
              </a:r>
              <a:endParaRPr lang="en-US" sz="1400" dirty="0">
                <a:latin typeface="Helvetica LT Std Cond Light" panose="020B0406020202030204" pitchFamily="34" charset="0"/>
              </a:endParaRPr>
            </a:p>
          </p:txBody>
        </p:sp>
        <p:sp>
          <p:nvSpPr>
            <p:cNvPr id="52" name="TextBox 51"/>
            <p:cNvSpPr txBox="1"/>
            <p:nvPr/>
          </p:nvSpPr>
          <p:spPr>
            <a:xfrm>
              <a:off x="7335143" y="5065840"/>
              <a:ext cx="1913832" cy="351403"/>
            </a:xfrm>
            <a:prstGeom prst="rect">
              <a:avLst/>
            </a:prstGeom>
            <a:noFill/>
          </p:spPr>
          <p:txBody>
            <a:bodyPr wrap="square" rtlCol="0">
              <a:spAutoFit/>
            </a:bodyPr>
            <a:lstStyle/>
            <a:p>
              <a:r>
                <a:rPr lang="en-US" sz="1400" dirty="0" smtClean="0">
                  <a:latin typeface="Helvetica LT Std Cond Light" panose="020B0406020202030204" pitchFamily="34" charset="0"/>
                </a:rPr>
                <a:t>Test</a:t>
              </a:r>
              <a:endParaRPr lang="en-US" sz="1400" dirty="0">
                <a:latin typeface="Helvetica LT Std Cond Light" panose="020B0406020202030204" pitchFamily="34" charset="0"/>
              </a:endParaRPr>
            </a:p>
          </p:txBody>
        </p:sp>
        <p:sp>
          <p:nvSpPr>
            <p:cNvPr id="53" name="TextBox 52"/>
            <p:cNvSpPr txBox="1"/>
            <p:nvPr/>
          </p:nvSpPr>
          <p:spPr>
            <a:xfrm>
              <a:off x="4799851" y="5372777"/>
              <a:ext cx="1296148" cy="386543"/>
            </a:xfrm>
            <a:prstGeom prst="rect">
              <a:avLst/>
            </a:prstGeom>
            <a:noFill/>
          </p:spPr>
          <p:txBody>
            <a:bodyPr wrap="square" rtlCol="0">
              <a:spAutoFit/>
            </a:bodyPr>
            <a:lstStyle/>
            <a:p>
              <a:r>
                <a:rPr lang="en-US" sz="1600" dirty="0" smtClean="0">
                  <a:latin typeface="Helvetica LT Std Cond Light" panose="020B0406020202030204" pitchFamily="34" charset="0"/>
                </a:rPr>
                <a:t>Release</a:t>
              </a:r>
              <a:endParaRPr lang="en-US" sz="1600" dirty="0">
                <a:latin typeface="Helvetica LT Std Cond Light" panose="020B0406020202030204" pitchFamily="34" charset="0"/>
              </a:endParaRPr>
            </a:p>
          </p:txBody>
        </p:sp>
        <p:sp>
          <p:nvSpPr>
            <p:cNvPr id="54" name="TextBox 53"/>
            <p:cNvSpPr txBox="1"/>
            <p:nvPr/>
          </p:nvSpPr>
          <p:spPr>
            <a:xfrm>
              <a:off x="6095999" y="943743"/>
              <a:ext cx="1296148" cy="386543"/>
            </a:xfrm>
            <a:prstGeom prst="rect">
              <a:avLst/>
            </a:prstGeom>
            <a:noFill/>
          </p:spPr>
          <p:txBody>
            <a:bodyPr wrap="square" rtlCol="0">
              <a:spAutoFit/>
            </a:bodyPr>
            <a:lstStyle/>
            <a:p>
              <a:r>
                <a:rPr lang="en-US" sz="1600" dirty="0" smtClean="0">
                  <a:latin typeface="Helvetica LT Std Cond Light" panose="020B0406020202030204" pitchFamily="34" charset="0"/>
                </a:rPr>
                <a:t>Progress</a:t>
              </a:r>
              <a:endParaRPr lang="en-US" sz="1600" dirty="0">
                <a:latin typeface="Helvetica LT Std Cond Light" panose="020B0406020202030204" pitchFamily="34" charset="0"/>
              </a:endParaRPr>
            </a:p>
          </p:txBody>
        </p:sp>
        <p:sp>
          <p:nvSpPr>
            <p:cNvPr id="55" name="TextBox 54"/>
            <p:cNvSpPr txBox="1"/>
            <p:nvPr/>
          </p:nvSpPr>
          <p:spPr>
            <a:xfrm>
              <a:off x="5941537" y="585390"/>
              <a:ext cx="1984036" cy="386543"/>
            </a:xfrm>
            <a:prstGeom prst="rect">
              <a:avLst/>
            </a:prstGeom>
            <a:noFill/>
          </p:spPr>
          <p:txBody>
            <a:bodyPr wrap="square" rtlCol="0">
              <a:spAutoFit/>
            </a:bodyPr>
            <a:lstStyle/>
            <a:p>
              <a:r>
                <a:rPr lang="en-US" sz="1600" dirty="0" smtClean="0">
                  <a:latin typeface="Helvetica LT Std Cond Light" panose="020B0406020202030204" pitchFamily="34" charset="0"/>
                </a:rPr>
                <a:t>Cumulative Cost</a:t>
              </a:r>
              <a:endParaRPr lang="en-US" sz="1600" dirty="0">
                <a:latin typeface="Helvetica LT Std Cond Light" panose="020B0406020202030204" pitchFamily="34" charset="0"/>
              </a:endParaRPr>
            </a:p>
          </p:txBody>
        </p:sp>
        <p:sp>
          <p:nvSpPr>
            <p:cNvPr id="56" name="TextBox 55"/>
            <p:cNvSpPr txBox="1"/>
            <p:nvPr/>
          </p:nvSpPr>
          <p:spPr>
            <a:xfrm>
              <a:off x="8983699" y="1180093"/>
              <a:ext cx="3151857" cy="456824"/>
            </a:xfrm>
            <a:prstGeom prst="rect">
              <a:avLst/>
            </a:prstGeom>
            <a:noFill/>
          </p:spPr>
          <p:txBody>
            <a:bodyPr wrap="square" rtlCol="0">
              <a:spAutoFit/>
            </a:bodyPr>
            <a:lstStyle/>
            <a:p>
              <a:pPr marL="342900" indent="-342900">
                <a:buFont typeface="+mj-lt"/>
                <a:buAutoNum type="arabicPeriod" startAt="2"/>
              </a:pPr>
              <a:r>
                <a:rPr lang="en-US" sz="2000" b="1" dirty="0" smtClean="0">
                  <a:solidFill>
                    <a:schemeClr val="accent5"/>
                  </a:solidFill>
                  <a:latin typeface="Helvetica LT Std Cond Light" panose="020B0406020202030204" pitchFamily="34" charset="0"/>
                </a:rPr>
                <a:t>Identify and resolve risk</a:t>
              </a:r>
              <a:endParaRPr lang="en-US" sz="2000" b="1" dirty="0">
                <a:solidFill>
                  <a:schemeClr val="accent5"/>
                </a:solidFill>
                <a:latin typeface="Helvetica LT Std Cond Light" panose="020B0406020202030204" pitchFamily="34" charset="0"/>
              </a:endParaRPr>
            </a:p>
          </p:txBody>
        </p:sp>
        <p:sp>
          <p:nvSpPr>
            <p:cNvPr id="57" name="TextBox 56"/>
            <p:cNvSpPr txBox="1"/>
            <p:nvPr/>
          </p:nvSpPr>
          <p:spPr>
            <a:xfrm>
              <a:off x="8983699" y="5863089"/>
              <a:ext cx="3151857" cy="456824"/>
            </a:xfrm>
            <a:prstGeom prst="rect">
              <a:avLst/>
            </a:prstGeom>
            <a:noFill/>
          </p:spPr>
          <p:txBody>
            <a:bodyPr wrap="square" rtlCol="0">
              <a:spAutoFit/>
            </a:bodyPr>
            <a:lstStyle/>
            <a:p>
              <a:pPr marL="342900" indent="-342900">
                <a:buFont typeface="+mj-lt"/>
                <a:buAutoNum type="arabicPeriod" startAt="3"/>
              </a:pPr>
              <a:r>
                <a:rPr lang="en-US" sz="2000" b="1" dirty="0" smtClean="0">
                  <a:solidFill>
                    <a:schemeClr val="accent5"/>
                  </a:solidFill>
                  <a:latin typeface="Helvetica LT Std Cond Light" panose="020B0406020202030204" pitchFamily="34" charset="0"/>
                </a:rPr>
                <a:t>Development and Testing</a:t>
              </a:r>
              <a:endParaRPr lang="en-US" sz="2000" b="1" dirty="0">
                <a:solidFill>
                  <a:schemeClr val="accent5"/>
                </a:solidFill>
                <a:latin typeface="Helvetica LT Std Cond Light" panose="020B0406020202030204" pitchFamily="34" charset="0"/>
              </a:endParaRPr>
            </a:p>
          </p:txBody>
        </p:sp>
        <p:sp>
          <p:nvSpPr>
            <p:cNvPr id="58" name="TextBox 57"/>
            <p:cNvSpPr txBox="1"/>
            <p:nvPr/>
          </p:nvSpPr>
          <p:spPr>
            <a:xfrm>
              <a:off x="1041000" y="5971949"/>
              <a:ext cx="3151857" cy="456824"/>
            </a:xfrm>
            <a:prstGeom prst="rect">
              <a:avLst/>
            </a:prstGeom>
            <a:noFill/>
          </p:spPr>
          <p:txBody>
            <a:bodyPr wrap="square" rtlCol="0">
              <a:spAutoFit/>
            </a:bodyPr>
            <a:lstStyle/>
            <a:p>
              <a:pPr marL="342900" indent="-342900">
                <a:buFont typeface="+mj-lt"/>
                <a:buAutoNum type="arabicPeriod" startAt="4"/>
              </a:pPr>
              <a:r>
                <a:rPr lang="en-US" sz="2000" b="1" dirty="0" smtClean="0">
                  <a:solidFill>
                    <a:schemeClr val="accent5"/>
                  </a:solidFill>
                  <a:latin typeface="Helvetica LT Std Cond Light" panose="020B0406020202030204" pitchFamily="34" charset="0"/>
                </a:rPr>
                <a:t>Plan the next iteration</a:t>
              </a:r>
              <a:endParaRPr lang="en-US" sz="2000" b="1" dirty="0" smtClean="0">
                <a:solidFill>
                  <a:schemeClr val="accent5"/>
                </a:solidFill>
                <a:latin typeface="Helvetica LT Std Cond Light" panose="020B0406020202030204" pitchFamily="34" charset="0"/>
              </a:endParaRPr>
            </a:p>
          </p:txBody>
        </p:sp>
        <p:sp>
          <p:nvSpPr>
            <p:cNvPr id="59" name="TextBox 58"/>
            <p:cNvSpPr txBox="1"/>
            <p:nvPr/>
          </p:nvSpPr>
          <p:spPr>
            <a:xfrm>
              <a:off x="1196326" y="1180093"/>
              <a:ext cx="3151857" cy="456824"/>
            </a:xfrm>
            <a:prstGeom prst="rect">
              <a:avLst/>
            </a:prstGeom>
            <a:noFill/>
          </p:spPr>
          <p:txBody>
            <a:bodyPr wrap="square" rtlCol="0">
              <a:spAutoFit/>
            </a:bodyPr>
            <a:lstStyle/>
            <a:p>
              <a:pPr marL="342900" indent="-342900">
                <a:buFont typeface="+mj-lt"/>
                <a:buAutoNum type="arabicPeriod"/>
              </a:pPr>
              <a:r>
                <a:rPr lang="en-US" sz="2000" b="1" dirty="0" smtClean="0">
                  <a:solidFill>
                    <a:schemeClr val="accent5"/>
                  </a:solidFill>
                  <a:latin typeface="Helvetica LT Std Cond Light" panose="020B0406020202030204" pitchFamily="34" charset="0"/>
                </a:rPr>
                <a:t>Determine Objectives</a:t>
              </a:r>
              <a:endParaRPr lang="en-US" sz="2000" b="1" dirty="0">
                <a:solidFill>
                  <a:schemeClr val="accent5"/>
                </a:solidFill>
                <a:latin typeface="Helvetica LT Std Cond Light" panose="020B0406020202030204" pitchFamily="34" charset="0"/>
              </a:endParaRPr>
            </a:p>
          </p:txBody>
        </p:sp>
        <p:sp>
          <p:nvSpPr>
            <p:cNvPr id="60" name="TextBox 59"/>
            <p:cNvSpPr txBox="1"/>
            <p:nvPr/>
          </p:nvSpPr>
          <p:spPr>
            <a:xfrm>
              <a:off x="1005110" y="3128675"/>
              <a:ext cx="1296148" cy="386543"/>
            </a:xfrm>
            <a:prstGeom prst="rect">
              <a:avLst/>
            </a:prstGeom>
            <a:noFill/>
          </p:spPr>
          <p:txBody>
            <a:bodyPr wrap="square" rtlCol="0">
              <a:spAutoFit/>
            </a:bodyPr>
            <a:lstStyle/>
            <a:p>
              <a:r>
                <a:rPr lang="en-US" sz="1600" dirty="0" smtClean="0">
                  <a:latin typeface="Helvetica LT Std Cond Light" panose="020B0406020202030204" pitchFamily="34" charset="0"/>
                </a:rPr>
                <a:t>Review</a:t>
              </a:r>
              <a:endParaRPr lang="en-US" sz="1600" dirty="0">
                <a:latin typeface="Helvetica LT Std Cond Light" panose="020B0406020202030204"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smtClean="0"/>
              <a:t>Software Development Life Cycle</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marL="0" indent="0">
              <a:spcBef>
                <a:spcPts val="1200"/>
              </a:spcBef>
              <a:buNone/>
            </a:pPr>
            <a:r>
              <a:rPr lang="en-US" dirty="0"/>
              <a:t>Advantages</a:t>
            </a:r>
            <a:endParaRPr lang="en-US" dirty="0"/>
          </a:p>
          <a:p>
            <a:pPr>
              <a:spcBef>
                <a:spcPts val="1200"/>
              </a:spcBef>
            </a:pPr>
            <a:r>
              <a:rPr lang="en-US" dirty="0"/>
              <a:t>High amount of risk is resolved</a:t>
            </a:r>
            <a:endParaRPr lang="en-US" dirty="0"/>
          </a:p>
          <a:p>
            <a:pPr>
              <a:spcBef>
                <a:spcPts val="1200"/>
              </a:spcBef>
            </a:pPr>
            <a:r>
              <a:rPr lang="en-US" dirty="0"/>
              <a:t>Software is produced at an early stage in the software life cycle</a:t>
            </a:r>
            <a:endParaRPr lang="en-US" dirty="0"/>
          </a:p>
          <a:p>
            <a:pPr>
              <a:spcBef>
                <a:spcPts val="1200"/>
              </a:spcBef>
            </a:pPr>
            <a:r>
              <a:rPr lang="en-US" dirty="0"/>
              <a:t>Good for large and mission-critical projects</a:t>
            </a:r>
            <a:endParaRPr lang="en-US" dirty="0"/>
          </a:p>
          <a:p>
            <a:pPr>
              <a:spcBef>
                <a:spcPts val="1200"/>
              </a:spcBef>
            </a:pPr>
            <a:r>
              <a:rPr lang="en-US" dirty="0"/>
              <a:t>Strong approval and documentation control</a:t>
            </a:r>
            <a:endParaRPr lang="en-US" dirty="0"/>
          </a:p>
          <a:p>
            <a:pPr marL="0" indent="0">
              <a:spcBef>
                <a:spcPts val="1200"/>
              </a:spcBef>
              <a:buNone/>
            </a:pPr>
            <a:endParaRPr lang="en-US" dirty="0"/>
          </a:p>
        </p:txBody>
      </p:sp>
      <p:sp>
        <p:nvSpPr>
          <p:cNvPr id="4" name="Title 3"/>
          <p:cNvSpPr>
            <a:spLocks noGrp="1"/>
          </p:cNvSpPr>
          <p:nvPr>
            <p:ph type="title"/>
          </p:nvPr>
        </p:nvSpPr>
        <p:spPr/>
        <p:txBody>
          <a:bodyPr/>
          <a:lstStyle/>
          <a:p>
            <a:r>
              <a:rPr lang="en-US" dirty="0" smtClean="0"/>
              <a:t>SPIRAL </a:t>
            </a:r>
            <a:r>
              <a:rPr lang="en-US" dirty="0"/>
              <a:t>MODEL</a:t>
            </a:r>
            <a:endParaRPr lang="en-US" dirty="0"/>
          </a:p>
        </p:txBody>
      </p:sp>
      <p:pic>
        <p:nvPicPr>
          <p:cNvPr id="8" name="Picture 2" descr="D:\adv.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0" y="2494129"/>
            <a:ext cx="3048000" cy="2519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marL="0" indent="0">
              <a:spcBef>
                <a:spcPts val="1200"/>
              </a:spcBef>
              <a:buNone/>
            </a:pPr>
            <a:r>
              <a:rPr lang="en-US" dirty="0"/>
              <a:t>Disadvantages</a:t>
            </a:r>
            <a:endParaRPr lang="en-US" dirty="0"/>
          </a:p>
          <a:p>
            <a:pPr>
              <a:spcBef>
                <a:spcPts val="1200"/>
              </a:spcBef>
            </a:pPr>
            <a:r>
              <a:rPr lang="en-US" dirty="0"/>
              <a:t>It may be difficult to convince customers that the evolutionary approach is controllable</a:t>
            </a:r>
            <a:endParaRPr lang="en-US" dirty="0"/>
          </a:p>
          <a:p>
            <a:pPr>
              <a:spcBef>
                <a:spcPts val="1200"/>
              </a:spcBef>
            </a:pPr>
            <a:r>
              <a:rPr lang="en-US" dirty="0"/>
              <a:t>It demands considerable risk assessment</a:t>
            </a:r>
            <a:endParaRPr lang="en-US" dirty="0"/>
          </a:p>
          <a:p>
            <a:pPr>
              <a:spcBef>
                <a:spcPts val="1200"/>
              </a:spcBef>
            </a:pPr>
            <a:r>
              <a:rPr lang="en-US" dirty="0"/>
              <a:t>Can be a costly model to use</a:t>
            </a:r>
            <a:endParaRPr lang="en-US" dirty="0"/>
          </a:p>
          <a:p>
            <a:pPr>
              <a:spcBef>
                <a:spcPts val="1200"/>
              </a:spcBef>
            </a:pPr>
            <a:r>
              <a:rPr lang="en-US" dirty="0"/>
              <a:t>Does not work well for small </a:t>
            </a:r>
            <a:r>
              <a:rPr lang="en-US" dirty="0" smtClean="0"/>
              <a:t>projects</a:t>
            </a:r>
            <a:endParaRPr lang="en-US" dirty="0"/>
          </a:p>
        </p:txBody>
      </p:sp>
      <p:sp>
        <p:nvSpPr>
          <p:cNvPr id="4" name="Title 3"/>
          <p:cNvSpPr>
            <a:spLocks noGrp="1"/>
          </p:cNvSpPr>
          <p:nvPr>
            <p:ph type="title"/>
          </p:nvPr>
        </p:nvSpPr>
        <p:spPr/>
        <p:txBody>
          <a:bodyPr/>
          <a:lstStyle/>
          <a:p>
            <a:r>
              <a:rPr lang="en-US" dirty="0" smtClean="0"/>
              <a:t>SPIRAL </a:t>
            </a:r>
            <a:r>
              <a:rPr lang="en-US" dirty="0"/>
              <a:t>MODEL</a:t>
            </a:r>
            <a:endParaRPr lang="en-US" dirty="0"/>
          </a:p>
        </p:txBody>
      </p:sp>
      <p:pic>
        <p:nvPicPr>
          <p:cNvPr id="7" name="Picture 2" descr="D:\adv.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0" y="2494129"/>
            <a:ext cx="3048000" cy="2519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spcBef>
                <a:spcPts val="1200"/>
              </a:spcBef>
              <a:buNone/>
            </a:pPr>
            <a:r>
              <a:rPr lang="en-US" dirty="0"/>
              <a:t>When to </a:t>
            </a:r>
            <a:r>
              <a:rPr lang="en-US" dirty="0" smtClean="0"/>
              <a:t>use?</a:t>
            </a:r>
            <a:endParaRPr lang="en-US" dirty="0"/>
          </a:p>
          <a:p>
            <a:pPr>
              <a:spcBef>
                <a:spcPts val="1200"/>
              </a:spcBef>
            </a:pPr>
            <a:r>
              <a:rPr lang="en-US" dirty="0"/>
              <a:t>When creation of a prototype is appropriate</a:t>
            </a:r>
            <a:endParaRPr lang="en-US" dirty="0"/>
          </a:p>
          <a:p>
            <a:pPr>
              <a:spcBef>
                <a:spcPts val="1200"/>
              </a:spcBef>
            </a:pPr>
            <a:r>
              <a:rPr lang="en-US" dirty="0"/>
              <a:t>When costs and risk evaluation is important</a:t>
            </a:r>
            <a:endParaRPr lang="en-US" dirty="0"/>
          </a:p>
          <a:p>
            <a:pPr>
              <a:spcBef>
                <a:spcPts val="1200"/>
              </a:spcBef>
            </a:pPr>
            <a:r>
              <a:rPr lang="en-US" dirty="0"/>
              <a:t>For medium to high-risk projects</a:t>
            </a:r>
            <a:endParaRPr lang="en-US" dirty="0"/>
          </a:p>
          <a:p>
            <a:pPr>
              <a:spcBef>
                <a:spcPts val="1200"/>
              </a:spcBef>
            </a:pPr>
            <a:r>
              <a:rPr lang="en-US" dirty="0"/>
              <a:t>Long-term project commitment is unwise because of potential changes to economic priorities</a:t>
            </a:r>
            <a:endParaRPr lang="en-US" dirty="0"/>
          </a:p>
          <a:p>
            <a:pPr>
              <a:spcBef>
                <a:spcPts val="1200"/>
              </a:spcBef>
            </a:pPr>
            <a:r>
              <a:rPr lang="en-US" dirty="0"/>
              <a:t>Users are unsure of their needs</a:t>
            </a:r>
            <a:endParaRPr lang="en-US" dirty="0"/>
          </a:p>
          <a:p>
            <a:pPr>
              <a:spcBef>
                <a:spcPts val="1200"/>
              </a:spcBef>
            </a:pPr>
            <a:r>
              <a:rPr lang="en-US" dirty="0"/>
              <a:t>Requirements are complex</a:t>
            </a:r>
            <a:endParaRPr lang="en-US" dirty="0"/>
          </a:p>
          <a:p>
            <a:pPr>
              <a:spcBef>
                <a:spcPts val="1200"/>
              </a:spcBef>
            </a:pPr>
            <a:r>
              <a:rPr lang="en-US" dirty="0"/>
              <a:t>New product line </a:t>
            </a:r>
            <a:endParaRPr lang="en-US" dirty="0"/>
          </a:p>
          <a:p>
            <a:pPr>
              <a:spcBef>
                <a:spcPts val="1200"/>
              </a:spcBef>
            </a:pPr>
            <a:r>
              <a:rPr lang="en-US" dirty="0"/>
              <a:t>Significant changes are expected (research and exploration)</a:t>
            </a:r>
            <a:endParaRPr lang="en-US" dirty="0"/>
          </a:p>
          <a:p>
            <a:pPr>
              <a:spcBef>
                <a:spcPts val="1200"/>
              </a:spcBef>
            </a:pPr>
            <a:endParaRPr lang="en-US" dirty="0"/>
          </a:p>
        </p:txBody>
      </p:sp>
      <p:sp>
        <p:nvSpPr>
          <p:cNvPr id="3" name="Title 2"/>
          <p:cNvSpPr>
            <a:spLocks noGrp="1"/>
          </p:cNvSpPr>
          <p:nvPr>
            <p:ph type="title"/>
          </p:nvPr>
        </p:nvSpPr>
        <p:spPr/>
        <p:txBody>
          <a:bodyPr/>
          <a:lstStyle/>
          <a:p>
            <a:r>
              <a:rPr lang="en-US" dirty="0" smtClean="0"/>
              <a:t>SPIRAL </a:t>
            </a:r>
            <a:r>
              <a:rPr lang="en-US" dirty="0"/>
              <a:t>MODEL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28355" y="1742500"/>
            <a:ext cx="5304410" cy="4351338"/>
          </a:xfrm>
        </p:spPr>
        <p:txBody>
          <a:bodyPr/>
          <a:lstStyle/>
          <a:p>
            <a:pPr marL="0" indent="0">
              <a:spcBef>
                <a:spcPts val="1200"/>
              </a:spcBef>
              <a:buNone/>
            </a:pPr>
            <a:r>
              <a:rPr lang="en-US" dirty="0"/>
              <a:t>Iterative model</a:t>
            </a:r>
            <a:endParaRPr lang="en-US" dirty="0"/>
          </a:p>
          <a:p>
            <a:pPr>
              <a:spcBef>
                <a:spcPts val="1200"/>
              </a:spcBef>
            </a:pPr>
            <a:r>
              <a:rPr lang="en-US" dirty="0"/>
              <a:t>Development begins by specifying and implementing just part of the software, which can then be reviewed in order to identify further requirements</a:t>
            </a:r>
            <a:endParaRPr lang="en-US" dirty="0"/>
          </a:p>
          <a:p>
            <a:pPr>
              <a:spcBef>
                <a:spcPts val="1200"/>
              </a:spcBef>
            </a:pPr>
            <a:r>
              <a:rPr lang="en-US" dirty="0" smtClean="0"/>
              <a:t>The </a:t>
            </a:r>
            <a:r>
              <a:rPr lang="en-US" dirty="0"/>
              <a:t>process is then repeated, producing a new version of the software for each cycle of the </a:t>
            </a:r>
            <a:r>
              <a:rPr lang="en-US" dirty="0" smtClean="0"/>
              <a:t>model</a:t>
            </a:r>
            <a:endParaRPr lang="en-US" dirty="0"/>
          </a:p>
          <a:p>
            <a:pPr>
              <a:spcBef>
                <a:spcPts val="1200"/>
              </a:spcBef>
            </a:pPr>
            <a:r>
              <a:rPr lang="en-US" dirty="0"/>
              <a:t>The basic idea </a:t>
            </a:r>
            <a:r>
              <a:rPr lang="en-US" dirty="0" smtClean="0"/>
              <a:t>is </a:t>
            </a:r>
            <a:r>
              <a:rPr lang="en-US" dirty="0"/>
              <a:t>to develop a system through repeated cycles (iterative) and in smaller portions at a time (incremental</a:t>
            </a:r>
            <a:r>
              <a:rPr lang="en-US" dirty="0" smtClean="0"/>
              <a:t>)</a:t>
            </a:r>
            <a:endParaRPr lang="en-US" dirty="0"/>
          </a:p>
        </p:txBody>
      </p:sp>
      <p:sp>
        <p:nvSpPr>
          <p:cNvPr id="4" name="Title 3"/>
          <p:cNvSpPr>
            <a:spLocks noGrp="1"/>
          </p:cNvSpPr>
          <p:nvPr>
            <p:ph type="title"/>
          </p:nvPr>
        </p:nvSpPr>
        <p:spPr/>
        <p:txBody>
          <a:bodyPr/>
          <a:lstStyle/>
          <a:p>
            <a:r>
              <a:rPr lang="en-US" dirty="0" smtClean="0"/>
              <a:t>INCREMENTAL </a:t>
            </a:r>
            <a:r>
              <a:rPr lang="en-US" dirty="0"/>
              <a:t>MODELS</a:t>
            </a:r>
            <a:endParaRPr lang="en-US" dirty="0"/>
          </a:p>
        </p:txBody>
      </p:sp>
      <p:grpSp>
        <p:nvGrpSpPr>
          <p:cNvPr id="36" name="Group 35"/>
          <p:cNvGrpSpPr/>
          <p:nvPr/>
        </p:nvGrpSpPr>
        <p:grpSpPr>
          <a:xfrm>
            <a:off x="6165273" y="1469573"/>
            <a:ext cx="5937083" cy="4072245"/>
            <a:chOff x="6165273" y="1469573"/>
            <a:chExt cx="5937083" cy="4072245"/>
          </a:xfrm>
        </p:grpSpPr>
        <p:grpSp>
          <p:nvGrpSpPr>
            <p:cNvPr id="10" name="Group 9"/>
            <p:cNvGrpSpPr/>
            <p:nvPr/>
          </p:nvGrpSpPr>
          <p:grpSpPr>
            <a:xfrm>
              <a:off x="8056635" y="1742500"/>
              <a:ext cx="4045721" cy="883704"/>
              <a:chOff x="2307102" y="393892"/>
              <a:chExt cx="4586127" cy="689319"/>
            </a:xfrm>
            <a:noFill/>
          </p:grpSpPr>
          <p:sp>
            <p:nvSpPr>
              <p:cNvPr id="30" name="Rounded Rectangle 29"/>
              <p:cNvSpPr/>
              <p:nvPr/>
            </p:nvSpPr>
            <p:spPr>
              <a:xfrm>
                <a:off x="2307102" y="393894"/>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solidFill>
                    <a:latin typeface="Helvetica LT Std Cond Light" panose="020B0406020202030204" pitchFamily="34" charset="0"/>
                  </a:rPr>
                  <a:t>Design &amp; Development</a:t>
                </a:r>
                <a:endParaRPr lang="en-US" sz="1600" dirty="0">
                  <a:solidFill>
                    <a:schemeClr val="accent5"/>
                  </a:solidFill>
                  <a:latin typeface="Helvetica LT Std Cond Light" panose="020B0406020202030204" pitchFamily="34" charset="0"/>
                </a:endParaRPr>
              </a:p>
            </p:txBody>
          </p:sp>
          <p:sp>
            <p:nvSpPr>
              <p:cNvPr id="31" name="Rounded Rectangle 30"/>
              <p:cNvSpPr/>
              <p:nvPr/>
            </p:nvSpPr>
            <p:spPr>
              <a:xfrm>
                <a:off x="5514596"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solidFill>
                    <a:latin typeface="Helvetica LT Std Cond Light" panose="020B0406020202030204" pitchFamily="34" charset="0"/>
                  </a:rPr>
                  <a:t>Implementation</a:t>
                </a:r>
                <a:endParaRPr lang="en-US" sz="1600" dirty="0">
                  <a:solidFill>
                    <a:schemeClr val="accent5"/>
                  </a:solidFill>
                  <a:latin typeface="Helvetica LT Std Cond Light" panose="020B0406020202030204" pitchFamily="34" charset="0"/>
                </a:endParaRPr>
              </a:p>
            </p:txBody>
          </p:sp>
          <p:sp>
            <p:nvSpPr>
              <p:cNvPr id="32" name="Rounded Rectangle 31"/>
              <p:cNvSpPr/>
              <p:nvPr/>
            </p:nvSpPr>
            <p:spPr>
              <a:xfrm>
                <a:off x="3910849"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solidFill>
                    <a:latin typeface="Helvetica LT Std Cond Light" panose="020B0406020202030204" pitchFamily="34" charset="0"/>
                  </a:rPr>
                  <a:t>Testing</a:t>
                </a:r>
                <a:endParaRPr lang="en-US" dirty="0">
                  <a:solidFill>
                    <a:schemeClr val="accent5"/>
                  </a:solidFill>
                  <a:latin typeface="Helvetica LT Std Cond Light" panose="020B0406020202030204" pitchFamily="34" charset="0"/>
                </a:endParaRPr>
              </a:p>
            </p:txBody>
          </p:sp>
        </p:grpSp>
        <p:grpSp>
          <p:nvGrpSpPr>
            <p:cNvPr id="11" name="Group 10"/>
            <p:cNvGrpSpPr/>
            <p:nvPr/>
          </p:nvGrpSpPr>
          <p:grpSpPr>
            <a:xfrm>
              <a:off x="8056635" y="3200307"/>
              <a:ext cx="4045721" cy="883704"/>
              <a:chOff x="2307102" y="393892"/>
              <a:chExt cx="4586127" cy="689319"/>
            </a:xfrm>
            <a:noFill/>
          </p:grpSpPr>
          <p:sp>
            <p:nvSpPr>
              <p:cNvPr id="27" name="Rounded Rectangle 26"/>
              <p:cNvSpPr/>
              <p:nvPr/>
            </p:nvSpPr>
            <p:spPr>
              <a:xfrm>
                <a:off x="2307102" y="393894"/>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solidFill>
                    <a:latin typeface="Helvetica LT Std Cond Light" panose="020B0406020202030204" pitchFamily="34" charset="0"/>
                  </a:rPr>
                  <a:t>Design &amp; Development</a:t>
                </a:r>
                <a:endParaRPr lang="en-US" sz="1600" dirty="0">
                  <a:solidFill>
                    <a:schemeClr val="accent5"/>
                  </a:solidFill>
                  <a:latin typeface="Helvetica LT Std Cond Light" panose="020B0406020202030204" pitchFamily="34" charset="0"/>
                </a:endParaRPr>
              </a:p>
            </p:txBody>
          </p:sp>
          <p:sp>
            <p:nvSpPr>
              <p:cNvPr id="28" name="Rounded Rectangle 27"/>
              <p:cNvSpPr/>
              <p:nvPr/>
            </p:nvSpPr>
            <p:spPr>
              <a:xfrm>
                <a:off x="5514596"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solidFill>
                    <a:latin typeface="Helvetica LT Std Cond Light" panose="020B0406020202030204" pitchFamily="34" charset="0"/>
                  </a:rPr>
                  <a:t>Implementation</a:t>
                </a:r>
                <a:endParaRPr lang="en-US" sz="1600" dirty="0">
                  <a:solidFill>
                    <a:schemeClr val="accent5"/>
                  </a:solidFill>
                  <a:latin typeface="Helvetica LT Std Cond Light" panose="020B0406020202030204" pitchFamily="34" charset="0"/>
                </a:endParaRPr>
              </a:p>
            </p:txBody>
          </p:sp>
          <p:sp>
            <p:nvSpPr>
              <p:cNvPr id="29" name="Rounded Rectangle 28"/>
              <p:cNvSpPr/>
              <p:nvPr/>
            </p:nvSpPr>
            <p:spPr>
              <a:xfrm>
                <a:off x="3910849"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solidFill>
                    <a:latin typeface="Helvetica LT Std Cond Light" panose="020B0406020202030204" pitchFamily="34" charset="0"/>
                  </a:rPr>
                  <a:t>Testing</a:t>
                </a:r>
                <a:endParaRPr lang="en-US" dirty="0">
                  <a:solidFill>
                    <a:schemeClr val="accent5"/>
                  </a:solidFill>
                  <a:latin typeface="Helvetica LT Std Cond Light" panose="020B0406020202030204" pitchFamily="34" charset="0"/>
                </a:endParaRPr>
              </a:p>
            </p:txBody>
          </p:sp>
        </p:grpSp>
        <p:grpSp>
          <p:nvGrpSpPr>
            <p:cNvPr id="12" name="Group 11"/>
            <p:cNvGrpSpPr/>
            <p:nvPr/>
          </p:nvGrpSpPr>
          <p:grpSpPr>
            <a:xfrm>
              <a:off x="8056635" y="4658114"/>
              <a:ext cx="4045721" cy="883704"/>
              <a:chOff x="2307102" y="393892"/>
              <a:chExt cx="4586127" cy="689319"/>
            </a:xfrm>
            <a:noFill/>
          </p:grpSpPr>
          <p:sp>
            <p:nvSpPr>
              <p:cNvPr id="24" name="Rounded Rectangle 23"/>
              <p:cNvSpPr/>
              <p:nvPr/>
            </p:nvSpPr>
            <p:spPr>
              <a:xfrm>
                <a:off x="2307102" y="393894"/>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solidFill>
                    <a:latin typeface="Helvetica LT Std Cond Light" panose="020B0406020202030204" pitchFamily="34" charset="0"/>
                  </a:rPr>
                  <a:t>Design &amp; Development</a:t>
                </a:r>
                <a:endParaRPr lang="en-US" sz="1600" dirty="0">
                  <a:solidFill>
                    <a:schemeClr val="accent5"/>
                  </a:solidFill>
                  <a:latin typeface="Helvetica LT Std Cond Light" panose="020B0406020202030204" pitchFamily="34" charset="0"/>
                </a:endParaRPr>
              </a:p>
            </p:txBody>
          </p:sp>
          <p:sp>
            <p:nvSpPr>
              <p:cNvPr id="25" name="Rounded Rectangle 24"/>
              <p:cNvSpPr/>
              <p:nvPr/>
            </p:nvSpPr>
            <p:spPr>
              <a:xfrm>
                <a:off x="5514596"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solidFill>
                    <a:latin typeface="Helvetica LT Std Cond Light" panose="020B0406020202030204" pitchFamily="34" charset="0"/>
                  </a:rPr>
                  <a:t>Implementation</a:t>
                </a:r>
                <a:endParaRPr lang="en-US" sz="1600" dirty="0">
                  <a:solidFill>
                    <a:schemeClr val="accent5"/>
                  </a:solidFill>
                  <a:latin typeface="Helvetica LT Std Cond Light" panose="020B0406020202030204" pitchFamily="34" charset="0"/>
                </a:endParaRPr>
              </a:p>
            </p:txBody>
          </p:sp>
          <p:sp>
            <p:nvSpPr>
              <p:cNvPr id="26" name="Rounded Rectangle 25"/>
              <p:cNvSpPr/>
              <p:nvPr/>
            </p:nvSpPr>
            <p:spPr>
              <a:xfrm>
                <a:off x="3910849"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solidFill>
                    <a:latin typeface="Helvetica LT Std Cond Light" panose="020B0406020202030204" pitchFamily="34" charset="0"/>
                  </a:rPr>
                  <a:t>Testing</a:t>
                </a:r>
                <a:endParaRPr lang="en-US" dirty="0">
                  <a:solidFill>
                    <a:schemeClr val="accent5"/>
                  </a:solidFill>
                  <a:latin typeface="Helvetica LT Std Cond Light" panose="020B0406020202030204" pitchFamily="34" charset="0"/>
                </a:endParaRPr>
              </a:p>
            </p:txBody>
          </p:sp>
        </p:grpSp>
        <p:cxnSp>
          <p:nvCxnSpPr>
            <p:cNvPr id="13" name="Straight Connector 12"/>
            <p:cNvCxnSpPr/>
            <p:nvPr/>
          </p:nvCxnSpPr>
          <p:spPr>
            <a:xfrm flipH="1">
              <a:off x="7498184" y="2238455"/>
              <a:ext cx="12410" cy="286151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510594" y="2238455"/>
              <a:ext cx="546042" cy="1"/>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7" idx="1"/>
            </p:cNvCxnSpPr>
            <p:nvPr/>
          </p:nvCxnSpPr>
          <p:spPr>
            <a:xfrm>
              <a:off x="7498184" y="3642160"/>
              <a:ext cx="558452" cy="1"/>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4" idx="1"/>
            </p:cNvCxnSpPr>
            <p:nvPr/>
          </p:nvCxnSpPr>
          <p:spPr>
            <a:xfrm>
              <a:off x="7498184" y="5099967"/>
              <a:ext cx="558451" cy="1"/>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0" idx="3"/>
              <a:endCxn id="32" idx="1"/>
            </p:cNvCxnSpPr>
            <p:nvPr/>
          </p:nvCxnSpPr>
          <p:spPr>
            <a:xfrm flipV="1">
              <a:off x="9272817" y="2184351"/>
              <a:ext cx="198588" cy="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2" idx="3"/>
              <a:endCxn id="31" idx="1"/>
            </p:cNvCxnSpPr>
            <p:nvPr/>
          </p:nvCxnSpPr>
          <p:spPr>
            <a:xfrm>
              <a:off x="10687587" y="2184351"/>
              <a:ext cx="198588"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7" idx="3"/>
              <a:endCxn id="29" idx="1"/>
            </p:cNvCxnSpPr>
            <p:nvPr/>
          </p:nvCxnSpPr>
          <p:spPr>
            <a:xfrm flipV="1">
              <a:off x="9272817" y="3642158"/>
              <a:ext cx="198588" cy="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3"/>
              <a:endCxn id="28" idx="1"/>
            </p:cNvCxnSpPr>
            <p:nvPr/>
          </p:nvCxnSpPr>
          <p:spPr>
            <a:xfrm>
              <a:off x="10687587" y="3642158"/>
              <a:ext cx="198588"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4" idx="3"/>
              <a:endCxn id="26" idx="1"/>
            </p:cNvCxnSpPr>
            <p:nvPr/>
          </p:nvCxnSpPr>
          <p:spPr>
            <a:xfrm flipV="1">
              <a:off x="9272816" y="5099965"/>
              <a:ext cx="198588" cy="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3"/>
              <a:endCxn id="25" idx="1"/>
            </p:cNvCxnSpPr>
            <p:nvPr/>
          </p:nvCxnSpPr>
          <p:spPr>
            <a:xfrm>
              <a:off x="10687586" y="5099965"/>
              <a:ext cx="198588"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6165273" y="3200307"/>
              <a:ext cx="1243297" cy="805960"/>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solidFill>
                  <a:latin typeface="Helvetica LT Std Cond Light" panose="020B0406020202030204" pitchFamily="34" charset="0"/>
                </a:rPr>
                <a:t>Requirements</a:t>
              </a:r>
              <a:endParaRPr lang="en-US" dirty="0">
                <a:solidFill>
                  <a:schemeClr val="accent5"/>
                </a:solidFill>
                <a:latin typeface="Helvetica LT Std Cond Light" panose="020B0406020202030204" pitchFamily="34" charset="0"/>
              </a:endParaRPr>
            </a:p>
          </p:txBody>
        </p:sp>
        <p:sp>
          <p:nvSpPr>
            <p:cNvPr id="33" name="TextBox 32"/>
            <p:cNvSpPr txBox="1"/>
            <p:nvPr/>
          </p:nvSpPr>
          <p:spPr>
            <a:xfrm>
              <a:off x="7494814" y="1469573"/>
              <a:ext cx="800100" cy="369332"/>
            </a:xfrm>
            <a:prstGeom prst="rect">
              <a:avLst/>
            </a:prstGeom>
            <a:noFill/>
            <a:ln w="28575">
              <a:noFill/>
            </a:ln>
          </p:spPr>
          <p:txBody>
            <a:bodyPr wrap="square" rtlCol="0">
              <a:spAutoFit/>
            </a:bodyPr>
            <a:lstStyle/>
            <a:p>
              <a:r>
                <a:rPr lang="en-US" dirty="0" smtClean="0"/>
                <a:t>Build 1</a:t>
              </a:r>
              <a:endParaRPr lang="en-US" dirty="0"/>
            </a:p>
          </p:txBody>
        </p:sp>
        <p:sp>
          <p:nvSpPr>
            <p:cNvPr id="34" name="TextBox 33"/>
            <p:cNvSpPr txBox="1"/>
            <p:nvPr/>
          </p:nvSpPr>
          <p:spPr>
            <a:xfrm>
              <a:off x="7581898" y="2879272"/>
              <a:ext cx="800100" cy="369332"/>
            </a:xfrm>
            <a:prstGeom prst="rect">
              <a:avLst/>
            </a:prstGeom>
            <a:noFill/>
            <a:ln w="28575">
              <a:noFill/>
            </a:ln>
          </p:spPr>
          <p:txBody>
            <a:bodyPr wrap="square" rtlCol="0">
              <a:spAutoFit/>
            </a:bodyPr>
            <a:lstStyle/>
            <a:p>
              <a:r>
                <a:rPr lang="en-US" dirty="0" smtClean="0"/>
                <a:t>Build 2</a:t>
              </a:r>
              <a:endParaRPr lang="en-US" dirty="0"/>
            </a:p>
          </p:txBody>
        </p:sp>
        <p:sp>
          <p:nvSpPr>
            <p:cNvPr id="35" name="TextBox 34"/>
            <p:cNvSpPr txBox="1"/>
            <p:nvPr/>
          </p:nvSpPr>
          <p:spPr>
            <a:xfrm>
              <a:off x="7619999" y="4354286"/>
              <a:ext cx="800100" cy="369332"/>
            </a:xfrm>
            <a:prstGeom prst="rect">
              <a:avLst/>
            </a:prstGeom>
            <a:noFill/>
            <a:ln w="28575">
              <a:noFill/>
            </a:ln>
          </p:spPr>
          <p:txBody>
            <a:bodyPr wrap="square" rtlCol="0">
              <a:spAutoFit/>
            </a:bodyPr>
            <a:lstStyle/>
            <a:p>
              <a:r>
                <a:rPr lang="en-US" dirty="0" smtClean="0"/>
                <a:t>Build 3</a:t>
              </a:r>
              <a:endParaRPr lang="en-US"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8458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2"/>
                </a:solidFill>
                <a:latin typeface="Arial" panose="020B0704020202020204" pitchFamily="34" charset="0"/>
              </a:defRPr>
            </a:lvl1pPr>
            <a:lvl2pPr marL="742950" indent="-285750">
              <a:defRPr sz="1400" b="1">
                <a:solidFill>
                  <a:schemeClr val="tx2"/>
                </a:solidFill>
                <a:latin typeface="Arial" panose="020B0704020202020204" pitchFamily="34" charset="0"/>
              </a:defRPr>
            </a:lvl2pPr>
            <a:lvl3pPr marL="1143000" indent="-228600">
              <a:defRPr sz="1400" b="1">
                <a:solidFill>
                  <a:schemeClr val="tx2"/>
                </a:solidFill>
                <a:latin typeface="Arial" panose="020B0704020202020204" pitchFamily="34" charset="0"/>
              </a:defRPr>
            </a:lvl3pPr>
            <a:lvl4pPr marL="1600200" indent="-228600">
              <a:defRPr sz="1400" b="1">
                <a:solidFill>
                  <a:schemeClr val="tx2"/>
                </a:solidFill>
                <a:latin typeface="Arial" panose="020B0704020202020204" pitchFamily="34" charset="0"/>
              </a:defRPr>
            </a:lvl4pPr>
            <a:lvl5pPr marL="2057400" indent="-228600">
              <a:defRPr sz="1400" b="1">
                <a:solidFill>
                  <a:schemeClr val="tx2"/>
                </a:solidFill>
                <a:latin typeface="Arial" panose="020B0704020202020204" pitchFamily="34" charset="0"/>
              </a:defRPr>
            </a:lvl5pPr>
            <a:lvl6pPr marL="25146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6pPr>
            <a:lvl7pPr marL="29718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7pPr>
            <a:lvl8pPr marL="34290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8pPr>
            <a:lvl9pPr marL="38862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9pPr>
          </a:lstStyle>
          <a:p>
            <a:pPr>
              <a:lnSpc>
                <a:spcPct val="100000"/>
              </a:lnSpc>
            </a:pPr>
            <a:endParaRPr lang="en-US" sz="1000" b="0">
              <a:solidFill>
                <a:srgbClr val="000000"/>
              </a:solidFill>
            </a:endParaRPr>
          </a:p>
          <a:p>
            <a:pPr>
              <a:lnSpc>
                <a:spcPct val="100000"/>
              </a:lnSpc>
            </a:pPr>
            <a:fld id="{DD22DFC3-A7FC-4DEE-A6E9-AF89D4DADA93}" type="slidenum">
              <a:rPr lang="en-US" sz="1000" b="0">
                <a:solidFill>
                  <a:srgbClr val="000000"/>
                </a:solidFill>
              </a:rPr>
            </a:fld>
            <a:endParaRPr lang="en-US" sz="1000" b="0">
              <a:solidFill>
                <a:srgbClr val="000000"/>
              </a:solidFill>
            </a:endParaRPr>
          </a:p>
        </p:txBody>
      </p:sp>
      <p:sp>
        <p:nvSpPr>
          <p:cNvPr id="26627" name="Rectangle 10"/>
          <p:cNvSpPr>
            <a:spLocks noGrp="1" noChangeArrowheads="1"/>
          </p:cNvSpPr>
          <p:nvPr>
            <p:ph type="title"/>
          </p:nvPr>
        </p:nvSpPr>
        <p:spPr>
          <a:xfrm>
            <a:off x="1981200" y="53914"/>
            <a:ext cx="8590138" cy="784286"/>
          </a:xfrm>
        </p:spPr>
        <p:txBody>
          <a:bodyPr/>
          <a:lstStyle/>
          <a:p>
            <a:endParaRPr lang="en-US" dirty="0" smtClean="0"/>
          </a:p>
        </p:txBody>
      </p:sp>
      <p:sp>
        <p:nvSpPr>
          <p:cNvPr id="26628" name="Rectangle 11"/>
          <p:cNvSpPr>
            <a:spLocks noGrp="1" noChangeArrowheads="1"/>
          </p:cNvSpPr>
          <p:nvPr>
            <p:ph type="body" idx="1"/>
          </p:nvPr>
        </p:nvSpPr>
        <p:spPr>
          <a:xfrm>
            <a:off x="1981200" y="990600"/>
            <a:ext cx="8229600" cy="5486400"/>
          </a:xfrm>
        </p:spPr>
        <p:txBody>
          <a:bodyPr>
            <a:normAutofit/>
          </a:bodyPr>
          <a:lstStyle/>
          <a:p>
            <a:r>
              <a:rPr lang="en-US" sz="2400" dirty="0">
                <a:latin typeface="+mj-lt"/>
              </a:rPr>
              <a:t>Incremental/Overlapping Waterfall Model Overview:</a:t>
            </a:r>
            <a:endParaRPr lang="en-US" sz="2400" dirty="0">
              <a:latin typeface="+mj-lt"/>
            </a:endParaRPr>
          </a:p>
          <a:p>
            <a:pPr lvl="1"/>
            <a:r>
              <a:rPr lang="en-US" sz="2400" dirty="0">
                <a:latin typeface="+mj-lt"/>
              </a:rPr>
              <a:t>A type of evolutionary method.</a:t>
            </a:r>
            <a:endParaRPr lang="en-US" sz="2400" dirty="0">
              <a:latin typeface="+mj-lt"/>
            </a:endParaRPr>
          </a:p>
          <a:p>
            <a:pPr lvl="1"/>
            <a:r>
              <a:rPr lang="en-US" sz="2400" dirty="0">
                <a:latin typeface="+mj-lt"/>
              </a:rPr>
              <a:t>The objective is to develop the system in incremental parts.</a:t>
            </a:r>
            <a:endParaRPr lang="en-US" sz="2400" dirty="0">
              <a:latin typeface="+mj-lt"/>
            </a:endParaRPr>
          </a:p>
          <a:p>
            <a:pPr lvl="1"/>
            <a:r>
              <a:rPr lang="en-US" sz="2400" dirty="0">
                <a:latin typeface="+mj-lt"/>
              </a:rPr>
              <a:t>Requirements are prioritized and then implemented in groups; “divide and conquer”.</a:t>
            </a:r>
            <a:endParaRPr lang="en-US" sz="2400" dirty="0">
              <a:latin typeface="+mj-lt"/>
            </a:endParaRPr>
          </a:p>
          <a:p>
            <a:pPr lvl="1"/>
            <a:r>
              <a:rPr lang="en-US" sz="2400" dirty="0">
                <a:latin typeface="+mj-lt"/>
              </a:rPr>
              <a:t>Each subsequent release of the system adds function to the previous release until all designed functionality has been implemented.</a:t>
            </a:r>
            <a:endParaRPr lang="en-US" sz="2400"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8458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2"/>
                </a:solidFill>
                <a:latin typeface="Arial" panose="020B0704020202020204" pitchFamily="34" charset="0"/>
              </a:defRPr>
            </a:lvl1pPr>
            <a:lvl2pPr marL="742950" indent="-285750">
              <a:defRPr sz="1400" b="1">
                <a:solidFill>
                  <a:schemeClr val="tx2"/>
                </a:solidFill>
                <a:latin typeface="Arial" panose="020B0704020202020204" pitchFamily="34" charset="0"/>
              </a:defRPr>
            </a:lvl2pPr>
            <a:lvl3pPr marL="1143000" indent="-228600">
              <a:defRPr sz="1400" b="1">
                <a:solidFill>
                  <a:schemeClr val="tx2"/>
                </a:solidFill>
                <a:latin typeface="Arial" panose="020B0704020202020204" pitchFamily="34" charset="0"/>
              </a:defRPr>
            </a:lvl3pPr>
            <a:lvl4pPr marL="1600200" indent="-228600">
              <a:defRPr sz="1400" b="1">
                <a:solidFill>
                  <a:schemeClr val="tx2"/>
                </a:solidFill>
                <a:latin typeface="Arial" panose="020B0704020202020204" pitchFamily="34" charset="0"/>
              </a:defRPr>
            </a:lvl4pPr>
            <a:lvl5pPr marL="2057400" indent="-228600">
              <a:defRPr sz="1400" b="1">
                <a:solidFill>
                  <a:schemeClr val="tx2"/>
                </a:solidFill>
                <a:latin typeface="Arial" panose="020B0704020202020204" pitchFamily="34" charset="0"/>
              </a:defRPr>
            </a:lvl5pPr>
            <a:lvl6pPr marL="25146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6pPr>
            <a:lvl7pPr marL="29718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7pPr>
            <a:lvl8pPr marL="34290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8pPr>
            <a:lvl9pPr marL="38862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9pPr>
          </a:lstStyle>
          <a:p>
            <a:pPr>
              <a:lnSpc>
                <a:spcPct val="100000"/>
              </a:lnSpc>
            </a:pPr>
            <a:endParaRPr lang="en-US" sz="1000" b="0">
              <a:solidFill>
                <a:srgbClr val="000000"/>
              </a:solidFill>
            </a:endParaRPr>
          </a:p>
          <a:p>
            <a:pPr>
              <a:lnSpc>
                <a:spcPct val="100000"/>
              </a:lnSpc>
            </a:pPr>
            <a:fld id="{56ED8776-B52A-4B64-8BA1-86EEFAC9B359}" type="slidenum">
              <a:rPr lang="en-US" sz="1000" b="0">
                <a:solidFill>
                  <a:srgbClr val="000000"/>
                </a:solidFill>
              </a:rPr>
            </a:fld>
            <a:endParaRPr lang="en-US" sz="1000" b="0">
              <a:solidFill>
                <a:srgbClr val="000000"/>
              </a:solidFill>
            </a:endParaRPr>
          </a:p>
        </p:txBody>
      </p:sp>
      <p:sp>
        <p:nvSpPr>
          <p:cNvPr id="28675" name="Rectangle 10"/>
          <p:cNvSpPr>
            <a:spLocks noGrp="1" noChangeArrowheads="1"/>
          </p:cNvSpPr>
          <p:nvPr>
            <p:ph type="title"/>
          </p:nvPr>
        </p:nvSpPr>
        <p:spPr/>
        <p:txBody>
          <a:bodyPr/>
          <a:lstStyle/>
          <a:p>
            <a:endParaRPr lang="en-US" dirty="0" smtClean="0"/>
          </a:p>
        </p:txBody>
      </p:sp>
      <p:sp>
        <p:nvSpPr>
          <p:cNvPr id="28676" name="Rectangle 11"/>
          <p:cNvSpPr>
            <a:spLocks noGrp="1" noChangeArrowheads="1"/>
          </p:cNvSpPr>
          <p:nvPr>
            <p:ph type="body" idx="1"/>
          </p:nvPr>
        </p:nvSpPr>
        <p:spPr>
          <a:xfrm>
            <a:off x="583722" y="808005"/>
            <a:ext cx="8229600" cy="5486400"/>
          </a:xfrm>
        </p:spPr>
        <p:txBody>
          <a:bodyPr>
            <a:normAutofit/>
          </a:bodyPr>
          <a:lstStyle/>
          <a:p>
            <a:r>
              <a:rPr lang="en-US" sz="2400" dirty="0" smtClean="0">
                <a:latin typeface="+mj-lt"/>
              </a:rPr>
              <a:t>Incremental/Overlapping Waterfall Model Assumptions:</a:t>
            </a:r>
            <a:endParaRPr lang="en-US" sz="2400" dirty="0" smtClean="0">
              <a:latin typeface="+mj-lt"/>
            </a:endParaRPr>
          </a:p>
          <a:p>
            <a:pPr lvl="1"/>
            <a:r>
              <a:rPr lang="en-US" sz="2400" dirty="0" smtClean="0">
                <a:latin typeface="+mj-lt"/>
              </a:rPr>
              <a:t>Requirements are first defined and then can be prioritized.</a:t>
            </a:r>
            <a:endParaRPr lang="en-US" sz="2400" dirty="0" smtClean="0">
              <a:latin typeface="+mj-lt"/>
            </a:endParaRPr>
          </a:p>
          <a:p>
            <a:pPr lvl="1"/>
            <a:r>
              <a:rPr lang="en-US" sz="2400" dirty="0" smtClean="0">
                <a:latin typeface="+mj-lt"/>
              </a:rPr>
              <a:t>The product is capable of partial implementation delivery.</a:t>
            </a:r>
            <a:endParaRPr lang="en-US" sz="2400" dirty="0" smtClean="0">
              <a:latin typeface="+mj-lt"/>
            </a:endParaRPr>
          </a:p>
          <a:p>
            <a:endParaRPr lang="en-US" sz="2400" dirty="0" smtClean="0">
              <a:latin typeface="+mj-lt"/>
            </a:endParaRPr>
          </a:p>
          <a:p>
            <a:endParaRPr lang="en-US" sz="2400" dirty="0" smtClean="0">
              <a:latin typeface="+mj-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8458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2"/>
                </a:solidFill>
                <a:latin typeface="Arial" panose="020B0704020202020204" pitchFamily="34" charset="0"/>
              </a:defRPr>
            </a:lvl1pPr>
            <a:lvl2pPr marL="742950" indent="-285750">
              <a:defRPr sz="1400" b="1">
                <a:solidFill>
                  <a:schemeClr val="tx2"/>
                </a:solidFill>
                <a:latin typeface="Arial" panose="020B0704020202020204" pitchFamily="34" charset="0"/>
              </a:defRPr>
            </a:lvl2pPr>
            <a:lvl3pPr marL="1143000" indent="-228600">
              <a:defRPr sz="1400" b="1">
                <a:solidFill>
                  <a:schemeClr val="tx2"/>
                </a:solidFill>
                <a:latin typeface="Arial" panose="020B0704020202020204" pitchFamily="34" charset="0"/>
              </a:defRPr>
            </a:lvl3pPr>
            <a:lvl4pPr marL="1600200" indent="-228600">
              <a:defRPr sz="1400" b="1">
                <a:solidFill>
                  <a:schemeClr val="tx2"/>
                </a:solidFill>
                <a:latin typeface="Arial" panose="020B0704020202020204" pitchFamily="34" charset="0"/>
              </a:defRPr>
            </a:lvl4pPr>
            <a:lvl5pPr marL="2057400" indent="-228600">
              <a:defRPr sz="1400" b="1">
                <a:solidFill>
                  <a:schemeClr val="tx2"/>
                </a:solidFill>
                <a:latin typeface="Arial" panose="020B0704020202020204" pitchFamily="34" charset="0"/>
              </a:defRPr>
            </a:lvl5pPr>
            <a:lvl6pPr marL="25146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6pPr>
            <a:lvl7pPr marL="29718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7pPr>
            <a:lvl8pPr marL="34290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8pPr>
            <a:lvl9pPr marL="38862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9pPr>
          </a:lstStyle>
          <a:p>
            <a:pPr>
              <a:lnSpc>
                <a:spcPct val="100000"/>
              </a:lnSpc>
            </a:pPr>
            <a:endParaRPr lang="en-US" sz="1000" b="0">
              <a:solidFill>
                <a:srgbClr val="000000"/>
              </a:solidFill>
            </a:endParaRPr>
          </a:p>
          <a:p>
            <a:pPr>
              <a:lnSpc>
                <a:spcPct val="100000"/>
              </a:lnSpc>
            </a:pPr>
            <a:fld id="{AAADD3D5-521F-4F56-90A1-5ADEEDA723C8}" type="slidenum">
              <a:rPr lang="en-US" sz="1000" b="0">
                <a:solidFill>
                  <a:srgbClr val="000000"/>
                </a:solidFill>
              </a:rPr>
            </a:fld>
            <a:endParaRPr lang="en-US" sz="1000" b="0">
              <a:solidFill>
                <a:srgbClr val="000000"/>
              </a:solidFill>
            </a:endParaRPr>
          </a:p>
        </p:txBody>
      </p:sp>
      <p:sp>
        <p:nvSpPr>
          <p:cNvPr id="29699" name="Rectangle 10"/>
          <p:cNvSpPr>
            <a:spLocks noGrp="1" noChangeArrowheads="1"/>
          </p:cNvSpPr>
          <p:nvPr>
            <p:ph type="title"/>
          </p:nvPr>
        </p:nvSpPr>
        <p:spPr/>
        <p:txBody>
          <a:bodyPr/>
          <a:lstStyle/>
          <a:p>
            <a:endParaRPr lang="en-US" dirty="0" smtClean="0"/>
          </a:p>
        </p:txBody>
      </p:sp>
      <p:sp>
        <p:nvSpPr>
          <p:cNvPr id="29700" name="Rectangle 11"/>
          <p:cNvSpPr>
            <a:spLocks noGrp="1" noChangeArrowheads="1"/>
          </p:cNvSpPr>
          <p:nvPr>
            <p:ph type="body" idx="1"/>
          </p:nvPr>
        </p:nvSpPr>
        <p:spPr/>
        <p:txBody>
          <a:bodyPr>
            <a:normAutofit/>
          </a:bodyPr>
          <a:lstStyle/>
          <a:p>
            <a:r>
              <a:rPr lang="en-US" sz="2400" dirty="0">
                <a:latin typeface="+mj-lt"/>
              </a:rPr>
              <a:t>Incremental/Overlapping Waterfall Model Strengths:</a:t>
            </a:r>
            <a:endParaRPr lang="en-US" sz="2400" dirty="0">
              <a:latin typeface="+mj-lt"/>
            </a:endParaRPr>
          </a:p>
          <a:p>
            <a:pPr lvl="1"/>
            <a:r>
              <a:rPr lang="en-US" sz="2400" dirty="0">
                <a:latin typeface="+mj-lt"/>
              </a:rPr>
              <a:t>Provides the opportunity to incorporate user refinements, resulting from experience with earlier releases, into subsequent releases.</a:t>
            </a:r>
            <a:endParaRPr lang="en-US" sz="2400" dirty="0">
              <a:latin typeface="+mj-lt"/>
            </a:endParaRPr>
          </a:p>
          <a:p>
            <a:pPr lvl="1"/>
            <a:r>
              <a:rPr lang="en-US" sz="2400" dirty="0">
                <a:latin typeface="+mj-lt"/>
              </a:rPr>
              <a:t>Provides returns for the investment in development as increments are delivered. </a:t>
            </a:r>
            <a:endParaRPr lang="en-US" sz="2400" dirty="0">
              <a:latin typeface="+mj-lt"/>
            </a:endParaRPr>
          </a:p>
          <a:p>
            <a:pPr lvl="1"/>
            <a:r>
              <a:rPr lang="en-US" sz="2400" dirty="0">
                <a:latin typeface="+mj-lt"/>
              </a:rPr>
              <a:t>Satisfies changing user requirements with increments to the software released over time.</a:t>
            </a:r>
            <a:endParaRPr lang="en-US" sz="2400" dirty="0">
              <a:latin typeface="+mj-lt"/>
            </a:endParaRPr>
          </a:p>
          <a:p>
            <a:pPr lvl="1"/>
            <a:r>
              <a:rPr lang="en-US" sz="2400" dirty="0">
                <a:latin typeface="+mj-lt"/>
              </a:rPr>
              <a:t>Delivers an operational product with each release.</a:t>
            </a:r>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8458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2"/>
                </a:solidFill>
                <a:latin typeface="Arial" panose="020B0704020202020204" pitchFamily="34" charset="0"/>
              </a:defRPr>
            </a:lvl1pPr>
            <a:lvl2pPr marL="742950" indent="-285750">
              <a:defRPr sz="1400" b="1">
                <a:solidFill>
                  <a:schemeClr val="tx2"/>
                </a:solidFill>
                <a:latin typeface="Arial" panose="020B0704020202020204" pitchFamily="34" charset="0"/>
              </a:defRPr>
            </a:lvl2pPr>
            <a:lvl3pPr marL="1143000" indent="-228600">
              <a:defRPr sz="1400" b="1">
                <a:solidFill>
                  <a:schemeClr val="tx2"/>
                </a:solidFill>
                <a:latin typeface="Arial" panose="020B0704020202020204" pitchFamily="34" charset="0"/>
              </a:defRPr>
            </a:lvl3pPr>
            <a:lvl4pPr marL="1600200" indent="-228600">
              <a:defRPr sz="1400" b="1">
                <a:solidFill>
                  <a:schemeClr val="tx2"/>
                </a:solidFill>
                <a:latin typeface="Arial" panose="020B0704020202020204" pitchFamily="34" charset="0"/>
              </a:defRPr>
            </a:lvl4pPr>
            <a:lvl5pPr marL="2057400" indent="-228600">
              <a:defRPr sz="1400" b="1">
                <a:solidFill>
                  <a:schemeClr val="tx2"/>
                </a:solidFill>
                <a:latin typeface="Arial" panose="020B0704020202020204" pitchFamily="34" charset="0"/>
              </a:defRPr>
            </a:lvl5pPr>
            <a:lvl6pPr marL="25146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6pPr>
            <a:lvl7pPr marL="29718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7pPr>
            <a:lvl8pPr marL="34290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8pPr>
            <a:lvl9pPr marL="38862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9pPr>
          </a:lstStyle>
          <a:p>
            <a:pPr>
              <a:lnSpc>
                <a:spcPct val="100000"/>
              </a:lnSpc>
            </a:pPr>
            <a:endParaRPr lang="en-US" sz="1000" b="0">
              <a:solidFill>
                <a:srgbClr val="000000"/>
              </a:solidFill>
            </a:endParaRPr>
          </a:p>
          <a:p>
            <a:pPr>
              <a:lnSpc>
                <a:spcPct val="100000"/>
              </a:lnSpc>
            </a:pPr>
            <a:fld id="{9525497F-3343-4568-94D6-8242F705AF2A}" type="slidenum">
              <a:rPr lang="en-US" sz="1000" b="0">
                <a:solidFill>
                  <a:srgbClr val="000000"/>
                </a:solidFill>
              </a:rPr>
            </a:fld>
            <a:endParaRPr lang="en-US" sz="1000" b="0">
              <a:solidFill>
                <a:srgbClr val="000000"/>
              </a:solidFill>
            </a:endParaRPr>
          </a:p>
        </p:txBody>
      </p:sp>
      <p:sp>
        <p:nvSpPr>
          <p:cNvPr id="30723" name="Rectangle 11"/>
          <p:cNvSpPr>
            <a:spLocks noGrp="1" noChangeArrowheads="1"/>
          </p:cNvSpPr>
          <p:nvPr>
            <p:ph type="title"/>
          </p:nvPr>
        </p:nvSpPr>
        <p:spPr/>
        <p:txBody>
          <a:bodyPr/>
          <a:lstStyle/>
          <a:p>
            <a:endParaRPr lang="en-US" dirty="0" smtClean="0"/>
          </a:p>
        </p:txBody>
      </p:sp>
      <p:sp>
        <p:nvSpPr>
          <p:cNvPr id="30724" name="Rectangle 12"/>
          <p:cNvSpPr>
            <a:spLocks noGrp="1" noChangeArrowheads="1"/>
          </p:cNvSpPr>
          <p:nvPr>
            <p:ph type="body" idx="1"/>
          </p:nvPr>
        </p:nvSpPr>
        <p:spPr>
          <a:xfrm>
            <a:off x="618228" y="818070"/>
            <a:ext cx="8229600" cy="5486400"/>
          </a:xfrm>
        </p:spPr>
        <p:txBody>
          <a:bodyPr>
            <a:normAutofit/>
          </a:bodyPr>
          <a:lstStyle/>
          <a:p>
            <a:r>
              <a:rPr lang="en-US" sz="2400" dirty="0">
                <a:latin typeface="+mj-lt"/>
              </a:rPr>
              <a:t>Incremental/Overlapping Waterfall Model Weaknesses:</a:t>
            </a:r>
            <a:endParaRPr lang="en-US" sz="2400" dirty="0">
              <a:latin typeface="+mj-lt"/>
            </a:endParaRPr>
          </a:p>
          <a:p>
            <a:pPr lvl="1"/>
            <a:r>
              <a:rPr lang="en-US" sz="2400" dirty="0">
                <a:latin typeface="+mj-lt"/>
              </a:rPr>
              <a:t>Requires good planning and design and careful partitioning of the product.</a:t>
            </a:r>
            <a:endParaRPr lang="en-US" sz="2400" dirty="0">
              <a:latin typeface="+mj-lt"/>
            </a:endParaRPr>
          </a:p>
          <a:p>
            <a:pPr lvl="1"/>
            <a:r>
              <a:rPr lang="en-US" sz="2400" dirty="0">
                <a:latin typeface="+mj-lt"/>
              </a:rPr>
              <a:t>Requires well-defined interfaces between the increments, especially if they will be developed in parallel.</a:t>
            </a:r>
            <a:endParaRPr lang="en-US" sz="2400" dirty="0">
              <a:latin typeface="+mj-lt"/>
            </a:endParaRPr>
          </a:p>
          <a:p>
            <a:pPr lvl="1"/>
            <a:r>
              <a:rPr lang="en-US" sz="2400" dirty="0">
                <a:latin typeface="+mj-lt"/>
              </a:rPr>
              <a:t>Requires early definition of a fully functional product to define the increments.</a:t>
            </a:r>
            <a:endParaRPr lang="en-US" sz="2400" dirty="0">
              <a:latin typeface="+mj-lt"/>
            </a:endParaRPr>
          </a:p>
          <a:p>
            <a:endParaRPr lang="en-US" sz="2400" dirty="0">
              <a:latin typeface="+mj-lt"/>
            </a:endParaRPr>
          </a:p>
          <a:p>
            <a:endParaRPr lang="en-US" sz="2400" dirty="0">
              <a:latin typeface="+mj-lt"/>
            </a:endParaRPr>
          </a:p>
          <a:p>
            <a:pPr marL="0" indent="0">
              <a:buNone/>
            </a:pPr>
            <a:endParaRPr lang="en-US" sz="2400" dirty="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txBox="1">
            <a:spLocks noGrp="1"/>
          </p:cNvSpPr>
          <p:nvPr/>
        </p:nvSpPr>
        <p:spPr bwMode="auto">
          <a:xfrm>
            <a:off x="8458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2"/>
                </a:solidFill>
                <a:latin typeface="Arial" panose="020B0704020202020204" pitchFamily="34" charset="0"/>
              </a:defRPr>
            </a:lvl1pPr>
            <a:lvl2pPr marL="742950" indent="-285750">
              <a:defRPr sz="1400" b="1">
                <a:solidFill>
                  <a:schemeClr val="tx2"/>
                </a:solidFill>
                <a:latin typeface="Arial" panose="020B0704020202020204" pitchFamily="34" charset="0"/>
              </a:defRPr>
            </a:lvl2pPr>
            <a:lvl3pPr marL="1143000" indent="-228600">
              <a:defRPr sz="1400" b="1">
                <a:solidFill>
                  <a:schemeClr val="tx2"/>
                </a:solidFill>
                <a:latin typeface="Arial" panose="020B0704020202020204" pitchFamily="34" charset="0"/>
              </a:defRPr>
            </a:lvl3pPr>
            <a:lvl4pPr marL="1600200" indent="-228600">
              <a:defRPr sz="1400" b="1">
                <a:solidFill>
                  <a:schemeClr val="tx2"/>
                </a:solidFill>
                <a:latin typeface="Arial" panose="020B0704020202020204" pitchFamily="34" charset="0"/>
              </a:defRPr>
            </a:lvl4pPr>
            <a:lvl5pPr marL="2057400" indent="-228600">
              <a:defRPr sz="1400" b="1">
                <a:solidFill>
                  <a:schemeClr val="tx2"/>
                </a:solidFill>
                <a:latin typeface="Arial" panose="020B0704020202020204" pitchFamily="34" charset="0"/>
              </a:defRPr>
            </a:lvl5pPr>
            <a:lvl6pPr marL="25146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6pPr>
            <a:lvl7pPr marL="29718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7pPr>
            <a:lvl8pPr marL="34290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8pPr>
            <a:lvl9pPr marL="3886200" indent="-228600" algn="r" eaLnBrk="0" fontAlgn="base" hangingPunct="0">
              <a:lnSpc>
                <a:spcPct val="80000"/>
              </a:lnSpc>
              <a:spcBef>
                <a:spcPct val="0"/>
              </a:spcBef>
              <a:spcAft>
                <a:spcPct val="0"/>
              </a:spcAft>
              <a:defRPr sz="1400" b="1">
                <a:solidFill>
                  <a:schemeClr val="tx2"/>
                </a:solidFill>
                <a:latin typeface="Arial" panose="020B0704020202020204" pitchFamily="34" charset="0"/>
              </a:defRPr>
            </a:lvl9pPr>
          </a:lstStyle>
          <a:p>
            <a:pPr>
              <a:lnSpc>
                <a:spcPct val="100000"/>
              </a:lnSpc>
            </a:pPr>
            <a:endParaRPr lang="en-US" sz="1000" b="0">
              <a:solidFill>
                <a:srgbClr val="000000"/>
              </a:solidFill>
            </a:endParaRPr>
          </a:p>
          <a:p>
            <a:pPr>
              <a:lnSpc>
                <a:spcPct val="100000"/>
              </a:lnSpc>
            </a:pPr>
            <a:fld id="{858C7F15-716E-4A21-B6AF-9E71AA7BFF7C}" type="slidenum">
              <a:rPr lang="en-US" sz="1000" b="0">
                <a:solidFill>
                  <a:srgbClr val="000000"/>
                </a:solidFill>
              </a:rPr>
            </a:fld>
            <a:endParaRPr lang="en-US" sz="1000" b="0">
              <a:solidFill>
                <a:srgbClr val="000000"/>
              </a:solidFill>
            </a:endParaRPr>
          </a:p>
        </p:txBody>
      </p:sp>
      <p:sp>
        <p:nvSpPr>
          <p:cNvPr id="46083" name="Rectangle 485"/>
          <p:cNvSpPr>
            <a:spLocks noGrp="1" noChangeArrowheads="1"/>
          </p:cNvSpPr>
          <p:nvPr>
            <p:ph type="title"/>
          </p:nvPr>
        </p:nvSpPr>
        <p:spPr/>
        <p:txBody>
          <a:bodyPr/>
          <a:lstStyle/>
          <a:p>
            <a:endParaRPr lang="en-US" dirty="0" smtClean="0"/>
          </a:p>
        </p:txBody>
      </p:sp>
      <p:sp>
        <p:nvSpPr>
          <p:cNvPr id="46084" name="Rectangle 486"/>
          <p:cNvSpPr>
            <a:spLocks noGrp="1" noChangeArrowheads="1"/>
          </p:cNvSpPr>
          <p:nvPr>
            <p:ph type="body" idx="1"/>
          </p:nvPr>
        </p:nvSpPr>
        <p:spPr/>
        <p:txBody>
          <a:bodyPr/>
          <a:lstStyle/>
          <a:p>
            <a:pPr marL="0" indent="0">
              <a:buNone/>
            </a:pPr>
            <a:endParaRPr lang="en-US" dirty="0" smtClean="0"/>
          </a:p>
          <a:p>
            <a:endParaRPr lang="en-US" dirty="0" smtClean="0"/>
          </a:p>
          <a:p>
            <a:pPr lvl="1"/>
            <a:endParaRPr lang="en-US" dirty="0" smtClean="0"/>
          </a:p>
          <a:p>
            <a:pPr lvl="1"/>
            <a:endParaRPr lang="en-US" dirty="0" smtClean="0"/>
          </a:p>
        </p:txBody>
      </p:sp>
      <p:graphicFrame>
        <p:nvGraphicFramePr>
          <p:cNvPr id="324066" name="Group 482"/>
          <p:cNvGraphicFramePr>
            <a:graphicFrameLocks noGrp="1"/>
          </p:cNvGraphicFramePr>
          <p:nvPr/>
        </p:nvGraphicFramePr>
        <p:xfrm>
          <a:off x="1752600" y="1056559"/>
          <a:ext cx="8686800" cy="4634004"/>
        </p:xfrm>
        <a:graphic>
          <a:graphicData uri="http://schemas.openxmlformats.org/drawingml/2006/table">
            <a:tbl>
              <a:tblPr/>
              <a:tblGrid>
                <a:gridCol w="3581400"/>
                <a:gridCol w="1219200"/>
                <a:gridCol w="1524000"/>
                <a:gridCol w="1524000"/>
                <a:gridCol w="838200"/>
              </a:tblGrid>
              <a:tr h="310880">
                <a:tc rowSpan="2">
                  <a:txBody>
                    <a:bodyPr/>
                    <a:lstStyle/>
                    <a:p>
                      <a:pPr marL="0" marR="0" lvl="0" indent="0" algn="ctr"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dirty="0" smtClean="0">
                          <a:ln>
                            <a:noFill/>
                          </a:ln>
                          <a:solidFill>
                            <a:schemeClr val="tx1"/>
                          </a:solidFill>
                          <a:effectLst/>
                          <a:latin typeface="Arial" panose="020B0704020202020204" pitchFamily="34" charset="0"/>
                          <a:cs typeface="Arial" panose="020B0704020202020204" pitchFamily="34" charset="0"/>
                        </a:rPr>
                        <a:t>Project Factors</a:t>
                      </a:r>
                      <a:endParaRPr kumimoji="0" lang="en-US" sz="1800" b="1" i="0" u="none" strike="noStrike" cap="none" normalizeH="0" baseline="0" dirty="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4">
                  <a:txBody>
                    <a:bodyPr/>
                    <a:lstStyle/>
                    <a:p>
                      <a:pPr marL="0" marR="0" lvl="0" indent="0" algn="ctr"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Arial" panose="020B0704020202020204" pitchFamily="34" charset="0"/>
                          <a:cs typeface="Arial" panose="020B0704020202020204" pitchFamily="34" charset="0"/>
                        </a:rPr>
                        <a:t>Life Cycle</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r>
              <a:tr h="310880">
                <a:tc vMerge="1">
                  <a:tcPr/>
                </a:tc>
                <a:tc>
                  <a:txBody>
                    <a:bodyPr/>
                    <a:lstStyle/>
                    <a:p>
                      <a:pPr marL="0" marR="0" lvl="0" indent="0" algn="ctr"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Arial" panose="020B0704020202020204" pitchFamily="34" charset="0"/>
                          <a:cs typeface="Arial" panose="020B0704020202020204" pitchFamily="34" charset="0"/>
                        </a:rPr>
                        <a:t>Waterfall</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Arial" panose="020B0704020202020204" pitchFamily="34" charset="0"/>
                          <a:cs typeface="Arial" panose="020B0704020202020204" pitchFamily="34" charset="0"/>
                        </a:rPr>
                        <a:t>Incremental</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Arial" panose="020B0704020202020204" pitchFamily="34" charset="0"/>
                          <a:cs typeface="Arial" panose="020B0704020202020204" pitchFamily="34" charset="0"/>
                        </a:rPr>
                        <a:t>Prototyping</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Arial" panose="020B0704020202020204" pitchFamily="34" charset="0"/>
                          <a:cs typeface="Arial" panose="020B0704020202020204" pitchFamily="34" charset="0"/>
                        </a:rPr>
                        <a:t>Spiral</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Technology / Architecture, Stable</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30">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dirty="0" smtClean="0">
                          <a:ln>
                            <a:noFill/>
                          </a:ln>
                          <a:solidFill>
                            <a:schemeClr val="accent2"/>
                          </a:solidFill>
                          <a:effectLst/>
                          <a:latin typeface="Arial" panose="020B0704020202020204" pitchFamily="34" charset="0"/>
                          <a:cs typeface="Arial" panose="020B0704020202020204" pitchFamily="34" charset="0"/>
                        </a:rPr>
                        <a:t>Technology / Architecture, New</a:t>
                      </a:r>
                      <a:endParaRPr kumimoji="0" lang="en-US" sz="1800" b="1" i="0" u="none" strike="noStrike" cap="none" normalizeH="0" baseline="0" dirty="0" smtClean="0">
                        <a:ln>
                          <a:noFill/>
                        </a:ln>
                        <a:solidFill>
                          <a:schemeClr val="accent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chemeClr val="accent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Requirements, Stable</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rPr>
                        <a:t>Requirements, Volatile</a:t>
                      </a:r>
                      <a:endParaRPr kumimoji="0" lang="en-US" sz="1800" b="1" i="0" u="none" strike="noStrike" cap="none" normalizeH="0" baseline="0" smtClean="0">
                        <a:ln>
                          <a:noFill/>
                        </a:ln>
                        <a:solidFill>
                          <a:schemeClr val="accent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Requirements, Defined</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rPr>
                        <a:t>Requirements, Vague</a:t>
                      </a:r>
                      <a:endParaRPr kumimoji="0" lang="en-US" sz="1800" b="1" i="0" u="none" strike="noStrike" cap="none" normalizeH="0" baseline="0" smtClean="0">
                        <a:ln>
                          <a:noFill/>
                        </a:ln>
                        <a:solidFill>
                          <a:schemeClr val="accent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rPr>
                        <a:t>Risks, High</a:t>
                      </a:r>
                      <a:endParaRPr kumimoji="0" lang="en-US" sz="1800" b="1" i="0" u="none" strike="noStrike" cap="none" normalizeH="0" baseline="0" smtClean="0">
                        <a:ln>
                          <a:noFill/>
                        </a:ln>
                        <a:solidFill>
                          <a:schemeClr val="accent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Risks, Low</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System, Small and Simple</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rPr>
                        <a:t>System, Large and Complex</a:t>
                      </a:r>
                      <a:endParaRPr kumimoji="0" lang="en-US" sz="1800" b="1" i="0" u="none" strike="noStrike" cap="none" normalizeH="0" baseline="0" smtClean="0">
                        <a:ln>
                          <a:noFill/>
                        </a:ln>
                        <a:solidFill>
                          <a:schemeClr val="accent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1"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chemeClr val="accent2"/>
                        </a:solidFill>
                        <a:effectLst/>
                        <a:latin typeface="Arial" panose="020B0704020202020204" pitchFamily="34" charset="0"/>
                        <a:cs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80">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User-Interface, High</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0328">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rPr>
                        <a:t>Partial functionality needs to be delivered early</a:t>
                      </a:r>
                      <a:endParaRPr kumimoji="0" lang="en-US" sz="1800" b="1" i="0" u="none" strike="noStrike" cap="none" normalizeH="0" baseline="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smtClean="0">
                          <a:ln>
                            <a:noFill/>
                          </a:ln>
                          <a:solidFill>
                            <a:srgbClr val="A6A6A6"/>
                          </a:solidFill>
                          <a:effectLst/>
                          <a:latin typeface="Arial" panose="020B0704020202020204" pitchFamily="34" charset="0"/>
                          <a:cs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80000"/>
                        </a:lnSpc>
                        <a:spcBef>
                          <a:spcPct val="0"/>
                        </a:spcBef>
                        <a:spcAft>
                          <a:spcPct val="0"/>
                        </a:spcAft>
                        <a:buClrTx/>
                        <a:buSzTx/>
                        <a:buFont typeface="Wingdings" panose="05000000000000000000" pitchFamily="2" charset="2"/>
                        <a:buChar char="ü"/>
                      </a:pPr>
                      <a:r>
                        <a:rPr kumimoji="0" lang="en-US" sz="1800" b="1" i="0" u="none" strike="noStrike" cap="none" normalizeH="0" baseline="0" smtClean="0">
                          <a:ln>
                            <a:noFill/>
                          </a:ln>
                          <a:solidFill>
                            <a:srgbClr val="A6A6A6"/>
                          </a:solidFill>
                          <a:effectLst/>
                          <a:latin typeface="Arial" panose="020B0704020202020204" pitchFamily="34" charset="0"/>
                        </a:rPr>
                        <a:t> </a:t>
                      </a:r>
                      <a:endParaRPr kumimoji="0" lang="en-US" sz="1800" b="1" i="0" u="none" strike="noStrike" cap="none" normalizeH="0" baseline="0" smtClean="0">
                        <a:ln>
                          <a:noFill/>
                        </a:ln>
                        <a:solidFill>
                          <a:srgbClr val="A6A6A6"/>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704020202020204" pitchFamily="34" charset="0"/>
                          <a:cs typeface="Arial" panose="020B0704020202020204" pitchFamily="34" charset="0"/>
                        </a:rPr>
                        <a:t> </a:t>
                      </a:r>
                      <a:endParaRPr kumimoji="0" lang="en-US" sz="1800" b="1" i="0" u="none" strike="noStrike" cap="none" normalizeH="0" baseline="0" dirty="0" smtClean="0">
                        <a:ln>
                          <a:noFill/>
                        </a:ln>
                        <a:solidFill>
                          <a:schemeClr val="tx2"/>
                        </a:solidFill>
                        <a:effectLst/>
                        <a:latin typeface="Arial" panose="020B0704020202020204" pitchFamily="34" charset="0"/>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Linear Sequential</a:t>
            </a:r>
            <a:endParaRPr lang="en-IN" dirty="0" smtClean="0"/>
          </a:p>
          <a:p>
            <a:r>
              <a:rPr lang="en-IN" dirty="0" smtClean="0"/>
              <a:t>Iterative</a:t>
            </a:r>
            <a:endParaRPr lang="en-IN" dirty="0" smtClean="0"/>
          </a:p>
          <a:p>
            <a:r>
              <a:rPr lang="en-IN" dirty="0" smtClean="0"/>
              <a:t>Incremental</a:t>
            </a:r>
            <a:endParaRPr lang="en-IN" dirty="0" smtClean="0"/>
          </a:p>
          <a:p>
            <a:r>
              <a:rPr lang="en-IN" dirty="0" smtClean="0"/>
              <a:t>Both B &amp; C</a:t>
            </a:r>
            <a:endParaRPr lang="en-IN" dirty="0"/>
          </a:p>
        </p:txBody>
      </p:sp>
      <p:sp>
        <p:nvSpPr>
          <p:cNvPr id="3" name="Content Placeholder 2"/>
          <p:cNvSpPr>
            <a:spLocks noGrp="1"/>
          </p:cNvSpPr>
          <p:nvPr>
            <p:ph sz="half" idx="13"/>
          </p:nvPr>
        </p:nvSpPr>
        <p:spPr/>
        <p:txBody>
          <a:bodyPr/>
          <a:lstStyle/>
          <a:p>
            <a:r>
              <a:rPr lang="en-IN" dirty="0" err="1" smtClean="0"/>
              <a:t>WaterFall</a:t>
            </a:r>
            <a:r>
              <a:rPr lang="en-IN" dirty="0" smtClean="0"/>
              <a:t> is __________ model</a:t>
            </a:r>
            <a:endParaRPr lang="en-IN" dirty="0"/>
          </a:p>
        </p:txBody>
      </p:sp>
      <p:sp>
        <p:nvSpPr>
          <p:cNvPr id="4" name="Title 3"/>
          <p:cNvSpPr>
            <a:spLocks noGrp="1"/>
          </p:cNvSpPr>
          <p:nvPr>
            <p:ph type="title"/>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Software is defined as set of instructions to perform specific task</a:t>
            </a:r>
            <a:endParaRPr lang="en-IN" dirty="0"/>
          </a:p>
        </p:txBody>
      </p:sp>
      <p:sp>
        <p:nvSpPr>
          <p:cNvPr id="3" name="Title 2"/>
          <p:cNvSpPr>
            <a:spLocks noGrp="1"/>
          </p:cNvSpPr>
          <p:nvPr>
            <p:ph type="title"/>
          </p:nvPr>
        </p:nvSpPr>
        <p:spPr/>
        <p:txBody>
          <a:bodyPr/>
          <a:lstStyle/>
          <a:p>
            <a:r>
              <a:rPr lang="en-IN" dirty="0" smtClean="0"/>
              <a:t>Software</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099941" y="2815697"/>
            <a:ext cx="5193253" cy="3423702"/>
          </a:xfrm>
        </p:spPr>
        <p:txBody>
          <a:bodyPr/>
          <a:lstStyle/>
          <a:p>
            <a:r>
              <a:rPr lang="en-IN" dirty="0" err="1" smtClean="0"/>
              <a:t>WaterFall</a:t>
            </a:r>
            <a:endParaRPr lang="en-IN" dirty="0" smtClean="0"/>
          </a:p>
          <a:p>
            <a:r>
              <a:rPr lang="en-IN" dirty="0" smtClean="0"/>
              <a:t>Spiral</a:t>
            </a:r>
            <a:endParaRPr lang="en-IN" dirty="0" smtClean="0"/>
          </a:p>
          <a:p>
            <a:r>
              <a:rPr lang="en-IN" dirty="0" smtClean="0"/>
              <a:t>Prototype</a:t>
            </a:r>
            <a:endParaRPr lang="en-IN" dirty="0" smtClean="0"/>
          </a:p>
          <a:p>
            <a:r>
              <a:rPr lang="en-IN" dirty="0" smtClean="0"/>
              <a:t>Agile</a:t>
            </a:r>
            <a:endParaRPr lang="en-IN" dirty="0"/>
          </a:p>
        </p:txBody>
      </p:sp>
      <p:sp>
        <p:nvSpPr>
          <p:cNvPr id="3" name="Content Placeholder 2"/>
          <p:cNvSpPr>
            <a:spLocks noGrp="1"/>
          </p:cNvSpPr>
          <p:nvPr>
            <p:ph sz="half" idx="13"/>
          </p:nvPr>
        </p:nvSpPr>
        <p:spPr/>
        <p:txBody>
          <a:bodyPr/>
          <a:lstStyle/>
          <a:p>
            <a:r>
              <a:rPr lang="en-IN" dirty="0" smtClean="0"/>
              <a:t>________ model will be used when there is risk involved in the software needs to considered</a:t>
            </a:r>
            <a:endParaRPr lang="en-IN" dirty="0"/>
          </a:p>
        </p:txBody>
      </p:sp>
      <p:sp>
        <p:nvSpPr>
          <p:cNvPr id="4" name="Title 3"/>
          <p:cNvSpPr>
            <a:spLocks noGrp="1"/>
          </p:cNvSpPr>
          <p:nvPr>
            <p:ph type="title"/>
          </p:nvPr>
        </p:nvSpPr>
        <p:spPr/>
        <p:txBody>
          <a:bodyPr/>
          <a:lstStyle/>
          <a:p>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Agile </a:t>
            </a:r>
            <a:r>
              <a:rPr lang="en-US" dirty="0" smtClean="0"/>
              <a:t>Methodology</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txBody>
          <a:bodyPr/>
          <a:lstStyle/>
          <a:p>
            <a:r>
              <a:rPr lang="en-US" smtClean="0"/>
              <a:t>	Software development is to be adopted for new ways of working and technology changes.</a:t>
            </a:r>
            <a:endParaRPr lang="en-US" smtClean="0"/>
          </a:p>
          <a:p>
            <a:endParaRPr lang="en-US" smtClean="0"/>
          </a:p>
          <a:p>
            <a:pPr lvl="1"/>
            <a:endParaRPr lang="en-US" dirty="0" smtClean="0"/>
          </a:p>
        </p:txBody>
      </p:sp>
      <p:sp>
        <p:nvSpPr>
          <p:cNvPr id="2" name="Title 1"/>
          <p:cNvSpPr>
            <a:spLocks noGrp="1"/>
          </p:cNvSpPr>
          <p:nvPr>
            <p:ph type="title"/>
          </p:nvPr>
        </p:nvSpPr>
        <p:spPr/>
        <p:txBody>
          <a:bodyPr/>
          <a:lstStyle/>
          <a:p>
            <a:r>
              <a:rPr lang="en-US" smtClean="0"/>
              <a:t>Why Agile?</a:t>
            </a:r>
            <a:br>
              <a:rPr lang="en-US" smtClean="0"/>
            </a:br>
            <a:endParaRPr lang="en-US" dirty="0"/>
          </a:p>
        </p:txBody>
      </p:sp>
      <p:sp>
        <p:nvSpPr>
          <p:cNvPr id="7" name="object 7"/>
          <p:cNvSpPr/>
          <p:nvPr/>
        </p:nvSpPr>
        <p:spPr>
          <a:xfrm>
            <a:off x="2057400" y="2337118"/>
            <a:ext cx="8044180" cy="1344295"/>
          </a:xfrm>
          <a:custGeom>
            <a:avLst/>
            <a:gdLst/>
            <a:ahLst/>
            <a:cxnLst/>
            <a:rect l="l" t="t" r="r" b="b"/>
            <a:pathLst>
              <a:path w="8044180" h="1344295">
                <a:moveTo>
                  <a:pt x="7819644" y="0"/>
                </a:moveTo>
                <a:lnTo>
                  <a:pt x="224028" y="0"/>
                </a:lnTo>
                <a:lnTo>
                  <a:pt x="178879" y="4552"/>
                </a:lnTo>
                <a:lnTo>
                  <a:pt x="136827" y="17609"/>
                </a:lnTo>
                <a:lnTo>
                  <a:pt x="98773" y="38268"/>
                </a:lnTo>
                <a:lnTo>
                  <a:pt x="65617" y="65627"/>
                </a:lnTo>
                <a:lnTo>
                  <a:pt x="38261" y="98784"/>
                </a:lnTo>
                <a:lnTo>
                  <a:pt x="17605" y="136838"/>
                </a:lnTo>
                <a:lnTo>
                  <a:pt x="4551" y="178886"/>
                </a:lnTo>
                <a:lnTo>
                  <a:pt x="0" y="224027"/>
                </a:lnTo>
                <a:lnTo>
                  <a:pt x="0" y="1120139"/>
                </a:lnTo>
                <a:lnTo>
                  <a:pt x="4551" y="1165281"/>
                </a:lnTo>
                <a:lnTo>
                  <a:pt x="17605" y="1207329"/>
                </a:lnTo>
                <a:lnTo>
                  <a:pt x="38261" y="1245383"/>
                </a:lnTo>
                <a:lnTo>
                  <a:pt x="65617" y="1278540"/>
                </a:lnTo>
                <a:lnTo>
                  <a:pt x="98773" y="1305899"/>
                </a:lnTo>
                <a:lnTo>
                  <a:pt x="136827" y="1326558"/>
                </a:lnTo>
                <a:lnTo>
                  <a:pt x="178879" y="1339615"/>
                </a:lnTo>
                <a:lnTo>
                  <a:pt x="224028" y="1344167"/>
                </a:lnTo>
                <a:lnTo>
                  <a:pt x="7819644" y="1344167"/>
                </a:lnTo>
                <a:lnTo>
                  <a:pt x="7864785" y="1339615"/>
                </a:lnTo>
                <a:lnTo>
                  <a:pt x="7906833" y="1326558"/>
                </a:lnTo>
                <a:lnTo>
                  <a:pt x="7944887" y="1305899"/>
                </a:lnTo>
                <a:lnTo>
                  <a:pt x="7978044" y="1278540"/>
                </a:lnTo>
                <a:lnTo>
                  <a:pt x="8005403" y="1245383"/>
                </a:lnTo>
                <a:lnTo>
                  <a:pt x="8026062" y="1207329"/>
                </a:lnTo>
                <a:lnTo>
                  <a:pt x="8039119" y="1165281"/>
                </a:lnTo>
                <a:lnTo>
                  <a:pt x="8043672" y="1120139"/>
                </a:lnTo>
                <a:lnTo>
                  <a:pt x="8043672" y="224027"/>
                </a:lnTo>
                <a:lnTo>
                  <a:pt x="8039119" y="178886"/>
                </a:lnTo>
                <a:lnTo>
                  <a:pt x="8026062" y="136838"/>
                </a:lnTo>
                <a:lnTo>
                  <a:pt x="8005403" y="98784"/>
                </a:lnTo>
                <a:lnTo>
                  <a:pt x="7978044" y="65627"/>
                </a:lnTo>
                <a:lnTo>
                  <a:pt x="7944887" y="38268"/>
                </a:lnTo>
                <a:lnTo>
                  <a:pt x="7906833" y="17609"/>
                </a:lnTo>
                <a:lnTo>
                  <a:pt x="7864785" y="4552"/>
                </a:lnTo>
                <a:lnTo>
                  <a:pt x="7819644" y="0"/>
                </a:lnTo>
                <a:close/>
              </a:path>
            </a:pathLst>
          </a:custGeom>
          <a:solidFill>
            <a:srgbClr val="EBEDF1"/>
          </a:solidFill>
        </p:spPr>
        <p:txBody>
          <a:bodyPr wrap="square" lIns="0" tIns="0" rIns="0" bIns="0" rtlCol="0"/>
          <a:lstStyle/>
          <a:p/>
        </p:txBody>
      </p:sp>
      <p:sp>
        <p:nvSpPr>
          <p:cNvPr id="8" name="object 14"/>
          <p:cNvSpPr txBox="1"/>
          <p:nvPr/>
        </p:nvSpPr>
        <p:spPr>
          <a:xfrm>
            <a:off x="2323085" y="2710498"/>
            <a:ext cx="1769745" cy="478336"/>
          </a:xfrm>
          <a:prstGeom prst="rect">
            <a:avLst/>
          </a:prstGeom>
          <a:solidFill>
            <a:srgbClr val="006FC0"/>
          </a:solidFill>
        </p:spPr>
        <p:txBody>
          <a:bodyPr vert="horz" wrap="square" lIns="0" tIns="92710" rIns="0" bIns="0" rtlCol="0">
            <a:spAutoFit/>
          </a:bodyPr>
          <a:lstStyle/>
          <a:p>
            <a:pPr marL="572770" marR="330835" indent="-245745">
              <a:lnSpc>
                <a:spcPts val="1510"/>
              </a:lnSpc>
              <a:spcBef>
                <a:spcPts val="730"/>
              </a:spcBef>
            </a:pPr>
            <a:r>
              <a:rPr sz="1400" b="1" dirty="0">
                <a:solidFill>
                  <a:srgbClr val="FFFFFF"/>
                </a:solidFill>
                <a:latin typeface="Calibri"/>
                <a:cs typeface="Calibri"/>
              </a:rPr>
              <a:t>Mul</a:t>
            </a:r>
            <a:r>
              <a:rPr sz="1400" b="1" spc="5" dirty="0">
                <a:solidFill>
                  <a:srgbClr val="FFFFFF"/>
                </a:solidFill>
                <a:latin typeface="Calibri"/>
                <a:cs typeface="Calibri"/>
              </a:rPr>
              <a:t>t</a:t>
            </a:r>
            <a:r>
              <a:rPr sz="1400" b="1" dirty="0">
                <a:solidFill>
                  <a:srgbClr val="FFFFFF"/>
                </a:solidFill>
                <a:latin typeface="Calibri"/>
                <a:cs typeface="Calibri"/>
              </a:rPr>
              <a:t>i-</a:t>
            </a:r>
            <a:r>
              <a:rPr sz="1400" b="1" spc="-5" dirty="0">
                <a:solidFill>
                  <a:srgbClr val="FFFFFF"/>
                </a:solidFill>
                <a:latin typeface="Calibri"/>
                <a:cs typeface="Calibri"/>
              </a:rPr>
              <a:t>Pl</a:t>
            </a:r>
            <a:r>
              <a:rPr sz="1400" b="1" spc="-10" dirty="0">
                <a:solidFill>
                  <a:srgbClr val="FFFFFF"/>
                </a:solidFill>
                <a:latin typeface="Calibri"/>
                <a:cs typeface="Calibri"/>
              </a:rPr>
              <a:t>a</a:t>
            </a:r>
            <a:r>
              <a:rPr sz="1400" b="1" dirty="0">
                <a:solidFill>
                  <a:srgbClr val="FFFFFF"/>
                </a:solidFill>
                <a:latin typeface="Calibri"/>
                <a:cs typeface="Calibri"/>
              </a:rPr>
              <a:t>t</a:t>
            </a:r>
            <a:r>
              <a:rPr sz="1400" b="1" spc="-25" dirty="0">
                <a:solidFill>
                  <a:srgbClr val="FFFFFF"/>
                </a:solidFill>
                <a:latin typeface="Calibri"/>
                <a:cs typeface="Calibri"/>
              </a:rPr>
              <a:t>f</a:t>
            </a:r>
            <a:r>
              <a:rPr sz="1400" b="1" dirty="0">
                <a:solidFill>
                  <a:srgbClr val="FFFFFF"/>
                </a:solidFill>
                <a:latin typeface="Calibri"/>
                <a:cs typeface="Calibri"/>
              </a:rPr>
              <a:t>orm  </a:t>
            </a:r>
            <a:r>
              <a:rPr sz="1400" b="1" spc="-5" dirty="0">
                <a:solidFill>
                  <a:srgbClr val="FFFFFF"/>
                </a:solidFill>
                <a:latin typeface="Calibri"/>
                <a:cs typeface="Calibri"/>
              </a:rPr>
              <a:t>Delivery</a:t>
            </a:r>
            <a:endParaRPr sz="1400">
              <a:latin typeface="Calibri"/>
              <a:cs typeface="Calibri"/>
            </a:endParaRPr>
          </a:p>
        </p:txBody>
      </p:sp>
      <p:sp>
        <p:nvSpPr>
          <p:cNvPr id="9" name="object 15"/>
          <p:cNvSpPr txBox="1"/>
          <p:nvPr/>
        </p:nvSpPr>
        <p:spPr>
          <a:xfrm>
            <a:off x="4264662" y="2718118"/>
            <a:ext cx="1769745" cy="490519"/>
          </a:xfrm>
          <a:prstGeom prst="rect">
            <a:avLst/>
          </a:prstGeom>
          <a:solidFill>
            <a:srgbClr val="6F2F9F"/>
          </a:solidFill>
        </p:spPr>
        <p:txBody>
          <a:bodyPr vert="horz" wrap="square" lIns="0" tIns="104775" rIns="0" bIns="0" rtlCol="0">
            <a:spAutoFit/>
          </a:bodyPr>
          <a:lstStyle/>
          <a:p>
            <a:pPr marL="363855" marR="415290">
              <a:lnSpc>
                <a:spcPts val="1510"/>
              </a:lnSpc>
              <a:spcBef>
                <a:spcPts val="825"/>
              </a:spcBef>
            </a:pPr>
            <a:r>
              <a:rPr sz="1400" b="1" spc="-5" dirty="0">
                <a:solidFill>
                  <a:srgbClr val="FFFFFF"/>
                </a:solidFill>
                <a:latin typeface="Calibri"/>
                <a:cs typeface="Calibri"/>
              </a:rPr>
              <a:t>Co</a:t>
            </a:r>
            <a:r>
              <a:rPr sz="1400" b="1" dirty="0">
                <a:solidFill>
                  <a:srgbClr val="FFFFFF"/>
                </a:solidFill>
                <a:latin typeface="Calibri"/>
                <a:cs typeface="Calibri"/>
              </a:rPr>
              <a:t>llabo</a:t>
            </a:r>
            <a:r>
              <a:rPr sz="1400" b="1" spc="-30" dirty="0">
                <a:solidFill>
                  <a:srgbClr val="FFFFFF"/>
                </a:solidFill>
                <a:latin typeface="Calibri"/>
                <a:cs typeface="Calibri"/>
              </a:rPr>
              <a:t>r</a:t>
            </a:r>
            <a:r>
              <a:rPr sz="1400" b="1" spc="-10" dirty="0">
                <a:solidFill>
                  <a:srgbClr val="FFFFFF"/>
                </a:solidFill>
                <a:latin typeface="Calibri"/>
                <a:cs typeface="Calibri"/>
              </a:rPr>
              <a:t>at</a:t>
            </a:r>
            <a:r>
              <a:rPr sz="1400" b="1" dirty="0">
                <a:solidFill>
                  <a:srgbClr val="FFFFFF"/>
                </a:solidFill>
                <a:latin typeface="Calibri"/>
                <a:cs typeface="Calibri"/>
              </a:rPr>
              <a:t>i</a:t>
            </a:r>
            <a:r>
              <a:rPr sz="1400" b="1" spc="-15" dirty="0">
                <a:solidFill>
                  <a:srgbClr val="FFFFFF"/>
                </a:solidFill>
                <a:latin typeface="Calibri"/>
                <a:cs typeface="Calibri"/>
              </a:rPr>
              <a:t>v</a:t>
            </a:r>
            <a:r>
              <a:rPr sz="1400" b="1" dirty="0">
                <a:solidFill>
                  <a:srgbClr val="FFFFFF"/>
                </a:solidFill>
                <a:latin typeface="Calibri"/>
                <a:cs typeface="Calibri"/>
              </a:rPr>
              <a:t>e  d</a:t>
            </a:r>
            <a:r>
              <a:rPr sz="1400" b="1" spc="-10" dirty="0">
                <a:solidFill>
                  <a:srgbClr val="FFFFFF"/>
                </a:solidFill>
                <a:latin typeface="Calibri"/>
                <a:cs typeface="Calibri"/>
              </a:rPr>
              <a:t>e</a:t>
            </a:r>
            <a:r>
              <a:rPr sz="1400" b="1" spc="-20" dirty="0">
                <a:solidFill>
                  <a:srgbClr val="FFFFFF"/>
                </a:solidFill>
                <a:latin typeface="Calibri"/>
                <a:cs typeface="Calibri"/>
              </a:rPr>
              <a:t>v</a:t>
            </a:r>
            <a:r>
              <a:rPr sz="1400" b="1" spc="-5" dirty="0">
                <a:solidFill>
                  <a:srgbClr val="FFFFFF"/>
                </a:solidFill>
                <a:latin typeface="Calibri"/>
                <a:cs typeface="Calibri"/>
              </a:rPr>
              <a:t>e</a:t>
            </a:r>
            <a:r>
              <a:rPr sz="1400" b="1" dirty="0">
                <a:solidFill>
                  <a:srgbClr val="FFFFFF"/>
                </a:solidFill>
                <a:latin typeface="Calibri"/>
                <a:cs typeface="Calibri"/>
              </a:rPr>
              <a:t>lopme</a:t>
            </a:r>
            <a:r>
              <a:rPr sz="1400" b="1" spc="-25" dirty="0">
                <a:solidFill>
                  <a:srgbClr val="FFFFFF"/>
                </a:solidFill>
                <a:latin typeface="Calibri"/>
                <a:cs typeface="Calibri"/>
              </a:rPr>
              <a:t>n</a:t>
            </a:r>
            <a:r>
              <a:rPr sz="1400" b="1" dirty="0">
                <a:solidFill>
                  <a:srgbClr val="FFFFFF"/>
                </a:solidFill>
                <a:latin typeface="Calibri"/>
                <a:cs typeface="Calibri"/>
              </a:rPr>
              <a:t>t</a:t>
            </a:r>
            <a:endParaRPr sz="1400">
              <a:latin typeface="Calibri"/>
              <a:cs typeface="Calibri"/>
            </a:endParaRPr>
          </a:p>
        </p:txBody>
      </p:sp>
      <p:sp>
        <p:nvSpPr>
          <p:cNvPr id="10" name="object 16"/>
          <p:cNvSpPr txBox="1"/>
          <p:nvPr/>
        </p:nvSpPr>
        <p:spPr>
          <a:xfrm>
            <a:off x="6201665" y="2710498"/>
            <a:ext cx="1769745" cy="491160"/>
          </a:xfrm>
          <a:prstGeom prst="rect">
            <a:avLst/>
          </a:prstGeom>
          <a:solidFill>
            <a:srgbClr val="EF4E37"/>
          </a:solidFill>
        </p:spPr>
        <p:txBody>
          <a:bodyPr vert="horz" wrap="square" lIns="0" tIns="105410" rIns="0" bIns="0" rtlCol="0">
            <a:spAutoFit/>
          </a:bodyPr>
          <a:lstStyle/>
          <a:p>
            <a:pPr marL="579755" marR="570230" indent="91440">
              <a:lnSpc>
                <a:spcPts val="1510"/>
              </a:lnSpc>
              <a:spcBef>
                <a:spcPts val="830"/>
              </a:spcBef>
            </a:pPr>
            <a:r>
              <a:rPr sz="1400" b="1" dirty="0">
                <a:solidFill>
                  <a:srgbClr val="FFFFFF"/>
                </a:solidFill>
                <a:latin typeface="Calibri"/>
                <a:cs typeface="Calibri"/>
              </a:rPr>
              <a:t>Cloud  </a:t>
            </a:r>
            <a:r>
              <a:rPr sz="1400" b="1" spc="-5" dirty="0">
                <a:solidFill>
                  <a:srgbClr val="FFFFFF"/>
                </a:solidFill>
                <a:latin typeface="Calibri"/>
                <a:cs typeface="Calibri"/>
              </a:rPr>
              <a:t>D</a:t>
            </a:r>
            <a:r>
              <a:rPr sz="1400" b="1" dirty="0">
                <a:solidFill>
                  <a:srgbClr val="FFFFFF"/>
                </a:solidFill>
                <a:latin typeface="Calibri"/>
                <a:cs typeface="Calibri"/>
              </a:rPr>
              <a:t>eli</a:t>
            </a:r>
            <a:r>
              <a:rPr sz="1400" b="1" spc="-20" dirty="0">
                <a:solidFill>
                  <a:srgbClr val="FFFFFF"/>
                </a:solidFill>
                <a:latin typeface="Calibri"/>
                <a:cs typeface="Calibri"/>
              </a:rPr>
              <a:t>v</a:t>
            </a:r>
            <a:r>
              <a:rPr sz="1400" b="1" spc="-5" dirty="0">
                <a:solidFill>
                  <a:srgbClr val="FFFFFF"/>
                </a:solidFill>
                <a:latin typeface="Calibri"/>
                <a:cs typeface="Calibri"/>
              </a:rPr>
              <a:t>e</a:t>
            </a:r>
            <a:r>
              <a:rPr sz="1400" b="1" spc="5" dirty="0">
                <a:solidFill>
                  <a:srgbClr val="FFFFFF"/>
                </a:solidFill>
                <a:latin typeface="Calibri"/>
                <a:cs typeface="Calibri"/>
              </a:rPr>
              <a:t>r</a:t>
            </a:r>
            <a:r>
              <a:rPr sz="1400" b="1" dirty="0">
                <a:solidFill>
                  <a:srgbClr val="FFFFFF"/>
                </a:solidFill>
                <a:latin typeface="Calibri"/>
                <a:cs typeface="Calibri"/>
              </a:rPr>
              <a:t>y</a:t>
            </a:r>
            <a:endParaRPr sz="1400" dirty="0">
              <a:latin typeface="Calibri"/>
              <a:cs typeface="Calibri"/>
            </a:endParaRPr>
          </a:p>
        </p:txBody>
      </p:sp>
      <p:sp>
        <p:nvSpPr>
          <p:cNvPr id="11" name="object 17"/>
          <p:cNvSpPr txBox="1"/>
          <p:nvPr/>
        </p:nvSpPr>
        <p:spPr>
          <a:xfrm>
            <a:off x="8140193" y="2710498"/>
            <a:ext cx="1767839" cy="462946"/>
          </a:xfrm>
          <a:prstGeom prst="rect">
            <a:avLst/>
          </a:prstGeom>
          <a:solidFill>
            <a:srgbClr val="00AF50"/>
          </a:solidFill>
        </p:spPr>
        <p:txBody>
          <a:bodyPr vert="horz" wrap="square" lIns="0" tIns="52069" rIns="0" bIns="0" rtlCol="0">
            <a:spAutoFit/>
          </a:bodyPr>
          <a:lstStyle/>
          <a:p>
            <a:pPr marR="29210" algn="ctr">
              <a:lnSpc>
                <a:spcPts val="1595"/>
              </a:lnSpc>
              <a:spcBef>
                <a:spcPts val="410"/>
              </a:spcBef>
            </a:pPr>
            <a:r>
              <a:rPr sz="1400" b="1" spc="-5" dirty="0">
                <a:solidFill>
                  <a:srgbClr val="FFFFFF"/>
                </a:solidFill>
                <a:latin typeface="Calibri"/>
                <a:cs typeface="Calibri"/>
              </a:rPr>
              <a:t>Intelligent</a:t>
            </a:r>
            <a:r>
              <a:rPr sz="1400" b="1" spc="-130" dirty="0">
                <a:solidFill>
                  <a:srgbClr val="FFFFFF"/>
                </a:solidFill>
                <a:latin typeface="Calibri"/>
                <a:cs typeface="Calibri"/>
              </a:rPr>
              <a:t> </a:t>
            </a:r>
            <a:r>
              <a:rPr sz="1400" b="1" dirty="0">
                <a:solidFill>
                  <a:srgbClr val="FFFFFF"/>
                </a:solidFill>
                <a:latin typeface="Calibri"/>
                <a:cs typeface="Calibri"/>
              </a:rPr>
              <a:t>/</a:t>
            </a:r>
            <a:endParaRPr sz="1400">
              <a:latin typeface="Calibri"/>
              <a:cs typeface="Calibri"/>
            </a:endParaRPr>
          </a:p>
          <a:p>
            <a:pPr marR="29845" algn="ctr">
              <a:lnSpc>
                <a:spcPts val="1595"/>
              </a:lnSpc>
            </a:pPr>
            <a:r>
              <a:rPr sz="1400" b="1" spc="-5" dirty="0">
                <a:solidFill>
                  <a:srgbClr val="FFFFFF"/>
                </a:solidFill>
                <a:latin typeface="Calibri"/>
                <a:cs typeface="Calibri"/>
              </a:rPr>
              <a:t>Connected</a:t>
            </a:r>
            <a:r>
              <a:rPr sz="1400" b="1" spc="-100" dirty="0">
                <a:solidFill>
                  <a:srgbClr val="FFFFFF"/>
                </a:solidFill>
                <a:latin typeface="Calibri"/>
                <a:cs typeface="Calibri"/>
              </a:rPr>
              <a:t> </a:t>
            </a:r>
            <a:r>
              <a:rPr sz="1400" b="1" spc="-15" dirty="0">
                <a:solidFill>
                  <a:srgbClr val="FFFFFF"/>
                </a:solidFill>
                <a:latin typeface="Calibri"/>
                <a:cs typeface="Calibri"/>
              </a:rPr>
              <a:t>Systems</a:t>
            </a:r>
            <a:endParaRPr sz="1400">
              <a:latin typeface="Calibri"/>
              <a:cs typeface="Calibri"/>
            </a:endParaRPr>
          </a:p>
        </p:txBody>
      </p:sp>
      <p:sp>
        <p:nvSpPr>
          <p:cNvPr id="12" name="Rectangle 11"/>
          <p:cNvSpPr/>
          <p:nvPr/>
        </p:nvSpPr>
        <p:spPr>
          <a:xfrm>
            <a:off x="3243580" y="4138612"/>
            <a:ext cx="5791200" cy="400110"/>
          </a:xfrm>
          <a:prstGeom prst="rect">
            <a:avLst/>
          </a:prstGeom>
        </p:spPr>
        <p:txBody>
          <a:bodyPr wrap="square">
            <a:spAutoFit/>
          </a:bodyPr>
          <a:lstStyle/>
          <a:p>
            <a:pPr marL="12700"/>
            <a:r>
              <a:rPr lang="en-US" sz="2000" b="1" spc="-5" dirty="0">
                <a:latin typeface="Times New Roman" panose="02020803070505020304" pitchFamily="18" charset="0"/>
                <a:cs typeface="Times New Roman" panose="02020803070505020304" pitchFamily="18" charset="0"/>
              </a:rPr>
              <a:t>Impacts on Business and </a:t>
            </a:r>
            <a:r>
              <a:rPr lang="en-US" sz="2000" b="1" spc="-10" dirty="0">
                <a:latin typeface="Times New Roman" panose="02020803070505020304" pitchFamily="18" charset="0"/>
                <a:cs typeface="Times New Roman" panose="02020803070505020304" pitchFamily="18" charset="0"/>
              </a:rPr>
              <a:t>Software</a:t>
            </a:r>
            <a:r>
              <a:rPr lang="en-US" sz="2000" b="1" spc="60" dirty="0">
                <a:latin typeface="Times New Roman" panose="02020803070505020304" pitchFamily="18" charset="0"/>
                <a:cs typeface="Times New Roman" panose="02020803070505020304" pitchFamily="18" charset="0"/>
              </a:rPr>
              <a:t> </a:t>
            </a:r>
            <a:r>
              <a:rPr lang="en-US" sz="2000" b="1" spc="-10" dirty="0">
                <a:latin typeface="Times New Roman" panose="02020803070505020304" pitchFamily="18" charset="0"/>
                <a:cs typeface="Times New Roman" panose="02020803070505020304" pitchFamily="18" charset="0"/>
              </a:rPr>
              <a:t>Development:</a:t>
            </a:r>
            <a:endParaRPr lang="en-US" sz="2000" dirty="0">
              <a:latin typeface="Times New Roman" panose="02020803070505020304" pitchFamily="18" charset="0"/>
              <a:cs typeface="Times New Roman" panose="02020803070505020304" pitchFamily="18" charset="0"/>
            </a:endParaRPr>
          </a:p>
        </p:txBody>
      </p:sp>
      <p:sp>
        <p:nvSpPr>
          <p:cNvPr id="13" name="object 11"/>
          <p:cNvSpPr txBox="1"/>
          <p:nvPr/>
        </p:nvSpPr>
        <p:spPr>
          <a:xfrm>
            <a:off x="2100581" y="4900613"/>
            <a:ext cx="3664585" cy="803275"/>
          </a:xfrm>
          <a:prstGeom prst="rect">
            <a:avLst/>
          </a:prstGeom>
        </p:spPr>
        <p:txBody>
          <a:bodyPr vert="horz" wrap="square" lIns="0" tIns="0" rIns="0" bIns="0" rtlCol="0">
            <a:spAutoFit/>
          </a:bodyPr>
          <a:lstStyle/>
          <a:p>
            <a:pPr marL="186055" indent="-173355">
              <a:buFont typeface="Wingdings" panose="05000000000000000000"/>
              <a:buChar char=""/>
              <a:tabLst>
                <a:tab pos="186690" algn="l"/>
              </a:tabLst>
            </a:pPr>
            <a:r>
              <a:rPr sz="1600" spc="-5" dirty="0">
                <a:latin typeface="Times New Roman" panose="02020803070505020304" pitchFamily="18" charset="0"/>
                <a:cs typeface="Times New Roman" panose="02020803070505020304" pitchFamily="18" charset="0"/>
              </a:rPr>
              <a:t>Heavy </a:t>
            </a:r>
            <a:r>
              <a:rPr sz="1600" spc="-10" dirty="0">
                <a:latin typeface="Times New Roman" panose="02020803070505020304" pitchFamily="18" charset="0"/>
                <a:cs typeface="Times New Roman" panose="02020803070505020304" pitchFamily="18" charset="0"/>
              </a:rPr>
              <a:t>demand </a:t>
            </a:r>
            <a:r>
              <a:rPr sz="1600" spc="-15" dirty="0">
                <a:latin typeface="Times New Roman" panose="02020803070505020304" pitchFamily="18" charset="0"/>
                <a:cs typeface="Times New Roman" panose="02020803070505020304" pitchFamily="18" charset="0"/>
              </a:rPr>
              <a:t>for rapid </a:t>
            </a:r>
            <a:r>
              <a:rPr sz="1600" spc="-10" dirty="0">
                <a:latin typeface="Times New Roman" panose="02020803070505020304" pitchFamily="18" charset="0"/>
                <a:cs typeface="Times New Roman" panose="02020803070505020304" pitchFamily="18" charset="0"/>
              </a:rPr>
              <a:t>product</a:t>
            </a:r>
            <a:r>
              <a:rPr sz="1600" spc="40" dirty="0">
                <a:latin typeface="Times New Roman" panose="02020803070505020304" pitchFamily="18" charset="0"/>
                <a:cs typeface="Times New Roman" panose="02020803070505020304" pitchFamily="18" charset="0"/>
              </a:rPr>
              <a:t> </a:t>
            </a:r>
            <a:r>
              <a:rPr sz="1600" spc="-10" dirty="0">
                <a:latin typeface="Times New Roman" panose="02020803070505020304" pitchFamily="18" charset="0"/>
                <a:cs typeface="Times New Roman" panose="02020803070505020304" pitchFamily="18" charset="0"/>
              </a:rPr>
              <a:t>lifecycles</a:t>
            </a:r>
            <a:endParaRPr sz="1600">
              <a:latin typeface="Times New Roman" panose="02020803070505020304" pitchFamily="18" charset="0"/>
              <a:cs typeface="Times New Roman" panose="02020803070505020304" pitchFamily="18" charset="0"/>
            </a:endParaRPr>
          </a:p>
          <a:p>
            <a:pPr marL="186055" indent="-173355">
              <a:spcBef>
                <a:spcPts val="190"/>
              </a:spcBef>
              <a:buFont typeface="Wingdings" panose="05000000000000000000"/>
              <a:buChar char=""/>
              <a:tabLst>
                <a:tab pos="186690" algn="l"/>
              </a:tabLst>
            </a:pPr>
            <a:r>
              <a:rPr sz="1600" spc="-10" dirty="0">
                <a:latin typeface="Times New Roman" panose="02020803070505020304" pitchFamily="18" charset="0"/>
                <a:cs typeface="Times New Roman" panose="02020803070505020304" pitchFamily="18" charset="0"/>
              </a:rPr>
              <a:t>Increasing interactions </a:t>
            </a:r>
            <a:r>
              <a:rPr sz="1600" spc="-5" dirty="0">
                <a:latin typeface="Times New Roman" panose="02020803070505020304" pitchFamily="18" charset="0"/>
                <a:cs typeface="Times New Roman" panose="02020803070505020304" pitchFamily="18" charset="0"/>
              </a:rPr>
              <a:t>with</a:t>
            </a:r>
            <a:r>
              <a:rPr sz="1600" spc="25" dirty="0">
                <a:latin typeface="Times New Roman" panose="02020803070505020304" pitchFamily="18" charset="0"/>
                <a:cs typeface="Times New Roman" panose="02020803070505020304" pitchFamily="18" charset="0"/>
              </a:rPr>
              <a:t> </a:t>
            </a:r>
            <a:r>
              <a:rPr sz="1600" spc="-10" dirty="0">
                <a:latin typeface="Times New Roman" panose="02020803070505020304" pitchFamily="18" charset="0"/>
                <a:cs typeface="Times New Roman" panose="02020803070505020304" pitchFamily="18" charset="0"/>
              </a:rPr>
              <a:t>customer</a:t>
            </a:r>
            <a:endParaRPr sz="1600">
              <a:latin typeface="Times New Roman" panose="02020803070505020304" pitchFamily="18" charset="0"/>
              <a:cs typeface="Times New Roman" panose="02020803070505020304" pitchFamily="18" charset="0"/>
            </a:endParaRPr>
          </a:p>
          <a:p>
            <a:pPr marL="186055" indent="-173355">
              <a:spcBef>
                <a:spcPts val="190"/>
              </a:spcBef>
              <a:buFont typeface="Wingdings" panose="05000000000000000000"/>
              <a:buChar char=""/>
              <a:tabLst>
                <a:tab pos="186690" algn="l"/>
              </a:tabLst>
            </a:pPr>
            <a:r>
              <a:rPr sz="1600" spc="-5" dirty="0">
                <a:latin typeface="Times New Roman" panose="02020803070505020304" pitchFamily="18" charset="0"/>
                <a:cs typeface="Times New Roman" panose="02020803070505020304" pitchFamily="18" charset="0"/>
              </a:rPr>
              <a:t>Exploring </a:t>
            </a:r>
            <a:r>
              <a:rPr sz="1600" spc="-10" dirty="0">
                <a:latin typeface="Times New Roman" panose="02020803070505020304" pitchFamily="18" charset="0"/>
                <a:cs typeface="Times New Roman" panose="02020803070505020304" pitchFamily="18" charset="0"/>
              </a:rPr>
              <a:t>adjacent </a:t>
            </a:r>
            <a:r>
              <a:rPr sz="1600" spc="-5" dirty="0">
                <a:latin typeface="Times New Roman" panose="02020803070505020304" pitchFamily="18" charset="0"/>
                <a:cs typeface="Times New Roman" panose="02020803070505020304" pitchFamily="18" charset="0"/>
              </a:rPr>
              <a:t>or </a:t>
            </a:r>
            <a:r>
              <a:rPr sz="1600" spc="-10" dirty="0">
                <a:latin typeface="Times New Roman" panose="02020803070505020304" pitchFamily="18" charset="0"/>
                <a:cs typeface="Times New Roman" panose="02020803070505020304" pitchFamily="18" charset="0"/>
              </a:rPr>
              <a:t>new</a:t>
            </a:r>
            <a:r>
              <a:rPr sz="1600" spc="20" dirty="0">
                <a:latin typeface="Times New Roman" panose="02020803070505020304" pitchFamily="18" charset="0"/>
                <a:cs typeface="Times New Roman" panose="02020803070505020304" pitchFamily="18" charset="0"/>
              </a:rPr>
              <a:t> </a:t>
            </a:r>
            <a:r>
              <a:rPr sz="1600" spc="-15" dirty="0">
                <a:latin typeface="Times New Roman" panose="02020803070505020304" pitchFamily="18" charset="0"/>
                <a:cs typeface="Times New Roman" panose="02020803070505020304" pitchFamily="18" charset="0"/>
              </a:rPr>
              <a:t>markets</a:t>
            </a:r>
            <a:endParaRPr sz="1600">
              <a:latin typeface="Times New Roman" panose="02020803070505020304" pitchFamily="18" charset="0"/>
              <a:cs typeface="Times New Roman" panose="02020803070505020304" pitchFamily="18" charset="0"/>
            </a:endParaRPr>
          </a:p>
        </p:txBody>
      </p:sp>
      <p:sp>
        <p:nvSpPr>
          <p:cNvPr id="14" name="object 13"/>
          <p:cNvSpPr txBox="1"/>
          <p:nvPr/>
        </p:nvSpPr>
        <p:spPr>
          <a:xfrm>
            <a:off x="5834380" y="4900612"/>
            <a:ext cx="3901440" cy="803910"/>
          </a:xfrm>
          <a:prstGeom prst="rect">
            <a:avLst/>
          </a:prstGeom>
        </p:spPr>
        <p:txBody>
          <a:bodyPr vert="horz" wrap="square" lIns="0" tIns="0" rIns="0" bIns="0" rtlCol="0">
            <a:spAutoFit/>
          </a:bodyPr>
          <a:lstStyle/>
          <a:p>
            <a:pPr marL="186055" indent="-173355">
              <a:buFont typeface="Wingdings" panose="05000000000000000000"/>
              <a:buChar char=""/>
              <a:tabLst>
                <a:tab pos="186690" algn="l"/>
              </a:tabLst>
            </a:pPr>
            <a:r>
              <a:rPr sz="1600" spc="-10" dirty="0">
                <a:latin typeface="Times New Roman" panose="02020803070505020304" pitchFamily="18" charset="0"/>
                <a:cs typeface="Times New Roman" panose="02020803070505020304" pitchFamily="18" charset="0"/>
              </a:rPr>
              <a:t>New </a:t>
            </a:r>
            <a:r>
              <a:rPr sz="1600" spc="-5" dirty="0">
                <a:latin typeface="Times New Roman" panose="02020803070505020304" pitchFamily="18" charset="0"/>
                <a:cs typeface="Times New Roman" panose="02020803070505020304" pitchFamily="18" charset="0"/>
              </a:rPr>
              <a:t>skills and </a:t>
            </a:r>
            <a:r>
              <a:rPr sz="1600" spc="-10" dirty="0">
                <a:latin typeface="Times New Roman" panose="02020803070505020304" pitchFamily="18" charset="0"/>
                <a:cs typeface="Times New Roman" panose="02020803070505020304" pitchFamily="18" charset="0"/>
              </a:rPr>
              <a:t>competencies</a:t>
            </a:r>
            <a:r>
              <a:rPr sz="1600" dirty="0">
                <a:latin typeface="Times New Roman" panose="02020803070505020304" pitchFamily="18" charset="0"/>
                <a:cs typeface="Times New Roman" panose="02020803070505020304" pitchFamily="18" charset="0"/>
              </a:rPr>
              <a:t> </a:t>
            </a:r>
            <a:r>
              <a:rPr sz="1600" spc="-10" dirty="0">
                <a:latin typeface="Times New Roman" panose="02020803070505020304" pitchFamily="18" charset="0"/>
                <a:cs typeface="Times New Roman" panose="02020803070505020304" pitchFamily="18" charset="0"/>
              </a:rPr>
              <a:t>needed</a:t>
            </a:r>
            <a:endParaRPr sz="1600">
              <a:latin typeface="Times New Roman" panose="02020803070505020304" pitchFamily="18" charset="0"/>
              <a:cs typeface="Times New Roman" panose="02020803070505020304" pitchFamily="18" charset="0"/>
            </a:endParaRPr>
          </a:p>
          <a:p>
            <a:pPr marL="186055" indent="-173355">
              <a:spcBef>
                <a:spcPts val="195"/>
              </a:spcBef>
              <a:buFont typeface="Wingdings" panose="05000000000000000000"/>
              <a:buChar char=""/>
              <a:tabLst>
                <a:tab pos="186690" algn="l"/>
              </a:tabLst>
            </a:pPr>
            <a:r>
              <a:rPr sz="1600" spc="-10" dirty="0">
                <a:latin typeface="Times New Roman" panose="02020803070505020304" pitchFamily="18" charset="0"/>
                <a:cs typeface="Times New Roman" panose="02020803070505020304" pitchFamily="18" charset="0"/>
              </a:rPr>
              <a:t>Increased security </a:t>
            </a:r>
            <a:r>
              <a:rPr sz="1600" spc="-5" dirty="0">
                <a:latin typeface="Times New Roman" panose="02020803070505020304" pitchFamily="18" charset="0"/>
                <a:cs typeface="Times New Roman" panose="02020803070505020304" pitchFamily="18" charset="0"/>
              </a:rPr>
              <a:t>and </a:t>
            </a:r>
            <a:r>
              <a:rPr sz="1600" spc="-10" dirty="0">
                <a:latin typeface="Times New Roman" panose="02020803070505020304" pitchFamily="18" charset="0"/>
                <a:cs typeface="Times New Roman" panose="02020803070505020304" pitchFamily="18" charset="0"/>
              </a:rPr>
              <a:t>privacy</a:t>
            </a:r>
            <a:r>
              <a:rPr sz="1600" spc="40" dirty="0">
                <a:latin typeface="Times New Roman" panose="02020803070505020304" pitchFamily="18" charset="0"/>
                <a:cs typeface="Times New Roman" panose="02020803070505020304" pitchFamily="18" charset="0"/>
              </a:rPr>
              <a:t> </a:t>
            </a:r>
            <a:r>
              <a:rPr sz="1600" spc="-10" dirty="0">
                <a:latin typeface="Times New Roman" panose="02020803070505020304" pitchFamily="18" charset="0"/>
                <a:cs typeface="Times New Roman" panose="02020803070505020304" pitchFamily="18" charset="0"/>
              </a:rPr>
              <a:t>requirements</a:t>
            </a:r>
            <a:endParaRPr sz="1600">
              <a:latin typeface="Times New Roman" panose="02020803070505020304" pitchFamily="18" charset="0"/>
              <a:cs typeface="Times New Roman" panose="02020803070505020304" pitchFamily="18" charset="0"/>
            </a:endParaRPr>
          </a:p>
          <a:p>
            <a:pPr marL="186055" indent="-173355">
              <a:spcBef>
                <a:spcPts val="190"/>
              </a:spcBef>
              <a:buFont typeface="Wingdings" panose="05000000000000000000"/>
              <a:buChar char=""/>
              <a:tabLst>
                <a:tab pos="186690" algn="l"/>
              </a:tabLst>
            </a:pPr>
            <a:r>
              <a:rPr sz="1600" spc="-10" dirty="0">
                <a:latin typeface="Times New Roman" panose="02020803070505020304" pitchFamily="18" charset="0"/>
                <a:cs typeface="Times New Roman" panose="02020803070505020304" pitchFamily="18" charset="0"/>
              </a:rPr>
              <a:t>Greater need to </a:t>
            </a:r>
            <a:r>
              <a:rPr sz="1600" spc="-5" dirty="0">
                <a:latin typeface="Times New Roman" panose="02020803070505020304" pitchFamily="18" charset="0"/>
                <a:cs typeface="Times New Roman" panose="02020803070505020304" pitchFamily="18" charset="0"/>
              </a:rPr>
              <a:t>align with </a:t>
            </a:r>
            <a:r>
              <a:rPr sz="1600" spc="-10" dirty="0">
                <a:latin typeface="Times New Roman" panose="02020803070505020304" pitchFamily="18" charset="0"/>
                <a:cs typeface="Times New Roman" panose="02020803070505020304" pitchFamily="18" charset="0"/>
              </a:rPr>
              <a:t>strategic</a:t>
            </a:r>
            <a:r>
              <a:rPr sz="1600" spc="5" dirty="0">
                <a:latin typeface="Times New Roman" panose="02020803070505020304" pitchFamily="18" charset="0"/>
                <a:cs typeface="Times New Roman" panose="02020803070505020304" pitchFamily="18" charset="0"/>
              </a:rPr>
              <a:t> </a:t>
            </a:r>
            <a:r>
              <a:rPr sz="1600" spc="-5" dirty="0">
                <a:latin typeface="Times New Roman" panose="02020803070505020304" pitchFamily="18" charset="0"/>
                <a:cs typeface="Times New Roman" panose="02020803070505020304" pitchFamily="18" charset="0"/>
              </a:rPr>
              <a:t>priorities</a:t>
            </a:r>
            <a:endParaRPr sz="1600">
              <a:latin typeface="Times New Roman" panose="02020803070505020304" pitchFamily="18" charset="0"/>
              <a:cs typeface="Times New Roman" panose="02020803070505020304" pitchFamily="18" charset="0"/>
            </a:endParaRP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Agile manifesto – 2001</a:t>
            </a:r>
            <a:br>
              <a:rPr lang="en-US" smtClean="0"/>
            </a:br>
            <a:endParaRPr lang="en-US" dirty="0"/>
          </a:p>
        </p:txBody>
      </p:sp>
      <p:sp>
        <p:nvSpPr>
          <p:cNvPr id="6" name="object 10"/>
          <p:cNvSpPr txBox="1"/>
          <p:nvPr/>
        </p:nvSpPr>
        <p:spPr>
          <a:xfrm>
            <a:off x="2078228" y="2362200"/>
            <a:ext cx="2266315" cy="518732"/>
          </a:xfrm>
          <a:prstGeom prst="rect">
            <a:avLst/>
          </a:prstGeom>
          <a:solidFill>
            <a:srgbClr val="00AEDA"/>
          </a:solidFill>
        </p:spPr>
        <p:txBody>
          <a:bodyPr vert="horz" wrap="square" lIns="0" tIns="31115" rIns="0" bIns="0" rtlCol="0">
            <a:spAutoFit/>
          </a:bodyPr>
          <a:lstStyle/>
          <a:p>
            <a:pPr marL="570865" marR="406400" indent="-157480">
              <a:lnSpc>
                <a:spcPts val="1940"/>
              </a:lnSpc>
              <a:spcBef>
                <a:spcPts val="245"/>
              </a:spcBef>
            </a:pPr>
            <a:r>
              <a:rPr b="1" spc="-5" dirty="0">
                <a:latin typeface="Calibri"/>
                <a:cs typeface="Calibri"/>
              </a:rPr>
              <a:t>Individuals</a:t>
            </a:r>
            <a:r>
              <a:rPr b="1" spc="-90" dirty="0">
                <a:latin typeface="Calibri"/>
                <a:cs typeface="Calibri"/>
              </a:rPr>
              <a:t> </a:t>
            </a:r>
            <a:r>
              <a:rPr b="1" dirty="0">
                <a:latin typeface="Calibri"/>
                <a:cs typeface="Calibri"/>
              </a:rPr>
              <a:t>and  </a:t>
            </a:r>
            <a:r>
              <a:rPr b="1" spc="-10" dirty="0">
                <a:latin typeface="Calibri"/>
                <a:cs typeface="Calibri"/>
              </a:rPr>
              <a:t>interactions</a:t>
            </a:r>
            <a:endParaRPr>
              <a:latin typeface="Calibri"/>
              <a:cs typeface="Calibri"/>
            </a:endParaRPr>
          </a:p>
        </p:txBody>
      </p:sp>
      <p:sp>
        <p:nvSpPr>
          <p:cNvPr id="7" name="object 11"/>
          <p:cNvSpPr txBox="1"/>
          <p:nvPr/>
        </p:nvSpPr>
        <p:spPr>
          <a:xfrm>
            <a:off x="5260340" y="2362200"/>
            <a:ext cx="4333240" cy="367408"/>
          </a:xfrm>
          <a:prstGeom prst="rect">
            <a:avLst/>
          </a:prstGeom>
          <a:solidFill>
            <a:srgbClr val="83D2F6"/>
          </a:solidFill>
        </p:spPr>
        <p:txBody>
          <a:bodyPr vert="horz" wrap="square" lIns="0" tIns="89535" rIns="0" bIns="0" rtlCol="0">
            <a:spAutoFit/>
          </a:bodyPr>
          <a:lstStyle/>
          <a:p>
            <a:pPr marL="92075">
              <a:spcBef>
                <a:spcPts val="705"/>
              </a:spcBef>
            </a:pPr>
            <a:r>
              <a:rPr spc="-5" dirty="0">
                <a:latin typeface="Calibri"/>
                <a:cs typeface="Calibri"/>
              </a:rPr>
              <a:t>processes </a:t>
            </a:r>
            <a:r>
              <a:rPr dirty="0">
                <a:latin typeface="Calibri"/>
                <a:cs typeface="Calibri"/>
              </a:rPr>
              <a:t>and</a:t>
            </a:r>
            <a:r>
              <a:rPr spc="-80" dirty="0">
                <a:latin typeface="Calibri"/>
                <a:cs typeface="Calibri"/>
              </a:rPr>
              <a:t> </a:t>
            </a:r>
            <a:r>
              <a:rPr spc="-10" dirty="0">
                <a:latin typeface="Calibri"/>
                <a:cs typeface="Calibri"/>
              </a:rPr>
              <a:t>tools</a:t>
            </a:r>
            <a:endParaRPr>
              <a:latin typeface="Calibri"/>
              <a:cs typeface="Calibri"/>
            </a:endParaRPr>
          </a:p>
        </p:txBody>
      </p:sp>
      <p:sp>
        <p:nvSpPr>
          <p:cNvPr id="8" name="object 12"/>
          <p:cNvSpPr txBox="1"/>
          <p:nvPr/>
        </p:nvSpPr>
        <p:spPr>
          <a:xfrm>
            <a:off x="5260340" y="3154680"/>
            <a:ext cx="4333240" cy="405880"/>
          </a:xfrm>
          <a:prstGeom prst="rect">
            <a:avLst/>
          </a:prstGeom>
          <a:solidFill>
            <a:srgbClr val="83D2F6"/>
          </a:solidFill>
        </p:spPr>
        <p:txBody>
          <a:bodyPr vert="horz" wrap="square" lIns="0" tIns="127635" rIns="0" bIns="0" rtlCol="0">
            <a:spAutoFit/>
          </a:bodyPr>
          <a:lstStyle/>
          <a:p>
            <a:pPr marL="92075">
              <a:spcBef>
                <a:spcPts val="1005"/>
              </a:spcBef>
            </a:pPr>
            <a:r>
              <a:rPr spc="-10" dirty="0">
                <a:latin typeface="Calibri"/>
                <a:cs typeface="Calibri"/>
              </a:rPr>
              <a:t>comprehensive documentation</a:t>
            </a:r>
            <a:endParaRPr>
              <a:latin typeface="Calibri"/>
              <a:cs typeface="Calibri"/>
            </a:endParaRPr>
          </a:p>
        </p:txBody>
      </p:sp>
      <p:sp>
        <p:nvSpPr>
          <p:cNvPr id="9" name="object 13"/>
          <p:cNvSpPr txBox="1"/>
          <p:nvPr/>
        </p:nvSpPr>
        <p:spPr>
          <a:xfrm>
            <a:off x="5260340" y="3945636"/>
            <a:ext cx="4333240" cy="335348"/>
          </a:xfrm>
          <a:prstGeom prst="rect">
            <a:avLst/>
          </a:prstGeom>
          <a:solidFill>
            <a:srgbClr val="83D2F6"/>
          </a:solidFill>
        </p:spPr>
        <p:txBody>
          <a:bodyPr vert="horz" wrap="square" lIns="0" tIns="57785" rIns="0" bIns="0" rtlCol="0">
            <a:spAutoFit/>
          </a:bodyPr>
          <a:lstStyle/>
          <a:p>
            <a:pPr marL="92075">
              <a:spcBef>
                <a:spcPts val="455"/>
              </a:spcBef>
            </a:pPr>
            <a:r>
              <a:rPr spc="-15" dirty="0">
                <a:latin typeface="Calibri"/>
                <a:cs typeface="Calibri"/>
              </a:rPr>
              <a:t>contract</a:t>
            </a:r>
            <a:r>
              <a:rPr spc="-65" dirty="0">
                <a:latin typeface="Calibri"/>
                <a:cs typeface="Calibri"/>
              </a:rPr>
              <a:t> </a:t>
            </a:r>
            <a:r>
              <a:rPr spc="-5" dirty="0">
                <a:latin typeface="Calibri"/>
                <a:cs typeface="Calibri"/>
              </a:rPr>
              <a:t>negotiation</a:t>
            </a:r>
            <a:endParaRPr>
              <a:latin typeface="Calibri"/>
              <a:cs typeface="Calibri"/>
            </a:endParaRPr>
          </a:p>
        </p:txBody>
      </p:sp>
      <p:sp>
        <p:nvSpPr>
          <p:cNvPr id="10" name="object 14"/>
          <p:cNvSpPr txBox="1"/>
          <p:nvPr/>
        </p:nvSpPr>
        <p:spPr>
          <a:xfrm>
            <a:off x="5260340" y="4759454"/>
            <a:ext cx="4333240" cy="410369"/>
          </a:xfrm>
          <a:prstGeom prst="rect">
            <a:avLst/>
          </a:prstGeom>
          <a:solidFill>
            <a:srgbClr val="83D2F6"/>
          </a:solidFill>
        </p:spPr>
        <p:txBody>
          <a:bodyPr vert="horz" wrap="square" lIns="0" tIns="132080" rIns="0" bIns="0" rtlCol="0">
            <a:spAutoFit/>
          </a:bodyPr>
          <a:lstStyle/>
          <a:p>
            <a:pPr marL="92075">
              <a:spcBef>
                <a:spcPts val="1040"/>
              </a:spcBef>
            </a:pPr>
            <a:r>
              <a:rPr spc="-10" dirty="0">
                <a:latin typeface="Calibri"/>
                <a:cs typeface="Calibri"/>
              </a:rPr>
              <a:t>following </a:t>
            </a:r>
            <a:r>
              <a:rPr dirty="0">
                <a:latin typeface="Calibri"/>
                <a:cs typeface="Calibri"/>
              </a:rPr>
              <a:t>a</a:t>
            </a:r>
            <a:r>
              <a:rPr spc="-50" dirty="0">
                <a:latin typeface="Calibri"/>
                <a:cs typeface="Calibri"/>
              </a:rPr>
              <a:t> </a:t>
            </a:r>
            <a:r>
              <a:rPr spc="-5" dirty="0">
                <a:latin typeface="Calibri"/>
                <a:cs typeface="Calibri"/>
              </a:rPr>
              <a:t>plan</a:t>
            </a:r>
            <a:endParaRPr>
              <a:latin typeface="Calibri"/>
              <a:cs typeface="Calibri"/>
            </a:endParaRPr>
          </a:p>
        </p:txBody>
      </p:sp>
      <p:sp>
        <p:nvSpPr>
          <p:cNvPr id="11" name="object 15"/>
          <p:cNvSpPr txBox="1"/>
          <p:nvPr/>
        </p:nvSpPr>
        <p:spPr>
          <a:xfrm>
            <a:off x="2078228" y="3154680"/>
            <a:ext cx="2266315" cy="409086"/>
          </a:xfrm>
          <a:prstGeom prst="rect">
            <a:avLst/>
          </a:prstGeom>
          <a:solidFill>
            <a:srgbClr val="8BC53D"/>
          </a:solidFill>
        </p:spPr>
        <p:txBody>
          <a:bodyPr vert="horz" wrap="square" lIns="0" tIns="130810" rIns="0" bIns="0" rtlCol="0">
            <a:spAutoFit/>
          </a:bodyPr>
          <a:lstStyle/>
          <a:p>
            <a:pPr marL="288925">
              <a:spcBef>
                <a:spcPts val="1030"/>
              </a:spcBef>
            </a:pPr>
            <a:r>
              <a:rPr b="1" spc="-15" dirty="0">
                <a:latin typeface="Calibri"/>
                <a:cs typeface="Calibri"/>
              </a:rPr>
              <a:t>Working</a:t>
            </a:r>
            <a:r>
              <a:rPr b="1" spc="-70" dirty="0">
                <a:latin typeface="Calibri"/>
                <a:cs typeface="Calibri"/>
              </a:rPr>
              <a:t> </a:t>
            </a:r>
            <a:r>
              <a:rPr b="1" spc="-10" dirty="0">
                <a:latin typeface="Calibri"/>
                <a:cs typeface="Calibri"/>
              </a:rPr>
              <a:t>software</a:t>
            </a:r>
            <a:endParaRPr>
              <a:latin typeface="Calibri"/>
              <a:cs typeface="Calibri"/>
            </a:endParaRPr>
          </a:p>
        </p:txBody>
      </p:sp>
      <p:sp>
        <p:nvSpPr>
          <p:cNvPr id="12" name="object 16"/>
          <p:cNvSpPr txBox="1"/>
          <p:nvPr/>
        </p:nvSpPr>
        <p:spPr>
          <a:xfrm>
            <a:off x="2078228" y="3947160"/>
            <a:ext cx="2266315" cy="420628"/>
          </a:xfrm>
          <a:prstGeom prst="rect">
            <a:avLst/>
          </a:prstGeom>
          <a:solidFill>
            <a:srgbClr val="AEABAB"/>
          </a:solidFill>
        </p:spPr>
        <p:txBody>
          <a:bodyPr vert="horz" wrap="square" lIns="0" tIns="142240" rIns="0" bIns="0" rtlCol="0">
            <a:spAutoFit/>
          </a:bodyPr>
          <a:lstStyle/>
          <a:p>
            <a:pPr marL="17780">
              <a:spcBef>
                <a:spcPts val="1120"/>
              </a:spcBef>
            </a:pPr>
            <a:r>
              <a:rPr b="1" spc="-10" dirty="0">
                <a:latin typeface="Calibri"/>
                <a:cs typeface="Calibri"/>
              </a:rPr>
              <a:t>Customer</a:t>
            </a:r>
            <a:r>
              <a:rPr b="1" spc="-60" dirty="0">
                <a:latin typeface="Calibri"/>
                <a:cs typeface="Calibri"/>
              </a:rPr>
              <a:t> </a:t>
            </a:r>
            <a:r>
              <a:rPr b="1" spc="-10" dirty="0">
                <a:latin typeface="Calibri"/>
                <a:cs typeface="Calibri"/>
              </a:rPr>
              <a:t>collaboration</a:t>
            </a:r>
            <a:endParaRPr>
              <a:latin typeface="Calibri"/>
              <a:cs typeface="Calibri"/>
            </a:endParaRPr>
          </a:p>
        </p:txBody>
      </p:sp>
      <p:sp>
        <p:nvSpPr>
          <p:cNvPr id="13" name="object 17"/>
          <p:cNvSpPr txBox="1"/>
          <p:nvPr/>
        </p:nvSpPr>
        <p:spPr>
          <a:xfrm>
            <a:off x="2078228" y="4760978"/>
            <a:ext cx="2266315" cy="398827"/>
          </a:xfrm>
          <a:prstGeom prst="rect">
            <a:avLst/>
          </a:prstGeom>
          <a:solidFill>
            <a:srgbClr val="F09027"/>
          </a:solidFill>
        </p:spPr>
        <p:txBody>
          <a:bodyPr vert="horz" wrap="square" lIns="0" tIns="120650" rIns="0" bIns="0" rtlCol="0">
            <a:spAutoFit/>
          </a:bodyPr>
          <a:lstStyle/>
          <a:p>
            <a:pPr marL="99695">
              <a:spcBef>
                <a:spcPts val="950"/>
              </a:spcBef>
            </a:pPr>
            <a:r>
              <a:rPr b="1" spc="-5" dirty="0">
                <a:latin typeface="Calibri"/>
                <a:cs typeface="Calibri"/>
              </a:rPr>
              <a:t>Responding </a:t>
            </a:r>
            <a:r>
              <a:rPr b="1" spc="-10" dirty="0">
                <a:latin typeface="Calibri"/>
                <a:cs typeface="Calibri"/>
              </a:rPr>
              <a:t>to</a:t>
            </a:r>
            <a:r>
              <a:rPr b="1" spc="-125" dirty="0">
                <a:latin typeface="Calibri"/>
                <a:cs typeface="Calibri"/>
              </a:rPr>
              <a:t> </a:t>
            </a:r>
            <a:r>
              <a:rPr b="1" spc="-5" dirty="0">
                <a:latin typeface="Calibri"/>
                <a:cs typeface="Calibri"/>
              </a:rPr>
              <a:t>change</a:t>
            </a:r>
            <a:endParaRPr>
              <a:latin typeface="Calibri"/>
              <a:cs typeface="Calibri"/>
            </a:endParaRPr>
          </a:p>
        </p:txBody>
      </p:sp>
      <p:sp>
        <p:nvSpPr>
          <p:cNvPr id="14" name="object 18"/>
          <p:cNvSpPr/>
          <p:nvPr/>
        </p:nvSpPr>
        <p:spPr>
          <a:xfrm>
            <a:off x="4637023" y="2484121"/>
            <a:ext cx="325120" cy="402590"/>
          </a:xfrm>
          <a:custGeom>
            <a:avLst/>
            <a:gdLst/>
            <a:ahLst/>
            <a:cxnLst/>
            <a:rect l="l" t="t" r="r" b="b"/>
            <a:pathLst>
              <a:path w="325120" h="402589">
                <a:moveTo>
                  <a:pt x="162306" y="0"/>
                </a:moveTo>
                <a:lnTo>
                  <a:pt x="0" y="0"/>
                </a:lnTo>
                <a:lnTo>
                  <a:pt x="162306" y="201168"/>
                </a:lnTo>
                <a:lnTo>
                  <a:pt x="0" y="402336"/>
                </a:lnTo>
                <a:lnTo>
                  <a:pt x="162306" y="402336"/>
                </a:lnTo>
                <a:lnTo>
                  <a:pt x="324612" y="201168"/>
                </a:lnTo>
                <a:lnTo>
                  <a:pt x="162306" y="0"/>
                </a:lnTo>
                <a:close/>
              </a:path>
            </a:pathLst>
          </a:custGeom>
          <a:solidFill>
            <a:srgbClr val="00AEDA"/>
          </a:solidFill>
        </p:spPr>
        <p:txBody>
          <a:bodyPr wrap="square" lIns="0" tIns="0" rIns="0" bIns="0" rtlCol="0"/>
          <a:lstStyle/>
          <a:p/>
        </p:txBody>
      </p:sp>
      <p:sp>
        <p:nvSpPr>
          <p:cNvPr id="15" name="object 19"/>
          <p:cNvSpPr/>
          <p:nvPr/>
        </p:nvSpPr>
        <p:spPr>
          <a:xfrm>
            <a:off x="4637023" y="3285745"/>
            <a:ext cx="325120" cy="403860"/>
          </a:xfrm>
          <a:custGeom>
            <a:avLst/>
            <a:gdLst/>
            <a:ahLst/>
            <a:cxnLst/>
            <a:rect l="l" t="t" r="r" b="b"/>
            <a:pathLst>
              <a:path w="325120" h="403860">
                <a:moveTo>
                  <a:pt x="162306" y="0"/>
                </a:moveTo>
                <a:lnTo>
                  <a:pt x="0" y="0"/>
                </a:lnTo>
                <a:lnTo>
                  <a:pt x="162306" y="201929"/>
                </a:lnTo>
                <a:lnTo>
                  <a:pt x="0" y="403860"/>
                </a:lnTo>
                <a:lnTo>
                  <a:pt x="162306" y="403860"/>
                </a:lnTo>
                <a:lnTo>
                  <a:pt x="324612" y="201929"/>
                </a:lnTo>
                <a:lnTo>
                  <a:pt x="162306" y="0"/>
                </a:lnTo>
                <a:close/>
              </a:path>
            </a:pathLst>
          </a:custGeom>
          <a:solidFill>
            <a:srgbClr val="8BC53D"/>
          </a:solidFill>
        </p:spPr>
        <p:txBody>
          <a:bodyPr wrap="square" lIns="0" tIns="0" rIns="0" bIns="0" rtlCol="0"/>
          <a:lstStyle/>
          <a:p/>
        </p:txBody>
      </p:sp>
      <p:sp>
        <p:nvSpPr>
          <p:cNvPr id="16" name="object 20"/>
          <p:cNvSpPr/>
          <p:nvPr/>
        </p:nvSpPr>
        <p:spPr>
          <a:xfrm>
            <a:off x="4637023" y="4087368"/>
            <a:ext cx="326390" cy="403860"/>
          </a:xfrm>
          <a:custGeom>
            <a:avLst/>
            <a:gdLst/>
            <a:ahLst/>
            <a:cxnLst/>
            <a:rect l="l" t="t" r="r" b="b"/>
            <a:pathLst>
              <a:path w="326389" h="403860">
                <a:moveTo>
                  <a:pt x="163068" y="0"/>
                </a:moveTo>
                <a:lnTo>
                  <a:pt x="0" y="0"/>
                </a:lnTo>
                <a:lnTo>
                  <a:pt x="163068" y="201930"/>
                </a:lnTo>
                <a:lnTo>
                  <a:pt x="0" y="403859"/>
                </a:lnTo>
                <a:lnTo>
                  <a:pt x="163068" y="403859"/>
                </a:lnTo>
                <a:lnTo>
                  <a:pt x="326136" y="201930"/>
                </a:lnTo>
                <a:lnTo>
                  <a:pt x="163068" y="0"/>
                </a:lnTo>
                <a:close/>
              </a:path>
            </a:pathLst>
          </a:custGeom>
          <a:solidFill>
            <a:srgbClr val="AEABAB"/>
          </a:solidFill>
        </p:spPr>
        <p:txBody>
          <a:bodyPr wrap="square" lIns="0" tIns="0" rIns="0" bIns="0" rtlCol="0"/>
          <a:lstStyle/>
          <a:p/>
        </p:txBody>
      </p:sp>
      <p:sp>
        <p:nvSpPr>
          <p:cNvPr id="17" name="object 21"/>
          <p:cNvSpPr/>
          <p:nvPr/>
        </p:nvSpPr>
        <p:spPr>
          <a:xfrm>
            <a:off x="4640072" y="4888992"/>
            <a:ext cx="325120" cy="403860"/>
          </a:xfrm>
          <a:custGeom>
            <a:avLst/>
            <a:gdLst/>
            <a:ahLst/>
            <a:cxnLst/>
            <a:rect l="l" t="t" r="r" b="b"/>
            <a:pathLst>
              <a:path w="325120" h="403860">
                <a:moveTo>
                  <a:pt x="162306" y="0"/>
                </a:moveTo>
                <a:lnTo>
                  <a:pt x="0" y="0"/>
                </a:lnTo>
                <a:lnTo>
                  <a:pt x="162306" y="201929"/>
                </a:lnTo>
                <a:lnTo>
                  <a:pt x="0" y="403859"/>
                </a:lnTo>
                <a:lnTo>
                  <a:pt x="162306" y="403859"/>
                </a:lnTo>
                <a:lnTo>
                  <a:pt x="324612" y="201929"/>
                </a:lnTo>
                <a:lnTo>
                  <a:pt x="162306" y="0"/>
                </a:lnTo>
                <a:close/>
              </a:path>
            </a:pathLst>
          </a:custGeom>
          <a:solidFill>
            <a:srgbClr val="F09027"/>
          </a:solidFill>
        </p:spPr>
        <p:txBody>
          <a:bodyPr wrap="square" lIns="0" tIns="0" rIns="0" bIns="0" rtlCol="0"/>
          <a:lstStyle/>
          <a:p/>
        </p:txBody>
      </p:sp>
      <p:sp>
        <p:nvSpPr>
          <p:cNvPr id="18" name="object 8"/>
          <p:cNvSpPr txBox="1"/>
          <p:nvPr/>
        </p:nvSpPr>
        <p:spPr>
          <a:xfrm>
            <a:off x="1981200" y="1447800"/>
            <a:ext cx="7917180" cy="515620"/>
          </a:xfrm>
          <a:prstGeom prst="rect">
            <a:avLst/>
          </a:prstGeom>
        </p:spPr>
        <p:txBody>
          <a:bodyPr vert="horz" wrap="square" lIns="0" tIns="0" rIns="0" bIns="0" rtlCol="0">
            <a:spAutoFit/>
          </a:bodyPr>
          <a:lstStyle/>
          <a:p>
            <a:pPr marL="12700" marR="5080">
              <a:lnSpc>
                <a:spcPts val="1950"/>
              </a:lnSpc>
            </a:pPr>
            <a:r>
              <a:rPr sz="2000" spc="-35" dirty="0">
                <a:latin typeface="Times New Roman" panose="02020803070505020304" pitchFamily="18" charset="0"/>
                <a:cs typeface="Times New Roman" panose="02020803070505020304" pitchFamily="18" charset="0"/>
              </a:rPr>
              <a:t>We </a:t>
            </a:r>
            <a:r>
              <a:rPr sz="2000" spc="-10" dirty="0">
                <a:latin typeface="Times New Roman" panose="02020803070505020304" pitchFamily="18" charset="0"/>
                <a:cs typeface="Times New Roman" panose="02020803070505020304" pitchFamily="18" charset="0"/>
              </a:rPr>
              <a:t>are uncovering </a:t>
            </a:r>
            <a:r>
              <a:rPr sz="2000" spc="-15" dirty="0">
                <a:latin typeface="Times New Roman" panose="02020803070505020304" pitchFamily="18" charset="0"/>
                <a:cs typeface="Times New Roman" panose="02020803070505020304" pitchFamily="18" charset="0"/>
              </a:rPr>
              <a:t>better </a:t>
            </a:r>
            <a:r>
              <a:rPr sz="2000" spc="-20" dirty="0">
                <a:latin typeface="Times New Roman" panose="02020803070505020304" pitchFamily="18" charset="0"/>
                <a:cs typeface="Times New Roman" panose="02020803070505020304" pitchFamily="18" charset="0"/>
              </a:rPr>
              <a:t>ways </a:t>
            </a:r>
            <a:r>
              <a:rPr sz="2000" spc="-5" dirty="0">
                <a:latin typeface="Times New Roman" panose="02020803070505020304" pitchFamily="18" charset="0"/>
                <a:cs typeface="Times New Roman" panose="02020803070505020304" pitchFamily="18" charset="0"/>
              </a:rPr>
              <a:t>of developing </a:t>
            </a:r>
            <a:r>
              <a:rPr sz="2000" spc="-10" dirty="0">
                <a:latin typeface="Times New Roman" panose="02020803070505020304" pitchFamily="18" charset="0"/>
                <a:cs typeface="Times New Roman" panose="02020803070505020304" pitchFamily="18" charset="0"/>
              </a:rPr>
              <a:t>software </a:t>
            </a:r>
            <a:r>
              <a:rPr sz="2000" spc="-5" dirty="0">
                <a:latin typeface="Times New Roman" panose="02020803070505020304" pitchFamily="18" charset="0"/>
                <a:cs typeface="Times New Roman" panose="02020803070505020304" pitchFamily="18" charset="0"/>
              </a:rPr>
              <a:t>by doing it </a:t>
            </a:r>
            <a:r>
              <a:rPr sz="2000" dirty="0">
                <a:latin typeface="Times New Roman" panose="02020803070505020304" pitchFamily="18" charset="0"/>
                <a:cs typeface="Times New Roman" panose="02020803070505020304" pitchFamily="18" charset="0"/>
              </a:rPr>
              <a:t>and </a:t>
            </a:r>
            <a:r>
              <a:rPr sz="2000" spc="-5" dirty="0">
                <a:latin typeface="Times New Roman" panose="02020803070505020304" pitchFamily="18" charset="0"/>
                <a:cs typeface="Times New Roman" panose="02020803070505020304" pitchFamily="18" charset="0"/>
              </a:rPr>
              <a:t>helping </a:t>
            </a:r>
            <a:r>
              <a:rPr sz="2000" spc="-10" dirty="0">
                <a:latin typeface="Times New Roman" panose="02020803070505020304" pitchFamily="18" charset="0"/>
                <a:cs typeface="Times New Roman" panose="02020803070505020304" pitchFamily="18" charset="0"/>
              </a:rPr>
              <a:t>others  </a:t>
            </a:r>
            <a:r>
              <a:rPr sz="2000" spc="-5" dirty="0">
                <a:latin typeface="Times New Roman" panose="02020803070505020304" pitchFamily="18" charset="0"/>
                <a:cs typeface="Times New Roman" panose="02020803070505020304" pitchFamily="18" charset="0"/>
              </a:rPr>
              <a:t>do it. </a:t>
            </a:r>
            <a:r>
              <a:rPr sz="2000" spc="-10" dirty="0">
                <a:latin typeface="Times New Roman" panose="02020803070505020304" pitchFamily="18" charset="0"/>
                <a:cs typeface="Times New Roman" panose="02020803070505020304" pitchFamily="18" charset="0"/>
              </a:rPr>
              <a:t>Through </a:t>
            </a:r>
            <a:r>
              <a:rPr sz="2000" spc="-5" dirty="0">
                <a:latin typeface="Times New Roman" panose="02020803070505020304" pitchFamily="18" charset="0"/>
                <a:cs typeface="Times New Roman" panose="02020803070505020304" pitchFamily="18" charset="0"/>
              </a:rPr>
              <a:t>this </a:t>
            </a:r>
            <a:r>
              <a:rPr sz="2000" spc="-10" dirty="0">
                <a:latin typeface="Times New Roman" panose="02020803070505020304" pitchFamily="18" charset="0"/>
                <a:cs typeface="Times New Roman" panose="02020803070505020304" pitchFamily="18" charset="0"/>
              </a:rPr>
              <a:t>work we have come to</a:t>
            </a:r>
            <a:r>
              <a:rPr sz="2000" spc="80" dirty="0">
                <a:latin typeface="Times New Roman" panose="02020803070505020304" pitchFamily="18" charset="0"/>
                <a:cs typeface="Times New Roman" panose="02020803070505020304" pitchFamily="18" charset="0"/>
              </a:rPr>
              <a:t> </a:t>
            </a:r>
            <a:r>
              <a:rPr sz="2000" spc="-5" dirty="0">
                <a:latin typeface="Times New Roman" panose="02020803070505020304" pitchFamily="18" charset="0"/>
                <a:cs typeface="Times New Roman" panose="02020803070505020304" pitchFamily="18" charset="0"/>
              </a:rPr>
              <a:t>value:</a:t>
            </a:r>
            <a:endParaRPr sz="2000">
              <a:latin typeface="Times New Roman" panose="02020803070505020304" pitchFamily="18" charset="0"/>
              <a:cs typeface="Times New Roman" panose="02020803070505020304" pitchFamily="18" charset="0"/>
            </a:endParaRPr>
          </a:p>
        </p:txBody>
      </p:sp>
      <p:sp>
        <p:nvSpPr>
          <p:cNvPr id="19" name="object 8"/>
          <p:cNvSpPr txBox="1"/>
          <p:nvPr/>
        </p:nvSpPr>
        <p:spPr>
          <a:xfrm>
            <a:off x="1905000" y="5638801"/>
            <a:ext cx="7917180" cy="487313"/>
          </a:xfrm>
          <a:prstGeom prst="rect">
            <a:avLst/>
          </a:prstGeom>
        </p:spPr>
        <p:txBody>
          <a:bodyPr vert="horz" wrap="square" lIns="0" tIns="0" rIns="0" bIns="0" rtlCol="0">
            <a:spAutoFit/>
          </a:bodyPr>
          <a:lstStyle/>
          <a:p>
            <a:pPr marL="90805" marR="184150">
              <a:lnSpc>
                <a:spcPts val="1940"/>
              </a:lnSpc>
              <a:spcBef>
                <a:spcPts val="285"/>
              </a:spcBef>
            </a:pPr>
            <a:r>
              <a:rPr lang="en-US" sz="2000" dirty="0">
                <a:latin typeface="Times New Roman" panose="02020803070505020304" pitchFamily="18" charset="0"/>
                <a:cs typeface="Times New Roman" panose="02020803070505020304" pitchFamily="18" charset="0"/>
              </a:rPr>
              <a:t>It means </a:t>
            </a:r>
            <a:r>
              <a:rPr lang="en-US" sz="2000" spc="-5" dirty="0">
                <a:latin typeface="Times New Roman" panose="02020803070505020304" pitchFamily="18" charset="0"/>
                <a:cs typeface="Times New Roman" panose="02020803070505020304" pitchFamily="18" charset="0"/>
              </a:rPr>
              <a:t>that while there is value </a:t>
            </a:r>
            <a:r>
              <a:rPr lang="en-US" sz="2000" dirty="0">
                <a:latin typeface="Times New Roman" panose="02020803070505020304" pitchFamily="18" charset="0"/>
                <a:cs typeface="Times New Roman" panose="02020803070505020304" pitchFamily="18" charset="0"/>
              </a:rPr>
              <a:t>in the </a:t>
            </a:r>
            <a:r>
              <a:rPr lang="en-US" sz="2000" spc="-10" dirty="0">
                <a:latin typeface="Times New Roman" panose="02020803070505020304" pitchFamily="18" charset="0"/>
                <a:cs typeface="Times New Roman" panose="02020803070505020304" pitchFamily="18" charset="0"/>
              </a:rPr>
              <a:t>items </a:t>
            </a:r>
            <a:r>
              <a:rPr lang="en-US" sz="2000" spc="-5" dirty="0">
                <a:latin typeface="Times New Roman" panose="02020803070505020304" pitchFamily="18" charset="0"/>
                <a:cs typeface="Times New Roman" panose="02020803070505020304" pitchFamily="18" charset="0"/>
              </a:rPr>
              <a:t>on </a:t>
            </a:r>
            <a:r>
              <a:rPr lang="en-US" sz="2000" dirty="0">
                <a:latin typeface="Times New Roman" panose="02020803070505020304" pitchFamily="18" charset="0"/>
                <a:cs typeface="Times New Roman" panose="02020803070505020304" pitchFamily="18" charset="0"/>
              </a:rPr>
              <a:t>the </a:t>
            </a:r>
            <a:r>
              <a:rPr lang="en-US" sz="2000" spc="-5" dirty="0">
                <a:latin typeface="Times New Roman" panose="02020803070505020304" pitchFamily="18" charset="0"/>
                <a:cs typeface="Times New Roman" panose="02020803070505020304" pitchFamily="18" charset="0"/>
              </a:rPr>
              <a:t>right, </a:t>
            </a:r>
            <a:r>
              <a:rPr lang="en-US" sz="2000" b="1" spc="-5" dirty="0">
                <a:latin typeface="Times New Roman" panose="02020803070505020304" pitchFamily="18" charset="0"/>
                <a:cs typeface="Times New Roman" panose="02020803070505020304" pitchFamily="18" charset="0"/>
              </a:rPr>
              <a:t>we value </a:t>
            </a:r>
            <a:r>
              <a:rPr lang="en-US" sz="2000" b="1" dirty="0">
                <a:latin typeface="Times New Roman" panose="02020803070505020304" pitchFamily="18" charset="0"/>
                <a:cs typeface="Times New Roman" panose="02020803070505020304" pitchFamily="18" charset="0"/>
              </a:rPr>
              <a:t>the </a:t>
            </a:r>
            <a:r>
              <a:rPr lang="en-US" sz="2000" b="1" spc="-10" dirty="0">
                <a:latin typeface="Times New Roman" panose="02020803070505020304" pitchFamily="18" charset="0"/>
                <a:cs typeface="Times New Roman" panose="02020803070505020304" pitchFamily="18" charset="0"/>
              </a:rPr>
              <a:t>items </a:t>
            </a:r>
            <a:r>
              <a:rPr lang="en-US" sz="2000" b="1" dirty="0">
                <a:latin typeface="Times New Roman" panose="02020803070505020304" pitchFamily="18" charset="0"/>
                <a:cs typeface="Times New Roman" panose="02020803070505020304" pitchFamily="18" charset="0"/>
              </a:rPr>
              <a:t>on the  </a:t>
            </a:r>
            <a:r>
              <a:rPr lang="en-US" sz="2000" b="1" spc="-5" dirty="0">
                <a:latin typeface="Times New Roman" panose="02020803070505020304" pitchFamily="18" charset="0"/>
                <a:cs typeface="Times New Roman" panose="02020803070505020304" pitchFamily="18" charset="0"/>
              </a:rPr>
              <a:t>left</a:t>
            </a:r>
            <a:r>
              <a:rPr lang="en-US" sz="2000" b="1" spc="-75" dirty="0">
                <a:latin typeface="Times New Roman" panose="02020803070505020304" pitchFamily="18" charset="0"/>
                <a:cs typeface="Times New Roman" panose="02020803070505020304" pitchFamily="18" charset="0"/>
              </a:rPr>
              <a:t> </a:t>
            </a:r>
            <a:r>
              <a:rPr lang="en-US" sz="2000" b="1" spc="-10" dirty="0">
                <a:latin typeface="Times New Roman" panose="02020803070505020304" pitchFamily="18" charset="0"/>
                <a:cs typeface="Times New Roman" panose="02020803070505020304" pitchFamily="18" charset="0"/>
              </a:rPr>
              <a:t>more</a:t>
            </a:r>
            <a:r>
              <a:rPr lang="en-US" sz="2000" spc="-10" dirty="0">
                <a:latin typeface="Times New Roman" panose="02020803070505020304" pitchFamily="18" charset="0"/>
                <a:cs typeface="Times New Roman" panose="02020803070505020304" pitchFamily="18" charset="0"/>
              </a:rPr>
              <a:t>.</a:t>
            </a:r>
            <a:endParaRPr lang="en-US" sz="2000" dirty="0">
              <a:latin typeface="Times New Roman" panose="02020803070505020304" pitchFamily="18" charset="0"/>
              <a:cs typeface="Times New Roman" panose="02020803070505020304" pitchFamily="18" charset="0"/>
            </a:endParaRP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Waterfall model</a:t>
            </a:r>
            <a:br>
              <a:rPr lang="en-US" smtClean="0"/>
            </a:br>
            <a:endParaRPr lang="en-US" dirty="0"/>
          </a:p>
        </p:txBody>
      </p:sp>
      <p:pic>
        <p:nvPicPr>
          <p:cNvPr id="1026" name="Picture 2" descr="C:\Users\AMRUT-LAPPY\Desktop\s.JPG"/>
          <p:cNvPicPr>
            <a:picLocks noChangeAspect="1" noChangeArrowheads="1"/>
          </p:cNvPicPr>
          <p:nvPr/>
        </p:nvPicPr>
        <p:blipFill>
          <a:blip r:embed="rId1"/>
          <a:srcRect/>
          <a:stretch>
            <a:fillRect/>
          </a:stretch>
        </p:blipFill>
        <p:spPr bwMode="auto">
          <a:xfrm>
            <a:off x="2711450" y="1470026"/>
            <a:ext cx="7499350" cy="4473575"/>
          </a:xfrm>
          <a:prstGeom prst="rect">
            <a:avLst/>
          </a:prstGeom>
          <a:noFill/>
        </p:spPr>
      </p:pic>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Scrum Basics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txBody>
          <a:bodyPr/>
          <a:lstStyle/>
          <a:p>
            <a:r>
              <a:rPr lang="en-US" smtClean="0"/>
              <a:t>Scrum refers to a holistic or “rugby” approach—  where teams go the distance as a unit, passing the  ball back and forth—as opposed to the traditional  sequential or “relay race” approach for managing  new product development.</a:t>
            </a:r>
            <a:endParaRPr lang="en-US" smtClean="0"/>
          </a:p>
          <a:p>
            <a:r>
              <a:rPr lang="en-US" smtClean="0"/>
              <a:t>It is not individual effort but the best coordination  of the team that will determine success.</a:t>
            </a:r>
            <a:endParaRPr lang="en-US" smtClean="0"/>
          </a:p>
          <a:p>
            <a:pPr lvl="1"/>
            <a:endParaRPr lang="en-US" dirty="0" smtClean="0"/>
          </a:p>
        </p:txBody>
      </p:sp>
      <p:sp>
        <p:nvSpPr>
          <p:cNvPr id="2" name="Title 1"/>
          <p:cNvSpPr>
            <a:spLocks noGrp="1"/>
          </p:cNvSpPr>
          <p:nvPr>
            <p:ph type="title"/>
          </p:nvPr>
        </p:nvSpPr>
        <p:spPr/>
        <p:txBody>
          <a:bodyPr/>
          <a:lstStyle/>
          <a:p>
            <a:r>
              <a:rPr lang="en-US" smtClean="0"/>
              <a:t>What is Scrum?</a:t>
            </a:r>
            <a:br>
              <a:rPr lang="en-US" smtClean="0"/>
            </a:br>
            <a:endParaRPr lang="en-US" dirty="0"/>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txBody>
          <a:bodyPr/>
          <a:lstStyle/>
          <a:p>
            <a:pPr lvl="1"/>
            <a:r>
              <a:rPr lang="en-US" smtClean="0"/>
              <a:t>A User Story describes functionality that will be useful to a stakeholder of the system.</a:t>
            </a:r>
            <a:endParaRPr lang="en-US" smtClean="0"/>
          </a:p>
          <a:p>
            <a:pPr lvl="1"/>
            <a:endParaRPr lang="en-US" dirty="0" smtClean="0"/>
          </a:p>
        </p:txBody>
      </p:sp>
      <p:sp>
        <p:nvSpPr>
          <p:cNvPr id="2" name="Title 1"/>
          <p:cNvSpPr>
            <a:spLocks noGrp="1"/>
          </p:cNvSpPr>
          <p:nvPr>
            <p:ph type="title"/>
          </p:nvPr>
        </p:nvSpPr>
        <p:spPr/>
        <p:txBody>
          <a:bodyPr/>
          <a:lstStyle/>
          <a:p>
            <a:r>
              <a:rPr lang="en-US" smtClean="0"/>
              <a:t>User Stories: Components</a:t>
            </a:r>
            <a:br>
              <a:rPr lang="en-US" smtClean="0"/>
            </a:br>
            <a:endParaRPr lang="en-US" dirty="0"/>
          </a:p>
        </p:txBody>
      </p:sp>
      <p:sp>
        <p:nvSpPr>
          <p:cNvPr id="6" name="object 8"/>
          <p:cNvSpPr/>
          <p:nvPr/>
        </p:nvSpPr>
        <p:spPr>
          <a:xfrm>
            <a:off x="4242310" y="2271586"/>
            <a:ext cx="1894839" cy="1754505"/>
          </a:xfrm>
          <a:custGeom>
            <a:avLst/>
            <a:gdLst/>
            <a:ahLst/>
            <a:cxnLst/>
            <a:rect l="l" t="t" r="r" b="b"/>
            <a:pathLst>
              <a:path w="1894839" h="1754504">
                <a:moveTo>
                  <a:pt x="947165" y="0"/>
                </a:moveTo>
                <a:lnTo>
                  <a:pt x="896862" y="1215"/>
                </a:lnTo>
                <a:lnTo>
                  <a:pt x="847242" y="4822"/>
                </a:lnTo>
                <a:lnTo>
                  <a:pt x="798372" y="10759"/>
                </a:lnTo>
                <a:lnTo>
                  <a:pt x="750316" y="18967"/>
                </a:lnTo>
                <a:lnTo>
                  <a:pt x="703141" y="29383"/>
                </a:lnTo>
                <a:lnTo>
                  <a:pt x="656911" y="41948"/>
                </a:lnTo>
                <a:lnTo>
                  <a:pt x="611693" y="56601"/>
                </a:lnTo>
                <a:lnTo>
                  <a:pt x="567552" y="73282"/>
                </a:lnTo>
                <a:lnTo>
                  <a:pt x="524552" y="91929"/>
                </a:lnTo>
                <a:lnTo>
                  <a:pt x="482760" y="112482"/>
                </a:lnTo>
                <a:lnTo>
                  <a:pt x="442241" y="134881"/>
                </a:lnTo>
                <a:lnTo>
                  <a:pt x="403061" y="159065"/>
                </a:lnTo>
                <a:lnTo>
                  <a:pt x="365285" y="184973"/>
                </a:lnTo>
                <a:lnTo>
                  <a:pt x="328977" y="212544"/>
                </a:lnTo>
                <a:lnTo>
                  <a:pt x="294205" y="241719"/>
                </a:lnTo>
                <a:lnTo>
                  <a:pt x="261033" y="272436"/>
                </a:lnTo>
                <a:lnTo>
                  <a:pt x="229527" y="304635"/>
                </a:lnTo>
                <a:lnTo>
                  <a:pt x="199752" y="338255"/>
                </a:lnTo>
                <a:lnTo>
                  <a:pt x="171774" y="373236"/>
                </a:lnTo>
                <a:lnTo>
                  <a:pt x="145658" y="409517"/>
                </a:lnTo>
                <a:lnTo>
                  <a:pt x="121469" y="447037"/>
                </a:lnTo>
                <a:lnTo>
                  <a:pt x="99273" y="485735"/>
                </a:lnTo>
                <a:lnTo>
                  <a:pt x="79136" y="525552"/>
                </a:lnTo>
                <a:lnTo>
                  <a:pt x="61123" y="566426"/>
                </a:lnTo>
                <a:lnTo>
                  <a:pt x="45299" y="608297"/>
                </a:lnTo>
                <a:lnTo>
                  <a:pt x="31731" y="651104"/>
                </a:lnTo>
                <a:lnTo>
                  <a:pt x="20482" y="694787"/>
                </a:lnTo>
                <a:lnTo>
                  <a:pt x="11619" y="739285"/>
                </a:lnTo>
                <a:lnTo>
                  <a:pt x="5207" y="784537"/>
                </a:lnTo>
                <a:lnTo>
                  <a:pt x="1312" y="830483"/>
                </a:lnTo>
                <a:lnTo>
                  <a:pt x="0" y="877062"/>
                </a:lnTo>
                <a:lnTo>
                  <a:pt x="1312" y="923640"/>
                </a:lnTo>
                <a:lnTo>
                  <a:pt x="5207" y="969586"/>
                </a:lnTo>
                <a:lnTo>
                  <a:pt x="11619" y="1014838"/>
                </a:lnTo>
                <a:lnTo>
                  <a:pt x="20482" y="1059336"/>
                </a:lnTo>
                <a:lnTo>
                  <a:pt x="31731" y="1103019"/>
                </a:lnTo>
                <a:lnTo>
                  <a:pt x="45299" y="1145826"/>
                </a:lnTo>
                <a:lnTo>
                  <a:pt x="61123" y="1187697"/>
                </a:lnTo>
                <a:lnTo>
                  <a:pt x="79136" y="1228571"/>
                </a:lnTo>
                <a:lnTo>
                  <a:pt x="99273" y="1268388"/>
                </a:lnTo>
                <a:lnTo>
                  <a:pt x="121469" y="1307086"/>
                </a:lnTo>
                <a:lnTo>
                  <a:pt x="145658" y="1344606"/>
                </a:lnTo>
                <a:lnTo>
                  <a:pt x="171774" y="1380887"/>
                </a:lnTo>
                <a:lnTo>
                  <a:pt x="199752" y="1415868"/>
                </a:lnTo>
                <a:lnTo>
                  <a:pt x="229527" y="1449488"/>
                </a:lnTo>
                <a:lnTo>
                  <a:pt x="261033" y="1481687"/>
                </a:lnTo>
                <a:lnTo>
                  <a:pt x="294205" y="1512404"/>
                </a:lnTo>
                <a:lnTo>
                  <a:pt x="328977" y="1541579"/>
                </a:lnTo>
                <a:lnTo>
                  <a:pt x="365285" y="1569150"/>
                </a:lnTo>
                <a:lnTo>
                  <a:pt x="403061" y="1595058"/>
                </a:lnTo>
                <a:lnTo>
                  <a:pt x="442241" y="1619242"/>
                </a:lnTo>
                <a:lnTo>
                  <a:pt x="482760" y="1641641"/>
                </a:lnTo>
                <a:lnTo>
                  <a:pt x="524552" y="1662194"/>
                </a:lnTo>
                <a:lnTo>
                  <a:pt x="567552" y="1680841"/>
                </a:lnTo>
                <a:lnTo>
                  <a:pt x="611693" y="1697522"/>
                </a:lnTo>
                <a:lnTo>
                  <a:pt x="656911" y="1712175"/>
                </a:lnTo>
                <a:lnTo>
                  <a:pt x="703141" y="1724740"/>
                </a:lnTo>
                <a:lnTo>
                  <a:pt x="750316" y="1735156"/>
                </a:lnTo>
                <a:lnTo>
                  <a:pt x="798372" y="1743364"/>
                </a:lnTo>
                <a:lnTo>
                  <a:pt x="847242" y="1749301"/>
                </a:lnTo>
                <a:lnTo>
                  <a:pt x="896862" y="1752908"/>
                </a:lnTo>
                <a:lnTo>
                  <a:pt x="947165" y="1754124"/>
                </a:lnTo>
                <a:lnTo>
                  <a:pt x="997469" y="1752908"/>
                </a:lnTo>
                <a:lnTo>
                  <a:pt x="1047089" y="1749301"/>
                </a:lnTo>
                <a:lnTo>
                  <a:pt x="1095959" y="1743364"/>
                </a:lnTo>
                <a:lnTo>
                  <a:pt x="1144015" y="1735156"/>
                </a:lnTo>
                <a:lnTo>
                  <a:pt x="1191190" y="1724740"/>
                </a:lnTo>
                <a:lnTo>
                  <a:pt x="1237420" y="1712175"/>
                </a:lnTo>
                <a:lnTo>
                  <a:pt x="1282638" y="1697522"/>
                </a:lnTo>
                <a:lnTo>
                  <a:pt x="1326779" y="1680841"/>
                </a:lnTo>
                <a:lnTo>
                  <a:pt x="1369779" y="1662194"/>
                </a:lnTo>
                <a:lnTo>
                  <a:pt x="1411571" y="1641641"/>
                </a:lnTo>
                <a:lnTo>
                  <a:pt x="1452090" y="1619242"/>
                </a:lnTo>
                <a:lnTo>
                  <a:pt x="1491270" y="1595058"/>
                </a:lnTo>
                <a:lnTo>
                  <a:pt x="1529046" y="1569150"/>
                </a:lnTo>
                <a:lnTo>
                  <a:pt x="1565354" y="1541579"/>
                </a:lnTo>
                <a:lnTo>
                  <a:pt x="1600126" y="1512404"/>
                </a:lnTo>
                <a:lnTo>
                  <a:pt x="1633298" y="1481687"/>
                </a:lnTo>
                <a:lnTo>
                  <a:pt x="1664804" y="1449488"/>
                </a:lnTo>
                <a:lnTo>
                  <a:pt x="1694579" y="1415868"/>
                </a:lnTo>
                <a:lnTo>
                  <a:pt x="1722557" y="1380887"/>
                </a:lnTo>
                <a:lnTo>
                  <a:pt x="1748673" y="1344606"/>
                </a:lnTo>
                <a:lnTo>
                  <a:pt x="1772862" y="1307086"/>
                </a:lnTo>
                <a:lnTo>
                  <a:pt x="1795058" y="1268388"/>
                </a:lnTo>
                <a:lnTo>
                  <a:pt x="1815195" y="1228571"/>
                </a:lnTo>
                <a:lnTo>
                  <a:pt x="1833208" y="1187697"/>
                </a:lnTo>
                <a:lnTo>
                  <a:pt x="1849032" y="1145826"/>
                </a:lnTo>
                <a:lnTo>
                  <a:pt x="1862600" y="1103019"/>
                </a:lnTo>
                <a:lnTo>
                  <a:pt x="1873849" y="1059336"/>
                </a:lnTo>
                <a:lnTo>
                  <a:pt x="1882712" y="1014838"/>
                </a:lnTo>
                <a:lnTo>
                  <a:pt x="1889124" y="969586"/>
                </a:lnTo>
                <a:lnTo>
                  <a:pt x="1893019" y="923640"/>
                </a:lnTo>
                <a:lnTo>
                  <a:pt x="1894332" y="877062"/>
                </a:lnTo>
                <a:lnTo>
                  <a:pt x="1893019" y="830483"/>
                </a:lnTo>
                <a:lnTo>
                  <a:pt x="1889124" y="784537"/>
                </a:lnTo>
                <a:lnTo>
                  <a:pt x="1882712" y="739285"/>
                </a:lnTo>
                <a:lnTo>
                  <a:pt x="1873849" y="694787"/>
                </a:lnTo>
                <a:lnTo>
                  <a:pt x="1862600" y="651104"/>
                </a:lnTo>
                <a:lnTo>
                  <a:pt x="1849032" y="608297"/>
                </a:lnTo>
                <a:lnTo>
                  <a:pt x="1833208" y="566426"/>
                </a:lnTo>
                <a:lnTo>
                  <a:pt x="1815195" y="525552"/>
                </a:lnTo>
                <a:lnTo>
                  <a:pt x="1795058" y="485735"/>
                </a:lnTo>
                <a:lnTo>
                  <a:pt x="1772862" y="447037"/>
                </a:lnTo>
                <a:lnTo>
                  <a:pt x="1748673" y="409517"/>
                </a:lnTo>
                <a:lnTo>
                  <a:pt x="1722557" y="373236"/>
                </a:lnTo>
                <a:lnTo>
                  <a:pt x="1694579" y="338255"/>
                </a:lnTo>
                <a:lnTo>
                  <a:pt x="1664804" y="304635"/>
                </a:lnTo>
                <a:lnTo>
                  <a:pt x="1633298" y="272436"/>
                </a:lnTo>
                <a:lnTo>
                  <a:pt x="1600126" y="241719"/>
                </a:lnTo>
                <a:lnTo>
                  <a:pt x="1565354" y="212544"/>
                </a:lnTo>
                <a:lnTo>
                  <a:pt x="1529046" y="184973"/>
                </a:lnTo>
                <a:lnTo>
                  <a:pt x="1491270" y="159065"/>
                </a:lnTo>
                <a:lnTo>
                  <a:pt x="1452090" y="134881"/>
                </a:lnTo>
                <a:lnTo>
                  <a:pt x="1411571" y="112482"/>
                </a:lnTo>
                <a:lnTo>
                  <a:pt x="1369779" y="91929"/>
                </a:lnTo>
                <a:lnTo>
                  <a:pt x="1326779" y="73282"/>
                </a:lnTo>
                <a:lnTo>
                  <a:pt x="1282638" y="56601"/>
                </a:lnTo>
                <a:lnTo>
                  <a:pt x="1237420" y="41948"/>
                </a:lnTo>
                <a:lnTo>
                  <a:pt x="1191190" y="29383"/>
                </a:lnTo>
                <a:lnTo>
                  <a:pt x="1144015" y="18967"/>
                </a:lnTo>
                <a:lnTo>
                  <a:pt x="1095959" y="10759"/>
                </a:lnTo>
                <a:lnTo>
                  <a:pt x="1047089" y="4822"/>
                </a:lnTo>
                <a:lnTo>
                  <a:pt x="997469" y="1215"/>
                </a:lnTo>
                <a:lnTo>
                  <a:pt x="947165" y="0"/>
                </a:lnTo>
                <a:close/>
              </a:path>
            </a:pathLst>
          </a:custGeom>
          <a:solidFill>
            <a:srgbClr val="F09027"/>
          </a:solidFill>
        </p:spPr>
        <p:txBody>
          <a:bodyPr wrap="square" lIns="0" tIns="0" rIns="0" bIns="0" rtlCol="0"/>
          <a:lstStyle/>
          <a:p/>
        </p:txBody>
      </p:sp>
      <p:sp>
        <p:nvSpPr>
          <p:cNvPr id="7" name="object 9"/>
          <p:cNvSpPr txBox="1"/>
          <p:nvPr/>
        </p:nvSpPr>
        <p:spPr>
          <a:xfrm>
            <a:off x="4587496" y="2700845"/>
            <a:ext cx="1202690" cy="897890"/>
          </a:xfrm>
          <a:prstGeom prst="rect">
            <a:avLst/>
          </a:prstGeom>
        </p:spPr>
        <p:txBody>
          <a:bodyPr vert="horz" wrap="square" lIns="0" tIns="0" rIns="0" bIns="0" rtlCol="0">
            <a:spAutoFit/>
          </a:bodyPr>
          <a:lstStyle/>
          <a:p>
            <a:pPr marL="12700" marR="5080" indent="1905" algn="ctr">
              <a:lnSpc>
                <a:spcPts val="1730"/>
              </a:lnSpc>
            </a:pPr>
            <a:r>
              <a:rPr sz="1600" spc="-5" dirty="0">
                <a:solidFill>
                  <a:srgbClr val="FFFFFF"/>
                </a:solidFill>
                <a:latin typeface="Calibri"/>
                <a:cs typeface="Calibri"/>
              </a:rPr>
              <a:t>A </a:t>
            </a:r>
            <a:r>
              <a:rPr sz="1600" spc="-10" dirty="0">
                <a:solidFill>
                  <a:srgbClr val="FFFFFF"/>
                </a:solidFill>
                <a:latin typeface="Calibri"/>
                <a:cs typeface="Calibri"/>
              </a:rPr>
              <a:t>brief  description of  </a:t>
            </a:r>
            <a:r>
              <a:rPr sz="1600" spc="-5" dirty="0">
                <a:solidFill>
                  <a:srgbClr val="FFFFFF"/>
                </a:solidFill>
                <a:latin typeface="Calibri"/>
                <a:cs typeface="Calibri"/>
              </a:rPr>
              <a:t>the </a:t>
            </a:r>
            <a:r>
              <a:rPr sz="1600" spc="-10" dirty="0">
                <a:solidFill>
                  <a:srgbClr val="FFFFFF"/>
                </a:solidFill>
                <a:latin typeface="Calibri"/>
                <a:cs typeface="Calibri"/>
              </a:rPr>
              <a:t>story</a:t>
            </a:r>
            <a:r>
              <a:rPr sz="1600" spc="-45" dirty="0">
                <a:solidFill>
                  <a:srgbClr val="FFFFFF"/>
                </a:solidFill>
                <a:latin typeface="Calibri"/>
                <a:cs typeface="Calibri"/>
              </a:rPr>
              <a:t> </a:t>
            </a:r>
            <a:r>
              <a:rPr sz="1600" spc="-10" dirty="0">
                <a:solidFill>
                  <a:srgbClr val="FFFFFF"/>
                </a:solidFill>
                <a:latin typeface="Calibri"/>
                <a:cs typeface="Calibri"/>
              </a:rPr>
              <a:t>used  </a:t>
            </a:r>
            <a:r>
              <a:rPr sz="1600" spc="-15" dirty="0">
                <a:solidFill>
                  <a:srgbClr val="FFFFFF"/>
                </a:solidFill>
                <a:latin typeface="Calibri"/>
                <a:cs typeface="Calibri"/>
              </a:rPr>
              <a:t>for</a:t>
            </a:r>
            <a:r>
              <a:rPr sz="1600" spc="-70" dirty="0">
                <a:solidFill>
                  <a:srgbClr val="FFFFFF"/>
                </a:solidFill>
                <a:latin typeface="Calibri"/>
                <a:cs typeface="Calibri"/>
              </a:rPr>
              <a:t> </a:t>
            </a:r>
            <a:r>
              <a:rPr sz="1600" spc="-5" dirty="0">
                <a:solidFill>
                  <a:srgbClr val="FFFFFF"/>
                </a:solidFill>
                <a:latin typeface="Calibri"/>
                <a:cs typeface="Calibri"/>
              </a:rPr>
              <a:t>planning</a:t>
            </a:r>
            <a:endParaRPr sz="1600">
              <a:latin typeface="Calibri"/>
              <a:cs typeface="Calibri"/>
            </a:endParaRPr>
          </a:p>
        </p:txBody>
      </p:sp>
      <p:sp>
        <p:nvSpPr>
          <p:cNvPr id="8" name="object 10"/>
          <p:cNvSpPr txBox="1"/>
          <p:nvPr/>
        </p:nvSpPr>
        <p:spPr>
          <a:xfrm>
            <a:off x="2435862" y="2690812"/>
            <a:ext cx="1755139" cy="844550"/>
          </a:xfrm>
          <a:prstGeom prst="rect">
            <a:avLst/>
          </a:prstGeom>
        </p:spPr>
        <p:txBody>
          <a:bodyPr vert="horz" wrap="square" lIns="0" tIns="0" rIns="0" bIns="0" rtlCol="0">
            <a:spAutoFit/>
          </a:bodyPr>
          <a:lstStyle/>
          <a:p>
            <a:pPr marL="12700" marR="5080">
              <a:lnSpc>
                <a:spcPts val="2160"/>
              </a:lnSpc>
            </a:pPr>
            <a:r>
              <a:rPr sz="2000" b="1" dirty="0">
                <a:latin typeface="Calibri"/>
                <a:cs typeface="Calibri"/>
              </a:rPr>
              <a:t>User </a:t>
            </a:r>
            <a:r>
              <a:rPr sz="2000" b="1" spc="-5" dirty="0">
                <a:latin typeface="Calibri"/>
                <a:cs typeface="Calibri"/>
              </a:rPr>
              <a:t>Stories  consists </a:t>
            </a:r>
            <a:r>
              <a:rPr sz="2000" b="1" dirty="0">
                <a:latin typeface="Calibri"/>
                <a:cs typeface="Calibri"/>
              </a:rPr>
              <a:t>of</a:t>
            </a:r>
            <a:r>
              <a:rPr sz="2000" b="1" spc="-85" dirty="0">
                <a:latin typeface="Calibri"/>
                <a:cs typeface="Calibri"/>
              </a:rPr>
              <a:t> </a:t>
            </a:r>
            <a:r>
              <a:rPr sz="2000" b="1" spc="-10" dirty="0">
                <a:latin typeface="Calibri"/>
                <a:cs typeface="Calibri"/>
              </a:rPr>
              <a:t>three  </a:t>
            </a:r>
            <a:r>
              <a:rPr sz="2000" b="1" dirty="0">
                <a:latin typeface="Calibri"/>
                <a:cs typeface="Calibri"/>
              </a:rPr>
              <a:t>things</a:t>
            </a:r>
            <a:endParaRPr sz="2000" dirty="0">
              <a:latin typeface="Calibri"/>
              <a:cs typeface="Calibri"/>
            </a:endParaRPr>
          </a:p>
        </p:txBody>
      </p:sp>
      <p:sp>
        <p:nvSpPr>
          <p:cNvPr id="9" name="object 11"/>
          <p:cNvSpPr/>
          <p:nvPr/>
        </p:nvSpPr>
        <p:spPr>
          <a:xfrm>
            <a:off x="6330191" y="2271586"/>
            <a:ext cx="1894839" cy="1754505"/>
          </a:xfrm>
          <a:custGeom>
            <a:avLst/>
            <a:gdLst/>
            <a:ahLst/>
            <a:cxnLst/>
            <a:rect l="l" t="t" r="r" b="b"/>
            <a:pathLst>
              <a:path w="1894839" h="1754504">
                <a:moveTo>
                  <a:pt x="947165" y="0"/>
                </a:moveTo>
                <a:lnTo>
                  <a:pt x="896862" y="1215"/>
                </a:lnTo>
                <a:lnTo>
                  <a:pt x="847242" y="4822"/>
                </a:lnTo>
                <a:lnTo>
                  <a:pt x="798372" y="10759"/>
                </a:lnTo>
                <a:lnTo>
                  <a:pt x="750316" y="18967"/>
                </a:lnTo>
                <a:lnTo>
                  <a:pt x="703141" y="29383"/>
                </a:lnTo>
                <a:lnTo>
                  <a:pt x="656911" y="41948"/>
                </a:lnTo>
                <a:lnTo>
                  <a:pt x="611693" y="56601"/>
                </a:lnTo>
                <a:lnTo>
                  <a:pt x="567552" y="73282"/>
                </a:lnTo>
                <a:lnTo>
                  <a:pt x="524552" y="91929"/>
                </a:lnTo>
                <a:lnTo>
                  <a:pt x="482760" y="112482"/>
                </a:lnTo>
                <a:lnTo>
                  <a:pt x="442241" y="134881"/>
                </a:lnTo>
                <a:lnTo>
                  <a:pt x="403061" y="159065"/>
                </a:lnTo>
                <a:lnTo>
                  <a:pt x="365285" y="184973"/>
                </a:lnTo>
                <a:lnTo>
                  <a:pt x="328977" y="212544"/>
                </a:lnTo>
                <a:lnTo>
                  <a:pt x="294205" y="241719"/>
                </a:lnTo>
                <a:lnTo>
                  <a:pt x="261033" y="272436"/>
                </a:lnTo>
                <a:lnTo>
                  <a:pt x="229527" y="304635"/>
                </a:lnTo>
                <a:lnTo>
                  <a:pt x="199752" y="338255"/>
                </a:lnTo>
                <a:lnTo>
                  <a:pt x="171774" y="373236"/>
                </a:lnTo>
                <a:lnTo>
                  <a:pt x="145658" y="409517"/>
                </a:lnTo>
                <a:lnTo>
                  <a:pt x="121469" y="447037"/>
                </a:lnTo>
                <a:lnTo>
                  <a:pt x="99273" y="485735"/>
                </a:lnTo>
                <a:lnTo>
                  <a:pt x="79136" y="525552"/>
                </a:lnTo>
                <a:lnTo>
                  <a:pt x="61123" y="566426"/>
                </a:lnTo>
                <a:lnTo>
                  <a:pt x="45299" y="608297"/>
                </a:lnTo>
                <a:lnTo>
                  <a:pt x="31731" y="651104"/>
                </a:lnTo>
                <a:lnTo>
                  <a:pt x="20482" y="694787"/>
                </a:lnTo>
                <a:lnTo>
                  <a:pt x="11619" y="739285"/>
                </a:lnTo>
                <a:lnTo>
                  <a:pt x="5207" y="784537"/>
                </a:lnTo>
                <a:lnTo>
                  <a:pt x="1312" y="830483"/>
                </a:lnTo>
                <a:lnTo>
                  <a:pt x="0" y="877062"/>
                </a:lnTo>
                <a:lnTo>
                  <a:pt x="1312" y="923640"/>
                </a:lnTo>
                <a:lnTo>
                  <a:pt x="5207" y="969586"/>
                </a:lnTo>
                <a:lnTo>
                  <a:pt x="11619" y="1014838"/>
                </a:lnTo>
                <a:lnTo>
                  <a:pt x="20482" y="1059336"/>
                </a:lnTo>
                <a:lnTo>
                  <a:pt x="31731" y="1103019"/>
                </a:lnTo>
                <a:lnTo>
                  <a:pt x="45299" y="1145826"/>
                </a:lnTo>
                <a:lnTo>
                  <a:pt x="61123" y="1187697"/>
                </a:lnTo>
                <a:lnTo>
                  <a:pt x="79136" y="1228571"/>
                </a:lnTo>
                <a:lnTo>
                  <a:pt x="99273" y="1268388"/>
                </a:lnTo>
                <a:lnTo>
                  <a:pt x="121469" y="1307086"/>
                </a:lnTo>
                <a:lnTo>
                  <a:pt x="145658" y="1344606"/>
                </a:lnTo>
                <a:lnTo>
                  <a:pt x="171774" y="1380887"/>
                </a:lnTo>
                <a:lnTo>
                  <a:pt x="199752" y="1415868"/>
                </a:lnTo>
                <a:lnTo>
                  <a:pt x="229527" y="1449488"/>
                </a:lnTo>
                <a:lnTo>
                  <a:pt x="261033" y="1481687"/>
                </a:lnTo>
                <a:lnTo>
                  <a:pt x="294205" y="1512404"/>
                </a:lnTo>
                <a:lnTo>
                  <a:pt x="328977" y="1541579"/>
                </a:lnTo>
                <a:lnTo>
                  <a:pt x="365285" y="1569150"/>
                </a:lnTo>
                <a:lnTo>
                  <a:pt x="403061" y="1595058"/>
                </a:lnTo>
                <a:lnTo>
                  <a:pt x="442241" y="1619242"/>
                </a:lnTo>
                <a:lnTo>
                  <a:pt x="482760" y="1641641"/>
                </a:lnTo>
                <a:lnTo>
                  <a:pt x="524552" y="1662194"/>
                </a:lnTo>
                <a:lnTo>
                  <a:pt x="567552" y="1680841"/>
                </a:lnTo>
                <a:lnTo>
                  <a:pt x="611693" y="1697522"/>
                </a:lnTo>
                <a:lnTo>
                  <a:pt x="656911" y="1712175"/>
                </a:lnTo>
                <a:lnTo>
                  <a:pt x="703141" y="1724740"/>
                </a:lnTo>
                <a:lnTo>
                  <a:pt x="750316" y="1735156"/>
                </a:lnTo>
                <a:lnTo>
                  <a:pt x="798372" y="1743364"/>
                </a:lnTo>
                <a:lnTo>
                  <a:pt x="847242" y="1749301"/>
                </a:lnTo>
                <a:lnTo>
                  <a:pt x="896862" y="1752908"/>
                </a:lnTo>
                <a:lnTo>
                  <a:pt x="947165" y="1754124"/>
                </a:lnTo>
                <a:lnTo>
                  <a:pt x="997469" y="1752908"/>
                </a:lnTo>
                <a:lnTo>
                  <a:pt x="1047089" y="1749301"/>
                </a:lnTo>
                <a:lnTo>
                  <a:pt x="1095959" y="1743364"/>
                </a:lnTo>
                <a:lnTo>
                  <a:pt x="1144015" y="1735156"/>
                </a:lnTo>
                <a:lnTo>
                  <a:pt x="1191190" y="1724740"/>
                </a:lnTo>
                <a:lnTo>
                  <a:pt x="1237420" y="1712175"/>
                </a:lnTo>
                <a:lnTo>
                  <a:pt x="1282638" y="1697522"/>
                </a:lnTo>
                <a:lnTo>
                  <a:pt x="1326779" y="1680841"/>
                </a:lnTo>
                <a:lnTo>
                  <a:pt x="1369779" y="1662194"/>
                </a:lnTo>
                <a:lnTo>
                  <a:pt x="1411571" y="1641641"/>
                </a:lnTo>
                <a:lnTo>
                  <a:pt x="1452090" y="1619242"/>
                </a:lnTo>
                <a:lnTo>
                  <a:pt x="1491270" y="1595058"/>
                </a:lnTo>
                <a:lnTo>
                  <a:pt x="1529046" y="1569150"/>
                </a:lnTo>
                <a:lnTo>
                  <a:pt x="1565354" y="1541579"/>
                </a:lnTo>
                <a:lnTo>
                  <a:pt x="1600126" y="1512404"/>
                </a:lnTo>
                <a:lnTo>
                  <a:pt x="1633298" y="1481687"/>
                </a:lnTo>
                <a:lnTo>
                  <a:pt x="1664804" y="1449488"/>
                </a:lnTo>
                <a:lnTo>
                  <a:pt x="1694579" y="1415868"/>
                </a:lnTo>
                <a:lnTo>
                  <a:pt x="1722557" y="1380887"/>
                </a:lnTo>
                <a:lnTo>
                  <a:pt x="1748673" y="1344606"/>
                </a:lnTo>
                <a:lnTo>
                  <a:pt x="1772862" y="1307086"/>
                </a:lnTo>
                <a:lnTo>
                  <a:pt x="1795058" y="1268388"/>
                </a:lnTo>
                <a:lnTo>
                  <a:pt x="1815195" y="1228571"/>
                </a:lnTo>
                <a:lnTo>
                  <a:pt x="1833208" y="1187697"/>
                </a:lnTo>
                <a:lnTo>
                  <a:pt x="1849032" y="1145826"/>
                </a:lnTo>
                <a:lnTo>
                  <a:pt x="1862600" y="1103019"/>
                </a:lnTo>
                <a:lnTo>
                  <a:pt x="1873849" y="1059336"/>
                </a:lnTo>
                <a:lnTo>
                  <a:pt x="1882712" y="1014838"/>
                </a:lnTo>
                <a:lnTo>
                  <a:pt x="1889124" y="969586"/>
                </a:lnTo>
                <a:lnTo>
                  <a:pt x="1893019" y="923640"/>
                </a:lnTo>
                <a:lnTo>
                  <a:pt x="1894331" y="877062"/>
                </a:lnTo>
                <a:lnTo>
                  <a:pt x="1893019" y="830483"/>
                </a:lnTo>
                <a:lnTo>
                  <a:pt x="1889124" y="784537"/>
                </a:lnTo>
                <a:lnTo>
                  <a:pt x="1882712" y="739285"/>
                </a:lnTo>
                <a:lnTo>
                  <a:pt x="1873849" y="694787"/>
                </a:lnTo>
                <a:lnTo>
                  <a:pt x="1862600" y="651104"/>
                </a:lnTo>
                <a:lnTo>
                  <a:pt x="1849032" y="608297"/>
                </a:lnTo>
                <a:lnTo>
                  <a:pt x="1833208" y="566426"/>
                </a:lnTo>
                <a:lnTo>
                  <a:pt x="1815195" y="525552"/>
                </a:lnTo>
                <a:lnTo>
                  <a:pt x="1795058" y="485735"/>
                </a:lnTo>
                <a:lnTo>
                  <a:pt x="1772862" y="447037"/>
                </a:lnTo>
                <a:lnTo>
                  <a:pt x="1748673" y="409517"/>
                </a:lnTo>
                <a:lnTo>
                  <a:pt x="1722557" y="373236"/>
                </a:lnTo>
                <a:lnTo>
                  <a:pt x="1694579" y="338255"/>
                </a:lnTo>
                <a:lnTo>
                  <a:pt x="1664804" y="304635"/>
                </a:lnTo>
                <a:lnTo>
                  <a:pt x="1633298" y="272436"/>
                </a:lnTo>
                <a:lnTo>
                  <a:pt x="1600126" y="241719"/>
                </a:lnTo>
                <a:lnTo>
                  <a:pt x="1565354" y="212544"/>
                </a:lnTo>
                <a:lnTo>
                  <a:pt x="1529046" y="184973"/>
                </a:lnTo>
                <a:lnTo>
                  <a:pt x="1491270" y="159065"/>
                </a:lnTo>
                <a:lnTo>
                  <a:pt x="1452090" y="134881"/>
                </a:lnTo>
                <a:lnTo>
                  <a:pt x="1411571" y="112482"/>
                </a:lnTo>
                <a:lnTo>
                  <a:pt x="1369779" y="91929"/>
                </a:lnTo>
                <a:lnTo>
                  <a:pt x="1326779" y="73282"/>
                </a:lnTo>
                <a:lnTo>
                  <a:pt x="1282638" y="56601"/>
                </a:lnTo>
                <a:lnTo>
                  <a:pt x="1237420" y="41948"/>
                </a:lnTo>
                <a:lnTo>
                  <a:pt x="1191190" y="29383"/>
                </a:lnTo>
                <a:lnTo>
                  <a:pt x="1144015" y="18967"/>
                </a:lnTo>
                <a:lnTo>
                  <a:pt x="1095959" y="10759"/>
                </a:lnTo>
                <a:lnTo>
                  <a:pt x="1047089" y="4822"/>
                </a:lnTo>
                <a:lnTo>
                  <a:pt x="997469" y="1215"/>
                </a:lnTo>
                <a:lnTo>
                  <a:pt x="947165" y="0"/>
                </a:lnTo>
                <a:close/>
              </a:path>
            </a:pathLst>
          </a:custGeom>
          <a:solidFill>
            <a:srgbClr val="FCB812"/>
          </a:solidFill>
        </p:spPr>
        <p:txBody>
          <a:bodyPr wrap="square" lIns="0" tIns="0" rIns="0" bIns="0" rtlCol="0"/>
          <a:lstStyle/>
          <a:p/>
        </p:txBody>
      </p:sp>
      <p:sp>
        <p:nvSpPr>
          <p:cNvPr id="10" name="object 12"/>
          <p:cNvSpPr txBox="1"/>
          <p:nvPr/>
        </p:nvSpPr>
        <p:spPr>
          <a:xfrm>
            <a:off x="6630546" y="2920302"/>
            <a:ext cx="1293495" cy="436017"/>
          </a:xfrm>
          <a:prstGeom prst="rect">
            <a:avLst/>
          </a:prstGeom>
        </p:spPr>
        <p:txBody>
          <a:bodyPr vert="horz" wrap="square" lIns="0" tIns="0" rIns="0" bIns="0" rtlCol="0">
            <a:spAutoFit/>
          </a:bodyPr>
          <a:lstStyle/>
          <a:p>
            <a:pPr marL="12700" marR="5080" indent="53340">
              <a:lnSpc>
                <a:spcPts val="1730"/>
              </a:lnSpc>
            </a:pPr>
            <a:r>
              <a:rPr sz="1600" spc="-15" dirty="0">
                <a:solidFill>
                  <a:srgbClr val="FFFFFF"/>
                </a:solidFill>
                <a:latin typeface="Calibri"/>
                <a:cs typeface="Calibri"/>
              </a:rPr>
              <a:t>Conversations  </a:t>
            </a:r>
            <a:r>
              <a:rPr sz="1600" spc="-5" dirty="0">
                <a:solidFill>
                  <a:srgbClr val="FFFFFF"/>
                </a:solidFill>
                <a:latin typeface="Calibri"/>
                <a:cs typeface="Calibri"/>
              </a:rPr>
              <a:t>about the</a:t>
            </a:r>
            <a:r>
              <a:rPr sz="1600" spc="-75" dirty="0">
                <a:solidFill>
                  <a:srgbClr val="FFFFFF"/>
                </a:solidFill>
                <a:latin typeface="Calibri"/>
                <a:cs typeface="Calibri"/>
              </a:rPr>
              <a:t> </a:t>
            </a:r>
            <a:r>
              <a:rPr sz="1600" spc="-10" dirty="0">
                <a:solidFill>
                  <a:srgbClr val="FFFFFF"/>
                </a:solidFill>
                <a:latin typeface="Calibri"/>
                <a:cs typeface="Calibri"/>
              </a:rPr>
              <a:t>story</a:t>
            </a:r>
            <a:endParaRPr sz="1600">
              <a:latin typeface="Calibri"/>
              <a:cs typeface="Calibri"/>
            </a:endParaRPr>
          </a:p>
        </p:txBody>
      </p:sp>
      <p:sp>
        <p:nvSpPr>
          <p:cNvPr id="11" name="object 13"/>
          <p:cNvSpPr/>
          <p:nvPr/>
        </p:nvSpPr>
        <p:spPr>
          <a:xfrm>
            <a:off x="8376923" y="2271586"/>
            <a:ext cx="1894839" cy="1754505"/>
          </a:xfrm>
          <a:custGeom>
            <a:avLst/>
            <a:gdLst/>
            <a:ahLst/>
            <a:cxnLst/>
            <a:rect l="l" t="t" r="r" b="b"/>
            <a:pathLst>
              <a:path w="1894840" h="1754504">
                <a:moveTo>
                  <a:pt x="947166" y="0"/>
                </a:moveTo>
                <a:lnTo>
                  <a:pt x="896862" y="1215"/>
                </a:lnTo>
                <a:lnTo>
                  <a:pt x="847242" y="4822"/>
                </a:lnTo>
                <a:lnTo>
                  <a:pt x="798372" y="10759"/>
                </a:lnTo>
                <a:lnTo>
                  <a:pt x="750316" y="18967"/>
                </a:lnTo>
                <a:lnTo>
                  <a:pt x="703141" y="29383"/>
                </a:lnTo>
                <a:lnTo>
                  <a:pt x="656911" y="41948"/>
                </a:lnTo>
                <a:lnTo>
                  <a:pt x="611693" y="56601"/>
                </a:lnTo>
                <a:lnTo>
                  <a:pt x="567552" y="73282"/>
                </a:lnTo>
                <a:lnTo>
                  <a:pt x="524552" y="91929"/>
                </a:lnTo>
                <a:lnTo>
                  <a:pt x="482760" y="112482"/>
                </a:lnTo>
                <a:lnTo>
                  <a:pt x="442241" y="134881"/>
                </a:lnTo>
                <a:lnTo>
                  <a:pt x="403061" y="159065"/>
                </a:lnTo>
                <a:lnTo>
                  <a:pt x="365285" y="184973"/>
                </a:lnTo>
                <a:lnTo>
                  <a:pt x="328977" y="212544"/>
                </a:lnTo>
                <a:lnTo>
                  <a:pt x="294205" y="241719"/>
                </a:lnTo>
                <a:lnTo>
                  <a:pt x="261033" y="272436"/>
                </a:lnTo>
                <a:lnTo>
                  <a:pt x="229527" y="304635"/>
                </a:lnTo>
                <a:lnTo>
                  <a:pt x="199752" y="338255"/>
                </a:lnTo>
                <a:lnTo>
                  <a:pt x="171774" y="373236"/>
                </a:lnTo>
                <a:lnTo>
                  <a:pt x="145658" y="409517"/>
                </a:lnTo>
                <a:lnTo>
                  <a:pt x="121469" y="447037"/>
                </a:lnTo>
                <a:lnTo>
                  <a:pt x="99273" y="485735"/>
                </a:lnTo>
                <a:lnTo>
                  <a:pt x="79136" y="525552"/>
                </a:lnTo>
                <a:lnTo>
                  <a:pt x="61123" y="566426"/>
                </a:lnTo>
                <a:lnTo>
                  <a:pt x="45299" y="608297"/>
                </a:lnTo>
                <a:lnTo>
                  <a:pt x="31731" y="651104"/>
                </a:lnTo>
                <a:lnTo>
                  <a:pt x="20482" y="694787"/>
                </a:lnTo>
                <a:lnTo>
                  <a:pt x="11619" y="739285"/>
                </a:lnTo>
                <a:lnTo>
                  <a:pt x="5207" y="784537"/>
                </a:lnTo>
                <a:lnTo>
                  <a:pt x="1312" y="830483"/>
                </a:lnTo>
                <a:lnTo>
                  <a:pt x="0" y="877062"/>
                </a:lnTo>
                <a:lnTo>
                  <a:pt x="1312" y="923640"/>
                </a:lnTo>
                <a:lnTo>
                  <a:pt x="5207" y="969586"/>
                </a:lnTo>
                <a:lnTo>
                  <a:pt x="11619" y="1014838"/>
                </a:lnTo>
                <a:lnTo>
                  <a:pt x="20482" y="1059336"/>
                </a:lnTo>
                <a:lnTo>
                  <a:pt x="31731" y="1103019"/>
                </a:lnTo>
                <a:lnTo>
                  <a:pt x="45299" y="1145826"/>
                </a:lnTo>
                <a:lnTo>
                  <a:pt x="61123" y="1187697"/>
                </a:lnTo>
                <a:lnTo>
                  <a:pt x="79136" y="1228571"/>
                </a:lnTo>
                <a:lnTo>
                  <a:pt x="99273" y="1268388"/>
                </a:lnTo>
                <a:lnTo>
                  <a:pt x="121469" y="1307086"/>
                </a:lnTo>
                <a:lnTo>
                  <a:pt x="145658" y="1344606"/>
                </a:lnTo>
                <a:lnTo>
                  <a:pt x="171774" y="1380887"/>
                </a:lnTo>
                <a:lnTo>
                  <a:pt x="199752" y="1415868"/>
                </a:lnTo>
                <a:lnTo>
                  <a:pt x="229527" y="1449488"/>
                </a:lnTo>
                <a:lnTo>
                  <a:pt x="261033" y="1481687"/>
                </a:lnTo>
                <a:lnTo>
                  <a:pt x="294205" y="1512404"/>
                </a:lnTo>
                <a:lnTo>
                  <a:pt x="328977" y="1541579"/>
                </a:lnTo>
                <a:lnTo>
                  <a:pt x="365285" y="1569150"/>
                </a:lnTo>
                <a:lnTo>
                  <a:pt x="403061" y="1595058"/>
                </a:lnTo>
                <a:lnTo>
                  <a:pt x="442241" y="1619242"/>
                </a:lnTo>
                <a:lnTo>
                  <a:pt x="482760" y="1641641"/>
                </a:lnTo>
                <a:lnTo>
                  <a:pt x="524552" y="1662194"/>
                </a:lnTo>
                <a:lnTo>
                  <a:pt x="567552" y="1680841"/>
                </a:lnTo>
                <a:lnTo>
                  <a:pt x="611693" y="1697522"/>
                </a:lnTo>
                <a:lnTo>
                  <a:pt x="656911" y="1712175"/>
                </a:lnTo>
                <a:lnTo>
                  <a:pt x="703141" y="1724740"/>
                </a:lnTo>
                <a:lnTo>
                  <a:pt x="750316" y="1735156"/>
                </a:lnTo>
                <a:lnTo>
                  <a:pt x="798372" y="1743364"/>
                </a:lnTo>
                <a:lnTo>
                  <a:pt x="847242" y="1749301"/>
                </a:lnTo>
                <a:lnTo>
                  <a:pt x="896862" y="1752908"/>
                </a:lnTo>
                <a:lnTo>
                  <a:pt x="947166" y="1754124"/>
                </a:lnTo>
                <a:lnTo>
                  <a:pt x="997469" y="1752908"/>
                </a:lnTo>
                <a:lnTo>
                  <a:pt x="1047089" y="1749301"/>
                </a:lnTo>
                <a:lnTo>
                  <a:pt x="1095959" y="1743364"/>
                </a:lnTo>
                <a:lnTo>
                  <a:pt x="1144015" y="1735156"/>
                </a:lnTo>
                <a:lnTo>
                  <a:pt x="1191190" y="1724740"/>
                </a:lnTo>
                <a:lnTo>
                  <a:pt x="1237420" y="1712175"/>
                </a:lnTo>
                <a:lnTo>
                  <a:pt x="1282638" y="1697522"/>
                </a:lnTo>
                <a:lnTo>
                  <a:pt x="1326779" y="1680841"/>
                </a:lnTo>
                <a:lnTo>
                  <a:pt x="1369779" y="1662194"/>
                </a:lnTo>
                <a:lnTo>
                  <a:pt x="1411571" y="1641641"/>
                </a:lnTo>
                <a:lnTo>
                  <a:pt x="1452090" y="1619242"/>
                </a:lnTo>
                <a:lnTo>
                  <a:pt x="1491270" y="1595058"/>
                </a:lnTo>
                <a:lnTo>
                  <a:pt x="1529046" y="1569150"/>
                </a:lnTo>
                <a:lnTo>
                  <a:pt x="1565354" y="1541579"/>
                </a:lnTo>
                <a:lnTo>
                  <a:pt x="1600126" y="1512404"/>
                </a:lnTo>
                <a:lnTo>
                  <a:pt x="1633298" y="1481687"/>
                </a:lnTo>
                <a:lnTo>
                  <a:pt x="1664804" y="1449488"/>
                </a:lnTo>
                <a:lnTo>
                  <a:pt x="1694579" y="1415868"/>
                </a:lnTo>
                <a:lnTo>
                  <a:pt x="1722557" y="1380887"/>
                </a:lnTo>
                <a:lnTo>
                  <a:pt x="1748673" y="1344606"/>
                </a:lnTo>
                <a:lnTo>
                  <a:pt x="1772862" y="1307086"/>
                </a:lnTo>
                <a:lnTo>
                  <a:pt x="1795058" y="1268388"/>
                </a:lnTo>
                <a:lnTo>
                  <a:pt x="1815195" y="1228571"/>
                </a:lnTo>
                <a:lnTo>
                  <a:pt x="1833208" y="1187697"/>
                </a:lnTo>
                <a:lnTo>
                  <a:pt x="1849032" y="1145826"/>
                </a:lnTo>
                <a:lnTo>
                  <a:pt x="1862600" y="1103019"/>
                </a:lnTo>
                <a:lnTo>
                  <a:pt x="1873849" y="1059336"/>
                </a:lnTo>
                <a:lnTo>
                  <a:pt x="1882712" y="1014838"/>
                </a:lnTo>
                <a:lnTo>
                  <a:pt x="1889124" y="969586"/>
                </a:lnTo>
                <a:lnTo>
                  <a:pt x="1893019" y="923640"/>
                </a:lnTo>
                <a:lnTo>
                  <a:pt x="1894331" y="877062"/>
                </a:lnTo>
                <a:lnTo>
                  <a:pt x="1893019" y="830483"/>
                </a:lnTo>
                <a:lnTo>
                  <a:pt x="1889124" y="784537"/>
                </a:lnTo>
                <a:lnTo>
                  <a:pt x="1882712" y="739285"/>
                </a:lnTo>
                <a:lnTo>
                  <a:pt x="1873849" y="694787"/>
                </a:lnTo>
                <a:lnTo>
                  <a:pt x="1862600" y="651104"/>
                </a:lnTo>
                <a:lnTo>
                  <a:pt x="1849032" y="608297"/>
                </a:lnTo>
                <a:lnTo>
                  <a:pt x="1833208" y="566426"/>
                </a:lnTo>
                <a:lnTo>
                  <a:pt x="1815195" y="525552"/>
                </a:lnTo>
                <a:lnTo>
                  <a:pt x="1795058" y="485735"/>
                </a:lnTo>
                <a:lnTo>
                  <a:pt x="1772862" y="447037"/>
                </a:lnTo>
                <a:lnTo>
                  <a:pt x="1748673" y="409517"/>
                </a:lnTo>
                <a:lnTo>
                  <a:pt x="1722557" y="373236"/>
                </a:lnTo>
                <a:lnTo>
                  <a:pt x="1694579" y="338255"/>
                </a:lnTo>
                <a:lnTo>
                  <a:pt x="1664804" y="304635"/>
                </a:lnTo>
                <a:lnTo>
                  <a:pt x="1633298" y="272436"/>
                </a:lnTo>
                <a:lnTo>
                  <a:pt x="1600126" y="241719"/>
                </a:lnTo>
                <a:lnTo>
                  <a:pt x="1565354" y="212544"/>
                </a:lnTo>
                <a:lnTo>
                  <a:pt x="1529046" y="184973"/>
                </a:lnTo>
                <a:lnTo>
                  <a:pt x="1491270" y="159065"/>
                </a:lnTo>
                <a:lnTo>
                  <a:pt x="1452090" y="134881"/>
                </a:lnTo>
                <a:lnTo>
                  <a:pt x="1411571" y="112482"/>
                </a:lnTo>
                <a:lnTo>
                  <a:pt x="1369779" y="91929"/>
                </a:lnTo>
                <a:lnTo>
                  <a:pt x="1326779" y="73282"/>
                </a:lnTo>
                <a:lnTo>
                  <a:pt x="1282638" y="56601"/>
                </a:lnTo>
                <a:lnTo>
                  <a:pt x="1237420" y="41948"/>
                </a:lnTo>
                <a:lnTo>
                  <a:pt x="1191190" y="29383"/>
                </a:lnTo>
                <a:lnTo>
                  <a:pt x="1144015" y="18967"/>
                </a:lnTo>
                <a:lnTo>
                  <a:pt x="1095959" y="10759"/>
                </a:lnTo>
                <a:lnTo>
                  <a:pt x="1047089" y="4822"/>
                </a:lnTo>
                <a:lnTo>
                  <a:pt x="997469" y="1215"/>
                </a:lnTo>
                <a:lnTo>
                  <a:pt x="947166" y="0"/>
                </a:lnTo>
                <a:close/>
              </a:path>
            </a:pathLst>
          </a:custGeom>
          <a:solidFill>
            <a:srgbClr val="83D2F6"/>
          </a:solidFill>
        </p:spPr>
        <p:txBody>
          <a:bodyPr wrap="square" lIns="0" tIns="0" rIns="0" bIns="0" rtlCol="0"/>
          <a:lstStyle/>
          <a:p/>
        </p:txBody>
      </p:sp>
      <p:sp>
        <p:nvSpPr>
          <p:cNvPr id="12" name="object 14"/>
          <p:cNvSpPr/>
          <p:nvPr/>
        </p:nvSpPr>
        <p:spPr>
          <a:xfrm>
            <a:off x="4323081" y="4440238"/>
            <a:ext cx="1894839" cy="1755775"/>
          </a:xfrm>
          <a:custGeom>
            <a:avLst/>
            <a:gdLst/>
            <a:ahLst/>
            <a:cxnLst/>
            <a:rect l="l" t="t" r="r" b="b"/>
            <a:pathLst>
              <a:path w="1894839" h="1755775">
                <a:moveTo>
                  <a:pt x="947165" y="0"/>
                </a:moveTo>
                <a:lnTo>
                  <a:pt x="896862" y="1216"/>
                </a:lnTo>
                <a:lnTo>
                  <a:pt x="847242" y="4827"/>
                </a:lnTo>
                <a:lnTo>
                  <a:pt x="798372" y="10770"/>
                </a:lnTo>
                <a:lnTo>
                  <a:pt x="750316" y="18985"/>
                </a:lnTo>
                <a:lnTo>
                  <a:pt x="703141" y="29411"/>
                </a:lnTo>
                <a:lnTo>
                  <a:pt x="656911" y="41988"/>
                </a:lnTo>
                <a:lnTo>
                  <a:pt x="611693" y="56655"/>
                </a:lnTo>
                <a:lnTo>
                  <a:pt x="567552" y="73351"/>
                </a:lnTo>
                <a:lnTo>
                  <a:pt x="524552" y="92016"/>
                </a:lnTo>
                <a:lnTo>
                  <a:pt x="482760" y="112588"/>
                </a:lnTo>
                <a:lnTo>
                  <a:pt x="442241" y="135008"/>
                </a:lnTo>
                <a:lnTo>
                  <a:pt x="403061" y="159214"/>
                </a:lnTo>
                <a:lnTo>
                  <a:pt x="365285" y="185146"/>
                </a:lnTo>
                <a:lnTo>
                  <a:pt x="328977" y="212743"/>
                </a:lnTo>
                <a:lnTo>
                  <a:pt x="294205" y="241944"/>
                </a:lnTo>
                <a:lnTo>
                  <a:pt x="261033" y="272688"/>
                </a:lnTo>
                <a:lnTo>
                  <a:pt x="229527" y="304916"/>
                </a:lnTo>
                <a:lnTo>
                  <a:pt x="199752" y="338566"/>
                </a:lnTo>
                <a:lnTo>
                  <a:pt x="171774" y="373578"/>
                </a:lnTo>
                <a:lnTo>
                  <a:pt x="145658" y="409890"/>
                </a:lnTo>
                <a:lnTo>
                  <a:pt x="121469" y="447443"/>
                </a:lnTo>
                <a:lnTo>
                  <a:pt x="99273" y="486175"/>
                </a:lnTo>
                <a:lnTo>
                  <a:pt x="79136" y="526025"/>
                </a:lnTo>
                <a:lnTo>
                  <a:pt x="61123" y="566934"/>
                </a:lnTo>
                <a:lnTo>
                  <a:pt x="45299" y="608840"/>
                </a:lnTo>
                <a:lnTo>
                  <a:pt x="31731" y="651683"/>
                </a:lnTo>
                <a:lnTo>
                  <a:pt x="20482" y="695402"/>
                </a:lnTo>
                <a:lnTo>
                  <a:pt x="11619" y="739936"/>
                </a:lnTo>
                <a:lnTo>
                  <a:pt x="5207" y="785225"/>
                </a:lnTo>
                <a:lnTo>
                  <a:pt x="1312" y="831208"/>
                </a:lnTo>
                <a:lnTo>
                  <a:pt x="0" y="877824"/>
                </a:lnTo>
                <a:lnTo>
                  <a:pt x="1312" y="924444"/>
                </a:lnTo>
                <a:lnTo>
                  <a:pt x="5207" y="970431"/>
                </a:lnTo>
                <a:lnTo>
                  <a:pt x="11619" y="1015723"/>
                </a:lnTo>
                <a:lnTo>
                  <a:pt x="20482" y="1060260"/>
                </a:lnTo>
                <a:lnTo>
                  <a:pt x="31731" y="1103981"/>
                </a:lnTo>
                <a:lnTo>
                  <a:pt x="45299" y="1146826"/>
                </a:lnTo>
                <a:lnTo>
                  <a:pt x="61123" y="1188733"/>
                </a:lnTo>
                <a:lnTo>
                  <a:pt x="79136" y="1229643"/>
                </a:lnTo>
                <a:lnTo>
                  <a:pt x="99273" y="1269495"/>
                </a:lnTo>
                <a:lnTo>
                  <a:pt x="121469" y="1308227"/>
                </a:lnTo>
                <a:lnTo>
                  <a:pt x="145658" y="1345779"/>
                </a:lnTo>
                <a:lnTo>
                  <a:pt x="171774" y="1382091"/>
                </a:lnTo>
                <a:lnTo>
                  <a:pt x="199752" y="1417102"/>
                </a:lnTo>
                <a:lnTo>
                  <a:pt x="229527" y="1450752"/>
                </a:lnTo>
                <a:lnTo>
                  <a:pt x="261033" y="1482978"/>
                </a:lnTo>
                <a:lnTo>
                  <a:pt x="294205" y="1513722"/>
                </a:lnTo>
                <a:lnTo>
                  <a:pt x="328977" y="1542922"/>
                </a:lnTo>
                <a:lnTo>
                  <a:pt x="365285" y="1570517"/>
                </a:lnTo>
                <a:lnTo>
                  <a:pt x="403061" y="1596447"/>
                </a:lnTo>
                <a:lnTo>
                  <a:pt x="442241" y="1620651"/>
                </a:lnTo>
                <a:lnTo>
                  <a:pt x="482760" y="1643069"/>
                </a:lnTo>
                <a:lnTo>
                  <a:pt x="524552" y="1663640"/>
                </a:lnTo>
                <a:lnTo>
                  <a:pt x="567552" y="1682303"/>
                </a:lnTo>
                <a:lnTo>
                  <a:pt x="611693" y="1698998"/>
                </a:lnTo>
                <a:lnTo>
                  <a:pt x="656911" y="1713663"/>
                </a:lnTo>
                <a:lnTo>
                  <a:pt x="703141" y="1726239"/>
                </a:lnTo>
                <a:lnTo>
                  <a:pt x="750316" y="1736664"/>
                </a:lnTo>
                <a:lnTo>
                  <a:pt x="798372" y="1744878"/>
                </a:lnTo>
                <a:lnTo>
                  <a:pt x="847242" y="1750821"/>
                </a:lnTo>
                <a:lnTo>
                  <a:pt x="896862" y="1754431"/>
                </a:lnTo>
                <a:lnTo>
                  <a:pt x="947165" y="1755648"/>
                </a:lnTo>
                <a:lnTo>
                  <a:pt x="997469" y="1754431"/>
                </a:lnTo>
                <a:lnTo>
                  <a:pt x="1047089" y="1750821"/>
                </a:lnTo>
                <a:lnTo>
                  <a:pt x="1095959" y="1744878"/>
                </a:lnTo>
                <a:lnTo>
                  <a:pt x="1144015" y="1736664"/>
                </a:lnTo>
                <a:lnTo>
                  <a:pt x="1191190" y="1726239"/>
                </a:lnTo>
                <a:lnTo>
                  <a:pt x="1237420" y="1713663"/>
                </a:lnTo>
                <a:lnTo>
                  <a:pt x="1282638" y="1698998"/>
                </a:lnTo>
                <a:lnTo>
                  <a:pt x="1326779" y="1682303"/>
                </a:lnTo>
                <a:lnTo>
                  <a:pt x="1369779" y="1663640"/>
                </a:lnTo>
                <a:lnTo>
                  <a:pt x="1411571" y="1643069"/>
                </a:lnTo>
                <a:lnTo>
                  <a:pt x="1452090" y="1620651"/>
                </a:lnTo>
                <a:lnTo>
                  <a:pt x="1491270" y="1596447"/>
                </a:lnTo>
                <a:lnTo>
                  <a:pt x="1529046" y="1570517"/>
                </a:lnTo>
                <a:lnTo>
                  <a:pt x="1565354" y="1542922"/>
                </a:lnTo>
                <a:lnTo>
                  <a:pt x="1600126" y="1513722"/>
                </a:lnTo>
                <a:lnTo>
                  <a:pt x="1633298" y="1482978"/>
                </a:lnTo>
                <a:lnTo>
                  <a:pt x="1664804" y="1450752"/>
                </a:lnTo>
                <a:lnTo>
                  <a:pt x="1694579" y="1417102"/>
                </a:lnTo>
                <a:lnTo>
                  <a:pt x="1722557" y="1382091"/>
                </a:lnTo>
                <a:lnTo>
                  <a:pt x="1748673" y="1345779"/>
                </a:lnTo>
                <a:lnTo>
                  <a:pt x="1772862" y="1308227"/>
                </a:lnTo>
                <a:lnTo>
                  <a:pt x="1795058" y="1269495"/>
                </a:lnTo>
                <a:lnTo>
                  <a:pt x="1815195" y="1229643"/>
                </a:lnTo>
                <a:lnTo>
                  <a:pt x="1833208" y="1188733"/>
                </a:lnTo>
                <a:lnTo>
                  <a:pt x="1849032" y="1146826"/>
                </a:lnTo>
                <a:lnTo>
                  <a:pt x="1862600" y="1103981"/>
                </a:lnTo>
                <a:lnTo>
                  <a:pt x="1873849" y="1060260"/>
                </a:lnTo>
                <a:lnTo>
                  <a:pt x="1882712" y="1015723"/>
                </a:lnTo>
                <a:lnTo>
                  <a:pt x="1889124" y="970431"/>
                </a:lnTo>
                <a:lnTo>
                  <a:pt x="1893019" y="924444"/>
                </a:lnTo>
                <a:lnTo>
                  <a:pt x="1894332" y="877824"/>
                </a:lnTo>
                <a:lnTo>
                  <a:pt x="1893019" y="831208"/>
                </a:lnTo>
                <a:lnTo>
                  <a:pt x="1889124" y="785225"/>
                </a:lnTo>
                <a:lnTo>
                  <a:pt x="1882712" y="739936"/>
                </a:lnTo>
                <a:lnTo>
                  <a:pt x="1873849" y="695402"/>
                </a:lnTo>
                <a:lnTo>
                  <a:pt x="1862600" y="651683"/>
                </a:lnTo>
                <a:lnTo>
                  <a:pt x="1849032" y="608840"/>
                </a:lnTo>
                <a:lnTo>
                  <a:pt x="1833208" y="566934"/>
                </a:lnTo>
                <a:lnTo>
                  <a:pt x="1815195" y="526025"/>
                </a:lnTo>
                <a:lnTo>
                  <a:pt x="1795058" y="486175"/>
                </a:lnTo>
                <a:lnTo>
                  <a:pt x="1772862" y="447443"/>
                </a:lnTo>
                <a:lnTo>
                  <a:pt x="1748673" y="409890"/>
                </a:lnTo>
                <a:lnTo>
                  <a:pt x="1722557" y="373578"/>
                </a:lnTo>
                <a:lnTo>
                  <a:pt x="1694579" y="338566"/>
                </a:lnTo>
                <a:lnTo>
                  <a:pt x="1664804" y="304916"/>
                </a:lnTo>
                <a:lnTo>
                  <a:pt x="1633298" y="272688"/>
                </a:lnTo>
                <a:lnTo>
                  <a:pt x="1600126" y="241944"/>
                </a:lnTo>
                <a:lnTo>
                  <a:pt x="1565354" y="212743"/>
                </a:lnTo>
                <a:lnTo>
                  <a:pt x="1529046" y="185146"/>
                </a:lnTo>
                <a:lnTo>
                  <a:pt x="1491270" y="159214"/>
                </a:lnTo>
                <a:lnTo>
                  <a:pt x="1452090" y="135008"/>
                </a:lnTo>
                <a:lnTo>
                  <a:pt x="1411571" y="112588"/>
                </a:lnTo>
                <a:lnTo>
                  <a:pt x="1369779" y="92016"/>
                </a:lnTo>
                <a:lnTo>
                  <a:pt x="1326779" y="73351"/>
                </a:lnTo>
                <a:lnTo>
                  <a:pt x="1282638" y="56655"/>
                </a:lnTo>
                <a:lnTo>
                  <a:pt x="1237420" y="41988"/>
                </a:lnTo>
                <a:lnTo>
                  <a:pt x="1191190" y="29411"/>
                </a:lnTo>
                <a:lnTo>
                  <a:pt x="1144015" y="18985"/>
                </a:lnTo>
                <a:lnTo>
                  <a:pt x="1095959" y="10770"/>
                </a:lnTo>
                <a:lnTo>
                  <a:pt x="1047089" y="4827"/>
                </a:lnTo>
                <a:lnTo>
                  <a:pt x="997469" y="1216"/>
                </a:lnTo>
                <a:lnTo>
                  <a:pt x="947165" y="0"/>
                </a:lnTo>
                <a:close/>
              </a:path>
            </a:pathLst>
          </a:custGeom>
          <a:solidFill>
            <a:srgbClr val="8BC53D"/>
          </a:solidFill>
        </p:spPr>
        <p:txBody>
          <a:bodyPr wrap="square" lIns="0" tIns="0" rIns="0" bIns="0" rtlCol="0"/>
          <a:lstStyle/>
          <a:p/>
        </p:txBody>
      </p:sp>
      <p:sp>
        <p:nvSpPr>
          <p:cNvPr id="13" name="object 15"/>
          <p:cNvSpPr txBox="1"/>
          <p:nvPr/>
        </p:nvSpPr>
        <p:spPr>
          <a:xfrm>
            <a:off x="4729226" y="5172774"/>
            <a:ext cx="1083310" cy="246221"/>
          </a:xfrm>
          <a:prstGeom prst="rect">
            <a:avLst/>
          </a:prstGeom>
        </p:spPr>
        <p:txBody>
          <a:bodyPr vert="horz" wrap="square" lIns="0" tIns="0" rIns="0" bIns="0" rtlCol="0">
            <a:spAutoFit/>
          </a:bodyPr>
          <a:lstStyle/>
          <a:p>
            <a:pPr marL="12700"/>
            <a:r>
              <a:rPr sz="1600" spc="-5" dirty="0">
                <a:solidFill>
                  <a:srgbClr val="FFFFFF"/>
                </a:solidFill>
                <a:latin typeface="Calibri"/>
                <a:cs typeface="Calibri"/>
              </a:rPr>
              <a:t>Assu</a:t>
            </a:r>
            <a:r>
              <a:rPr sz="1600" spc="-20" dirty="0">
                <a:solidFill>
                  <a:srgbClr val="FFFFFF"/>
                </a:solidFill>
                <a:latin typeface="Calibri"/>
                <a:cs typeface="Calibri"/>
              </a:rPr>
              <a:t>mp</a:t>
            </a:r>
            <a:r>
              <a:rPr sz="1600" spc="-5" dirty="0">
                <a:solidFill>
                  <a:srgbClr val="FFFFFF"/>
                </a:solidFill>
                <a:latin typeface="Calibri"/>
                <a:cs typeface="Calibri"/>
              </a:rPr>
              <a:t>t</a:t>
            </a:r>
            <a:r>
              <a:rPr sz="1600" dirty="0">
                <a:solidFill>
                  <a:srgbClr val="FFFFFF"/>
                </a:solidFill>
                <a:latin typeface="Calibri"/>
                <a:cs typeface="Calibri"/>
              </a:rPr>
              <a:t>i</a:t>
            </a:r>
            <a:r>
              <a:rPr sz="1600" spc="-10" dirty="0">
                <a:solidFill>
                  <a:srgbClr val="FFFFFF"/>
                </a:solidFill>
                <a:latin typeface="Calibri"/>
                <a:cs typeface="Calibri"/>
              </a:rPr>
              <a:t>ons</a:t>
            </a:r>
            <a:endParaRPr sz="1600">
              <a:latin typeface="Calibri"/>
              <a:cs typeface="Calibri"/>
            </a:endParaRPr>
          </a:p>
        </p:txBody>
      </p:sp>
      <p:sp>
        <p:nvSpPr>
          <p:cNvPr id="14" name="object 17"/>
          <p:cNvSpPr/>
          <p:nvPr/>
        </p:nvSpPr>
        <p:spPr>
          <a:xfrm>
            <a:off x="6487162" y="4440238"/>
            <a:ext cx="1894839" cy="1755775"/>
          </a:xfrm>
          <a:custGeom>
            <a:avLst/>
            <a:gdLst/>
            <a:ahLst/>
            <a:cxnLst/>
            <a:rect l="l" t="t" r="r" b="b"/>
            <a:pathLst>
              <a:path w="1894839" h="1755775">
                <a:moveTo>
                  <a:pt x="947165" y="0"/>
                </a:moveTo>
                <a:lnTo>
                  <a:pt x="896862" y="1216"/>
                </a:lnTo>
                <a:lnTo>
                  <a:pt x="847242" y="4827"/>
                </a:lnTo>
                <a:lnTo>
                  <a:pt x="798372" y="10770"/>
                </a:lnTo>
                <a:lnTo>
                  <a:pt x="750316" y="18985"/>
                </a:lnTo>
                <a:lnTo>
                  <a:pt x="703141" y="29411"/>
                </a:lnTo>
                <a:lnTo>
                  <a:pt x="656911" y="41988"/>
                </a:lnTo>
                <a:lnTo>
                  <a:pt x="611693" y="56655"/>
                </a:lnTo>
                <a:lnTo>
                  <a:pt x="567552" y="73351"/>
                </a:lnTo>
                <a:lnTo>
                  <a:pt x="524552" y="92016"/>
                </a:lnTo>
                <a:lnTo>
                  <a:pt x="482760" y="112588"/>
                </a:lnTo>
                <a:lnTo>
                  <a:pt x="442241" y="135008"/>
                </a:lnTo>
                <a:lnTo>
                  <a:pt x="403061" y="159214"/>
                </a:lnTo>
                <a:lnTo>
                  <a:pt x="365285" y="185146"/>
                </a:lnTo>
                <a:lnTo>
                  <a:pt x="328977" y="212743"/>
                </a:lnTo>
                <a:lnTo>
                  <a:pt x="294205" y="241944"/>
                </a:lnTo>
                <a:lnTo>
                  <a:pt x="261033" y="272688"/>
                </a:lnTo>
                <a:lnTo>
                  <a:pt x="229527" y="304916"/>
                </a:lnTo>
                <a:lnTo>
                  <a:pt x="199752" y="338566"/>
                </a:lnTo>
                <a:lnTo>
                  <a:pt x="171774" y="373578"/>
                </a:lnTo>
                <a:lnTo>
                  <a:pt x="145658" y="409890"/>
                </a:lnTo>
                <a:lnTo>
                  <a:pt x="121469" y="447443"/>
                </a:lnTo>
                <a:lnTo>
                  <a:pt x="99273" y="486175"/>
                </a:lnTo>
                <a:lnTo>
                  <a:pt x="79136" y="526025"/>
                </a:lnTo>
                <a:lnTo>
                  <a:pt x="61123" y="566934"/>
                </a:lnTo>
                <a:lnTo>
                  <a:pt x="45299" y="608840"/>
                </a:lnTo>
                <a:lnTo>
                  <a:pt x="31731" y="651683"/>
                </a:lnTo>
                <a:lnTo>
                  <a:pt x="20482" y="695402"/>
                </a:lnTo>
                <a:lnTo>
                  <a:pt x="11619" y="739936"/>
                </a:lnTo>
                <a:lnTo>
                  <a:pt x="5207" y="785225"/>
                </a:lnTo>
                <a:lnTo>
                  <a:pt x="1312" y="831208"/>
                </a:lnTo>
                <a:lnTo>
                  <a:pt x="0" y="877824"/>
                </a:lnTo>
                <a:lnTo>
                  <a:pt x="1312" y="924444"/>
                </a:lnTo>
                <a:lnTo>
                  <a:pt x="5207" y="970431"/>
                </a:lnTo>
                <a:lnTo>
                  <a:pt x="11619" y="1015723"/>
                </a:lnTo>
                <a:lnTo>
                  <a:pt x="20482" y="1060260"/>
                </a:lnTo>
                <a:lnTo>
                  <a:pt x="31731" y="1103981"/>
                </a:lnTo>
                <a:lnTo>
                  <a:pt x="45299" y="1146826"/>
                </a:lnTo>
                <a:lnTo>
                  <a:pt x="61123" y="1188733"/>
                </a:lnTo>
                <a:lnTo>
                  <a:pt x="79136" y="1229643"/>
                </a:lnTo>
                <a:lnTo>
                  <a:pt x="99273" y="1269495"/>
                </a:lnTo>
                <a:lnTo>
                  <a:pt x="121469" y="1308227"/>
                </a:lnTo>
                <a:lnTo>
                  <a:pt x="145658" y="1345779"/>
                </a:lnTo>
                <a:lnTo>
                  <a:pt x="171774" y="1382091"/>
                </a:lnTo>
                <a:lnTo>
                  <a:pt x="199752" y="1417102"/>
                </a:lnTo>
                <a:lnTo>
                  <a:pt x="229527" y="1450752"/>
                </a:lnTo>
                <a:lnTo>
                  <a:pt x="261033" y="1482978"/>
                </a:lnTo>
                <a:lnTo>
                  <a:pt x="294205" y="1513722"/>
                </a:lnTo>
                <a:lnTo>
                  <a:pt x="328977" y="1542922"/>
                </a:lnTo>
                <a:lnTo>
                  <a:pt x="365285" y="1570517"/>
                </a:lnTo>
                <a:lnTo>
                  <a:pt x="403061" y="1596447"/>
                </a:lnTo>
                <a:lnTo>
                  <a:pt x="442241" y="1620651"/>
                </a:lnTo>
                <a:lnTo>
                  <a:pt x="482760" y="1643069"/>
                </a:lnTo>
                <a:lnTo>
                  <a:pt x="524552" y="1663640"/>
                </a:lnTo>
                <a:lnTo>
                  <a:pt x="567552" y="1682303"/>
                </a:lnTo>
                <a:lnTo>
                  <a:pt x="611693" y="1698998"/>
                </a:lnTo>
                <a:lnTo>
                  <a:pt x="656911" y="1713663"/>
                </a:lnTo>
                <a:lnTo>
                  <a:pt x="703141" y="1726239"/>
                </a:lnTo>
                <a:lnTo>
                  <a:pt x="750316" y="1736664"/>
                </a:lnTo>
                <a:lnTo>
                  <a:pt x="798372" y="1744878"/>
                </a:lnTo>
                <a:lnTo>
                  <a:pt x="847242" y="1750821"/>
                </a:lnTo>
                <a:lnTo>
                  <a:pt x="896862" y="1754431"/>
                </a:lnTo>
                <a:lnTo>
                  <a:pt x="947165" y="1755648"/>
                </a:lnTo>
                <a:lnTo>
                  <a:pt x="997469" y="1754431"/>
                </a:lnTo>
                <a:lnTo>
                  <a:pt x="1047089" y="1750821"/>
                </a:lnTo>
                <a:lnTo>
                  <a:pt x="1095959" y="1744878"/>
                </a:lnTo>
                <a:lnTo>
                  <a:pt x="1144015" y="1736664"/>
                </a:lnTo>
                <a:lnTo>
                  <a:pt x="1191190" y="1726239"/>
                </a:lnTo>
                <a:lnTo>
                  <a:pt x="1237420" y="1713663"/>
                </a:lnTo>
                <a:lnTo>
                  <a:pt x="1282638" y="1698998"/>
                </a:lnTo>
                <a:lnTo>
                  <a:pt x="1326779" y="1682303"/>
                </a:lnTo>
                <a:lnTo>
                  <a:pt x="1369779" y="1663640"/>
                </a:lnTo>
                <a:lnTo>
                  <a:pt x="1411571" y="1643069"/>
                </a:lnTo>
                <a:lnTo>
                  <a:pt x="1452090" y="1620651"/>
                </a:lnTo>
                <a:lnTo>
                  <a:pt x="1491270" y="1596447"/>
                </a:lnTo>
                <a:lnTo>
                  <a:pt x="1529046" y="1570517"/>
                </a:lnTo>
                <a:lnTo>
                  <a:pt x="1565354" y="1542922"/>
                </a:lnTo>
                <a:lnTo>
                  <a:pt x="1600126" y="1513722"/>
                </a:lnTo>
                <a:lnTo>
                  <a:pt x="1633298" y="1482978"/>
                </a:lnTo>
                <a:lnTo>
                  <a:pt x="1664804" y="1450752"/>
                </a:lnTo>
                <a:lnTo>
                  <a:pt x="1694579" y="1417102"/>
                </a:lnTo>
                <a:lnTo>
                  <a:pt x="1722557" y="1382091"/>
                </a:lnTo>
                <a:lnTo>
                  <a:pt x="1748673" y="1345779"/>
                </a:lnTo>
                <a:lnTo>
                  <a:pt x="1772862" y="1308227"/>
                </a:lnTo>
                <a:lnTo>
                  <a:pt x="1795058" y="1269495"/>
                </a:lnTo>
                <a:lnTo>
                  <a:pt x="1815195" y="1229643"/>
                </a:lnTo>
                <a:lnTo>
                  <a:pt x="1833208" y="1188733"/>
                </a:lnTo>
                <a:lnTo>
                  <a:pt x="1849032" y="1146826"/>
                </a:lnTo>
                <a:lnTo>
                  <a:pt x="1862600" y="1103981"/>
                </a:lnTo>
                <a:lnTo>
                  <a:pt x="1873849" y="1060260"/>
                </a:lnTo>
                <a:lnTo>
                  <a:pt x="1882712" y="1015723"/>
                </a:lnTo>
                <a:lnTo>
                  <a:pt x="1889124" y="970431"/>
                </a:lnTo>
                <a:lnTo>
                  <a:pt x="1893019" y="924444"/>
                </a:lnTo>
                <a:lnTo>
                  <a:pt x="1894331" y="877824"/>
                </a:lnTo>
                <a:lnTo>
                  <a:pt x="1893019" y="831208"/>
                </a:lnTo>
                <a:lnTo>
                  <a:pt x="1889124" y="785225"/>
                </a:lnTo>
                <a:lnTo>
                  <a:pt x="1882712" y="739936"/>
                </a:lnTo>
                <a:lnTo>
                  <a:pt x="1873849" y="695402"/>
                </a:lnTo>
                <a:lnTo>
                  <a:pt x="1862600" y="651683"/>
                </a:lnTo>
                <a:lnTo>
                  <a:pt x="1849032" y="608840"/>
                </a:lnTo>
                <a:lnTo>
                  <a:pt x="1833208" y="566934"/>
                </a:lnTo>
                <a:lnTo>
                  <a:pt x="1815195" y="526025"/>
                </a:lnTo>
                <a:lnTo>
                  <a:pt x="1795058" y="486175"/>
                </a:lnTo>
                <a:lnTo>
                  <a:pt x="1772862" y="447443"/>
                </a:lnTo>
                <a:lnTo>
                  <a:pt x="1748673" y="409890"/>
                </a:lnTo>
                <a:lnTo>
                  <a:pt x="1722557" y="373578"/>
                </a:lnTo>
                <a:lnTo>
                  <a:pt x="1694579" y="338566"/>
                </a:lnTo>
                <a:lnTo>
                  <a:pt x="1664804" y="304916"/>
                </a:lnTo>
                <a:lnTo>
                  <a:pt x="1633298" y="272688"/>
                </a:lnTo>
                <a:lnTo>
                  <a:pt x="1600126" y="241944"/>
                </a:lnTo>
                <a:lnTo>
                  <a:pt x="1565354" y="212743"/>
                </a:lnTo>
                <a:lnTo>
                  <a:pt x="1529046" y="185146"/>
                </a:lnTo>
                <a:lnTo>
                  <a:pt x="1491270" y="159214"/>
                </a:lnTo>
                <a:lnTo>
                  <a:pt x="1452090" y="135008"/>
                </a:lnTo>
                <a:lnTo>
                  <a:pt x="1411571" y="112588"/>
                </a:lnTo>
                <a:lnTo>
                  <a:pt x="1369779" y="92016"/>
                </a:lnTo>
                <a:lnTo>
                  <a:pt x="1326779" y="73351"/>
                </a:lnTo>
                <a:lnTo>
                  <a:pt x="1282638" y="56655"/>
                </a:lnTo>
                <a:lnTo>
                  <a:pt x="1237420" y="41988"/>
                </a:lnTo>
                <a:lnTo>
                  <a:pt x="1191190" y="29411"/>
                </a:lnTo>
                <a:lnTo>
                  <a:pt x="1144015" y="18985"/>
                </a:lnTo>
                <a:lnTo>
                  <a:pt x="1095959" y="10770"/>
                </a:lnTo>
                <a:lnTo>
                  <a:pt x="1047089" y="4827"/>
                </a:lnTo>
                <a:lnTo>
                  <a:pt x="997469" y="1216"/>
                </a:lnTo>
                <a:lnTo>
                  <a:pt x="947165" y="0"/>
                </a:lnTo>
                <a:close/>
              </a:path>
            </a:pathLst>
          </a:custGeom>
          <a:solidFill>
            <a:srgbClr val="AC1A86"/>
          </a:solidFill>
        </p:spPr>
        <p:txBody>
          <a:bodyPr wrap="square" lIns="0" tIns="0" rIns="0" bIns="0" rtlCol="0"/>
          <a:lstStyle/>
          <a:p/>
        </p:txBody>
      </p:sp>
      <p:sp>
        <p:nvSpPr>
          <p:cNvPr id="15" name="object 18"/>
          <p:cNvSpPr txBox="1"/>
          <p:nvPr/>
        </p:nvSpPr>
        <p:spPr>
          <a:xfrm>
            <a:off x="6987414" y="5090477"/>
            <a:ext cx="892175" cy="436017"/>
          </a:xfrm>
          <a:prstGeom prst="rect">
            <a:avLst/>
          </a:prstGeom>
        </p:spPr>
        <p:txBody>
          <a:bodyPr vert="horz" wrap="square" lIns="0" tIns="0" rIns="0" bIns="0" rtlCol="0">
            <a:spAutoFit/>
          </a:bodyPr>
          <a:lstStyle/>
          <a:p>
            <a:pPr marL="64135" marR="5080" indent="-52070">
              <a:lnSpc>
                <a:spcPts val="1730"/>
              </a:lnSpc>
            </a:pPr>
            <a:r>
              <a:rPr sz="1600" spc="-10" dirty="0">
                <a:solidFill>
                  <a:srgbClr val="FFFFFF"/>
                </a:solidFill>
                <a:latin typeface="Calibri"/>
                <a:cs typeface="Calibri"/>
              </a:rPr>
              <a:t>E</a:t>
            </a:r>
            <a:r>
              <a:rPr sz="1600" spc="-20" dirty="0">
                <a:solidFill>
                  <a:srgbClr val="FFFFFF"/>
                </a:solidFill>
                <a:latin typeface="Calibri"/>
                <a:cs typeface="Calibri"/>
              </a:rPr>
              <a:t>s</a:t>
            </a:r>
            <a:r>
              <a:rPr sz="1600" spc="-5" dirty="0">
                <a:solidFill>
                  <a:srgbClr val="FFFFFF"/>
                </a:solidFill>
                <a:latin typeface="Calibri"/>
                <a:cs typeface="Calibri"/>
              </a:rPr>
              <a:t>tim</a:t>
            </a:r>
            <a:r>
              <a:rPr sz="1600" spc="-20" dirty="0">
                <a:solidFill>
                  <a:srgbClr val="FFFFFF"/>
                </a:solidFill>
                <a:latin typeface="Calibri"/>
                <a:cs typeface="Calibri"/>
              </a:rPr>
              <a:t>a</a:t>
            </a:r>
            <a:r>
              <a:rPr sz="1600" spc="-5" dirty="0">
                <a:solidFill>
                  <a:srgbClr val="FFFFFF"/>
                </a:solidFill>
                <a:latin typeface="Calibri"/>
                <a:cs typeface="Calibri"/>
              </a:rPr>
              <a:t>ti</a:t>
            </a:r>
            <a:r>
              <a:rPr sz="1600" spc="-10" dirty="0">
                <a:solidFill>
                  <a:srgbClr val="FFFFFF"/>
                </a:solidFill>
                <a:latin typeface="Calibri"/>
                <a:cs typeface="Calibri"/>
              </a:rPr>
              <a:t>ng  </a:t>
            </a:r>
            <a:r>
              <a:rPr sz="1600" spc="-5" dirty="0">
                <a:solidFill>
                  <a:srgbClr val="FFFFFF"/>
                </a:solidFill>
                <a:latin typeface="Calibri"/>
                <a:cs typeface="Calibri"/>
              </a:rPr>
              <a:t>elements</a:t>
            </a:r>
            <a:endParaRPr sz="1600">
              <a:latin typeface="Calibri"/>
              <a:cs typeface="Calibri"/>
            </a:endParaRPr>
          </a:p>
        </p:txBody>
      </p:sp>
      <p:sp>
        <p:nvSpPr>
          <p:cNvPr id="16" name="object 22"/>
          <p:cNvSpPr txBox="1"/>
          <p:nvPr/>
        </p:nvSpPr>
        <p:spPr>
          <a:xfrm>
            <a:off x="2133601" y="1460134"/>
            <a:ext cx="7943215" cy="825867"/>
          </a:xfrm>
          <a:prstGeom prst="rect">
            <a:avLst/>
          </a:prstGeom>
        </p:spPr>
        <p:txBody>
          <a:bodyPr vert="horz" wrap="square" lIns="0" tIns="0" rIns="0" bIns="0" rtlCol="0">
            <a:spAutoFit/>
          </a:bodyPr>
          <a:lstStyle/>
          <a:p>
            <a:pPr>
              <a:lnSpc>
                <a:spcPct val="100000"/>
              </a:lnSpc>
            </a:pPr>
            <a:endParaRPr dirty="0">
              <a:latin typeface="Times New Roman" panose="02020803070505020304"/>
              <a:cs typeface="Times New Roman" panose="02020803070505020304"/>
            </a:endParaRPr>
          </a:p>
          <a:p>
            <a:pPr marL="2914015">
              <a:spcBef>
                <a:spcPts val="1430"/>
              </a:spcBef>
              <a:tabLst>
                <a:tab pos="5073015" algn="l"/>
                <a:tab pos="7100570" algn="l"/>
              </a:tabLst>
            </a:pPr>
            <a:r>
              <a:rPr sz="2400" b="1" dirty="0">
                <a:solidFill>
                  <a:srgbClr val="181818"/>
                </a:solidFill>
                <a:latin typeface="Calibri"/>
                <a:cs typeface="Calibri"/>
              </a:rPr>
              <a:t>1	2	3</a:t>
            </a:r>
            <a:endParaRPr sz="2400" dirty="0">
              <a:latin typeface="Calibri"/>
              <a:cs typeface="Calibri"/>
            </a:endParaRPr>
          </a:p>
        </p:txBody>
      </p:sp>
      <p:sp>
        <p:nvSpPr>
          <p:cNvPr id="17" name="object 27"/>
          <p:cNvSpPr txBox="1"/>
          <p:nvPr/>
        </p:nvSpPr>
        <p:spPr>
          <a:xfrm>
            <a:off x="8626986" y="2806889"/>
            <a:ext cx="1437005" cy="678180"/>
          </a:xfrm>
          <a:prstGeom prst="rect">
            <a:avLst/>
          </a:prstGeom>
        </p:spPr>
        <p:txBody>
          <a:bodyPr vert="horz" wrap="square" lIns="0" tIns="0" rIns="0" bIns="0" rtlCol="0">
            <a:spAutoFit/>
          </a:bodyPr>
          <a:lstStyle/>
          <a:p>
            <a:pPr marL="12700" marR="5080" algn="ctr">
              <a:lnSpc>
                <a:spcPts val="1730"/>
              </a:lnSpc>
            </a:pPr>
            <a:r>
              <a:rPr sz="1600" spc="-35" dirty="0">
                <a:solidFill>
                  <a:srgbClr val="FFFFFF"/>
                </a:solidFill>
                <a:latin typeface="Calibri"/>
                <a:cs typeface="Calibri"/>
              </a:rPr>
              <a:t>Tests </a:t>
            </a:r>
            <a:r>
              <a:rPr sz="1600" spc="-5" dirty="0">
                <a:solidFill>
                  <a:srgbClr val="FFFFFF"/>
                </a:solidFill>
                <a:latin typeface="Calibri"/>
                <a:cs typeface="Calibri"/>
              </a:rPr>
              <a:t>that</a:t>
            </a:r>
            <a:r>
              <a:rPr sz="1600" spc="-70" dirty="0">
                <a:solidFill>
                  <a:srgbClr val="FFFFFF"/>
                </a:solidFill>
                <a:latin typeface="Calibri"/>
                <a:cs typeface="Calibri"/>
              </a:rPr>
              <a:t> </a:t>
            </a:r>
            <a:r>
              <a:rPr sz="1600" spc="-15" dirty="0">
                <a:solidFill>
                  <a:srgbClr val="FFFFFF"/>
                </a:solidFill>
                <a:latin typeface="Calibri"/>
                <a:cs typeface="Calibri"/>
              </a:rPr>
              <a:t>convey  </a:t>
            </a:r>
            <a:r>
              <a:rPr sz="1600" spc="-5" dirty="0">
                <a:solidFill>
                  <a:srgbClr val="FFFFFF"/>
                </a:solidFill>
                <a:latin typeface="Calibri"/>
                <a:cs typeface="Calibri"/>
              </a:rPr>
              <a:t>and </a:t>
            </a:r>
            <a:r>
              <a:rPr sz="1600" spc="-10" dirty="0">
                <a:solidFill>
                  <a:srgbClr val="FFFFFF"/>
                </a:solidFill>
                <a:latin typeface="Calibri"/>
                <a:cs typeface="Calibri"/>
              </a:rPr>
              <a:t>document  details</a:t>
            </a:r>
            <a:endParaRPr sz="1600">
              <a:latin typeface="Calibri"/>
              <a:cs typeface="Calibri"/>
            </a:endParaRPr>
          </a:p>
        </p:txBody>
      </p:sp>
      <p:sp>
        <p:nvSpPr>
          <p:cNvPr id="19" name="object 26"/>
          <p:cNvSpPr txBox="1"/>
          <p:nvPr/>
        </p:nvSpPr>
        <p:spPr>
          <a:xfrm>
            <a:off x="7287260" y="4049712"/>
            <a:ext cx="180340" cy="369332"/>
          </a:xfrm>
          <a:prstGeom prst="rect">
            <a:avLst/>
          </a:prstGeom>
        </p:spPr>
        <p:txBody>
          <a:bodyPr vert="horz" wrap="square" lIns="0" tIns="0" rIns="0" bIns="0" rtlCol="0">
            <a:spAutoFit/>
          </a:bodyPr>
          <a:lstStyle/>
          <a:p>
            <a:pPr marL="12700"/>
            <a:r>
              <a:rPr sz="2400" b="1" dirty="0">
                <a:solidFill>
                  <a:srgbClr val="181818"/>
                </a:solidFill>
                <a:latin typeface="Calibri"/>
                <a:cs typeface="Calibri"/>
              </a:rPr>
              <a:t>5</a:t>
            </a:r>
            <a:endParaRPr sz="2400">
              <a:latin typeface="Calibri"/>
              <a:cs typeface="Calibri"/>
            </a:endParaRPr>
          </a:p>
        </p:txBody>
      </p:sp>
      <p:sp>
        <p:nvSpPr>
          <p:cNvPr id="20" name="object 24"/>
          <p:cNvSpPr txBox="1"/>
          <p:nvPr/>
        </p:nvSpPr>
        <p:spPr>
          <a:xfrm>
            <a:off x="5153660" y="4074080"/>
            <a:ext cx="256540" cy="369332"/>
          </a:xfrm>
          <a:prstGeom prst="rect">
            <a:avLst/>
          </a:prstGeom>
        </p:spPr>
        <p:txBody>
          <a:bodyPr vert="horz" wrap="square" lIns="0" tIns="0" rIns="0" bIns="0" rtlCol="0">
            <a:spAutoFit/>
          </a:bodyPr>
          <a:lstStyle/>
          <a:p>
            <a:pPr marL="12700"/>
            <a:r>
              <a:rPr sz="2400" b="1" dirty="0">
                <a:solidFill>
                  <a:srgbClr val="181818"/>
                </a:solidFill>
                <a:latin typeface="Calibri"/>
                <a:cs typeface="Calibri"/>
              </a:rPr>
              <a:t>4</a:t>
            </a:r>
            <a:endParaRPr sz="240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12"/>
          <p:cNvSpPr txBox="1">
            <a:spLocks noGrp="1"/>
          </p:cNvSpPr>
          <p:nvPr>
            <p:ph sz="half" idx="1"/>
          </p:nvPr>
        </p:nvSpPr>
        <p:spPr>
          <a:xfrm>
            <a:off x="2000002" y="1430459"/>
            <a:ext cx="8134598" cy="5115500"/>
          </a:xfrm>
        </p:spPr>
        <p:txBody>
          <a:bodyPr/>
          <a:lstStyle/>
          <a:p>
            <a:r>
              <a:rPr lang="en-US" dirty="0" smtClean="0"/>
              <a:t>As a premium site member, I  want to cancel a reservation  on the last minute with no  cancellation fee so that I am  not charged for a travel  arrangement I no longer need.</a:t>
            </a:r>
            <a:endParaRPr lang="en-US" dirty="0"/>
          </a:p>
        </p:txBody>
      </p:sp>
      <p:sp>
        <p:nvSpPr>
          <p:cNvPr id="2" name="Title 1"/>
          <p:cNvSpPr>
            <a:spLocks noGrp="1"/>
          </p:cNvSpPr>
          <p:nvPr>
            <p:ph type="title"/>
          </p:nvPr>
        </p:nvSpPr>
        <p:spPr>
          <a:xfrm>
            <a:off x="2186018" y="762000"/>
            <a:ext cx="6029254" cy="369812"/>
          </a:xfrm>
        </p:spPr>
        <p:txBody>
          <a:bodyPr/>
          <a:lstStyle/>
          <a:p>
            <a:r>
              <a:rPr lang="en-US" smtClean="0"/>
              <a:t>What is an Epic?</a:t>
            </a:r>
            <a:br>
              <a:rPr lang="en-US" smtClean="0"/>
            </a:br>
            <a:endParaRPr lang="en-US" dirty="0"/>
          </a:p>
        </p:txBody>
      </p:sp>
      <p:sp>
        <p:nvSpPr>
          <p:cNvPr id="18" name="object 10"/>
          <p:cNvSpPr txBox="1"/>
          <p:nvPr/>
        </p:nvSpPr>
        <p:spPr>
          <a:xfrm>
            <a:off x="3739902" y="2636073"/>
            <a:ext cx="4203700" cy="961802"/>
          </a:xfrm>
          <a:prstGeom prst="rect">
            <a:avLst/>
          </a:prstGeom>
          <a:solidFill>
            <a:schemeClr val="bg1"/>
          </a:solidFill>
        </p:spPr>
        <p:txBody>
          <a:bodyPr vert="horz" wrap="square" lIns="0" tIns="154305" rIns="0" bIns="0" rtlCol="0">
            <a:spAutoFit/>
          </a:bodyPr>
          <a:lstStyle/>
          <a:p>
            <a:pPr marL="182880" marR="234950">
              <a:lnSpc>
                <a:spcPct val="97000"/>
              </a:lnSpc>
              <a:spcBef>
                <a:spcPts val="1215"/>
              </a:spcBef>
            </a:pPr>
            <a:r>
              <a:rPr dirty="0">
                <a:latin typeface="Calibri"/>
                <a:cs typeface="Calibri"/>
              </a:rPr>
              <a:t>As an </a:t>
            </a:r>
            <a:r>
              <a:rPr spc="-35" dirty="0">
                <a:latin typeface="Calibri"/>
                <a:cs typeface="Calibri"/>
              </a:rPr>
              <a:t>user, </a:t>
            </a:r>
            <a:r>
              <a:rPr dirty="0">
                <a:latin typeface="Calibri"/>
                <a:cs typeface="Calibri"/>
              </a:rPr>
              <a:t>I </a:t>
            </a:r>
            <a:r>
              <a:rPr spc="-10" dirty="0">
                <a:latin typeface="Calibri"/>
                <a:cs typeface="Calibri"/>
              </a:rPr>
              <a:t>want to </a:t>
            </a:r>
            <a:r>
              <a:rPr spc="-5" dirty="0">
                <a:latin typeface="Calibri"/>
                <a:cs typeface="Calibri"/>
              </a:rPr>
              <a:t>cancel </a:t>
            </a:r>
            <a:r>
              <a:rPr dirty="0">
                <a:latin typeface="Calibri"/>
                <a:cs typeface="Calibri"/>
              </a:rPr>
              <a:t>a </a:t>
            </a:r>
            <a:r>
              <a:rPr spc="-10" dirty="0">
                <a:latin typeface="Calibri"/>
                <a:cs typeface="Calibri"/>
              </a:rPr>
              <a:t>reservation  </a:t>
            </a:r>
            <a:r>
              <a:rPr spc="-5" dirty="0">
                <a:latin typeface="Calibri"/>
                <a:cs typeface="Calibri"/>
              </a:rPr>
              <a:t>so that </a:t>
            </a:r>
            <a:r>
              <a:rPr dirty="0">
                <a:latin typeface="Calibri"/>
                <a:cs typeface="Calibri"/>
              </a:rPr>
              <a:t>I am </a:t>
            </a:r>
            <a:r>
              <a:rPr spc="-5" dirty="0">
                <a:latin typeface="Calibri"/>
                <a:cs typeface="Calibri"/>
              </a:rPr>
              <a:t>not </a:t>
            </a:r>
            <a:r>
              <a:rPr spc="-10" dirty="0">
                <a:latin typeface="Calibri"/>
                <a:cs typeface="Calibri"/>
              </a:rPr>
              <a:t>charged </a:t>
            </a:r>
            <a:r>
              <a:rPr spc="-15" dirty="0">
                <a:latin typeface="Calibri"/>
                <a:cs typeface="Calibri"/>
              </a:rPr>
              <a:t>for </a:t>
            </a:r>
            <a:r>
              <a:rPr dirty="0">
                <a:latin typeface="Calibri"/>
                <a:cs typeface="Calibri"/>
              </a:rPr>
              <a:t>a </a:t>
            </a:r>
            <a:r>
              <a:rPr spc="-15" dirty="0">
                <a:latin typeface="Calibri"/>
                <a:cs typeface="Calibri"/>
              </a:rPr>
              <a:t>travel  </a:t>
            </a:r>
            <a:r>
              <a:rPr spc="-5" dirty="0">
                <a:latin typeface="Calibri"/>
                <a:cs typeface="Calibri"/>
              </a:rPr>
              <a:t>arrangement </a:t>
            </a:r>
            <a:r>
              <a:rPr dirty="0">
                <a:latin typeface="Calibri"/>
                <a:cs typeface="Calibri"/>
              </a:rPr>
              <a:t>I </a:t>
            </a:r>
            <a:r>
              <a:rPr spc="-5" dirty="0">
                <a:latin typeface="Calibri"/>
                <a:cs typeface="Calibri"/>
              </a:rPr>
              <a:t>no longer</a:t>
            </a:r>
            <a:r>
              <a:rPr spc="-65" dirty="0">
                <a:latin typeface="Calibri"/>
                <a:cs typeface="Calibri"/>
              </a:rPr>
              <a:t> </a:t>
            </a:r>
            <a:r>
              <a:rPr dirty="0">
                <a:latin typeface="Calibri"/>
                <a:cs typeface="Calibri"/>
              </a:rPr>
              <a:t>need.</a:t>
            </a:r>
            <a:endParaRPr>
              <a:latin typeface="Calibri"/>
              <a:cs typeface="Calibri"/>
            </a:endParaRPr>
          </a:p>
        </p:txBody>
      </p:sp>
      <p:sp>
        <p:nvSpPr>
          <p:cNvPr id="19" name="object 15"/>
          <p:cNvSpPr txBox="1"/>
          <p:nvPr/>
        </p:nvSpPr>
        <p:spPr>
          <a:xfrm>
            <a:off x="3676403" y="2378676"/>
            <a:ext cx="650875" cy="307777"/>
          </a:xfrm>
          <a:prstGeom prst="rect">
            <a:avLst/>
          </a:prstGeom>
          <a:solidFill>
            <a:schemeClr val="bg1"/>
          </a:solidFill>
        </p:spPr>
        <p:txBody>
          <a:bodyPr vert="horz" wrap="square" lIns="0" tIns="0" rIns="0" bIns="0" rtlCol="0">
            <a:spAutoFit/>
          </a:bodyPr>
          <a:lstStyle/>
          <a:p>
            <a:pPr marL="91440">
              <a:lnSpc>
                <a:spcPts val="2390"/>
              </a:lnSpc>
            </a:pPr>
            <a:r>
              <a:rPr sz="2000" b="1" dirty="0">
                <a:latin typeface="Calibri"/>
                <a:cs typeface="Calibri"/>
              </a:rPr>
              <a:t>EPIC</a:t>
            </a:r>
            <a:endParaRPr sz="2000">
              <a:latin typeface="Calibri"/>
              <a:cs typeface="Calibri"/>
            </a:endParaRPr>
          </a:p>
        </p:txBody>
      </p:sp>
      <p:sp>
        <p:nvSpPr>
          <p:cNvPr id="20" name="object 16"/>
          <p:cNvSpPr/>
          <p:nvPr/>
        </p:nvSpPr>
        <p:spPr>
          <a:xfrm>
            <a:off x="5633346" y="3674075"/>
            <a:ext cx="45719" cy="478408"/>
          </a:xfrm>
          <a:custGeom>
            <a:avLst/>
            <a:gdLst/>
            <a:ahLst/>
            <a:cxnLst/>
            <a:rect l="l" t="t" r="r" b="b"/>
            <a:pathLst>
              <a:path w="86995" h="648335">
                <a:moveTo>
                  <a:pt x="28956" y="561339"/>
                </a:moveTo>
                <a:lnTo>
                  <a:pt x="0" y="561339"/>
                </a:lnTo>
                <a:lnTo>
                  <a:pt x="43434" y="648208"/>
                </a:lnTo>
                <a:lnTo>
                  <a:pt x="79629" y="575817"/>
                </a:lnTo>
                <a:lnTo>
                  <a:pt x="28956" y="575817"/>
                </a:lnTo>
                <a:lnTo>
                  <a:pt x="28956" y="561339"/>
                </a:lnTo>
                <a:close/>
              </a:path>
              <a:path w="86995" h="648335">
                <a:moveTo>
                  <a:pt x="57912" y="0"/>
                </a:moveTo>
                <a:lnTo>
                  <a:pt x="28956" y="0"/>
                </a:lnTo>
                <a:lnTo>
                  <a:pt x="28956" y="575817"/>
                </a:lnTo>
                <a:lnTo>
                  <a:pt x="57912" y="575817"/>
                </a:lnTo>
                <a:lnTo>
                  <a:pt x="57912" y="0"/>
                </a:lnTo>
                <a:close/>
              </a:path>
              <a:path w="86995" h="648335">
                <a:moveTo>
                  <a:pt x="86868" y="561339"/>
                </a:moveTo>
                <a:lnTo>
                  <a:pt x="57912" y="561339"/>
                </a:lnTo>
                <a:lnTo>
                  <a:pt x="57912" y="575817"/>
                </a:lnTo>
                <a:lnTo>
                  <a:pt x="79629" y="575817"/>
                </a:lnTo>
                <a:lnTo>
                  <a:pt x="86868" y="561339"/>
                </a:lnTo>
                <a:close/>
              </a:path>
            </a:pathLst>
          </a:custGeom>
          <a:solidFill>
            <a:srgbClr val="7E7E7E"/>
          </a:solidFill>
        </p:spPr>
        <p:txBody>
          <a:bodyPr wrap="square" lIns="0" tIns="0" rIns="0" bIns="0" rtlCol="0"/>
          <a:lstStyle/>
          <a:p/>
        </p:txBody>
      </p:sp>
      <p:sp>
        <p:nvSpPr>
          <p:cNvPr id="21" name="object 17"/>
          <p:cNvSpPr/>
          <p:nvPr/>
        </p:nvSpPr>
        <p:spPr>
          <a:xfrm>
            <a:off x="2719330" y="3683981"/>
            <a:ext cx="86995" cy="506095"/>
          </a:xfrm>
          <a:custGeom>
            <a:avLst/>
            <a:gdLst/>
            <a:ahLst/>
            <a:cxnLst/>
            <a:rect l="l" t="t" r="r" b="b"/>
            <a:pathLst>
              <a:path w="86994" h="506095">
                <a:moveTo>
                  <a:pt x="28956" y="419100"/>
                </a:moveTo>
                <a:lnTo>
                  <a:pt x="0" y="419100"/>
                </a:lnTo>
                <a:lnTo>
                  <a:pt x="43434" y="505968"/>
                </a:lnTo>
                <a:lnTo>
                  <a:pt x="79628" y="433578"/>
                </a:lnTo>
                <a:lnTo>
                  <a:pt x="28956" y="433578"/>
                </a:lnTo>
                <a:lnTo>
                  <a:pt x="28956" y="419100"/>
                </a:lnTo>
                <a:close/>
              </a:path>
              <a:path w="86994" h="506095">
                <a:moveTo>
                  <a:pt x="57912" y="0"/>
                </a:moveTo>
                <a:lnTo>
                  <a:pt x="28956" y="0"/>
                </a:lnTo>
                <a:lnTo>
                  <a:pt x="28956" y="433578"/>
                </a:lnTo>
                <a:lnTo>
                  <a:pt x="57912" y="433578"/>
                </a:lnTo>
                <a:lnTo>
                  <a:pt x="57912" y="0"/>
                </a:lnTo>
                <a:close/>
              </a:path>
              <a:path w="86994" h="506095">
                <a:moveTo>
                  <a:pt x="86868" y="419100"/>
                </a:moveTo>
                <a:lnTo>
                  <a:pt x="57912" y="419100"/>
                </a:lnTo>
                <a:lnTo>
                  <a:pt x="57912" y="433578"/>
                </a:lnTo>
                <a:lnTo>
                  <a:pt x="79628" y="433578"/>
                </a:lnTo>
                <a:lnTo>
                  <a:pt x="86868" y="419100"/>
                </a:lnTo>
                <a:close/>
              </a:path>
            </a:pathLst>
          </a:custGeom>
          <a:solidFill>
            <a:srgbClr val="7E7E7E"/>
          </a:solidFill>
        </p:spPr>
        <p:txBody>
          <a:bodyPr wrap="square" lIns="0" tIns="0" rIns="0" bIns="0" rtlCol="0"/>
          <a:lstStyle/>
          <a:p/>
        </p:txBody>
      </p:sp>
      <p:sp>
        <p:nvSpPr>
          <p:cNvPr id="22" name="object 18"/>
          <p:cNvSpPr/>
          <p:nvPr/>
        </p:nvSpPr>
        <p:spPr>
          <a:xfrm>
            <a:off x="2762764" y="3694648"/>
            <a:ext cx="5998845" cy="0"/>
          </a:xfrm>
          <a:custGeom>
            <a:avLst/>
            <a:gdLst/>
            <a:ahLst/>
            <a:cxnLst/>
            <a:rect l="l" t="t" r="r" b="b"/>
            <a:pathLst>
              <a:path w="5998845">
                <a:moveTo>
                  <a:pt x="0" y="0"/>
                </a:moveTo>
                <a:lnTo>
                  <a:pt x="5998464" y="0"/>
                </a:lnTo>
              </a:path>
            </a:pathLst>
          </a:custGeom>
          <a:ln w="28956">
            <a:solidFill>
              <a:srgbClr val="7E7E7E"/>
            </a:solidFill>
          </a:ln>
        </p:spPr>
        <p:txBody>
          <a:bodyPr wrap="square" lIns="0" tIns="0" rIns="0" bIns="0" rtlCol="0"/>
          <a:lstStyle/>
          <a:p/>
        </p:txBody>
      </p:sp>
      <p:sp>
        <p:nvSpPr>
          <p:cNvPr id="23" name="object 19"/>
          <p:cNvSpPr/>
          <p:nvPr/>
        </p:nvSpPr>
        <p:spPr>
          <a:xfrm>
            <a:off x="8710174" y="3677886"/>
            <a:ext cx="86995" cy="474345"/>
          </a:xfrm>
          <a:custGeom>
            <a:avLst/>
            <a:gdLst/>
            <a:ahLst/>
            <a:cxnLst/>
            <a:rect l="l" t="t" r="r" b="b"/>
            <a:pathLst>
              <a:path w="86995" h="474345">
                <a:moveTo>
                  <a:pt x="0" y="387095"/>
                </a:moveTo>
                <a:lnTo>
                  <a:pt x="43433" y="473963"/>
                </a:lnTo>
                <a:lnTo>
                  <a:pt x="72390" y="416051"/>
                </a:lnTo>
                <a:lnTo>
                  <a:pt x="28955" y="416051"/>
                </a:lnTo>
                <a:lnTo>
                  <a:pt x="28955" y="406400"/>
                </a:lnTo>
                <a:lnTo>
                  <a:pt x="0" y="387095"/>
                </a:lnTo>
                <a:close/>
              </a:path>
              <a:path w="86995" h="474345">
                <a:moveTo>
                  <a:pt x="28955" y="406400"/>
                </a:moveTo>
                <a:lnTo>
                  <a:pt x="28955" y="416051"/>
                </a:lnTo>
                <a:lnTo>
                  <a:pt x="43433" y="416051"/>
                </a:lnTo>
                <a:lnTo>
                  <a:pt x="28955" y="406400"/>
                </a:lnTo>
                <a:close/>
              </a:path>
              <a:path w="86995" h="474345">
                <a:moveTo>
                  <a:pt x="57911" y="0"/>
                </a:moveTo>
                <a:lnTo>
                  <a:pt x="28955" y="0"/>
                </a:lnTo>
                <a:lnTo>
                  <a:pt x="28955" y="406400"/>
                </a:lnTo>
                <a:lnTo>
                  <a:pt x="43433" y="416051"/>
                </a:lnTo>
                <a:lnTo>
                  <a:pt x="57911" y="406400"/>
                </a:lnTo>
                <a:lnTo>
                  <a:pt x="57911" y="0"/>
                </a:lnTo>
                <a:close/>
              </a:path>
              <a:path w="86995" h="474345">
                <a:moveTo>
                  <a:pt x="57911" y="406400"/>
                </a:moveTo>
                <a:lnTo>
                  <a:pt x="43433" y="416051"/>
                </a:lnTo>
                <a:lnTo>
                  <a:pt x="57911" y="416051"/>
                </a:lnTo>
                <a:lnTo>
                  <a:pt x="57911" y="406400"/>
                </a:lnTo>
                <a:close/>
              </a:path>
              <a:path w="86995" h="474345">
                <a:moveTo>
                  <a:pt x="86868" y="387095"/>
                </a:moveTo>
                <a:lnTo>
                  <a:pt x="57911" y="406400"/>
                </a:lnTo>
                <a:lnTo>
                  <a:pt x="57911" y="416051"/>
                </a:lnTo>
                <a:lnTo>
                  <a:pt x="72390" y="416051"/>
                </a:lnTo>
                <a:lnTo>
                  <a:pt x="86868" y="387095"/>
                </a:lnTo>
                <a:close/>
              </a:path>
            </a:pathLst>
          </a:custGeom>
          <a:solidFill>
            <a:srgbClr val="7E7E7E"/>
          </a:solidFill>
        </p:spPr>
        <p:txBody>
          <a:bodyPr wrap="square" lIns="0" tIns="0" rIns="0" bIns="0" rtlCol="0"/>
          <a:lstStyle/>
          <a:p/>
        </p:txBody>
      </p:sp>
      <p:sp>
        <p:nvSpPr>
          <p:cNvPr id="26" name="object 8"/>
          <p:cNvSpPr/>
          <p:nvPr/>
        </p:nvSpPr>
        <p:spPr>
          <a:xfrm>
            <a:off x="2152403" y="4205571"/>
            <a:ext cx="7128605" cy="382905"/>
          </a:xfrm>
          <a:custGeom>
            <a:avLst/>
            <a:gdLst/>
            <a:ahLst/>
            <a:cxnLst/>
            <a:rect l="l" t="t" r="r" b="b"/>
            <a:pathLst>
              <a:path w="8773795" h="382904">
                <a:moveTo>
                  <a:pt x="0" y="382524"/>
                </a:moveTo>
                <a:lnTo>
                  <a:pt x="8773668" y="382524"/>
                </a:lnTo>
                <a:lnTo>
                  <a:pt x="8773668" y="0"/>
                </a:lnTo>
                <a:lnTo>
                  <a:pt x="0" y="0"/>
                </a:lnTo>
                <a:lnTo>
                  <a:pt x="0" y="382524"/>
                </a:lnTo>
                <a:close/>
              </a:path>
            </a:pathLst>
          </a:custGeom>
          <a:solidFill>
            <a:srgbClr val="83D2F6"/>
          </a:solidFill>
        </p:spPr>
        <p:txBody>
          <a:bodyPr wrap="square" lIns="0" tIns="0" rIns="0" bIns="0" rtlCol="0"/>
          <a:lstStyle/>
          <a:p/>
        </p:txBody>
      </p:sp>
      <p:sp>
        <p:nvSpPr>
          <p:cNvPr id="27" name="object 9"/>
          <p:cNvSpPr txBox="1"/>
          <p:nvPr/>
        </p:nvSpPr>
        <p:spPr>
          <a:xfrm>
            <a:off x="2228602" y="4281443"/>
            <a:ext cx="912164" cy="230832"/>
          </a:xfrm>
          <a:prstGeom prst="rect">
            <a:avLst/>
          </a:prstGeom>
        </p:spPr>
        <p:txBody>
          <a:bodyPr vert="horz" wrap="square" lIns="0" tIns="0" rIns="0" bIns="0" rtlCol="0">
            <a:spAutoFit/>
          </a:bodyPr>
          <a:lstStyle/>
          <a:p>
            <a:pPr marL="12700"/>
            <a:r>
              <a:rPr sz="1500" b="1" dirty="0">
                <a:latin typeface="Calibri"/>
                <a:cs typeface="Calibri"/>
              </a:rPr>
              <a:t>User</a:t>
            </a:r>
            <a:r>
              <a:rPr sz="1500" b="1" spc="-95" dirty="0">
                <a:latin typeface="Calibri"/>
                <a:cs typeface="Calibri"/>
              </a:rPr>
              <a:t> </a:t>
            </a:r>
            <a:r>
              <a:rPr sz="1500" b="1" spc="-5" dirty="0">
                <a:latin typeface="Calibri"/>
                <a:cs typeface="Calibri"/>
              </a:rPr>
              <a:t>Story</a:t>
            </a:r>
            <a:endParaRPr sz="1500">
              <a:latin typeface="Calibri"/>
              <a:cs typeface="Calibri"/>
            </a:endParaRPr>
          </a:p>
        </p:txBody>
      </p:sp>
      <p:sp>
        <p:nvSpPr>
          <p:cNvPr id="28" name="object 12"/>
          <p:cNvSpPr txBox="1"/>
          <p:nvPr/>
        </p:nvSpPr>
        <p:spPr>
          <a:xfrm>
            <a:off x="4667002" y="4588476"/>
            <a:ext cx="2286000" cy="1880643"/>
          </a:xfrm>
          <a:prstGeom prst="rect">
            <a:avLst/>
          </a:prstGeom>
        </p:spPr>
        <p:txBody>
          <a:bodyPr vert="horz" wrap="square" lIns="0" tIns="0" rIns="0" bIns="0" rtlCol="0">
            <a:spAutoFit/>
          </a:bodyPr>
          <a:lstStyle/>
          <a:p>
            <a:pPr marL="182880" marR="85725">
              <a:lnSpc>
                <a:spcPct val="97000"/>
              </a:lnSpc>
            </a:pPr>
            <a:r>
              <a:rPr lang="en-US" dirty="0">
                <a:latin typeface="Calibri"/>
                <a:cs typeface="Calibri"/>
              </a:rPr>
              <a:t>As a </a:t>
            </a:r>
            <a:r>
              <a:rPr lang="en-US" spc="-5" dirty="0">
                <a:latin typeface="Calibri"/>
                <a:cs typeface="Calibri"/>
              </a:rPr>
              <a:t>non-premium </a:t>
            </a:r>
            <a:r>
              <a:rPr lang="en-US" spc="-25" dirty="0">
                <a:latin typeface="Calibri"/>
                <a:cs typeface="Calibri"/>
              </a:rPr>
              <a:t>member, </a:t>
            </a:r>
            <a:r>
              <a:rPr lang="en-US" dirty="0">
                <a:latin typeface="Calibri"/>
                <a:cs typeface="Calibri"/>
              </a:rPr>
              <a:t>I  </a:t>
            </a:r>
            <a:r>
              <a:rPr lang="en-US" spc="-10" dirty="0">
                <a:latin typeface="Calibri"/>
                <a:cs typeface="Calibri"/>
              </a:rPr>
              <a:t>want to </a:t>
            </a:r>
            <a:r>
              <a:rPr lang="en-US" spc="-5" dirty="0">
                <a:latin typeface="Calibri"/>
                <a:cs typeface="Calibri"/>
              </a:rPr>
              <a:t>cancel </a:t>
            </a:r>
            <a:r>
              <a:rPr lang="en-US" dirty="0">
                <a:latin typeface="Calibri"/>
                <a:cs typeface="Calibri"/>
              </a:rPr>
              <a:t>24 </a:t>
            </a:r>
            <a:r>
              <a:rPr lang="en-US" spc="-10" dirty="0">
                <a:latin typeface="Calibri"/>
                <a:cs typeface="Calibri"/>
              </a:rPr>
              <a:t>hours </a:t>
            </a:r>
            <a:r>
              <a:rPr lang="en-US" spc="-5" dirty="0">
                <a:latin typeface="Calibri"/>
                <a:cs typeface="Calibri"/>
              </a:rPr>
              <a:t>in  advance </a:t>
            </a:r>
            <a:r>
              <a:rPr lang="en-US" dirty="0">
                <a:latin typeface="Calibri"/>
                <a:cs typeface="Calibri"/>
              </a:rPr>
              <a:t>so </a:t>
            </a:r>
            <a:r>
              <a:rPr lang="en-US" spc="-5" dirty="0">
                <a:latin typeface="Calibri"/>
                <a:cs typeface="Calibri"/>
              </a:rPr>
              <a:t>that </a:t>
            </a:r>
            <a:r>
              <a:rPr lang="en-US" dirty="0">
                <a:latin typeface="Calibri"/>
                <a:cs typeface="Calibri"/>
              </a:rPr>
              <a:t>I am </a:t>
            </a:r>
            <a:r>
              <a:rPr lang="en-US" spc="-5" dirty="0">
                <a:latin typeface="Calibri"/>
                <a:cs typeface="Calibri"/>
              </a:rPr>
              <a:t>not  </a:t>
            </a:r>
            <a:r>
              <a:rPr lang="en-US" spc="-10" dirty="0">
                <a:latin typeface="Calibri"/>
                <a:cs typeface="Calibri"/>
              </a:rPr>
              <a:t>charged </a:t>
            </a:r>
            <a:r>
              <a:rPr lang="en-US" spc="-15" dirty="0">
                <a:latin typeface="Calibri"/>
                <a:cs typeface="Calibri"/>
              </a:rPr>
              <a:t>for </a:t>
            </a:r>
            <a:r>
              <a:rPr lang="en-US" dirty="0">
                <a:latin typeface="Calibri"/>
                <a:cs typeface="Calibri"/>
              </a:rPr>
              <a:t>a </a:t>
            </a:r>
            <a:r>
              <a:rPr lang="en-US" spc="-15" dirty="0">
                <a:latin typeface="Calibri"/>
                <a:cs typeface="Calibri"/>
              </a:rPr>
              <a:t>travel  </a:t>
            </a:r>
            <a:r>
              <a:rPr lang="en-US" spc="-5" dirty="0">
                <a:latin typeface="Calibri"/>
                <a:cs typeface="Calibri"/>
              </a:rPr>
              <a:t>arrangement </a:t>
            </a:r>
            <a:r>
              <a:rPr lang="en-US" dirty="0">
                <a:latin typeface="Calibri"/>
                <a:cs typeface="Calibri"/>
              </a:rPr>
              <a:t>I </a:t>
            </a:r>
            <a:r>
              <a:rPr lang="en-US" spc="-5" dirty="0">
                <a:latin typeface="Calibri"/>
                <a:cs typeface="Calibri"/>
              </a:rPr>
              <a:t>no longer  </a:t>
            </a:r>
            <a:r>
              <a:rPr lang="en-US" dirty="0">
                <a:latin typeface="Calibri"/>
                <a:cs typeface="Calibri"/>
              </a:rPr>
              <a:t>need.</a:t>
            </a:r>
            <a:endParaRPr lang="en-US" dirty="0">
              <a:latin typeface="Calibri"/>
              <a:cs typeface="Calibri"/>
            </a:endParaRPr>
          </a:p>
        </p:txBody>
      </p:sp>
      <p:sp>
        <p:nvSpPr>
          <p:cNvPr id="29" name="object 12"/>
          <p:cNvSpPr txBox="1"/>
          <p:nvPr/>
        </p:nvSpPr>
        <p:spPr>
          <a:xfrm>
            <a:off x="7029202" y="4588475"/>
            <a:ext cx="2286000" cy="1881284"/>
          </a:xfrm>
          <a:prstGeom prst="rect">
            <a:avLst/>
          </a:prstGeom>
        </p:spPr>
        <p:txBody>
          <a:bodyPr vert="horz" wrap="square" lIns="0" tIns="0" rIns="0" bIns="0" rtlCol="0">
            <a:spAutoFit/>
          </a:bodyPr>
          <a:lstStyle/>
          <a:p>
            <a:pPr marL="182880">
              <a:lnSpc>
                <a:spcPts val="2130"/>
              </a:lnSpc>
            </a:pPr>
            <a:r>
              <a:rPr lang="en-US" dirty="0">
                <a:latin typeface="Calibri"/>
                <a:cs typeface="Calibri"/>
              </a:rPr>
              <a:t>As a </a:t>
            </a:r>
            <a:r>
              <a:rPr lang="en-US" spc="-10" dirty="0">
                <a:latin typeface="Calibri"/>
                <a:cs typeface="Calibri"/>
              </a:rPr>
              <a:t>site</a:t>
            </a:r>
            <a:r>
              <a:rPr lang="en-US" spc="-75" dirty="0">
                <a:latin typeface="Calibri"/>
                <a:cs typeface="Calibri"/>
              </a:rPr>
              <a:t> </a:t>
            </a:r>
            <a:r>
              <a:rPr lang="en-US" spc="-25" dirty="0">
                <a:latin typeface="Calibri"/>
                <a:cs typeface="Calibri"/>
              </a:rPr>
              <a:t>visitor,</a:t>
            </a:r>
            <a:endParaRPr lang="en-US" dirty="0">
              <a:latin typeface="Calibri"/>
              <a:cs typeface="Calibri"/>
            </a:endParaRPr>
          </a:p>
          <a:p>
            <a:pPr marL="182880" marR="15875">
              <a:lnSpc>
                <a:spcPct val="97000"/>
              </a:lnSpc>
              <a:spcBef>
                <a:spcPts val="35"/>
              </a:spcBef>
            </a:pPr>
            <a:r>
              <a:rPr lang="en-US" dirty="0">
                <a:latin typeface="Calibri"/>
                <a:cs typeface="Calibri"/>
              </a:rPr>
              <a:t>I </a:t>
            </a:r>
            <a:r>
              <a:rPr lang="en-US" spc="-10" dirty="0">
                <a:latin typeface="Calibri"/>
                <a:cs typeface="Calibri"/>
              </a:rPr>
              <a:t>want to receive </a:t>
            </a:r>
            <a:r>
              <a:rPr lang="en-US" dirty="0">
                <a:latin typeface="Calibri"/>
                <a:cs typeface="Calibri"/>
              </a:rPr>
              <a:t>a  </a:t>
            </a:r>
            <a:r>
              <a:rPr lang="en-US" spc="-10" dirty="0">
                <a:latin typeface="Calibri"/>
                <a:cs typeface="Calibri"/>
              </a:rPr>
              <a:t>confirmation </a:t>
            </a:r>
            <a:r>
              <a:rPr lang="en-US" spc="-5" dirty="0">
                <a:latin typeface="Calibri"/>
                <a:cs typeface="Calibri"/>
              </a:rPr>
              <a:t>of </a:t>
            </a:r>
            <a:r>
              <a:rPr lang="en-US" spc="-15" dirty="0">
                <a:latin typeface="Calibri"/>
                <a:cs typeface="Calibri"/>
              </a:rPr>
              <a:t>any  </a:t>
            </a:r>
            <a:r>
              <a:rPr lang="en-US" spc="-5" dirty="0">
                <a:latin typeface="Calibri"/>
                <a:cs typeface="Calibri"/>
              </a:rPr>
              <a:t>cancelled </a:t>
            </a:r>
            <a:r>
              <a:rPr lang="en-US" spc="-10" dirty="0">
                <a:latin typeface="Calibri"/>
                <a:cs typeface="Calibri"/>
              </a:rPr>
              <a:t>reservation </a:t>
            </a:r>
            <a:r>
              <a:rPr lang="en-US" dirty="0">
                <a:latin typeface="Calibri"/>
                <a:cs typeface="Calibri"/>
              </a:rPr>
              <a:t>so  </a:t>
            </a:r>
            <a:r>
              <a:rPr lang="en-US" spc="-5" dirty="0">
                <a:latin typeface="Calibri"/>
                <a:cs typeface="Calibri"/>
              </a:rPr>
              <a:t>that </a:t>
            </a:r>
            <a:r>
              <a:rPr lang="en-US" dirty="0">
                <a:latin typeface="Calibri"/>
                <a:cs typeface="Calibri"/>
              </a:rPr>
              <a:t>I </a:t>
            </a:r>
            <a:r>
              <a:rPr lang="en-US" spc="-10" dirty="0">
                <a:latin typeface="Calibri"/>
                <a:cs typeface="Calibri"/>
              </a:rPr>
              <a:t>can have proof </a:t>
            </a:r>
            <a:r>
              <a:rPr lang="en-US" spc="-5" dirty="0">
                <a:latin typeface="Calibri"/>
                <a:cs typeface="Calibri"/>
              </a:rPr>
              <a:t>of  cancellations.</a:t>
            </a:r>
            <a:endParaRPr lang="en-US" dirty="0">
              <a:latin typeface="Calibri"/>
              <a:cs typeface="Calibri"/>
            </a:endParaRPr>
          </a:p>
        </p:txBody>
      </p:sp>
      <p:sp>
        <p:nvSpPr>
          <p:cNvPr id="16" name="object 12"/>
          <p:cNvSpPr txBox="1"/>
          <p:nvPr/>
        </p:nvSpPr>
        <p:spPr>
          <a:xfrm>
            <a:off x="2000002" y="4564759"/>
            <a:ext cx="2667000" cy="2149306"/>
          </a:xfrm>
          <a:prstGeom prst="rect">
            <a:avLst/>
          </a:prstGeom>
        </p:spPr>
        <p:txBody>
          <a:bodyPr vert="horz" wrap="square" lIns="0" tIns="0" rIns="0" bIns="0" rtlCol="0">
            <a:spAutoFit/>
          </a:bodyPr>
          <a:lstStyle/>
          <a:p>
            <a:pPr marL="182880" marR="85725">
              <a:lnSpc>
                <a:spcPct val="97000"/>
              </a:lnSpc>
            </a:pPr>
            <a:r>
              <a:rPr lang="en-IN" dirty="0">
                <a:latin typeface="Calibri"/>
                <a:cs typeface="Calibri"/>
              </a:rPr>
              <a:t>As a premium site member, I want to cancel a reservation on the last minute with no cancellation fee so that I am not charged for a travel arrangement I no longer need.</a:t>
            </a:r>
            <a:endParaRPr lang="en-US"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Product Backlog</a:t>
            </a:r>
            <a:br>
              <a:rPr lang="en-US" smtClean="0"/>
            </a:br>
            <a:endParaRPr lang="en-US" dirty="0"/>
          </a:p>
        </p:txBody>
      </p:sp>
      <p:pic>
        <p:nvPicPr>
          <p:cNvPr id="2050" name="Picture 2" descr="C:\Users\AMRUT-LAPPY\Desktop\s.JPG"/>
          <p:cNvPicPr>
            <a:picLocks noChangeAspect="1" noChangeArrowheads="1"/>
          </p:cNvPicPr>
          <p:nvPr/>
        </p:nvPicPr>
        <p:blipFill>
          <a:blip r:embed="rId1"/>
          <a:srcRect/>
          <a:stretch>
            <a:fillRect/>
          </a:stretch>
        </p:blipFill>
        <p:spPr bwMode="auto">
          <a:xfrm>
            <a:off x="1828800" y="1600200"/>
            <a:ext cx="7162800" cy="4267200"/>
          </a:xfrm>
          <a:prstGeom prst="rect">
            <a:avLst/>
          </a:prstGeom>
          <a:noFill/>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SDLC is a process of converting user requirements into fully developed software.</a:t>
            </a:r>
            <a:endParaRPr lang="en-IN" dirty="0" smtClean="0"/>
          </a:p>
          <a:p>
            <a:endParaRPr lang="en-IN" dirty="0"/>
          </a:p>
          <a:p>
            <a:r>
              <a:rPr lang="en-IN" dirty="0" smtClean="0"/>
              <a:t>SDLC is step by step procedure to convert user requirements into a software</a:t>
            </a:r>
            <a:endParaRPr lang="en-IN" dirty="0" smtClean="0"/>
          </a:p>
          <a:p>
            <a:endParaRPr lang="en-IN" dirty="0"/>
          </a:p>
          <a:p>
            <a:r>
              <a:rPr lang="en-US" dirty="0"/>
              <a:t>SDLC involves activities required to transfer user information in fully developed software</a:t>
            </a:r>
            <a:endParaRPr lang="en-IN" dirty="0" smtClean="0"/>
          </a:p>
          <a:p>
            <a:endParaRPr lang="en-IN" dirty="0"/>
          </a:p>
          <a:p>
            <a:r>
              <a:rPr lang="en-IN" dirty="0" smtClean="0"/>
              <a:t>SDLC starts with identification of requirements &amp; ends with validation of developed software against its requirements</a:t>
            </a:r>
            <a:endParaRPr lang="en-IN" dirty="0"/>
          </a:p>
        </p:txBody>
      </p:sp>
      <p:sp>
        <p:nvSpPr>
          <p:cNvPr id="3" name="Title 2"/>
          <p:cNvSpPr>
            <a:spLocks noGrp="1"/>
          </p:cNvSpPr>
          <p:nvPr>
            <p:ph type="title"/>
          </p:nvPr>
        </p:nvSpPr>
        <p:spPr/>
        <p:txBody>
          <a:bodyPr/>
          <a:lstStyle/>
          <a:p>
            <a:r>
              <a:rPr lang="en-IN" dirty="0" smtClean="0"/>
              <a:t>Software Development Life Cycle</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 Some possible user stories(1 of 6)</a:t>
            </a:r>
            <a:br>
              <a:rPr lang="en-US" smtClean="0"/>
            </a:br>
            <a:endParaRPr lang="en-US" dirty="0"/>
          </a:p>
        </p:txBody>
      </p:sp>
      <p:pic>
        <p:nvPicPr>
          <p:cNvPr id="3074" name="Picture 2" descr="C:\Users\AMRUT-LAPPY\Desktop\a1.JPG"/>
          <p:cNvPicPr>
            <a:picLocks noChangeAspect="1" noChangeArrowheads="1"/>
          </p:cNvPicPr>
          <p:nvPr/>
        </p:nvPicPr>
        <p:blipFill>
          <a:blip r:embed="rId1"/>
          <a:srcRect/>
          <a:stretch>
            <a:fillRect/>
          </a:stretch>
        </p:blipFill>
        <p:spPr bwMode="auto">
          <a:xfrm>
            <a:off x="1981200" y="2057400"/>
            <a:ext cx="6667500" cy="3657600"/>
          </a:xfrm>
          <a:prstGeom prst="rect">
            <a:avLst/>
          </a:prstGeom>
          <a:noFill/>
        </p:spPr>
      </p:pic>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 Some possible user stories(2 of 6)</a:t>
            </a:r>
            <a:br>
              <a:rPr lang="en-US" smtClean="0"/>
            </a:br>
            <a:endParaRPr lang="en-US" dirty="0"/>
          </a:p>
        </p:txBody>
      </p:sp>
      <p:pic>
        <p:nvPicPr>
          <p:cNvPr id="4098" name="Picture 2" descr="C:\Users\AMRUT-LAPPY\Desktop\a2.JPG"/>
          <p:cNvPicPr>
            <a:picLocks noChangeAspect="1" noChangeArrowheads="1"/>
          </p:cNvPicPr>
          <p:nvPr/>
        </p:nvPicPr>
        <p:blipFill>
          <a:blip r:embed="rId1"/>
          <a:srcRect/>
          <a:stretch>
            <a:fillRect/>
          </a:stretch>
        </p:blipFill>
        <p:spPr bwMode="auto">
          <a:xfrm>
            <a:off x="1905000" y="1962150"/>
            <a:ext cx="6648450" cy="3600450"/>
          </a:xfrm>
          <a:prstGeom prst="rect">
            <a:avLst/>
          </a:prstGeom>
          <a:noFill/>
        </p:spPr>
      </p:pic>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 Some possible user stories(3 of 6)</a:t>
            </a:r>
            <a:br>
              <a:rPr lang="en-US" smtClean="0"/>
            </a:br>
            <a:endParaRPr lang="en-US" dirty="0"/>
          </a:p>
        </p:txBody>
      </p:sp>
      <p:sp>
        <p:nvSpPr>
          <p:cNvPr id="4" name="Slide Number Placeholder 3"/>
          <p:cNvSpPr>
            <a:spLocks noGrp="1"/>
          </p:cNvSpPr>
          <p:nvPr>
            <p:ph type="sldNum" sz="quarter" idx="4294967295"/>
          </p:nvPr>
        </p:nvSpPr>
        <p:spPr>
          <a:xfrm>
            <a:off x="10212388" y="6316664"/>
            <a:ext cx="455612" cy="365125"/>
          </a:xfrm>
        </p:spPr>
        <p:txBody>
          <a:bodyPr/>
          <a:lstStyle/>
          <a:p>
            <a:fld id="{1D7D8CBC-E37A-4E53-98E7-8F39DB2F6DEC}" type="slidenum">
              <a:rPr lang="en-US" smtClean="0"/>
            </a:fld>
            <a:endParaRPr lang="en-US" dirty="0"/>
          </a:p>
        </p:txBody>
      </p:sp>
      <p:pic>
        <p:nvPicPr>
          <p:cNvPr id="5122" name="Picture 2" descr="C:\Users\AMRUT-LAPPY\Desktop\a3.JPG"/>
          <p:cNvPicPr>
            <a:picLocks noChangeAspect="1" noChangeArrowheads="1"/>
          </p:cNvPicPr>
          <p:nvPr/>
        </p:nvPicPr>
        <p:blipFill>
          <a:blip r:embed="rId1"/>
          <a:srcRect/>
          <a:stretch>
            <a:fillRect/>
          </a:stretch>
        </p:blipFill>
        <p:spPr bwMode="auto">
          <a:xfrm>
            <a:off x="1828800" y="1971676"/>
            <a:ext cx="6629400" cy="3590925"/>
          </a:xfrm>
          <a:prstGeom prst="rect">
            <a:avLst/>
          </a:prstGeom>
          <a:noFill/>
        </p:spPr>
      </p:pic>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 Some possible user stories(4 of 6)</a:t>
            </a:r>
            <a:br>
              <a:rPr lang="en-US" smtClean="0"/>
            </a:br>
            <a:endParaRPr lang="en-US" dirty="0"/>
          </a:p>
        </p:txBody>
      </p:sp>
      <p:pic>
        <p:nvPicPr>
          <p:cNvPr id="6146" name="Picture 2" descr="C:\Users\AMRUT-LAPPY\Desktop\a4.JPG"/>
          <p:cNvPicPr>
            <a:picLocks noChangeAspect="1" noChangeArrowheads="1"/>
          </p:cNvPicPr>
          <p:nvPr/>
        </p:nvPicPr>
        <p:blipFill>
          <a:blip r:embed="rId1"/>
          <a:srcRect/>
          <a:stretch>
            <a:fillRect/>
          </a:stretch>
        </p:blipFill>
        <p:spPr bwMode="auto">
          <a:xfrm>
            <a:off x="1828800" y="1752601"/>
            <a:ext cx="6610350" cy="3590925"/>
          </a:xfrm>
          <a:prstGeom prst="rect">
            <a:avLst/>
          </a:prstGeom>
          <a:noFill/>
        </p:spPr>
      </p:pic>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 Some possible user stories(4 of 6)</a:t>
            </a:r>
            <a:br>
              <a:rPr lang="en-US" smtClean="0"/>
            </a:br>
            <a:endParaRPr lang="en-US" dirty="0"/>
          </a:p>
        </p:txBody>
      </p:sp>
      <p:pic>
        <p:nvPicPr>
          <p:cNvPr id="7170" name="Picture 2" descr="C:\Users\AMRUT-LAPPY\Desktop\a5.JPG"/>
          <p:cNvPicPr>
            <a:picLocks noChangeAspect="1" noChangeArrowheads="1"/>
          </p:cNvPicPr>
          <p:nvPr/>
        </p:nvPicPr>
        <p:blipFill>
          <a:blip r:embed="rId1"/>
          <a:srcRect/>
          <a:stretch>
            <a:fillRect/>
          </a:stretch>
        </p:blipFill>
        <p:spPr bwMode="auto">
          <a:xfrm>
            <a:off x="1752600" y="1752601"/>
            <a:ext cx="6629400" cy="3648075"/>
          </a:xfrm>
          <a:prstGeom prst="rect">
            <a:avLst/>
          </a:prstGeom>
          <a:noFill/>
        </p:spPr>
      </p:pic>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 Some possible user stories(5 of 6)</a:t>
            </a:r>
            <a:endParaRPr lang="en-US" dirty="0"/>
          </a:p>
        </p:txBody>
      </p:sp>
      <p:pic>
        <p:nvPicPr>
          <p:cNvPr id="8194" name="Picture 2" descr="C:\Users\AMRUT-LAPPY\Desktop\a6.JPG"/>
          <p:cNvPicPr>
            <a:picLocks noChangeAspect="1" noChangeArrowheads="1"/>
          </p:cNvPicPr>
          <p:nvPr/>
        </p:nvPicPr>
        <p:blipFill>
          <a:blip r:embed="rId1"/>
          <a:srcRect/>
          <a:stretch>
            <a:fillRect/>
          </a:stretch>
        </p:blipFill>
        <p:spPr bwMode="auto">
          <a:xfrm>
            <a:off x="1828800" y="1905000"/>
            <a:ext cx="6629400" cy="3638550"/>
          </a:xfrm>
          <a:prstGeom prst="rect">
            <a:avLst/>
          </a:prstGeom>
          <a:noFill/>
        </p:spPr>
      </p:pic>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 Some possible user stories(6 of 6)</a:t>
            </a:r>
            <a:br>
              <a:rPr lang="en-US" smtClean="0"/>
            </a:br>
            <a:endParaRPr lang="en-US" dirty="0"/>
          </a:p>
        </p:txBody>
      </p:sp>
      <p:pic>
        <p:nvPicPr>
          <p:cNvPr id="9218" name="Picture 2" descr="C:\Users\AMRUT-LAPPY\Desktop\a7.JPG"/>
          <p:cNvPicPr>
            <a:picLocks noChangeAspect="1" noChangeArrowheads="1"/>
          </p:cNvPicPr>
          <p:nvPr/>
        </p:nvPicPr>
        <p:blipFill>
          <a:blip r:embed="rId1"/>
          <a:srcRect/>
          <a:stretch>
            <a:fillRect/>
          </a:stretch>
        </p:blipFill>
        <p:spPr bwMode="auto">
          <a:xfrm>
            <a:off x="1676400" y="1752601"/>
            <a:ext cx="6686550" cy="3648075"/>
          </a:xfrm>
          <a:prstGeom prst="rect">
            <a:avLst/>
          </a:prstGeom>
          <a:noFill/>
        </p:spPr>
      </p:pic>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 roles and responsibilities</a:t>
            </a:r>
            <a:endParaRPr lang="en-US" dirty="0"/>
          </a:p>
        </p:txBody>
      </p:sp>
      <p:sp>
        <p:nvSpPr>
          <p:cNvPr id="6" name="object 4"/>
          <p:cNvSpPr/>
          <p:nvPr/>
        </p:nvSpPr>
        <p:spPr>
          <a:xfrm>
            <a:off x="2207195" y="3162300"/>
            <a:ext cx="422691" cy="821436"/>
          </a:xfrm>
          <a:prstGeom prst="rect">
            <a:avLst/>
          </a:prstGeom>
          <a:blipFill>
            <a:blip r:embed="rId1" cstate="print"/>
            <a:stretch>
              <a:fillRect/>
            </a:stretch>
          </a:blipFill>
        </p:spPr>
        <p:txBody>
          <a:bodyPr wrap="square" lIns="0" tIns="0" rIns="0" bIns="0" rtlCol="0"/>
          <a:lstStyle/>
          <a:p/>
        </p:txBody>
      </p:sp>
      <p:sp>
        <p:nvSpPr>
          <p:cNvPr id="7" name="object 5"/>
          <p:cNvSpPr txBox="1"/>
          <p:nvPr/>
        </p:nvSpPr>
        <p:spPr>
          <a:xfrm>
            <a:off x="1704985" y="3988308"/>
            <a:ext cx="1559541" cy="276999"/>
          </a:xfrm>
          <a:prstGeom prst="rect">
            <a:avLst/>
          </a:prstGeom>
        </p:spPr>
        <p:txBody>
          <a:bodyPr vert="horz" wrap="square" lIns="0" tIns="0" rIns="0" bIns="0" rtlCol="0">
            <a:spAutoFit/>
          </a:bodyPr>
          <a:lstStyle/>
          <a:p>
            <a:pPr marL="12700"/>
            <a:r>
              <a:rPr spc="-10" dirty="0">
                <a:solidFill>
                  <a:srgbClr val="181818"/>
                </a:solidFill>
                <a:latin typeface="Calibri"/>
                <a:cs typeface="Calibri"/>
              </a:rPr>
              <a:t>Product</a:t>
            </a:r>
            <a:r>
              <a:rPr spc="-70" dirty="0">
                <a:solidFill>
                  <a:srgbClr val="181818"/>
                </a:solidFill>
                <a:latin typeface="Calibri"/>
                <a:cs typeface="Calibri"/>
              </a:rPr>
              <a:t> </a:t>
            </a:r>
            <a:r>
              <a:rPr spc="-5" dirty="0">
                <a:solidFill>
                  <a:srgbClr val="181818"/>
                </a:solidFill>
                <a:latin typeface="Calibri"/>
                <a:cs typeface="Calibri"/>
              </a:rPr>
              <a:t>Owner</a:t>
            </a:r>
            <a:endParaRPr>
              <a:latin typeface="Calibri"/>
              <a:cs typeface="Calibri"/>
            </a:endParaRPr>
          </a:p>
        </p:txBody>
      </p:sp>
      <p:sp>
        <p:nvSpPr>
          <p:cNvPr id="8" name="object 6"/>
          <p:cNvSpPr/>
          <p:nvPr/>
        </p:nvSpPr>
        <p:spPr>
          <a:xfrm>
            <a:off x="3286986" y="3162300"/>
            <a:ext cx="1097342" cy="858012"/>
          </a:xfrm>
          <a:prstGeom prst="rect">
            <a:avLst/>
          </a:prstGeom>
          <a:blipFill>
            <a:blip r:embed="rId2" cstate="print"/>
            <a:stretch>
              <a:fillRect/>
            </a:stretch>
          </a:blipFill>
        </p:spPr>
        <p:txBody>
          <a:bodyPr wrap="square" lIns="0" tIns="0" rIns="0" bIns="0" rtlCol="0"/>
          <a:lstStyle/>
          <a:p/>
        </p:txBody>
      </p:sp>
      <p:sp>
        <p:nvSpPr>
          <p:cNvPr id="9" name="object 7"/>
          <p:cNvSpPr/>
          <p:nvPr/>
        </p:nvSpPr>
        <p:spPr>
          <a:xfrm>
            <a:off x="4729090" y="2729483"/>
            <a:ext cx="2178383" cy="1254760"/>
          </a:xfrm>
          <a:custGeom>
            <a:avLst/>
            <a:gdLst/>
            <a:ahLst/>
            <a:cxnLst/>
            <a:rect l="l" t="t" r="r" b="b"/>
            <a:pathLst>
              <a:path w="2002789" h="1254760">
                <a:moveTo>
                  <a:pt x="504189" y="953388"/>
                </a:moveTo>
                <a:lnTo>
                  <a:pt x="0" y="953388"/>
                </a:lnTo>
                <a:lnTo>
                  <a:pt x="252095" y="1254252"/>
                </a:lnTo>
                <a:lnTo>
                  <a:pt x="504189" y="953388"/>
                </a:lnTo>
                <a:close/>
              </a:path>
              <a:path w="2002789" h="1254760">
                <a:moveTo>
                  <a:pt x="1748299" y="161036"/>
                </a:moveTo>
                <a:lnTo>
                  <a:pt x="1302003" y="161036"/>
                </a:lnTo>
                <a:lnTo>
                  <a:pt x="1351107" y="163240"/>
                </a:lnTo>
                <a:lnTo>
                  <a:pt x="1398975" y="169728"/>
                </a:lnTo>
                <a:lnTo>
                  <a:pt x="1445418" y="180308"/>
                </a:lnTo>
                <a:lnTo>
                  <a:pt x="1490246" y="194789"/>
                </a:lnTo>
                <a:lnTo>
                  <a:pt x="1533267" y="212982"/>
                </a:lnTo>
                <a:lnTo>
                  <a:pt x="1574291" y="234696"/>
                </a:lnTo>
                <a:lnTo>
                  <a:pt x="1613129" y="259739"/>
                </a:lnTo>
                <a:lnTo>
                  <a:pt x="1649588" y="287923"/>
                </a:lnTo>
                <a:lnTo>
                  <a:pt x="1683480" y="319055"/>
                </a:lnTo>
                <a:lnTo>
                  <a:pt x="1714612" y="352947"/>
                </a:lnTo>
                <a:lnTo>
                  <a:pt x="1742796" y="389406"/>
                </a:lnTo>
                <a:lnTo>
                  <a:pt x="1767839" y="428243"/>
                </a:lnTo>
                <a:lnTo>
                  <a:pt x="1789553" y="469268"/>
                </a:lnTo>
                <a:lnTo>
                  <a:pt x="1807746" y="512289"/>
                </a:lnTo>
                <a:lnTo>
                  <a:pt x="1822227" y="557117"/>
                </a:lnTo>
                <a:lnTo>
                  <a:pt x="1832807" y="603560"/>
                </a:lnTo>
                <a:lnTo>
                  <a:pt x="1839295" y="651428"/>
                </a:lnTo>
                <a:lnTo>
                  <a:pt x="1841500" y="700531"/>
                </a:lnTo>
                <a:lnTo>
                  <a:pt x="1841500" y="1254252"/>
                </a:lnTo>
                <a:lnTo>
                  <a:pt x="2002536" y="1254252"/>
                </a:lnTo>
                <a:lnTo>
                  <a:pt x="2002536" y="700531"/>
                </a:lnTo>
                <a:lnTo>
                  <a:pt x="2000919" y="652575"/>
                </a:lnTo>
                <a:lnTo>
                  <a:pt x="1996139" y="605484"/>
                </a:lnTo>
                <a:lnTo>
                  <a:pt x="1988301" y="559365"/>
                </a:lnTo>
                <a:lnTo>
                  <a:pt x="1977508" y="514320"/>
                </a:lnTo>
                <a:lnTo>
                  <a:pt x="1963865" y="470455"/>
                </a:lnTo>
                <a:lnTo>
                  <a:pt x="1947477" y="427874"/>
                </a:lnTo>
                <a:lnTo>
                  <a:pt x="1928447" y="386682"/>
                </a:lnTo>
                <a:lnTo>
                  <a:pt x="1906881" y="346982"/>
                </a:lnTo>
                <a:lnTo>
                  <a:pt x="1882882" y="308880"/>
                </a:lnTo>
                <a:lnTo>
                  <a:pt x="1856555" y="272479"/>
                </a:lnTo>
                <a:lnTo>
                  <a:pt x="1828005" y="237884"/>
                </a:lnTo>
                <a:lnTo>
                  <a:pt x="1797335" y="205200"/>
                </a:lnTo>
                <a:lnTo>
                  <a:pt x="1764651" y="174530"/>
                </a:lnTo>
                <a:lnTo>
                  <a:pt x="1748299" y="161036"/>
                </a:lnTo>
                <a:close/>
              </a:path>
              <a:path w="2002789" h="1254760">
                <a:moveTo>
                  <a:pt x="1302003" y="0"/>
                </a:moveTo>
                <a:lnTo>
                  <a:pt x="872109" y="0"/>
                </a:lnTo>
                <a:lnTo>
                  <a:pt x="824152" y="1616"/>
                </a:lnTo>
                <a:lnTo>
                  <a:pt x="777061" y="6396"/>
                </a:lnTo>
                <a:lnTo>
                  <a:pt x="730942" y="14234"/>
                </a:lnTo>
                <a:lnTo>
                  <a:pt x="685897" y="25027"/>
                </a:lnTo>
                <a:lnTo>
                  <a:pt x="642032" y="38670"/>
                </a:lnTo>
                <a:lnTo>
                  <a:pt x="599451" y="55058"/>
                </a:lnTo>
                <a:lnTo>
                  <a:pt x="558259" y="74088"/>
                </a:lnTo>
                <a:lnTo>
                  <a:pt x="518559" y="95654"/>
                </a:lnTo>
                <a:lnTo>
                  <a:pt x="480457" y="119653"/>
                </a:lnTo>
                <a:lnTo>
                  <a:pt x="444056" y="145980"/>
                </a:lnTo>
                <a:lnTo>
                  <a:pt x="409461" y="174530"/>
                </a:lnTo>
                <a:lnTo>
                  <a:pt x="376777" y="205200"/>
                </a:lnTo>
                <a:lnTo>
                  <a:pt x="346107" y="237884"/>
                </a:lnTo>
                <a:lnTo>
                  <a:pt x="317557" y="272479"/>
                </a:lnTo>
                <a:lnTo>
                  <a:pt x="291230" y="308880"/>
                </a:lnTo>
                <a:lnTo>
                  <a:pt x="267231" y="346982"/>
                </a:lnTo>
                <a:lnTo>
                  <a:pt x="245665" y="386682"/>
                </a:lnTo>
                <a:lnTo>
                  <a:pt x="226635" y="427874"/>
                </a:lnTo>
                <a:lnTo>
                  <a:pt x="210247" y="470455"/>
                </a:lnTo>
                <a:lnTo>
                  <a:pt x="196604" y="514320"/>
                </a:lnTo>
                <a:lnTo>
                  <a:pt x="185811" y="559365"/>
                </a:lnTo>
                <a:lnTo>
                  <a:pt x="177973" y="605484"/>
                </a:lnTo>
                <a:lnTo>
                  <a:pt x="173193" y="652575"/>
                </a:lnTo>
                <a:lnTo>
                  <a:pt x="171576" y="700531"/>
                </a:lnTo>
                <a:lnTo>
                  <a:pt x="171576" y="953388"/>
                </a:lnTo>
                <a:lnTo>
                  <a:pt x="332613" y="953388"/>
                </a:lnTo>
                <a:lnTo>
                  <a:pt x="332613" y="700531"/>
                </a:lnTo>
                <a:lnTo>
                  <a:pt x="334817" y="651428"/>
                </a:lnTo>
                <a:lnTo>
                  <a:pt x="341305" y="603560"/>
                </a:lnTo>
                <a:lnTo>
                  <a:pt x="351885" y="557117"/>
                </a:lnTo>
                <a:lnTo>
                  <a:pt x="366366" y="512289"/>
                </a:lnTo>
                <a:lnTo>
                  <a:pt x="384559" y="469268"/>
                </a:lnTo>
                <a:lnTo>
                  <a:pt x="406273" y="428244"/>
                </a:lnTo>
                <a:lnTo>
                  <a:pt x="431316" y="389406"/>
                </a:lnTo>
                <a:lnTo>
                  <a:pt x="459500" y="352947"/>
                </a:lnTo>
                <a:lnTo>
                  <a:pt x="490632" y="319055"/>
                </a:lnTo>
                <a:lnTo>
                  <a:pt x="524524" y="287923"/>
                </a:lnTo>
                <a:lnTo>
                  <a:pt x="560983" y="259739"/>
                </a:lnTo>
                <a:lnTo>
                  <a:pt x="599821" y="234696"/>
                </a:lnTo>
                <a:lnTo>
                  <a:pt x="640845" y="212982"/>
                </a:lnTo>
                <a:lnTo>
                  <a:pt x="683866" y="194789"/>
                </a:lnTo>
                <a:lnTo>
                  <a:pt x="728694" y="180308"/>
                </a:lnTo>
                <a:lnTo>
                  <a:pt x="775137" y="169728"/>
                </a:lnTo>
                <a:lnTo>
                  <a:pt x="823005" y="163240"/>
                </a:lnTo>
                <a:lnTo>
                  <a:pt x="872109" y="161036"/>
                </a:lnTo>
                <a:lnTo>
                  <a:pt x="1748299" y="161036"/>
                </a:lnTo>
                <a:lnTo>
                  <a:pt x="1730056" y="145980"/>
                </a:lnTo>
                <a:lnTo>
                  <a:pt x="1693655" y="119653"/>
                </a:lnTo>
                <a:lnTo>
                  <a:pt x="1655553" y="95654"/>
                </a:lnTo>
                <a:lnTo>
                  <a:pt x="1615853" y="74088"/>
                </a:lnTo>
                <a:lnTo>
                  <a:pt x="1574661" y="55058"/>
                </a:lnTo>
                <a:lnTo>
                  <a:pt x="1532080" y="38670"/>
                </a:lnTo>
                <a:lnTo>
                  <a:pt x="1488215" y="25027"/>
                </a:lnTo>
                <a:lnTo>
                  <a:pt x="1443170" y="14234"/>
                </a:lnTo>
                <a:lnTo>
                  <a:pt x="1397051" y="6396"/>
                </a:lnTo>
                <a:lnTo>
                  <a:pt x="1349960" y="1616"/>
                </a:lnTo>
                <a:lnTo>
                  <a:pt x="1302003" y="0"/>
                </a:lnTo>
                <a:close/>
              </a:path>
            </a:pathLst>
          </a:custGeom>
          <a:solidFill>
            <a:srgbClr val="01576C"/>
          </a:solidFill>
        </p:spPr>
        <p:txBody>
          <a:bodyPr wrap="square" lIns="0" tIns="0" rIns="0" bIns="0" rtlCol="0"/>
          <a:lstStyle/>
          <a:p/>
        </p:txBody>
      </p:sp>
      <p:sp>
        <p:nvSpPr>
          <p:cNvPr id="10" name="object 9"/>
          <p:cNvSpPr txBox="1"/>
          <p:nvPr/>
        </p:nvSpPr>
        <p:spPr>
          <a:xfrm>
            <a:off x="5362819" y="3090800"/>
            <a:ext cx="878537" cy="487313"/>
          </a:xfrm>
          <a:prstGeom prst="rect">
            <a:avLst/>
          </a:prstGeom>
        </p:spPr>
        <p:txBody>
          <a:bodyPr vert="horz" wrap="square" lIns="0" tIns="0" rIns="0" bIns="0" rtlCol="0">
            <a:spAutoFit/>
          </a:bodyPr>
          <a:lstStyle/>
          <a:p>
            <a:pPr marL="12700" marR="5080">
              <a:lnSpc>
                <a:spcPts val="1940"/>
              </a:lnSpc>
            </a:pPr>
            <a:r>
              <a:rPr spc="-5" dirty="0">
                <a:solidFill>
                  <a:srgbClr val="181818"/>
                </a:solidFill>
                <a:latin typeface="Calibri"/>
                <a:cs typeface="Calibri"/>
              </a:rPr>
              <a:t>2-</a:t>
            </a:r>
            <a:r>
              <a:rPr spc="-90" dirty="0">
                <a:solidFill>
                  <a:srgbClr val="181818"/>
                </a:solidFill>
                <a:latin typeface="Calibri"/>
                <a:cs typeface="Calibri"/>
              </a:rPr>
              <a:t> </a:t>
            </a:r>
            <a:r>
              <a:rPr spc="-5" dirty="0">
                <a:solidFill>
                  <a:srgbClr val="181818"/>
                </a:solidFill>
                <a:latin typeface="Calibri"/>
                <a:cs typeface="Calibri"/>
              </a:rPr>
              <a:t>WEEK  SPRINT</a:t>
            </a:r>
            <a:endParaRPr>
              <a:latin typeface="Calibri"/>
              <a:cs typeface="Calibri"/>
            </a:endParaRPr>
          </a:p>
        </p:txBody>
      </p:sp>
      <p:sp>
        <p:nvSpPr>
          <p:cNvPr id="11" name="object 10"/>
          <p:cNvSpPr/>
          <p:nvPr/>
        </p:nvSpPr>
        <p:spPr>
          <a:xfrm>
            <a:off x="3450452" y="1806563"/>
            <a:ext cx="382909" cy="867156"/>
          </a:xfrm>
          <a:prstGeom prst="rect">
            <a:avLst/>
          </a:prstGeom>
          <a:blipFill>
            <a:blip r:embed="rId3" cstate="print"/>
            <a:stretch>
              <a:fillRect/>
            </a:stretch>
          </a:blipFill>
        </p:spPr>
        <p:txBody>
          <a:bodyPr wrap="square" lIns="0" tIns="0" rIns="0" bIns="0" rtlCol="0"/>
          <a:lstStyle/>
          <a:p/>
        </p:txBody>
      </p:sp>
      <p:sp>
        <p:nvSpPr>
          <p:cNvPr id="12" name="object 11"/>
          <p:cNvSpPr txBox="1"/>
          <p:nvPr/>
        </p:nvSpPr>
        <p:spPr>
          <a:xfrm>
            <a:off x="2847964" y="2694802"/>
            <a:ext cx="1436601" cy="276999"/>
          </a:xfrm>
          <a:prstGeom prst="rect">
            <a:avLst/>
          </a:prstGeom>
        </p:spPr>
        <p:txBody>
          <a:bodyPr vert="horz" wrap="square" lIns="0" tIns="0" rIns="0" bIns="0" rtlCol="0">
            <a:spAutoFit/>
          </a:bodyPr>
          <a:lstStyle/>
          <a:p>
            <a:pPr marL="12700"/>
            <a:r>
              <a:rPr spc="-5" dirty="0">
                <a:solidFill>
                  <a:srgbClr val="181818"/>
                </a:solidFill>
                <a:latin typeface="Calibri"/>
                <a:cs typeface="Calibri"/>
              </a:rPr>
              <a:t>Scrum</a:t>
            </a:r>
            <a:r>
              <a:rPr spc="-80" dirty="0">
                <a:solidFill>
                  <a:srgbClr val="181818"/>
                </a:solidFill>
                <a:latin typeface="Calibri"/>
                <a:cs typeface="Calibri"/>
              </a:rPr>
              <a:t> </a:t>
            </a:r>
            <a:r>
              <a:rPr spc="-10" dirty="0">
                <a:solidFill>
                  <a:srgbClr val="181818"/>
                </a:solidFill>
                <a:latin typeface="Calibri"/>
                <a:cs typeface="Calibri"/>
              </a:rPr>
              <a:t>Master</a:t>
            </a:r>
            <a:endParaRPr>
              <a:latin typeface="Calibri"/>
              <a:cs typeface="Calibri"/>
            </a:endParaRPr>
          </a:p>
        </p:txBody>
      </p:sp>
      <p:sp>
        <p:nvSpPr>
          <p:cNvPr id="13" name="object 12"/>
          <p:cNvSpPr txBox="1"/>
          <p:nvPr/>
        </p:nvSpPr>
        <p:spPr>
          <a:xfrm>
            <a:off x="5005695" y="4244340"/>
            <a:ext cx="1513266" cy="747897"/>
          </a:xfrm>
          <a:prstGeom prst="rect">
            <a:avLst/>
          </a:prstGeom>
        </p:spPr>
        <p:txBody>
          <a:bodyPr vert="horz" wrap="square" lIns="0" tIns="0" rIns="0" bIns="0" rtlCol="0">
            <a:spAutoFit/>
          </a:bodyPr>
          <a:lstStyle/>
          <a:p>
            <a:pPr marL="12065" marR="5080" indent="-1270" algn="ctr">
              <a:lnSpc>
                <a:spcPct val="90000"/>
              </a:lnSpc>
            </a:pPr>
            <a:r>
              <a:rPr dirty="0">
                <a:solidFill>
                  <a:srgbClr val="181818"/>
                </a:solidFill>
                <a:latin typeface="Calibri"/>
                <a:cs typeface="Calibri"/>
              </a:rPr>
              <a:t>No </a:t>
            </a:r>
            <a:r>
              <a:rPr spc="-5" dirty="0">
                <a:solidFill>
                  <a:srgbClr val="181818"/>
                </a:solidFill>
                <a:latin typeface="Calibri"/>
                <a:cs typeface="Calibri"/>
              </a:rPr>
              <a:t>Changes  (In </a:t>
            </a:r>
            <a:r>
              <a:rPr spc="-10" dirty="0">
                <a:solidFill>
                  <a:srgbClr val="181818"/>
                </a:solidFill>
                <a:latin typeface="Calibri"/>
                <a:cs typeface="Calibri"/>
              </a:rPr>
              <a:t>Duration</a:t>
            </a:r>
            <a:r>
              <a:rPr spc="-70" dirty="0">
                <a:solidFill>
                  <a:srgbClr val="181818"/>
                </a:solidFill>
                <a:latin typeface="Calibri"/>
                <a:cs typeface="Calibri"/>
              </a:rPr>
              <a:t> </a:t>
            </a:r>
            <a:r>
              <a:rPr spc="-5" dirty="0">
                <a:solidFill>
                  <a:srgbClr val="181818"/>
                </a:solidFill>
                <a:latin typeface="Calibri"/>
                <a:cs typeface="Calibri"/>
              </a:rPr>
              <a:t>or  </a:t>
            </a:r>
            <a:r>
              <a:rPr spc="-10" dirty="0">
                <a:solidFill>
                  <a:srgbClr val="181818"/>
                </a:solidFill>
                <a:latin typeface="Calibri"/>
                <a:cs typeface="Calibri"/>
              </a:rPr>
              <a:t>Deliverable)</a:t>
            </a:r>
            <a:endParaRPr>
              <a:latin typeface="Calibri"/>
              <a:cs typeface="Calibri"/>
            </a:endParaRPr>
          </a:p>
        </p:txBody>
      </p:sp>
      <p:sp>
        <p:nvSpPr>
          <p:cNvPr id="14" name="object 13"/>
          <p:cNvSpPr/>
          <p:nvPr/>
        </p:nvSpPr>
        <p:spPr>
          <a:xfrm>
            <a:off x="6986133" y="3651503"/>
            <a:ext cx="852292" cy="388620"/>
          </a:xfrm>
          <a:custGeom>
            <a:avLst/>
            <a:gdLst/>
            <a:ahLst/>
            <a:cxnLst/>
            <a:rect l="l" t="t" r="r" b="b"/>
            <a:pathLst>
              <a:path w="783590" h="388620">
                <a:moveTo>
                  <a:pt x="589025" y="0"/>
                </a:moveTo>
                <a:lnTo>
                  <a:pt x="589025" y="97155"/>
                </a:lnTo>
                <a:lnTo>
                  <a:pt x="0" y="97155"/>
                </a:lnTo>
                <a:lnTo>
                  <a:pt x="0" y="291465"/>
                </a:lnTo>
                <a:lnTo>
                  <a:pt x="589025" y="291465"/>
                </a:lnTo>
                <a:lnTo>
                  <a:pt x="589025" y="388620"/>
                </a:lnTo>
                <a:lnTo>
                  <a:pt x="783336" y="194310"/>
                </a:lnTo>
                <a:lnTo>
                  <a:pt x="589025" y="0"/>
                </a:lnTo>
                <a:close/>
              </a:path>
            </a:pathLst>
          </a:custGeom>
          <a:solidFill>
            <a:srgbClr val="01576C"/>
          </a:solidFill>
        </p:spPr>
        <p:txBody>
          <a:bodyPr wrap="square" lIns="0" tIns="0" rIns="0" bIns="0" rtlCol="0"/>
          <a:lstStyle/>
          <a:p/>
        </p:txBody>
      </p:sp>
      <p:sp>
        <p:nvSpPr>
          <p:cNvPr id="15" name="object 14"/>
          <p:cNvSpPr/>
          <p:nvPr/>
        </p:nvSpPr>
        <p:spPr>
          <a:xfrm>
            <a:off x="8225145" y="3679317"/>
            <a:ext cx="833643" cy="325755"/>
          </a:xfrm>
          <a:custGeom>
            <a:avLst/>
            <a:gdLst/>
            <a:ahLst/>
            <a:cxnLst/>
            <a:rect l="l" t="t" r="r" b="b"/>
            <a:pathLst>
              <a:path w="766445" h="325754">
                <a:moveTo>
                  <a:pt x="0" y="325754"/>
                </a:moveTo>
                <a:lnTo>
                  <a:pt x="766191" y="325754"/>
                </a:lnTo>
                <a:lnTo>
                  <a:pt x="766191" y="0"/>
                </a:lnTo>
                <a:lnTo>
                  <a:pt x="0" y="0"/>
                </a:lnTo>
                <a:lnTo>
                  <a:pt x="0" y="325754"/>
                </a:lnTo>
                <a:close/>
              </a:path>
            </a:pathLst>
          </a:custGeom>
          <a:solidFill>
            <a:srgbClr val="01576C"/>
          </a:solidFill>
        </p:spPr>
        <p:txBody>
          <a:bodyPr wrap="square" lIns="0" tIns="0" rIns="0" bIns="0" rtlCol="0"/>
          <a:lstStyle/>
          <a:p/>
        </p:txBody>
      </p:sp>
      <p:sp>
        <p:nvSpPr>
          <p:cNvPr id="16" name="object 17"/>
          <p:cNvSpPr txBox="1"/>
          <p:nvPr/>
        </p:nvSpPr>
        <p:spPr>
          <a:xfrm>
            <a:off x="7679044" y="4077717"/>
            <a:ext cx="2150757" cy="487313"/>
          </a:xfrm>
          <a:prstGeom prst="rect">
            <a:avLst/>
          </a:prstGeom>
        </p:spPr>
        <p:txBody>
          <a:bodyPr vert="horz" wrap="square" lIns="0" tIns="0" rIns="0" bIns="0" rtlCol="0">
            <a:spAutoFit/>
          </a:bodyPr>
          <a:lstStyle/>
          <a:p>
            <a:pPr marL="623570" marR="5080" indent="-611505">
              <a:lnSpc>
                <a:spcPts val="1940"/>
              </a:lnSpc>
            </a:pPr>
            <a:r>
              <a:rPr spc="-10" dirty="0">
                <a:solidFill>
                  <a:srgbClr val="181818"/>
                </a:solidFill>
                <a:latin typeface="Calibri"/>
                <a:cs typeface="Calibri"/>
              </a:rPr>
              <a:t>Potentially</a:t>
            </a:r>
            <a:r>
              <a:rPr spc="-70" dirty="0">
                <a:solidFill>
                  <a:srgbClr val="181818"/>
                </a:solidFill>
                <a:latin typeface="Calibri"/>
                <a:cs typeface="Calibri"/>
              </a:rPr>
              <a:t> </a:t>
            </a:r>
            <a:r>
              <a:rPr spc="-5" dirty="0">
                <a:solidFill>
                  <a:srgbClr val="181818"/>
                </a:solidFill>
                <a:latin typeface="Calibri"/>
                <a:cs typeface="Calibri"/>
              </a:rPr>
              <a:t>Shippable  </a:t>
            </a:r>
            <a:r>
              <a:rPr spc="-10" dirty="0">
                <a:solidFill>
                  <a:srgbClr val="181818"/>
                </a:solidFill>
                <a:latin typeface="Calibri"/>
                <a:cs typeface="Calibri"/>
              </a:rPr>
              <a:t>product</a:t>
            </a:r>
            <a:endParaRPr>
              <a:latin typeface="Calibri"/>
              <a:cs typeface="Calibri"/>
            </a:endParaRPr>
          </a:p>
        </p:txBody>
      </p:sp>
      <p:sp>
        <p:nvSpPr>
          <p:cNvPr id="17" name="object 18"/>
          <p:cNvSpPr/>
          <p:nvPr/>
        </p:nvSpPr>
        <p:spPr>
          <a:xfrm>
            <a:off x="6396345" y="1290827"/>
            <a:ext cx="1077450" cy="705612"/>
          </a:xfrm>
          <a:prstGeom prst="rect">
            <a:avLst/>
          </a:prstGeom>
          <a:blipFill>
            <a:blip r:embed="rId4" cstate="print"/>
            <a:stretch>
              <a:fillRect/>
            </a:stretch>
          </a:blipFill>
        </p:spPr>
        <p:txBody>
          <a:bodyPr wrap="square" lIns="0" tIns="0" rIns="0" bIns="0" rtlCol="0"/>
          <a:lstStyle/>
          <a:p/>
        </p:txBody>
      </p:sp>
      <p:sp>
        <p:nvSpPr>
          <p:cNvPr id="18" name="object 19"/>
          <p:cNvSpPr txBox="1"/>
          <p:nvPr/>
        </p:nvSpPr>
        <p:spPr>
          <a:xfrm>
            <a:off x="6128502" y="1999742"/>
            <a:ext cx="1566448" cy="276999"/>
          </a:xfrm>
          <a:prstGeom prst="rect">
            <a:avLst/>
          </a:prstGeom>
        </p:spPr>
        <p:txBody>
          <a:bodyPr vert="horz" wrap="square" lIns="0" tIns="0" rIns="0" bIns="0" rtlCol="0">
            <a:spAutoFit/>
          </a:bodyPr>
          <a:lstStyle/>
          <a:p>
            <a:pPr marL="12700"/>
            <a:r>
              <a:rPr spc="-5" dirty="0">
                <a:solidFill>
                  <a:srgbClr val="181818"/>
                </a:solidFill>
                <a:latin typeface="Calibri"/>
                <a:cs typeface="Calibri"/>
              </a:rPr>
              <a:t>Scrum</a:t>
            </a:r>
            <a:r>
              <a:rPr spc="-80" dirty="0">
                <a:solidFill>
                  <a:srgbClr val="181818"/>
                </a:solidFill>
                <a:latin typeface="Calibri"/>
                <a:cs typeface="Calibri"/>
              </a:rPr>
              <a:t> </a:t>
            </a:r>
            <a:r>
              <a:rPr spc="-5" dirty="0">
                <a:solidFill>
                  <a:srgbClr val="181818"/>
                </a:solidFill>
                <a:latin typeface="Calibri"/>
                <a:cs typeface="Calibri"/>
              </a:rPr>
              <a:t>Meeting</a:t>
            </a:r>
            <a:endParaRPr>
              <a:latin typeface="Calibri"/>
              <a:cs typeface="Calibri"/>
            </a:endParaRPr>
          </a:p>
        </p:txBody>
      </p:sp>
      <p:sp>
        <p:nvSpPr>
          <p:cNvPr id="19" name="object 21"/>
          <p:cNvSpPr/>
          <p:nvPr/>
        </p:nvSpPr>
        <p:spPr>
          <a:xfrm>
            <a:off x="8208381" y="1271017"/>
            <a:ext cx="1304544" cy="1324355"/>
          </a:xfrm>
          <a:prstGeom prst="rect">
            <a:avLst/>
          </a:prstGeom>
          <a:blipFill>
            <a:blip r:embed="rId5" cstate="print"/>
            <a:stretch>
              <a:fillRect/>
            </a:stretch>
          </a:blipFill>
        </p:spPr>
        <p:txBody>
          <a:bodyPr wrap="square" lIns="0" tIns="0" rIns="0" bIns="0" rtlCol="0"/>
          <a:lstStyle/>
          <a:p/>
        </p:txBody>
      </p:sp>
      <p:sp>
        <p:nvSpPr>
          <p:cNvPr id="20" name="object 22"/>
          <p:cNvSpPr txBox="1"/>
          <p:nvPr/>
        </p:nvSpPr>
        <p:spPr>
          <a:xfrm>
            <a:off x="8432535" y="2514601"/>
            <a:ext cx="749382" cy="276999"/>
          </a:xfrm>
          <a:prstGeom prst="rect">
            <a:avLst/>
          </a:prstGeom>
        </p:spPr>
        <p:txBody>
          <a:bodyPr vert="horz" wrap="square" lIns="0" tIns="0" rIns="0" bIns="0" rtlCol="0">
            <a:spAutoFit/>
          </a:bodyPr>
          <a:lstStyle/>
          <a:p>
            <a:pPr marL="12700"/>
            <a:r>
              <a:rPr spc="-45" dirty="0">
                <a:solidFill>
                  <a:srgbClr val="181818"/>
                </a:solidFill>
                <a:latin typeface="Calibri"/>
                <a:cs typeface="Calibri"/>
              </a:rPr>
              <a:t>R</a:t>
            </a:r>
            <a:r>
              <a:rPr spc="-10" dirty="0">
                <a:solidFill>
                  <a:srgbClr val="181818"/>
                </a:solidFill>
                <a:latin typeface="Calibri"/>
                <a:cs typeface="Calibri"/>
              </a:rPr>
              <a:t>e</a:t>
            </a:r>
            <a:r>
              <a:rPr dirty="0">
                <a:solidFill>
                  <a:srgbClr val="181818"/>
                </a:solidFill>
                <a:latin typeface="Calibri"/>
                <a:cs typeface="Calibri"/>
              </a:rPr>
              <a:t>vi</a:t>
            </a:r>
            <a:r>
              <a:rPr spc="-15" dirty="0">
                <a:solidFill>
                  <a:srgbClr val="181818"/>
                </a:solidFill>
                <a:latin typeface="Calibri"/>
                <a:cs typeface="Calibri"/>
              </a:rPr>
              <a:t>e</a:t>
            </a:r>
            <a:r>
              <a:rPr dirty="0">
                <a:solidFill>
                  <a:srgbClr val="181818"/>
                </a:solidFill>
                <a:latin typeface="Calibri"/>
                <a:cs typeface="Calibri"/>
              </a:rPr>
              <a:t>w</a:t>
            </a:r>
            <a:endParaRPr>
              <a:latin typeface="Calibri"/>
              <a:cs typeface="Calibri"/>
            </a:endParaRPr>
          </a:p>
        </p:txBody>
      </p:sp>
      <p:sp>
        <p:nvSpPr>
          <p:cNvPr id="21" name="object 23"/>
          <p:cNvSpPr/>
          <p:nvPr/>
        </p:nvSpPr>
        <p:spPr>
          <a:xfrm>
            <a:off x="7912726" y="4645521"/>
            <a:ext cx="382909" cy="867155"/>
          </a:xfrm>
          <a:prstGeom prst="rect">
            <a:avLst/>
          </a:prstGeom>
          <a:blipFill>
            <a:blip r:embed="rId3" cstate="print"/>
            <a:stretch>
              <a:fillRect/>
            </a:stretch>
          </a:blipFill>
        </p:spPr>
        <p:txBody>
          <a:bodyPr wrap="square" lIns="0" tIns="0" rIns="0" bIns="0" rtlCol="0"/>
          <a:lstStyle/>
          <a:p/>
        </p:txBody>
      </p:sp>
      <p:sp>
        <p:nvSpPr>
          <p:cNvPr id="22" name="object 24"/>
          <p:cNvSpPr/>
          <p:nvPr/>
        </p:nvSpPr>
        <p:spPr>
          <a:xfrm>
            <a:off x="8296774" y="4645521"/>
            <a:ext cx="382909" cy="867155"/>
          </a:xfrm>
          <a:prstGeom prst="rect">
            <a:avLst/>
          </a:prstGeom>
          <a:blipFill>
            <a:blip r:embed="rId3" cstate="print"/>
            <a:stretch>
              <a:fillRect/>
            </a:stretch>
          </a:blipFill>
        </p:spPr>
        <p:txBody>
          <a:bodyPr wrap="square" lIns="0" tIns="0" rIns="0" bIns="0" rtlCol="0"/>
          <a:lstStyle/>
          <a:p/>
        </p:txBody>
      </p:sp>
      <p:sp>
        <p:nvSpPr>
          <p:cNvPr id="23" name="object 25"/>
          <p:cNvSpPr/>
          <p:nvPr/>
        </p:nvSpPr>
        <p:spPr>
          <a:xfrm>
            <a:off x="8735686" y="4645521"/>
            <a:ext cx="382909" cy="867155"/>
          </a:xfrm>
          <a:prstGeom prst="rect">
            <a:avLst/>
          </a:prstGeom>
          <a:blipFill>
            <a:blip r:embed="rId3" cstate="print"/>
            <a:stretch>
              <a:fillRect/>
            </a:stretch>
          </a:blipFill>
        </p:spPr>
        <p:txBody>
          <a:bodyPr wrap="square" lIns="0" tIns="0" rIns="0" bIns="0" rtlCol="0"/>
          <a:lstStyle/>
          <a:p/>
        </p:txBody>
      </p:sp>
      <p:sp>
        <p:nvSpPr>
          <p:cNvPr id="24" name="object 26"/>
          <p:cNvSpPr/>
          <p:nvPr/>
        </p:nvSpPr>
        <p:spPr>
          <a:xfrm>
            <a:off x="9174598" y="4645521"/>
            <a:ext cx="382909" cy="867155"/>
          </a:xfrm>
          <a:prstGeom prst="rect">
            <a:avLst/>
          </a:prstGeom>
          <a:blipFill>
            <a:blip r:embed="rId3" cstate="print"/>
            <a:stretch>
              <a:fillRect/>
            </a:stretch>
          </a:blipFill>
        </p:spPr>
        <p:txBody>
          <a:bodyPr wrap="square" lIns="0" tIns="0" rIns="0" bIns="0" rtlCol="0"/>
          <a:lstStyle/>
          <a:p/>
        </p:txBody>
      </p:sp>
      <p:sp>
        <p:nvSpPr>
          <p:cNvPr id="25" name="object 27"/>
          <p:cNvSpPr txBox="1"/>
          <p:nvPr/>
        </p:nvSpPr>
        <p:spPr>
          <a:xfrm>
            <a:off x="7984481" y="5514202"/>
            <a:ext cx="1408283" cy="276999"/>
          </a:xfrm>
          <a:prstGeom prst="rect">
            <a:avLst/>
          </a:prstGeom>
        </p:spPr>
        <p:txBody>
          <a:bodyPr vert="horz" wrap="square" lIns="0" tIns="0" rIns="0" bIns="0" rtlCol="0">
            <a:spAutoFit/>
          </a:bodyPr>
          <a:lstStyle/>
          <a:p>
            <a:pPr marL="12700"/>
            <a:r>
              <a:rPr spc="-45" dirty="0">
                <a:solidFill>
                  <a:srgbClr val="181818"/>
                </a:solidFill>
                <a:latin typeface="Calibri"/>
                <a:cs typeface="Calibri"/>
              </a:rPr>
              <a:t>R</a:t>
            </a:r>
            <a:r>
              <a:rPr spc="-10" dirty="0">
                <a:solidFill>
                  <a:srgbClr val="181818"/>
                </a:solidFill>
                <a:latin typeface="Calibri"/>
                <a:cs typeface="Calibri"/>
              </a:rPr>
              <a:t>e</a:t>
            </a:r>
            <a:r>
              <a:rPr dirty="0">
                <a:solidFill>
                  <a:srgbClr val="181818"/>
                </a:solidFill>
                <a:latin typeface="Calibri"/>
                <a:cs typeface="Calibri"/>
              </a:rPr>
              <a:t>t</a:t>
            </a:r>
            <a:r>
              <a:rPr spc="-30" dirty="0">
                <a:solidFill>
                  <a:srgbClr val="181818"/>
                </a:solidFill>
                <a:latin typeface="Calibri"/>
                <a:cs typeface="Calibri"/>
              </a:rPr>
              <a:t>r</a:t>
            </a:r>
            <a:r>
              <a:rPr spc="-5" dirty="0">
                <a:solidFill>
                  <a:srgbClr val="181818"/>
                </a:solidFill>
                <a:latin typeface="Calibri"/>
                <a:cs typeface="Calibri"/>
              </a:rPr>
              <a:t>os</a:t>
            </a:r>
            <a:r>
              <a:rPr spc="5" dirty="0">
                <a:solidFill>
                  <a:srgbClr val="181818"/>
                </a:solidFill>
                <a:latin typeface="Calibri"/>
                <a:cs typeface="Calibri"/>
              </a:rPr>
              <a:t>p</a:t>
            </a:r>
            <a:r>
              <a:rPr dirty="0">
                <a:solidFill>
                  <a:srgbClr val="181818"/>
                </a:solidFill>
                <a:latin typeface="Calibri"/>
                <a:cs typeface="Calibri"/>
              </a:rPr>
              <a:t>ect</a:t>
            </a:r>
            <a:r>
              <a:rPr spc="-15" dirty="0">
                <a:solidFill>
                  <a:srgbClr val="181818"/>
                </a:solidFill>
                <a:latin typeface="Calibri"/>
                <a:cs typeface="Calibri"/>
              </a:rPr>
              <a:t>i</a:t>
            </a:r>
            <a:r>
              <a:rPr spc="-10" dirty="0">
                <a:solidFill>
                  <a:srgbClr val="181818"/>
                </a:solidFill>
                <a:latin typeface="Calibri"/>
                <a:cs typeface="Calibri"/>
              </a:rPr>
              <a:t>v</a:t>
            </a:r>
            <a:r>
              <a:rPr dirty="0">
                <a:solidFill>
                  <a:srgbClr val="181818"/>
                </a:solidFill>
                <a:latin typeface="Calibri"/>
                <a:cs typeface="Calibri"/>
              </a:rPr>
              <a:t>e</a:t>
            </a:r>
            <a:endParaRPr>
              <a:latin typeface="Calibri"/>
              <a:cs typeface="Calibri"/>
            </a:endParaRPr>
          </a:p>
        </p:txBody>
      </p:sp>
      <p:sp>
        <p:nvSpPr>
          <p:cNvPr id="27" name="object 33"/>
          <p:cNvSpPr txBox="1"/>
          <p:nvPr/>
        </p:nvSpPr>
        <p:spPr>
          <a:xfrm>
            <a:off x="3201133" y="4020946"/>
            <a:ext cx="1511193" cy="751488"/>
          </a:xfrm>
          <a:prstGeom prst="rect">
            <a:avLst/>
          </a:prstGeom>
        </p:spPr>
        <p:txBody>
          <a:bodyPr vert="horz" wrap="square" lIns="0" tIns="0" rIns="0" bIns="0" rtlCol="0">
            <a:spAutoFit/>
          </a:bodyPr>
          <a:lstStyle/>
          <a:p>
            <a:pPr marL="61595"/>
            <a:r>
              <a:rPr spc="-5" dirty="0">
                <a:solidFill>
                  <a:srgbClr val="181818"/>
                </a:solidFill>
                <a:latin typeface="Calibri"/>
                <a:cs typeface="Calibri"/>
              </a:rPr>
              <a:t>The</a:t>
            </a:r>
            <a:r>
              <a:rPr spc="-95" dirty="0">
                <a:solidFill>
                  <a:srgbClr val="181818"/>
                </a:solidFill>
                <a:latin typeface="Calibri"/>
                <a:cs typeface="Calibri"/>
              </a:rPr>
              <a:t> </a:t>
            </a:r>
            <a:r>
              <a:rPr spc="-40" dirty="0">
                <a:solidFill>
                  <a:srgbClr val="181818"/>
                </a:solidFill>
                <a:latin typeface="Calibri"/>
                <a:cs typeface="Calibri"/>
              </a:rPr>
              <a:t>Team</a:t>
            </a:r>
            <a:endParaRPr>
              <a:latin typeface="Calibri"/>
              <a:cs typeface="Calibri"/>
            </a:endParaRPr>
          </a:p>
          <a:p>
            <a:pPr marL="12700">
              <a:spcBef>
                <a:spcPts val="1315"/>
              </a:spcBef>
            </a:pPr>
            <a:r>
              <a:rPr sz="2000" spc="-5" dirty="0">
                <a:solidFill>
                  <a:srgbClr val="FFFFFF"/>
                </a:solidFill>
                <a:latin typeface="Calibri"/>
                <a:cs typeface="Calibri"/>
              </a:rPr>
              <a:t>Com</a:t>
            </a:r>
            <a:r>
              <a:rPr sz="2000" spc="-10" dirty="0">
                <a:solidFill>
                  <a:srgbClr val="FFFFFF"/>
                </a:solidFill>
                <a:latin typeface="Calibri"/>
                <a:cs typeface="Calibri"/>
              </a:rPr>
              <a:t>m</a:t>
            </a:r>
            <a:r>
              <a:rPr sz="2000" dirty="0">
                <a:solidFill>
                  <a:srgbClr val="FFFFFF"/>
                </a:solidFill>
                <a:latin typeface="Calibri"/>
                <a:cs typeface="Calibri"/>
              </a:rPr>
              <a:t>it</a:t>
            </a:r>
            <a:r>
              <a:rPr sz="2000" spc="-15" dirty="0">
                <a:solidFill>
                  <a:srgbClr val="FFFFFF"/>
                </a:solidFill>
                <a:latin typeface="Calibri"/>
                <a:cs typeface="Calibri"/>
              </a:rPr>
              <a:t>m</a:t>
            </a:r>
            <a:r>
              <a:rPr sz="2000" dirty="0">
                <a:solidFill>
                  <a:srgbClr val="FFFFFF"/>
                </a:solidFill>
                <a:latin typeface="Calibri"/>
                <a:cs typeface="Calibri"/>
              </a:rPr>
              <a:t>e</a:t>
            </a:r>
            <a:r>
              <a:rPr sz="2000" spc="-25" dirty="0">
                <a:solidFill>
                  <a:srgbClr val="FFFFFF"/>
                </a:solidFill>
                <a:latin typeface="Calibri"/>
                <a:cs typeface="Calibri"/>
              </a:rPr>
              <a:t>n</a:t>
            </a:r>
            <a:r>
              <a:rPr sz="2000" dirty="0">
                <a:solidFill>
                  <a:srgbClr val="FFFFFF"/>
                </a:solidFill>
                <a:latin typeface="Calibri"/>
                <a:cs typeface="Calibri"/>
              </a:rPr>
              <a:t>t</a:t>
            </a:r>
            <a:endParaRPr sz="2000">
              <a:latin typeface="Calibri"/>
              <a:cs typeface="Calibri"/>
            </a:endParaRPr>
          </a:p>
        </p:txBody>
      </p:sp>
      <p:sp>
        <p:nvSpPr>
          <p:cNvPr id="54" name="object 28"/>
          <p:cNvSpPr/>
          <p:nvPr/>
        </p:nvSpPr>
        <p:spPr>
          <a:xfrm>
            <a:off x="1738812" y="4483862"/>
            <a:ext cx="941069" cy="94615"/>
          </a:xfrm>
          <a:custGeom>
            <a:avLst/>
            <a:gdLst/>
            <a:ahLst/>
            <a:cxnLst/>
            <a:rect l="l" t="t" r="r" b="b"/>
            <a:pathLst>
              <a:path w="941069" h="94614">
                <a:moveTo>
                  <a:pt x="940803" y="0"/>
                </a:moveTo>
                <a:lnTo>
                  <a:pt x="0" y="0"/>
                </a:lnTo>
                <a:lnTo>
                  <a:pt x="0" y="94233"/>
                </a:lnTo>
                <a:lnTo>
                  <a:pt x="940803" y="94233"/>
                </a:lnTo>
                <a:lnTo>
                  <a:pt x="940803" y="0"/>
                </a:lnTo>
                <a:close/>
              </a:path>
            </a:pathLst>
          </a:custGeom>
          <a:solidFill>
            <a:srgbClr val="01576C"/>
          </a:solidFill>
        </p:spPr>
        <p:txBody>
          <a:bodyPr wrap="square" lIns="0" tIns="0" rIns="0" bIns="0" rtlCol="0"/>
          <a:lstStyle/>
          <a:p/>
        </p:txBody>
      </p:sp>
      <p:sp>
        <p:nvSpPr>
          <p:cNvPr id="55" name="object 29"/>
          <p:cNvSpPr/>
          <p:nvPr/>
        </p:nvSpPr>
        <p:spPr>
          <a:xfrm>
            <a:off x="1738812" y="4625341"/>
            <a:ext cx="941069" cy="94615"/>
          </a:xfrm>
          <a:custGeom>
            <a:avLst/>
            <a:gdLst/>
            <a:ahLst/>
            <a:cxnLst/>
            <a:rect l="l" t="t" r="r" b="b"/>
            <a:pathLst>
              <a:path w="941069" h="94614">
                <a:moveTo>
                  <a:pt x="940803" y="0"/>
                </a:moveTo>
                <a:lnTo>
                  <a:pt x="0" y="0"/>
                </a:lnTo>
                <a:lnTo>
                  <a:pt x="0" y="94234"/>
                </a:lnTo>
                <a:lnTo>
                  <a:pt x="940803" y="94234"/>
                </a:lnTo>
                <a:lnTo>
                  <a:pt x="940803" y="0"/>
                </a:lnTo>
                <a:close/>
              </a:path>
            </a:pathLst>
          </a:custGeom>
          <a:solidFill>
            <a:srgbClr val="01576C"/>
          </a:solidFill>
        </p:spPr>
        <p:txBody>
          <a:bodyPr wrap="square" lIns="0" tIns="0" rIns="0" bIns="0" rtlCol="0"/>
          <a:lstStyle/>
          <a:p/>
        </p:txBody>
      </p:sp>
      <p:sp>
        <p:nvSpPr>
          <p:cNvPr id="56" name="object 30"/>
          <p:cNvSpPr/>
          <p:nvPr/>
        </p:nvSpPr>
        <p:spPr>
          <a:xfrm>
            <a:off x="1738812" y="4749039"/>
            <a:ext cx="941069" cy="94615"/>
          </a:xfrm>
          <a:custGeom>
            <a:avLst/>
            <a:gdLst/>
            <a:ahLst/>
            <a:cxnLst/>
            <a:rect l="l" t="t" r="r" b="b"/>
            <a:pathLst>
              <a:path w="941069" h="94614">
                <a:moveTo>
                  <a:pt x="940803" y="0"/>
                </a:moveTo>
                <a:lnTo>
                  <a:pt x="0" y="0"/>
                </a:lnTo>
                <a:lnTo>
                  <a:pt x="0" y="94234"/>
                </a:lnTo>
                <a:lnTo>
                  <a:pt x="940803" y="94234"/>
                </a:lnTo>
                <a:lnTo>
                  <a:pt x="940803" y="0"/>
                </a:lnTo>
                <a:close/>
              </a:path>
            </a:pathLst>
          </a:custGeom>
          <a:solidFill>
            <a:srgbClr val="01576C"/>
          </a:solidFill>
        </p:spPr>
        <p:txBody>
          <a:bodyPr wrap="square" lIns="0" tIns="0" rIns="0" bIns="0" rtlCol="0"/>
          <a:lstStyle/>
          <a:p/>
        </p:txBody>
      </p:sp>
      <p:sp>
        <p:nvSpPr>
          <p:cNvPr id="57" name="object 31"/>
          <p:cNvSpPr/>
          <p:nvPr/>
        </p:nvSpPr>
        <p:spPr>
          <a:xfrm>
            <a:off x="1738812" y="4890516"/>
            <a:ext cx="941069" cy="94615"/>
          </a:xfrm>
          <a:custGeom>
            <a:avLst/>
            <a:gdLst/>
            <a:ahLst/>
            <a:cxnLst/>
            <a:rect l="l" t="t" r="r" b="b"/>
            <a:pathLst>
              <a:path w="941069" h="94614">
                <a:moveTo>
                  <a:pt x="940803" y="0"/>
                </a:moveTo>
                <a:lnTo>
                  <a:pt x="0" y="0"/>
                </a:lnTo>
                <a:lnTo>
                  <a:pt x="0" y="94233"/>
                </a:lnTo>
                <a:lnTo>
                  <a:pt x="940803" y="94233"/>
                </a:lnTo>
                <a:lnTo>
                  <a:pt x="940803" y="0"/>
                </a:lnTo>
                <a:close/>
              </a:path>
            </a:pathLst>
          </a:custGeom>
          <a:solidFill>
            <a:srgbClr val="01576C"/>
          </a:solidFill>
        </p:spPr>
        <p:txBody>
          <a:bodyPr wrap="square" lIns="0" tIns="0" rIns="0" bIns="0" rtlCol="0"/>
          <a:lstStyle/>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 roles and responsibilities—product owner</a:t>
            </a:r>
            <a:br>
              <a:rPr lang="en-US" smtClean="0"/>
            </a:br>
            <a:endParaRPr lang="en-US" dirty="0"/>
          </a:p>
        </p:txBody>
      </p:sp>
      <p:pic>
        <p:nvPicPr>
          <p:cNvPr id="10242" name="Picture 2" descr="C:\Users\AMRUT-LAPPY\Desktop\3.JPG"/>
          <p:cNvPicPr>
            <a:picLocks noChangeAspect="1" noChangeArrowheads="1"/>
          </p:cNvPicPr>
          <p:nvPr/>
        </p:nvPicPr>
        <p:blipFill>
          <a:blip r:embed="rId1"/>
          <a:srcRect/>
          <a:stretch>
            <a:fillRect/>
          </a:stretch>
        </p:blipFill>
        <p:spPr bwMode="auto">
          <a:xfrm>
            <a:off x="1905000" y="1876426"/>
            <a:ext cx="6553200" cy="4067175"/>
          </a:xfrm>
          <a:prstGeom prst="rect">
            <a:avLst/>
          </a:prstGeom>
          <a:noFill/>
        </p:spPr>
      </p:pic>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 roles and responsibilities—the team</a:t>
            </a:r>
            <a:br>
              <a:rPr lang="en-US" smtClean="0"/>
            </a:br>
            <a:endParaRPr lang="en-US" dirty="0"/>
          </a:p>
        </p:txBody>
      </p:sp>
      <p:sp>
        <p:nvSpPr>
          <p:cNvPr id="14" name="object 10"/>
          <p:cNvSpPr/>
          <p:nvPr/>
        </p:nvSpPr>
        <p:spPr>
          <a:xfrm>
            <a:off x="3453130" y="1981200"/>
            <a:ext cx="6300470" cy="1117600"/>
          </a:xfrm>
          <a:custGeom>
            <a:avLst/>
            <a:gdLst/>
            <a:ahLst/>
            <a:cxnLst/>
            <a:rect l="l" t="t" r="r" b="b"/>
            <a:pathLst>
              <a:path w="6605270" h="1117600">
                <a:moveTo>
                  <a:pt x="6605016" y="0"/>
                </a:moveTo>
                <a:lnTo>
                  <a:pt x="334391" y="0"/>
                </a:lnTo>
                <a:lnTo>
                  <a:pt x="0" y="558546"/>
                </a:lnTo>
                <a:lnTo>
                  <a:pt x="334391" y="1117092"/>
                </a:lnTo>
                <a:lnTo>
                  <a:pt x="6605016" y="1117092"/>
                </a:lnTo>
                <a:lnTo>
                  <a:pt x="6605016" y="0"/>
                </a:lnTo>
                <a:close/>
              </a:path>
            </a:pathLst>
          </a:custGeom>
          <a:solidFill>
            <a:srgbClr val="F1F1F1"/>
          </a:solidFill>
        </p:spPr>
        <p:txBody>
          <a:bodyPr wrap="square" lIns="0" tIns="0" rIns="0" bIns="0" rtlCol="0"/>
          <a:lstStyle/>
          <a:p/>
        </p:txBody>
      </p:sp>
      <p:sp>
        <p:nvSpPr>
          <p:cNvPr id="15" name="object 11"/>
          <p:cNvSpPr txBox="1"/>
          <p:nvPr/>
        </p:nvSpPr>
        <p:spPr>
          <a:xfrm>
            <a:off x="3954271" y="2132967"/>
            <a:ext cx="5732780" cy="793115"/>
          </a:xfrm>
          <a:prstGeom prst="rect">
            <a:avLst/>
          </a:prstGeom>
        </p:spPr>
        <p:txBody>
          <a:bodyPr vert="horz" wrap="square" lIns="0" tIns="0" rIns="0" bIns="0" rtlCol="0">
            <a:spAutoFit/>
          </a:bodyPr>
          <a:lstStyle/>
          <a:p>
            <a:pPr marL="297180" indent="-284480">
              <a:lnSpc>
                <a:spcPts val="2055"/>
              </a:lnSpc>
              <a:buFont typeface="Wingdings" panose="05000000000000000000"/>
              <a:buChar char=""/>
              <a:tabLst>
                <a:tab pos="297815" algn="l"/>
              </a:tabLst>
            </a:pPr>
            <a:r>
              <a:rPr spc="-5" dirty="0">
                <a:latin typeface="Calibri"/>
                <a:cs typeface="Calibri"/>
              </a:rPr>
              <a:t>Can be shared with other teams (but it is </a:t>
            </a:r>
            <a:r>
              <a:rPr spc="-15" dirty="0">
                <a:latin typeface="Calibri"/>
                <a:cs typeface="Calibri"/>
              </a:rPr>
              <a:t>better </a:t>
            </a:r>
            <a:r>
              <a:rPr dirty="0">
                <a:latin typeface="Calibri"/>
                <a:cs typeface="Calibri"/>
              </a:rPr>
              <a:t>when</a:t>
            </a:r>
            <a:r>
              <a:rPr spc="100" dirty="0">
                <a:latin typeface="Calibri"/>
                <a:cs typeface="Calibri"/>
              </a:rPr>
              <a:t> </a:t>
            </a:r>
            <a:r>
              <a:rPr spc="-5" dirty="0">
                <a:latin typeface="Calibri"/>
                <a:cs typeface="Calibri"/>
              </a:rPr>
              <a:t>not)</a:t>
            </a:r>
            <a:endParaRPr>
              <a:latin typeface="Calibri"/>
              <a:cs typeface="Calibri"/>
            </a:endParaRPr>
          </a:p>
          <a:p>
            <a:pPr marL="297180" indent="-284480">
              <a:lnSpc>
                <a:spcPts val="1945"/>
              </a:lnSpc>
              <a:buFont typeface="Wingdings" panose="05000000000000000000"/>
              <a:buChar char=""/>
              <a:tabLst>
                <a:tab pos="297815" algn="l"/>
              </a:tabLst>
            </a:pPr>
            <a:r>
              <a:rPr spc="-5" dirty="0">
                <a:latin typeface="Calibri"/>
                <a:cs typeface="Calibri"/>
              </a:rPr>
              <a:t>Can change between Sprints (but </a:t>
            </a:r>
            <a:r>
              <a:rPr spc="-15" dirty="0">
                <a:latin typeface="Calibri"/>
                <a:cs typeface="Calibri"/>
              </a:rPr>
              <a:t>better </a:t>
            </a:r>
            <a:r>
              <a:rPr dirty="0">
                <a:latin typeface="Calibri"/>
                <a:cs typeface="Calibri"/>
              </a:rPr>
              <a:t>when </a:t>
            </a:r>
            <a:r>
              <a:rPr spc="-5" dirty="0">
                <a:latin typeface="Calibri"/>
                <a:cs typeface="Calibri"/>
              </a:rPr>
              <a:t>they</a:t>
            </a:r>
            <a:r>
              <a:rPr spc="120" dirty="0">
                <a:latin typeface="Calibri"/>
                <a:cs typeface="Calibri"/>
              </a:rPr>
              <a:t> </a:t>
            </a:r>
            <a:r>
              <a:rPr spc="-5" dirty="0">
                <a:latin typeface="Calibri"/>
                <a:cs typeface="Calibri"/>
              </a:rPr>
              <a:t>don’t)</a:t>
            </a:r>
            <a:endParaRPr>
              <a:latin typeface="Calibri"/>
              <a:cs typeface="Calibri"/>
            </a:endParaRPr>
          </a:p>
          <a:p>
            <a:pPr marL="297180" indent="-284480">
              <a:lnSpc>
                <a:spcPts val="2050"/>
              </a:lnSpc>
              <a:buFont typeface="Wingdings" panose="05000000000000000000"/>
              <a:buChar char=""/>
              <a:tabLst>
                <a:tab pos="297815" algn="l"/>
              </a:tabLst>
            </a:pPr>
            <a:r>
              <a:rPr spc="-5" dirty="0">
                <a:latin typeface="Calibri"/>
                <a:cs typeface="Calibri"/>
              </a:rPr>
              <a:t>Can be </a:t>
            </a:r>
            <a:r>
              <a:rPr spc="-10" dirty="0">
                <a:latin typeface="Calibri"/>
                <a:cs typeface="Calibri"/>
              </a:rPr>
              <a:t>distributed </a:t>
            </a:r>
            <a:r>
              <a:rPr spc="-5" dirty="0">
                <a:latin typeface="Calibri"/>
                <a:cs typeface="Calibri"/>
              </a:rPr>
              <a:t>(but </a:t>
            </a:r>
            <a:r>
              <a:rPr spc="-15" dirty="0">
                <a:latin typeface="Calibri"/>
                <a:cs typeface="Calibri"/>
              </a:rPr>
              <a:t>better </a:t>
            </a:r>
            <a:r>
              <a:rPr dirty="0">
                <a:latin typeface="Calibri"/>
                <a:cs typeface="Calibri"/>
              </a:rPr>
              <a:t>when</a:t>
            </a:r>
            <a:r>
              <a:rPr spc="80" dirty="0">
                <a:latin typeface="Calibri"/>
                <a:cs typeface="Calibri"/>
              </a:rPr>
              <a:t> </a:t>
            </a:r>
            <a:r>
              <a:rPr spc="-10" dirty="0">
                <a:latin typeface="Calibri"/>
                <a:cs typeface="Calibri"/>
              </a:rPr>
              <a:t>collocated)</a:t>
            </a:r>
            <a:endParaRPr>
              <a:latin typeface="Calibri"/>
              <a:cs typeface="Calibri"/>
            </a:endParaRPr>
          </a:p>
        </p:txBody>
      </p:sp>
      <p:sp>
        <p:nvSpPr>
          <p:cNvPr id="16" name="object 13"/>
          <p:cNvSpPr/>
          <p:nvPr/>
        </p:nvSpPr>
        <p:spPr>
          <a:xfrm>
            <a:off x="3453130" y="4415030"/>
            <a:ext cx="6300470" cy="1137285"/>
          </a:xfrm>
          <a:custGeom>
            <a:avLst/>
            <a:gdLst/>
            <a:ahLst/>
            <a:cxnLst/>
            <a:rect l="l" t="t" r="r" b="b"/>
            <a:pathLst>
              <a:path w="6605270" h="1137285">
                <a:moveTo>
                  <a:pt x="6605016" y="0"/>
                </a:moveTo>
                <a:lnTo>
                  <a:pt x="409575" y="0"/>
                </a:lnTo>
                <a:lnTo>
                  <a:pt x="0" y="568452"/>
                </a:lnTo>
                <a:lnTo>
                  <a:pt x="409575" y="1136904"/>
                </a:lnTo>
                <a:lnTo>
                  <a:pt x="6605016" y="1136904"/>
                </a:lnTo>
                <a:lnTo>
                  <a:pt x="6605016" y="0"/>
                </a:lnTo>
                <a:close/>
              </a:path>
            </a:pathLst>
          </a:custGeom>
          <a:solidFill>
            <a:srgbClr val="F1F1F1"/>
          </a:solidFill>
        </p:spPr>
        <p:txBody>
          <a:bodyPr wrap="square" lIns="0" tIns="0" rIns="0" bIns="0" rtlCol="0"/>
          <a:lstStyle/>
          <a:p/>
        </p:txBody>
      </p:sp>
      <p:sp>
        <p:nvSpPr>
          <p:cNvPr id="17" name="object 15"/>
          <p:cNvSpPr txBox="1"/>
          <p:nvPr/>
        </p:nvSpPr>
        <p:spPr>
          <a:xfrm>
            <a:off x="3979290" y="4836924"/>
            <a:ext cx="5486400" cy="276999"/>
          </a:xfrm>
          <a:prstGeom prst="rect">
            <a:avLst/>
          </a:prstGeom>
        </p:spPr>
        <p:txBody>
          <a:bodyPr vert="horz" wrap="square" lIns="0" tIns="0" rIns="0" bIns="0" rtlCol="0">
            <a:spAutoFit/>
          </a:bodyPr>
          <a:lstStyle/>
          <a:p>
            <a:pPr marL="299085" indent="-286385">
              <a:buFont typeface="Wingdings" panose="05000000000000000000"/>
              <a:buChar char=""/>
              <a:tabLst>
                <a:tab pos="299720" algn="l"/>
              </a:tabLst>
            </a:pPr>
            <a:r>
              <a:rPr spc="-40" dirty="0">
                <a:latin typeface="Calibri"/>
                <a:cs typeface="Calibri"/>
              </a:rPr>
              <a:t>Team </a:t>
            </a:r>
            <a:r>
              <a:rPr spc="-5" dirty="0">
                <a:latin typeface="Calibri"/>
                <a:cs typeface="Calibri"/>
              </a:rPr>
              <a:t>manages itself </a:t>
            </a:r>
            <a:r>
              <a:rPr spc="-10" dirty="0">
                <a:latin typeface="Calibri"/>
                <a:cs typeface="Calibri"/>
              </a:rPr>
              <a:t>to </a:t>
            </a:r>
            <a:r>
              <a:rPr spc="-5" dirty="0">
                <a:latin typeface="Calibri"/>
                <a:cs typeface="Calibri"/>
              </a:rPr>
              <a:t>achieve </a:t>
            </a:r>
            <a:r>
              <a:rPr dirty="0">
                <a:latin typeface="Calibri"/>
                <a:cs typeface="Calibri"/>
              </a:rPr>
              <a:t>the </a:t>
            </a:r>
            <a:r>
              <a:rPr spc="-5" dirty="0">
                <a:latin typeface="Calibri"/>
                <a:cs typeface="Calibri"/>
              </a:rPr>
              <a:t>Sprint</a:t>
            </a:r>
            <a:r>
              <a:rPr spc="55" dirty="0">
                <a:latin typeface="Calibri"/>
                <a:cs typeface="Calibri"/>
              </a:rPr>
              <a:t> </a:t>
            </a:r>
            <a:r>
              <a:rPr spc="-5" dirty="0">
                <a:latin typeface="Calibri"/>
                <a:cs typeface="Calibri"/>
              </a:rPr>
              <a:t>commitment.</a:t>
            </a:r>
            <a:endParaRPr>
              <a:latin typeface="Calibri"/>
              <a:cs typeface="Calibri"/>
            </a:endParaRPr>
          </a:p>
        </p:txBody>
      </p:sp>
      <p:sp>
        <p:nvSpPr>
          <p:cNvPr id="18" name="object 18"/>
          <p:cNvSpPr/>
          <p:nvPr/>
        </p:nvSpPr>
        <p:spPr>
          <a:xfrm>
            <a:off x="3453130" y="3206496"/>
            <a:ext cx="6300470" cy="1087120"/>
          </a:xfrm>
          <a:custGeom>
            <a:avLst/>
            <a:gdLst/>
            <a:ahLst/>
            <a:cxnLst/>
            <a:rect l="l" t="t" r="r" b="b"/>
            <a:pathLst>
              <a:path w="6605270" h="1087120">
                <a:moveTo>
                  <a:pt x="6605016" y="0"/>
                </a:moveTo>
                <a:lnTo>
                  <a:pt x="372872" y="0"/>
                </a:lnTo>
                <a:lnTo>
                  <a:pt x="0" y="543306"/>
                </a:lnTo>
                <a:lnTo>
                  <a:pt x="372872" y="1086612"/>
                </a:lnTo>
                <a:lnTo>
                  <a:pt x="6605016" y="1086612"/>
                </a:lnTo>
                <a:lnTo>
                  <a:pt x="6605016" y="0"/>
                </a:lnTo>
                <a:close/>
              </a:path>
            </a:pathLst>
          </a:custGeom>
          <a:solidFill>
            <a:srgbClr val="F1F1F1"/>
          </a:solidFill>
        </p:spPr>
        <p:txBody>
          <a:bodyPr wrap="square" lIns="0" tIns="0" rIns="0" bIns="0" rtlCol="0"/>
          <a:lstStyle/>
          <a:p/>
        </p:txBody>
      </p:sp>
      <p:sp>
        <p:nvSpPr>
          <p:cNvPr id="19" name="object 19"/>
          <p:cNvSpPr txBox="1"/>
          <p:nvPr/>
        </p:nvSpPr>
        <p:spPr>
          <a:xfrm>
            <a:off x="3938778" y="3241040"/>
            <a:ext cx="5661025" cy="1007744"/>
          </a:xfrm>
          <a:prstGeom prst="rect">
            <a:avLst/>
          </a:prstGeom>
        </p:spPr>
        <p:txBody>
          <a:bodyPr vert="horz" wrap="square" lIns="0" tIns="0" rIns="0" bIns="0" rtlCol="0">
            <a:spAutoFit/>
          </a:bodyPr>
          <a:lstStyle/>
          <a:p>
            <a:pPr marL="299085" marR="5080" indent="-286385">
              <a:lnSpc>
                <a:spcPts val="1940"/>
              </a:lnSpc>
              <a:buFont typeface="Wingdings" panose="05000000000000000000"/>
              <a:buChar char=""/>
              <a:tabLst>
                <a:tab pos="299720" algn="l"/>
              </a:tabLst>
            </a:pPr>
            <a:r>
              <a:rPr spc="-5" dirty="0">
                <a:latin typeface="Calibri"/>
                <a:cs typeface="Calibri"/>
              </a:rPr>
              <a:t>Possesses </a:t>
            </a:r>
            <a:r>
              <a:rPr dirty="0">
                <a:latin typeface="Calibri"/>
                <a:cs typeface="Calibri"/>
              </a:rPr>
              <a:t>all the </a:t>
            </a:r>
            <a:r>
              <a:rPr spc="-5" dirty="0">
                <a:latin typeface="Calibri"/>
                <a:cs typeface="Calibri"/>
              </a:rPr>
              <a:t>skills necessary </a:t>
            </a:r>
            <a:r>
              <a:rPr spc="-10" dirty="0">
                <a:latin typeface="Calibri"/>
                <a:cs typeface="Calibri"/>
              </a:rPr>
              <a:t>to produce </a:t>
            </a:r>
            <a:r>
              <a:rPr dirty="0">
                <a:latin typeface="Calibri"/>
                <a:cs typeface="Calibri"/>
              </a:rPr>
              <a:t>an </a:t>
            </a:r>
            <a:r>
              <a:rPr spc="-10" dirty="0">
                <a:latin typeface="Calibri"/>
                <a:cs typeface="Calibri"/>
              </a:rPr>
              <a:t>increment  </a:t>
            </a:r>
            <a:r>
              <a:rPr spc="-5" dirty="0">
                <a:latin typeface="Calibri"/>
                <a:cs typeface="Calibri"/>
              </a:rPr>
              <a:t>of </a:t>
            </a:r>
            <a:r>
              <a:rPr spc="-10" dirty="0">
                <a:latin typeface="Calibri"/>
                <a:cs typeface="Calibri"/>
              </a:rPr>
              <a:t>potentially </a:t>
            </a:r>
            <a:r>
              <a:rPr spc="-5" dirty="0">
                <a:latin typeface="Calibri"/>
                <a:cs typeface="Calibri"/>
              </a:rPr>
              <a:t>shippable</a:t>
            </a:r>
            <a:r>
              <a:rPr spc="45" dirty="0">
                <a:latin typeface="Calibri"/>
                <a:cs typeface="Calibri"/>
              </a:rPr>
              <a:t> </a:t>
            </a:r>
            <a:r>
              <a:rPr spc="-10" dirty="0">
                <a:latin typeface="Calibri"/>
                <a:cs typeface="Calibri"/>
              </a:rPr>
              <a:t>product</a:t>
            </a:r>
            <a:endParaRPr>
              <a:latin typeface="Calibri"/>
              <a:cs typeface="Calibri"/>
            </a:endParaRPr>
          </a:p>
          <a:p>
            <a:pPr marL="299085" marR="272415" indent="-286385">
              <a:lnSpc>
                <a:spcPts val="1940"/>
              </a:lnSpc>
              <a:spcBef>
                <a:spcPts val="5"/>
              </a:spcBef>
              <a:buFont typeface="Wingdings" panose="05000000000000000000"/>
              <a:buChar char=""/>
              <a:tabLst>
                <a:tab pos="299720" algn="l"/>
              </a:tabLst>
            </a:pPr>
            <a:r>
              <a:rPr spc="-40" dirty="0">
                <a:latin typeface="Calibri"/>
                <a:cs typeface="Calibri"/>
              </a:rPr>
              <a:t>Team </a:t>
            </a:r>
            <a:r>
              <a:rPr spc="-20" dirty="0">
                <a:latin typeface="Calibri"/>
                <a:cs typeface="Calibri"/>
              </a:rPr>
              <a:t>takes </a:t>
            </a:r>
            <a:r>
              <a:rPr spc="-5" dirty="0">
                <a:latin typeface="Calibri"/>
                <a:cs typeface="Calibri"/>
              </a:rPr>
              <a:t>on </a:t>
            </a:r>
            <a:r>
              <a:rPr spc="-10" dirty="0">
                <a:latin typeface="Calibri"/>
                <a:cs typeface="Calibri"/>
              </a:rPr>
              <a:t>tasks </a:t>
            </a:r>
            <a:r>
              <a:rPr spc="-5" dirty="0">
                <a:latin typeface="Calibri"/>
                <a:cs typeface="Calibri"/>
              </a:rPr>
              <a:t>based on skills, not </a:t>
            </a:r>
            <a:r>
              <a:rPr spc="-10" dirty="0">
                <a:latin typeface="Calibri"/>
                <a:cs typeface="Calibri"/>
              </a:rPr>
              <a:t>just </a:t>
            </a:r>
            <a:r>
              <a:rPr dirty="0">
                <a:latin typeface="Calibri"/>
                <a:cs typeface="Calibri"/>
              </a:rPr>
              <a:t>the </a:t>
            </a:r>
            <a:r>
              <a:rPr spc="-5" dirty="0">
                <a:latin typeface="Calibri"/>
                <a:cs typeface="Calibri"/>
              </a:rPr>
              <a:t>official  </a:t>
            </a:r>
            <a:r>
              <a:rPr spc="-55" dirty="0">
                <a:latin typeface="Calibri"/>
                <a:cs typeface="Calibri"/>
              </a:rPr>
              <a:t>“role”.</a:t>
            </a:r>
            <a:endParaRPr>
              <a:latin typeface="Calibri"/>
              <a:cs typeface="Calibri"/>
            </a:endParaRPr>
          </a:p>
        </p:txBody>
      </p:sp>
      <p:sp>
        <p:nvSpPr>
          <p:cNvPr id="20" name="object 20"/>
          <p:cNvSpPr txBox="1"/>
          <p:nvPr/>
        </p:nvSpPr>
        <p:spPr>
          <a:xfrm>
            <a:off x="1861820" y="4433316"/>
            <a:ext cx="1795780" cy="682524"/>
          </a:xfrm>
          <a:prstGeom prst="rect">
            <a:avLst/>
          </a:prstGeom>
          <a:solidFill>
            <a:srgbClr val="EF4E37"/>
          </a:solidFill>
        </p:spPr>
        <p:txBody>
          <a:bodyPr vert="horz" wrap="square" lIns="0" tIns="5363" rIns="0" bIns="0" rtlCol="0">
            <a:spAutoFit/>
          </a:bodyPr>
          <a:lstStyle/>
          <a:p>
            <a:pPr>
              <a:spcBef>
                <a:spcPts val="40"/>
              </a:spcBef>
            </a:pPr>
            <a:endParaRPr sz="2400">
              <a:latin typeface="Times New Roman" panose="02020803070505020304"/>
              <a:cs typeface="Times New Roman" panose="02020803070505020304"/>
            </a:endParaRPr>
          </a:p>
          <a:p>
            <a:pPr marL="130175"/>
            <a:r>
              <a:rPr sz="2000" b="1" spc="-5" dirty="0">
                <a:solidFill>
                  <a:srgbClr val="FFFFFF"/>
                </a:solidFill>
                <a:latin typeface="Calibri"/>
                <a:cs typeface="Calibri"/>
              </a:rPr>
              <a:t>Self-managing</a:t>
            </a:r>
            <a:endParaRPr sz="2000">
              <a:latin typeface="Calibri"/>
              <a:cs typeface="Calibri"/>
            </a:endParaRPr>
          </a:p>
        </p:txBody>
      </p:sp>
      <p:sp>
        <p:nvSpPr>
          <p:cNvPr id="21" name="object 21"/>
          <p:cNvSpPr txBox="1"/>
          <p:nvPr/>
        </p:nvSpPr>
        <p:spPr>
          <a:xfrm>
            <a:off x="1828800" y="1999489"/>
            <a:ext cx="1795780" cy="853716"/>
          </a:xfrm>
          <a:prstGeom prst="rect">
            <a:avLst/>
          </a:prstGeom>
          <a:solidFill>
            <a:srgbClr val="A70354"/>
          </a:solidFill>
        </p:spPr>
        <p:txBody>
          <a:bodyPr vert="horz" wrap="square" lIns="0" tIns="2180" rIns="0" bIns="0" rtlCol="0">
            <a:spAutoFit/>
          </a:bodyPr>
          <a:lstStyle/>
          <a:p>
            <a:pPr>
              <a:spcBef>
                <a:spcPts val="15"/>
              </a:spcBef>
            </a:pPr>
            <a:endParaRPr sz="1700">
              <a:latin typeface="Times New Roman" panose="02020803070505020304"/>
              <a:cs typeface="Times New Roman" panose="02020803070505020304"/>
            </a:endParaRPr>
          </a:p>
          <a:p>
            <a:pPr marL="218440">
              <a:lnSpc>
                <a:spcPts val="2280"/>
              </a:lnSpc>
            </a:pPr>
            <a:r>
              <a:rPr sz="2000" b="1" dirty="0">
                <a:solidFill>
                  <a:srgbClr val="FFFFFF"/>
                </a:solidFill>
                <a:latin typeface="Calibri"/>
                <a:cs typeface="Calibri"/>
              </a:rPr>
              <a:t>7 people</a:t>
            </a:r>
            <a:r>
              <a:rPr sz="2000" b="1" spc="-105" dirty="0">
                <a:solidFill>
                  <a:srgbClr val="FFFFFF"/>
                </a:solidFill>
                <a:latin typeface="Calibri"/>
                <a:cs typeface="Calibri"/>
              </a:rPr>
              <a:t> </a:t>
            </a:r>
            <a:r>
              <a:rPr sz="2000" b="1" dirty="0">
                <a:solidFill>
                  <a:srgbClr val="FFFFFF"/>
                </a:solidFill>
                <a:latin typeface="Calibri"/>
                <a:cs typeface="Calibri"/>
              </a:rPr>
              <a:t>+</a:t>
            </a:r>
            <a:endParaRPr sz="2000">
              <a:latin typeface="Calibri"/>
              <a:cs typeface="Calibri"/>
            </a:endParaRPr>
          </a:p>
          <a:p>
            <a:pPr marL="218440">
              <a:lnSpc>
                <a:spcPts val="2280"/>
              </a:lnSpc>
            </a:pPr>
            <a:r>
              <a:rPr sz="2000" b="1" dirty="0">
                <a:solidFill>
                  <a:srgbClr val="FFFFFF"/>
                </a:solidFill>
                <a:latin typeface="Calibri"/>
                <a:cs typeface="Calibri"/>
              </a:rPr>
              <a:t>or –</a:t>
            </a:r>
            <a:r>
              <a:rPr sz="2000" b="1" spc="-110" dirty="0">
                <a:solidFill>
                  <a:srgbClr val="FFFFFF"/>
                </a:solidFill>
                <a:latin typeface="Calibri"/>
                <a:cs typeface="Calibri"/>
              </a:rPr>
              <a:t> </a:t>
            </a:r>
            <a:r>
              <a:rPr sz="2000" b="1" dirty="0">
                <a:solidFill>
                  <a:srgbClr val="FFFFFF"/>
                </a:solidFill>
                <a:latin typeface="Calibri"/>
                <a:cs typeface="Calibri"/>
              </a:rPr>
              <a:t>2</a:t>
            </a:r>
            <a:endParaRPr sz="2000">
              <a:latin typeface="Calibri"/>
              <a:cs typeface="Calibri"/>
            </a:endParaRPr>
          </a:p>
        </p:txBody>
      </p:sp>
      <p:sp>
        <p:nvSpPr>
          <p:cNvPr id="22" name="object 22"/>
          <p:cNvSpPr txBox="1"/>
          <p:nvPr/>
        </p:nvSpPr>
        <p:spPr>
          <a:xfrm>
            <a:off x="1861820" y="3211068"/>
            <a:ext cx="1795780" cy="834930"/>
          </a:xfrm>
          <a:prstGeom prst="rect">
            <a:avLst/>
          </a:prstGeom>
          <a:solidFill>
            <a:srgbClr val="001F5F"/>
          </a:solidFill>
        </p:spPr>
        <p:txBody>
          <a:bodyPr vert="horz" wrap="square" lIns="0" tIns="1355" rIns="0" bIns="0" rtlCol="0">
            <a:spAutoFit/>
          </a:bodyPr>
          <a:lstStyle/>
          <a:p>
            <a:pPr>
              <a:spcBef>
                <a:spcPts val="10"/>
              </a:spcBef>
            </a:pPr>
            <a:endParaRPr sz="1750">
              <a:latin typeface="Times New Roman" panose="02020803070505020304"/>
              <a:cs typeface="Times New Roman" panose="02020803070505020304"/>
            </a:endParaRPr>
          </a:p>
          <a:p>
            <a:pPr marL="218440" marR="494665">
              <a:lnSpc>
                <a:spcPts val="2160"/>
              </a:lnSpc>
            </a:pPr>
            <a:r>
              <a:rPr sz="2000" b="1" spc="-5" dirty="0">
                <a:solidFill>
                  <a:srgbClr val="FFFFFF"/>
                </a:solidFill>
                <a:latin typeface="Calibri"/>
                <a:cs typeface="Calibri"/>
              </a:rPr>
              <a:t>Cross-  f</a:t>
            </a:r>
            <a:r>
              <a:rPr sz="2000" b="1" dirty="0">
                <a:solidFill>
                  <a:srgbClr val="FFFFFF"/>
                </a:solidFill>
                <a:latin typeface="Calibri"/>
                <a:cs typeface="Calibri"/>
              </a:rPr>
              <a:t>unctional</a:t>
            </a:r>
            <a:endParaRPr sz="200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SDLC Phases</a:t>
            </a:r>
            <a:endParaRPr lang="en-IN" dirty="0"/>
          </a:p>
        </p:txBody>
      </p:sp>
      <p:sp>
        <p:nvSpPr>
          <p:cNvPr id="4" name="Rectangle 3"/>
          <p:cNvSpPr>
            <a:spLocks noChangeArrowheads="1"/>
          </p:cNvSpPr>
          <p:nvPr/>
        </p:nvSpPr>
        <p:spPr bwMode="auto">
          <a:xfrm>
            <a:off x="1866900" y="1866900"/>
            <a:ext cx="1371600" cy="304800"/>
          </a:xfrm>
          <a:prstGeom prst="rect">
            <a:avLst/>
          </a:prstGeom>
          <a:solidFill>
            <a:srgbClr val="66CCFF"/>
          </a:solidFill>
          <a:ln w="9525">
            <a:solidFill>
              <a:schemeClr val="tx1"/>
            </a:solidFill>
            <a:miter lim="800000"/>
          </a:ln>
        </p:spPr>
        <p:txBody>
          <a:bodyPr wrap="none" anchor="ct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pPr eaLnBrk="1" hangingPunct="1"/>
            <a:r>
              <a:rPr lang="en-US" sz="1400"/>
              <a:t>REQUIREMENT</a:t>
            </a:r>
            <a:endParaRPr lang="en-US" sz="1400"/>
          </a:p>
        </p:txBody>
      </p:sp>
      <p:sp>
        <p:nvSpPr>
          <p:cNvPr id="5" name="Rectangle 4"/>
          <p:cNvSpPr>
            <a:spLocks noChangeArrowheads="1"/>
          </p:cNvSpPr>
          <p:nvPr/>
        </p:nvSpPr>
        <p:spPr bwMode="auto">
          <a:xfrm>
            <a:off x="8877300" y="4686300"/>
            <a:ext cx="1447800" cy="304800"/>
          </a:xfrm>
          <a:prstGeom prst="rect">
            <a:avLst/>
          </a:prstGeom>
          <a:solidFill>
            <a:srgbClr val="66CCFF"/>
          </a:solidFill>
          <a:ln w="9525">
            <a:solidFill>
              <a:schemeClr val="tx1"/>
            </a:solidFill>
            <a:miter lim="800000"/>
          </a:ln>
        </p:spPr>
        <p:txBody>
          <a:bodyPr wrap="none" anchor="ct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pPr eaLnBrk="1" hangingPunct="1"/>
            <a:r>
              <a:rPr lang="en-US" sz="1400"/>
              <a:t>MAINTENANCE</a:t>
            </a:r>
            <a:endParaRPr lang="en-US" sz="1400"/>
          </a:p>
        </p:txBody>
      </p:sp>
      <p:sp>
        <p:nvSpPr>
          <p:cNvPr id="6" name="Rectangle 5"/>
          <p:cNvSpPr>
            <a:spLocks noChangeArrowheads="1"/>
          </p:cNvSpPr>
          <p:nvPr/>
        </p:nvSpPr>
        <p:spPr bwMode="auto">
          <a:xfrm>
            <a:off x="3238500" y="2400300"/>
            <a:ext cx="1371600" cy="457200"/>
          </a:xfrm>
          <a:prstGeom prst="rect">
            <a:avLst/>
          </a:prstGeom>
          <a:solidFill>
            <a:srgbClr val="66CCFF"/>
          </a:solidFill>
          <a:ln w="9525">
            <a:solidFill>
              <a:schemeClr val="tx1"/>
            </a:solidFill>
            <a:miter lim="800000"/>
          </a:ln>
        </p:spPr>
        <p:txBody>
          <a:bodyPr wrap="none" anchor="ct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pPr eaLnBrk="1" hangingPunct="1"/>
            <a:r>
              <a:rPr lang="en-US" sz="1400"/>
              <a:t>FEASIBILITY</a:t>
            </a:r>
            <a:endParaRPr lang="en-US" sz="1400"/>
          </a:p>
          <a:p>
            <a:pPr eaLnBrk="1" hangingPunct="1"/>
            <a:r>
              <a:rPr lang="en-US" sz="1400"/>
              <a:t> STUDY</a:t>
            </a:r>
            <a:endParaRPr lang="en-US" sz="1400"/>
          </a:p>
        </p:txBody>
      </p:sp>
      <p:sp>
        <p:nvSpPr>
          <p:cNvPr id="7" name="Rectangle 6"/>
          <p:cNvSpPr>
            <a:spLocks noChangeArrowheads="1"/>
          </p:cNvSpPr>
          <p:nvPr/>
        </p:nvSpPr>
        <p:spPr bwMode="auto">
          <a:xfrm>
            <a:off x="4686300" y="3086100"/>
            <a:ext cx="1371600" cy="304800"/>
          </a:xfrm>
          <a:prstGeom prst="rect">
            <a:avLst/>
          </a:prstGeom>
          <a:solidFill>
            <a:srgbClr val="66CCFF"/>
          </a:solidFill>
          <a:ln w="9525">
            <a:solidFill>
              <a:schemeClr val="tx1"/>
            </a:solidFill>
            <a:miter lim="800000"/>
          </a:ln>
        </p:spPr>
        <p:txBody>
          <a:bodyPr wrap="none" anchor="ct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pPr eaLnBrk="1" hangingPunct="1"/>
            <a:r>
              <a:rPr lang="en-US" sz="1400"/>
              <a:t>DESIGN</a:t>
            </a:r>
            <a:endParaRPr lang="en-US" sz="1400"/>
          </a:p>
        </p:txBody>
      </p:sp>
      <p:sp>
        <p:nvSpPr>
          <p:cNvPr id="8" name="Rectangle 7"/>
          <p:cNvSpPr>
            <a:spLocks noChangeArrowheads="1"/>
          </p:cNvSpPr>
          <p:nvPr/>
        </p:nvSpPr>
        <p:spPr bwMode="auto">
          <a:xfrm>
            <a:off x="6057900" y="3619500"/>
            <a:ext cx="1447800" cy="304800"/>
          </a:xfrm>
          <a:prstGeom prst="rect">
            <a:avLst/>
          </a:prstGeom>
          <a:solidFill>
            <a:srgbClr val="66CCFF"/>
          </a:solidFill>
          <a:ln w="9525">
            <a:solidFill>
              <a:schemeClr val="tx1"/>
            </a:solidFill>
            <a:miter lim="800000"/>
          </a:ln>
        </p:spPr>
        <p:txBody>
          <a:bodyPr wrap="none" anchor="ct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pPr eaLnBrk="1" hangingPunct="1"/>
            <a:r>
              <a:rPr lang="en-US" sz="1400"/>
              <a:t>CODING</a:t>
            </a:r>
            <a:endParaRPr lang="en-US" sz="1400"/>
          </a:p>
        </p:txBody>
      </p:sp>
      <p:sp>
        <p:nvSpPr>
          <p:cNvPr id="9" name="Rectangle 8"/>
          <p:cNvSpPr>
            <a:spLocks noChangeArrowheads="1"/>
          </p:cNvSpPr>
          <p:nvPr/>
        </p:nvSpPr>
        <p:spPr bwMode="auto">
          <a:xfrm>
            <a:off x="7505700" y="4152900"/>
            <a:ext cx="1371600" cy="304800"/>
          </a:xfrm>
          <a:prstGeom prst="rect">
            <a:avLst/>
          </a:prstGeom>
          <a:solidFill>
            <a:srgbClr val="66CCFF"/>
          </a:solidFill>
          <a:ln w="9525">
            <a:solidFill>
              <a:schemeClr val="tx1"/>
            </a:solidFill>
            <a:miter lim="800000"/>
          </a:ln>
        </p:spPr>
        <p:txBody>
          <a:bodyPr wrap="none" anchor="ct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pPr eaLnBrk="1" hangingPunct="1"/>
            <a:r>
              <a:rPr lang="en-US" sz="1400"/>
              <a:t>TESTING</a:t>
            </a:r>
            <a:endParaRPr lang="en-US" sz="1400"/>
          </a:p>
        </p:txBody>
      </p:sp>
      <p:sp>
        <p:nvSpPr>
          <p:cNvPr id="10" name="Line 12"/>
          <p:cNvSpPr>
            <a:spLocks noChangeShapeType="1"/>
          </p:cNvSpPr>
          <p:nvPr/>
        </p:nvSpPr>
        <p:spPr bwMode="auto">
          <a:xfrm>
            <a:off x="5372100" y="2628900"/>
            <a:ext cx="0" cy="45720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endParaRPr lang="en-IN"/>
          </a:p>
        </p:txBody>
      </p:sp>
      <p:sp>
        <p:nvSpPr>
          <p:cNvPr id="11" name="Line 13"/>
          <p:cNvSpPr>
            <a:spLocks noChangeShapeType="1"/>
          </p:cNvSpPr>
          <p:nvPr/>
        </p:nvSpPr>
        <p:spPr bwMode="auto">
          <a:xfrm>
            <a:off x="6743700" y="3238500"/>
            <a:ext cx="0" cy="38100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endParaRPr lang="en-IN"/>
          </a:p>
        </p:txBody>
      </p:sp>
      <p:sp>
        <p:nvSpPr>
          <p:cNvPr id="12" name="Line 14"/>
          <p:cNvSpPr>
            <a:spLocks noChangeShapeType="1"/>
          </p:cNvSpPr>
          <p:nvPr/>
        </p:nvSpPr>
        <p:spPr bwMode="auto">
          <a:xfrm>
            <a:off x="8191500" y="3771900"/>
            <a:ext cx="0" cy="38100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endParaRPr lang="en-IN"/>
          </a:p>
        </p:txBody>
      </p:sp>
      <p:sp>
        <p:nvSpPr>
          <p:cNvPr id="13" name="Line 17"/>
          <p:cNvSpPr>
            <a:spLocks noChangeShapeType="1"/>
          </p:cNvSpPr>
          <p:nvPr/>
        </p:nvSpPr>
        <p:spPr bwMode="auto">
          <a:xfrm>
            <a:off x="9639300" y="4305300"/>
            <a:ext cx="0" cy="38100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endParaRPr lang="en-IN"/>
          </a:p>
        </p:txBody>
      </p:sp>
      <p:sp>
        <p:nvSpPr>
          <p:cNvPr id="14" name="Line 19"/>
          <p:cNvSpPr>
            <a:spLocks noChangeShapeType="1"/>
          </p:cNvSpPr>
          <p:nvPr/>
        </p:nvSpPr>
        <p:spPr bwMode="auto">
          <a:xfrm flipH="1">
            <a:off x="3848100" y="2019300"/>
            <a:ext cx="0" cy="381000"/>
          </a:xfrm>
          <a:prstGeom prst="line">
            <a:avLst/>
          </a:prstGeom>
          <a:noFill/>
          <a:ln w="9525">
            <a:solidFill>
              <a:schemeClr val="tx2"/>
            </a:solidFill>
            <a:round/>
            <a:tailEnd type="triangle" w="med" len="sm"/>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endParaRPr lang="en-IN"/>
          </a:p>
        </p:txBody>
      </p:sp>
      <p:sp>
        <p:nvSpPr>
          <p:cNvPr id="15" name="Line 28"/>
          <p:cNvSpPr>
            <a:spLocks noChangeShapeType="1"/>
          </p:cNvSpPr>
          <p:nvPr/>
        </p:nvSpPr>
        <p:spPr bwMode="auto">
          <a:xfrm>
            <a:off x="3238500" y="2019300"/>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endParaRPr lang="en-IN"/>
          </a:p>
        </p:txBody>
      </p:sp>
      <p:sp>
        <p:nvSpPr>
          <p:cNvPr id="16" name="Line 29"/>
          <p:cNvSpPr>
            <a:spLocks noChangeShapeType="1"/>
          </p:cNvSpPr>
          <p:nvPr/>
        </p:nvSpPr>
        <p:spPr bwMode="auto">
          <a:xfrm>
            <a:off x="4610100" y="2628900"/>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endParaRPr lang="en-IN"/>
          </a:p>
        </p:txBody>
      </p:sp>
      <p:sp>
        <p:nvSpPr>
          <p:cNvPr id="17" name="Line 30"/>
          <p:cNvSpPr>
            <a:spLocks noChangeShapeType="1"/>
          </p:cNvSpPr>
          <p:nvPr/>
        </p:nvSpPr>
        <p:spPr bwMode="auto">
          <a:xfrm>
            <a:off x="6057900" y="3238500"/>
            <a:ext cx="685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endParaRPr lang="en-IN"/>
          </a:p>
        </p:txBody>
      </p:sp>
      <p:sp>
        <p:nvSpPr>
          <p:cNvPr id="18" name="Line 31"/>
          <p:cNvSpPr>
            <a:spLocks noChangeShapeType="1"/>
          </p:cNvSpPr>
          <p:nvPr/>
        </p:nvSpPr>
        <p:spPr bwMode="auto">
          <a:xfrm>
            <a:off x="7505700" y="3771900"/>
            <a:ext cx="685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endParaRPr lang="en-IN"/>
          </a:p>
        </p:txBody>
      </p:sp>
      <p:sp>
        <p:nvSpPr>
          <p:cNvPr id="19" name="Line 32"/>
          <p:cNvSpPr>
            <a:spLocks noChangeShapeType="1"/>
          </p:cNvSpPr>
          <p:nvPr/>
        </p:nvSpPr>
        <p:spPr bwMode="auto">
          <a:xfrm>
            <a:off x="8877300" y="4305300"/>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Times New Roman" panose="02020803070505020304" pitchFamily="18" charset="0"/>
                <a:ea typeface="+mn-ea"/>
                <a:cs typeface="+mn-cs"/>
              </a:defRPr>
            </a:lvl1pPr>
            <a:lvl2pPr marL="457200" algn="ctr" rtl="0" fontAlgn="base">
              <a:spcBef>
                <a:spcPct val="0"/>
              </a:spcBef>
              <a:spcAft>
                <a:spcPct val="0"/>
              </a:spcAft>
              <a:defRPr kern="1200">
                <a:solidFill>
                  <a:schemeClr val="tx1"/>
                </a:solidFill>
                <a:latin typeface="Times New Roman" panose="02020803070505020304" pitchFamily="18" charset="0"/>
                <a:ea typeface="+mn-ea"/>
                <a:cs typeface="+mn-cs"/>
              </a:defRPr>
            </a:lvl2pPr>
            <a:lvl3pPr marL="914400" algn="ctr" rtl="0" fontAlgn="base">
              <a:spcBef>
                <a:spcPct val="0"/>
              </a:spcBef>
              <a:spcAft>
                <a:spcPct val="0"/>
              </a:spcAft>
              <a:defRPr kern="1200">
                <a:solidFill>
                  <a:schemeClr val="tx1"/>
                </a:solidFill>
                <a:latin typeface="Times New Roman" panose="02020803070505020304" pitchFamily="18" charset="0"/>
                <a:ea typeface="+mn-ea"/>
                <a:cs typeface="+mn-cs"/>
              </a:defRPr>
            </a:lvl3pPr>
            <a:lvl4pPr marL="1371600" algn="ctr" rtl="0" fontAlgn="base">
              <a:spcBef>
                <a:spcPct val="0"/>
              </a:spcBef>
              <a:spcAft>
                <a:spcPct val="0"/>
              </a:spcAft>
              <a:defRPr kern="1200">
                <a:solidFill>
                  <a:schemeClr val="tx1"/>
                </a:solidFill>
                <a:latin typeface="Times New Roman" panose="02020803070505020304" pitchFamily="18" charset="0"/>
                <a:ea typeface="+mn-ea"/>
                <a:cs typeface="+mn-cs"/>
              </a:defRPr>
            </a:lvl4pPr>
            <a:lvl5pPr marL="1828800" algn="ctr" rtl="0" fontAlgn="base">
              <a:spcBef>
                <a:spcPct val="0"/>
              </a:spcBef>
              <a:spcAft>
                <a:spcPct val="0"/>
              </a:spcAft>
              <a:defRPr kern="1200">
                <a:solidFill>
                  <a:schemeClr val="tx1"/>
                </a:solidFill>
                <a:latin typeface="Times New Roman" panose="02020803070505020304" pitchFamily="18" charset="0"/>
                <a:ea typeface="+mn-ea"/>
                <a:cs typeface="+mn-cs"/>
              </a:defRPr>
            </a:lvl5pPr>
            <a:lvl6pPr marL="2286000" algn="l" defTabSz="914400" rtl="0" eaLnBrk="1" latinLnBrk="0" hangingPunct="1">
              <a:defRPr kern="1200">
                <a:solidFill>
                  <a:schemeClr val="tx1"/>
                </a:solidFill>
                <a:latin typeface="Times New Roman" panose="02020803070505020304" pitchFamily="18" charset="0"/>
                <a:ea typeface="+mn-ea"/>
                <a:cs typeface="+mn-cs"/>
              </a:defRPr>
            </a:lvl6pPr>
            <a:lvl7pPr marL="2743200" algn="l" defTabSz="914400" rtl="0" eaLnBrk="1" latinLnBrk="0" hangingPunct="1">
              <a:defRPr kern="1200">
                <a:solidFill>
                  <a:schemeClr val="tx1"/>
                </a:solidFill>
                <a:latin typeface="Times New Roman" panose="02020803070505020304" pitchFamily="18" charset="0"/>
                <a:ea typeface="+mn-ea"/>
                <a:cs typeface="+mn-cs"/>
              </a:defRPr>
            </a:lvl7pPr>
            <a:lvl8pPr marL="3200400" algn="l" defTabSz="914400" rtl="0" eaLnBrk="1" latinLnBrk="0" hangingPunct="1">
              <a:defRPr kern="1200">
                <a:solidFill>
                  <a:schemeClr val="tx1"/>
                </a:solidFill>
                <a:latin typeface="Times New Roman" panose="02020803070505020304" pitchFamily="18" charset="0"/>
                <a:ea typeface="+mn-ea"/>
                <a:cs typeface="+mn-cs"/>
              </a:defRPr>
            </a:lvl8pPr>
            <a:lvl9pPr marL="3657600" algn="l" defTabSz="914400" rtl="0" eaLnBrk="1" latinLnBrk="0" hangingPunct="1">
              <a:defRPr kern="1200">
                <a:solidFill>
                  <a:schemeClr val="tx1"/>
                </a:solidFill>
                <a:latin typeface="Times New Roman" panose="02020803070505020304" pitchFamily="18" charset="0"/>
                <a:ea typeface="+mn-ea"/>
                <a:cs typeface="+mn-cs"/>
              </a:defRPr>
            </a:lvl9pPr>
          </a:lstStyle>
          <a:p>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 Master Roles</a:t>
            </a:r>
            <a:br>
              <a:rPr lang="en-US" smtClean="0"/>
            </a:br>
            <a:endParaRPr lang="en-US" dirty="0"/>
          </a:p>
        </p:txBody>
      </p:sp>
      <p:sp>
        <p:nvSpPr>
          <p:cNvPr id="6" name="object 8"/>
          <p:cNvSpPr/>
          <p:nvPr/>
        </p:nvSpPr>
        <p:spPr>
          <a:xfrm>
            <a:off x="5059681" y="1153542"/>
            <a:ext cx="1783080" cy="437515"/>
          </a:xfrm>
          <a:custGeom>
            <a:avLst/>
            <a:gdLst/>
            <a:ahLst/>
            <a:cxnLst/>
            <a:rect l="l" t="t" r="r" b="b"/>
            <a:pathLst>
              <a:path w="1783079" h="437515">
                <a:moveTo>
                  <a:pt x="0" y="437388"/>
                </a:moveTo>
                <a:lnTo>
                  <a:pt x="1783079" y="437388"/>
                </a:lnTo>
                <a:lnTo>
                  <a:pt x="1783079" y="0"/>
                </a:lnTo>
                <a:lnTo>
                  <a:pt x="0" y="0"/>
                </a:lnTo>
                <a:lnTo>
                  <a:pt x="0" y="437388"/>
                </a:lnTo>
                <a:close/>
              </a:path>
            </a:pathLst>
          </a:custGeom>
          <a:solidFill>
            <a:srgbClr val="001F5F"/>
          </a:solidFill>
        </p:spPr>
        <p:txBody>
          <a:bodyPr wrap="square" lIns="0" tIns="0" rIns="0" bIns="0" rtlCol="0"/>
          <a:lstStyle/>
          <a:p/>
        </p:txBody>
      </p:sp>
      <p:sp>
        <p:nvSpPr>
          <p:cNvPr id="7" name="object 9"/>
          <p:cNvSpPr txBox="1"/>
          <p:nvPr/>
        </p:nvSpPr>
        <p:spPr>
          <a:xfrm>
            <a:off x="5279900" y="1205994"/>
            <a:ext cx="1344295" cy="276999"/>
          </a:xfrm>
          <a:prstGeom prst="rect">
            <a:avLst/>
          </a:prstGeom>
        </p:spPr>
        <p:txBody>
          <a:bodyPr vert="horz" wrap="square" lIns="0" tIns="0" rIns="0" bIns="0" rtlCol="0">
            <a:spAutoFit/>
          </a:bodyPr>
          <a:lstStyle/>
          <a:p>
            <a:pPr marL="12700"/>
            <a:r>
              <a:rPr b="1" dirty="0">
                <a:solidFill>
                  <a:srgbClr val="FFFFFF"/>
                </a:solidFill>
                <a:latin typeface="Calibri"/>
                <a:cs typeface="Calibri"/>
              </a:rPr>
              <a:t>Scrum</a:t>
            </a:r>
            <a:r>
              <a:rPr b="1" spc="-95" dirty="0">
                <a:solidFill>
                  <a:srgbClr val="FFFFFF"/>
                </a:solidFill>
                <a:latin typeface="Calibri"/>
                <a:cs typeface="Calibri"/>
              </a:rPr>
              <a:t> </a:t>
            </a:r>
            <a:r>
              <a:rPr b="1" spc="-10" dirty="0">
                <a:solidFill>
                  <a:srgbClr val="FFFFFF"/>
                </a:solidFill>
                <a:latin typeface="Calibri"/>
                <a:cs typeface="Calibri"/>
              </a:rPr>
              <a:t>Master</a:t>
            </a:r>
            <a:endParaRPr dirty="0">
              <a:latin typeface="Calibri"/>
              <a:cs typeface="Calibri"/>
            </a:endParaRPr>
          </a:p>
        </p:txBody>
      </p:sp>
      <p:sp>
        <p:nvSpPr>
          <p:cNvPr id="8" name="object 10"/>
          <p:cNvSpPr/>
          <p:nvPr/>
        </p:nvSpPr>
        <p:spPr>
          <a:xfrm>
            <a:off x="2014728" y="2131950"/>
            <a:ext cx="1841500" cy="439420"/>
          </a:xfrm>
          <a:custGeom>
            <a:avLst/>
            <a:gdLst/>
            <a:ahLst/>
            <a:cxnLst/>
            <a:rect l="l" t="t" r="r" b="b"/>
            <a:pathLst>
              <a:path w="1841500" h="439419">
                <a:moveTo>
                  <a:pt x="0" y="438912"/>
                </a:moveTo>
                <a:lnTo>
                  <a:pt x="1840992" y="438912"/>
                </a:lnTo>
                <a:lnTo>
                  <a:pt x="1840992" y="0"/>
                </a:lnTo>
                <a:lnTo>
                  <a:pt x="0" y="0"/>
                </a:lnTo>
                <a:lnTo>
                  <a:pt x="0" y="438912"/>
                </a:lnTo>
                <a:close/>
              </a:path>
            </a:pathLst>
          </a:custGeom>
          <a:solidFill>
            <a:srgbClr val="2B4D88"/>
          </a:solidFill>
        </p:spPr>
        <p:txBody>
          <a:bodyPr wrap="square" lIns="0" tIns="0" rIns="0" bIns="0" rtlCol="0"/>
          <a:lstStyle/>
          <a:p/>
        </p:txBody>
      </p:sp>
      <p:sp>
        <p:nvSpPr>
          <p:cNvPr id="9" name="object 11"/>
          <p:cNvSpPr txBox="1"/>
          <p:nvPr/>
        </p:nvSpPr>
        <p:spPr>
          <a:xfrm>
            <a:off x="2327860" y="2223008"/>
            <a:ext cx="1215390" cy="215444"/>
          </a:xfrm>
          <a:prstGeom prst="rect">
            <a:avLst/>
          </a:prstGeom>
        </p:spPr>
        <p:txBody>
          <a:bodyPr vert="horz" wrap="square" lIns="0" tIns="0" rIns="0" bIns="0" rtlCol="0">
            <a:spAutoFit/>
          </a:bodyPr>
          <a:lstStyle/>
          <a:p>
            <a:pPr marL="12700"/>
            <a:r>
              <a:rPr sz="1400" b="1" spc="-5" dirty="0">
                <a:solidFill>
                  <a:srgbClr val="FFFFFF"/>
                </a:solidFill>
                <a:latin typeface="Calibri"/>
                <a:cs typeface="Calibri"/>
              </a:rPr>
              <a:t>Serves </a:t>
            </a:r>
            <a:r>
              <a:rPr sz="1400" b="1" dirty="0">
                <a:solidFill>
                  <a:srgbClr val="FFFFFF"/>
                </a:solidFill>
                <a:latin typeface="Calibri"/>
                <a:cs typeface="Calibri"/>
              </a:rPr>
              <a:t>the</a:t>
            </a:r>
            <a:r>
              <a:rPr sz="1400" b="1" spc="-95" dirty="0">
                <a:solidFill>
                  <a:srgbClr val="FFFFFF"/>
                </a:solidFill>
                <a:latin typeface="Calibri"/>
                <a:cs typeface="Calibri"/>
              </a:rPr>
              <a:t> </a:t>
            </a:r>
            <a:r>
              <a:rPr sz="1400" b="1" spc="-5" dirty="0">
                <a:solidFill>
                  <a:srgbClr val="FFFFFF"/>
                </a:solidFill>
                <a:latin typeface="Calibri"/>
                <a:cs typeface="Calibri"/>
              </a:rPr>
              <a:t>team</a:t>
            </a:r>
            <a:endParaRPr sz="1400">
              <a:latin typeface="Calibri"/>
              <a:cs typeface="Calibri"/>
            </a:endParaRPr>
          </a:p>
        </p:txBody>
      </p:sp>
      <p:sp>
        <p:nvSpPr>
          <p:cNvPr id="10" name="object 12"/>
          <p:cNvSpPr/>
          <p:nvPr/>
        </p:nvSpPr>
        <p:spPr>
          <a:xfrm>
            <a:off x="4037077" y="2124331"/>
            <a:ext cx="1841500" cy="452755"/>
          </a:xfrm>
          <a:custGeom>
            <a:avLst/>
            <a:gdLst/>
            <a:ahLst/>
            <a:cxnLst/>
            <a:rect l="l" t="t" r="r" b="b"/>
            <a:pathLst>
              <a:path w="1841500" h="452755">
                <a:moveTo>
                  <a:pt x="0" y="452627"/>
                </a:moveTo>
                <a:lnTo>
                  <a:pt x="1840992" y="452627"/>
                </a:lnTo>
                <a:lnTo>
                  <a:pt x="1840992" y="0"/>
                </a:lnTo>
                <a:lnTo>
                  <a:pt x="0" y="0"/>
                </a:lnTo>
                <a:lnTo>
                  <a:pt x="0" y="452627"/>
                </a:lnTo>
                <a:close/>
              </a:path>
            </a:pathLst>
          </a:custGeom>
          <a:solidFill>
            <a:srgbClr val="00AF50"/>
          </a:solidFill>
        </p:spPr>
        <p:txBody>
          <a:bodyPr wrap="square" lIns="0" tIns="0" rIns="0" bIns="0" rtlCol="0"/>
          <a:lstStyle/>
          <a:p/>
        </p:txBody>
      </p:sp>
      <p:sp>
        <p:nvSpPr>
          <p:cNvPr id="11" name="object 13"/>
          <p:cNvSpPr txBox="1"/>
          <p:nvPr/>
        </p:nvSpPr>
        <p:spPr>
          <a:xfrm>
            <a:off x="4279519" y="2221739"/>
            <a:ext cx="1356360" cy="215444"/>
          </a:xfrm>
          <a:prstGeom prst="rect">
            <a:avLst/>
          </a:prstGeom>
        </p:spPr>
        <p:txBody>
          <a:bodyPr vert="horz" wrap="square" lIns="0" tIns="0" rIns="0" bIns="0" rtlCol="0">
            <a:spAutoFit/>
          </a:bodyPr>
          <a:lstStyle/>
          <a:p>
            <a:pPr marL="12700"/>
            <a:r>
              <a:rPr sz="1400" b="1" spc="-5" dirty="0">
                <a:solidFill>
                  <a:srgbClr val="FFFFFF"/>
                </a:solidFill>
                <a:latin typeface="Calibri"/>
                <a:cs typeface="Calibri"/>
              </a:rPr>
              <a:t>Protects </a:t>
            </a:r>
            <a:r>
              <a:rPr sz="1400" b="1" dirty="0">
                <a:solidFill>
                  <a:srgbClr val="FFFFFF"/>
                </a:solidFill>
                <a:latin typeface="Calibri"/>
                <a:cs typeface="Calibri"/>
              </a:rPr>
              <a:t>the</a:t>
            </a:r>
            <a:r>
              <a:rPr sz="1400" b="1" spc="-120" dirty="0">
                <a:solidFill>
                  <a:srgbClr val="FFFFFF"/>
                </a:solidFill>
                <a:latin typeface="Calibri"/>
                <a:cs typeface="Calibri"/>
              </a:rPr>
              <a:t> </a:t>
            </a:r>
            <a:r>
              <a:rPr sz="1400" b="1" spc="-30" dirty="0">
                <a:solidFill>
                  <a:srgbClr val="FFFFFF"/>
                </a:solidFill>
                <a:latin typeface="Calibri"/>
                <a:cs typeface="Calibri"/>
              </a:rPr>
              <a:t>Team</a:t>
            </a:r>
            <a:endParaRPr sz="1400">
              <a:latin typeface="Calibri"/>
              <a:cs typeface="Calibri"/>
            </a:endParaRPr>
          </a:p>
        </p:txBody>
      </p:sp>
      <p:sp>
        <p:nvSpPr>
          <p:cNvPr id="12" name="object 14"/>
          <p:cNvSpPr/>
          <p:nvPr/>
        </p:nvSpPr>
        <p:spPr>
          <a:xfrm>
            <a:off x="8057388" y="2144141"/>
            <a:ext cx="1841500" cy="439420"/>
          </a:xfrm>
          <a:custGeom>
            <a:avLst/>
            <a:gdLst/>
            <a:ahLst/>
            <a:cxnLst/>
            <a:rect l="l" t="t" r="r" b="b"/>
            <a:pathLst>
              <a:path w="1841500" h="439419">
                <a:moveTo>
                  <a:pt x="0" y="438912"/>
                </a:moveTo>
                <a:lnTo>
                  <a:pt x="1840992" y="438912"/>
                </a:lnTo>
                <a:lnTo>
                  <a:pt x="1840992" y="0"/>
                </a:lnTo>
                <a:lnTo>
                  <a:pt x="0" y="0"/>
                </a:lnTo>
                <a:lnTo>
                  <a:pt x="0" y="438912"/>
                </a:lnTo>
                <a:close/>
              </a:path>
            </a:pathLst>
          </a:custGeom>
          <a:solidFill>
            <a:srgbClr val="800000"/>
          </a:solidFill>
        </p:spPr>
        <p:txBody>
          <a:bodyPr wrap="square" lIns="0" tIns="0" rIns="0" bIns="0" rtlCol="0"/>
          <a:lstStyle/>
          <a:p/>
        </p:txBody>
      </p:sp>
      <p:sp>
        <p:nvSpPr>
          <p:cNvPr id="13" name="object 15"/>
          <p:cNvSpPr txBox="1"/>
          <p:nvPr/>
        </p:nvSpPr>
        <p:spPr>
          <a:xfrm>
            <a:off x="8136128" y="2163193"/>
            <a:ext cx="1684020" cy="384721"/>
          </a:xfrm>
          <a:prstGeom prst="rect">
            <a:avLst/>
          </a:prstGeom>
        </p:spPr>
        <p:txBody>
          <a:bodyPr vert="horz" wrap="square" lIns="0" tIns="0" rIns="0" bIns="0" rtlCol="0">
            <a:spAutoFit/>
          </a:bodyPr>
          <a:lstStyle/>
          <a:p>
            <a:pPr marL="12700" marR="5080" indent="46990">
              <a:lnSpc>
                <a:spcPts val="1510"/>
              </a:lnSpc>
            </a:pPr>
            <a:r>
              <a:rPr sz="1400" b="1" spc="-20" dirty="0">
                <a:solidFill>
                  <a:srgbClr val="FFFFFF"/>
                </a:solidFill>
                <a:latin typeface="Calibri"/>
                <a:cs typeface="Calibri"/>
              </a:rPr>
              <a:t>Teaches </a:t>
            </a:r>
            <a:r>
              <a:rPr sz="1400" b="1" dirty="0">
                <a:solidFill>
                  <a:srgbClr val="FFFFFF"/>
                </a:solidFill>
                <a:latin typeface="Calibri"/>
                <a:cs typeface="Calibri"/>
              </a:rPr>
              <a:t>Scrum </a:t>
            </a:r>
            <a:r>
              <a:rPr sz="1400" b="1" spc="-5" dirty="0">
                <a:solidFill>
                  <a:srgbClr val="FFFFFF"/>
                </a:solidFill>
                <a:latin typeface="Calibri"/>
                <a:cs typeface="Calibri"/>
              </a:rPr>
              <a:t>to </a:t>
            </a:r>
            <a:r>
              <a:rPr sz="1400" b="1" dirty="0">
                <a:solidFill>
                  <a:srgbClr val="FFFFFF"/>
                </a:solidFill>
                <a:latin typeface="Calibri"/>
                <a:cs typeface="Calibri"/>
              </a:rPr>
              <a:t>the  </a:t>
            </a:r>
            <a:r>
              <a:rPr sz="1400" b="1" spc="-5" dirty="0">
                <a:solidFill>
                  <a:srgbClr val="FFFFFF"/>
                </a:solidFill>
                <a:latin typeface="Calibri"/>
                <a:cs typeface="Calibri"/>
              </a:rPr>
              <a:t>team </a:t>
            </a:r>
            <a:r>
              <a:rPr sz="1400" b="1" dirty="0">
                <a:solidFill>
                  <a:srgbClr val="FFFFFF"/>
                </a:solidFill>
                <a:latin typeface="Calibri"/>
                <a:cs typeface="Calibri"/>
              </a:rPr>
              <a:t>and</a:t>
            </a:r>
            <a:r>
              <a:rPr sz="1400" b="1" spc="-125" dirty="0">
                <a:solidFill>
                  <a:srgbClr val="FFFFFF"/>
                </a:solidFill>
                <a:latin typeface="Calibri"/>
                <a:cs typeface="Calibri"/>
              </a:rPr>
              <a:t> </a:t>
            </a:r>
            <a:r>
              <a:rPr sz="1400" b="1" spc="-5" dirty="0">
                <a:solidFill>
                  <a:srgbClr val="FFFFFF"/>
                </a:solidFill>
                <a:latin typeface="Calibri"/>
                <a:cs typeface="Calibri"/>
              </a:rPr>
              <a:t>organization</a:t>
            </a:r>
            <a:endParaRPr sz="1400">
              <a:latin typeface="Calibri"/>
              <a:cs typeface="Calibri"/>
            </a:endParaRPr>
          </a:p>
        </p:txBody>
      </p:sp>
      <p:sp>
        <p:nvSpPr>
          <p:cNvPr id="14" name="object 17"/>
          <p:cNvSpPr/>
          <p:nvPr/>
        </p:nvSpPr>
        <p:spPr>
          <a:xfrm>
            <a:off x="2951227" y="1933068"/>
            <a:ext cx="6069330" cy="5080"/>
          </a:xfrm>
          <a:custGeom>
            <a:avLst/>
            <a:gdLst/>
            <a:ahLst/>
            <a:cxnLst/>
            <a:rect l="l" t="t" r="r" b="b"/>
            <a:pathLst>
              <a:path w="6069330" h="5080">
                <a:moveTo>
                  <a:pt x="6068949" y="4699"/>
                </a:moveTo>
                <a:lnTo>
                  <a:pt x="0" y="0"/>
                </a:lnTo>
              </a:path>
            </a:pathLst>
          </a:custGeom>
          <a:ln w="38099">
            <a:solidFill>
              <a:srgbClr val="000000"/>
            </a:solidFill>
          </a:ln>
        </p:spPr>
        <p:txBody>
          <a:bodyPr wrap="square" lIns="0" tIns="0" rIns="0" bIns="0" rtlCol="0"/>
          <a:lstStyle/>
          <a:p/>
        </p:txBody>
      </p:sp>
      <p:sp>
        <p:nvSpPr>
          <p:cNvPr id="15" name="object 20"/>
          <p:cNvSpPr/>
          <p:nvPr/>
        </p:nvSpPr>
        <p:spPr>
          <a:xfrm>
            <a:off x="9012174" y="1937640"/>
            <a:ext cx="0" cy="224154"/>
          </a:xfrm>
          <a:custGeom>
            <a:avLst/>
            <a:gdLst/>
            <a:ahLst/>
            <a:cxnLst/>
            <a:rect l="l" t="t" r="r" b="b"/>
            <a:pathLst>
              <a:path h="224155">
                <a:moveTo>
                  <a:pt x="0" y="0"/>
                </a:moveTo>
                <a:lnTo>
                  <a:pt x="0" y="223900"/>
                </a:lnTo>
              </a:path>
            </a:pathLst>
          </a:custGeom>
          <a:ln w="38100">
            <a:solidFill>
              <a:srgbClr val="000000"/>
            </a:solidFill>
          </a:ln>
        </p:spPr>
        <p:txBody>
          <a:bodyPr wrap="square" lIns="0" tIns="0" rIns="0" bIns="0" rtlCol="0"/>
          <a:lstStyle/>
          <a:p/>
        </p:txBody>
      </p:sp>
      <p:sp>
        <p:nvSpPr>
          <p:cNvPr id="16" name="object 21"/>
          <p:cNvSpPr txBox="1"/>
          <p:nvPr/>
        </p:nvSpPr>
        <p:spPr>
          <a:xfrm>
            <a:off x="1981200" y="2809876"/>
            <a:ext cx="1910080" cy="2752725"/>
          </a:xfrm>
          <a:prstGeom prst="rect">
            <a:avLst/>
          </a:prstGeom>
          <a:ln w="9143">
            <a:solidFill>
              <a:srgbClr val="2B4D88"/>
            </a:solidFill>
          </a:ln>
        </p:spPr>
        <p:txBody>
          <a:bodyPr vert="horz" wrap="square" lIns="0" tIns="29209" rIns="0" bIns="0" rtlCol="0">
            <a:spAutoFit/>
          </a:bodyPr>
          <a:lstStyle/>
          <a:p>
            <a:pPr marL="86360" marR="88265">
              <a:lnSpc>
                <a:spcPct val="90000"/>
              </a:lnSpc>
              <a:spcBef>
                <a:spcPts val="230"/>
              </a:spcBef>
            </a:pPr>
            <a:r>
              <a:rPr sz="1600" spc="-5" dirty="0">
                <a:latin typeface="Calibri"/>
                <a:cs typeface="Calibri"/>
              </a:rPr>
              <a:t>The </a:t>
            </a:r>
            <a:r>
              <a:rPr sz="1600" spc="-10" dirty="0">
                <a:latin typeface="Calibri"/>
                <a:cs typeface="Calibri"/>
              </a:rPr>
              <a:t>Scrum Master  </a:t>
            </a:r>
            <a:r>
              <a:rPr sz="1600" spc="-20" dirty="0">
                <a:latin typeface="Calibri"/>
                <a:cs typeface="Calibri"/>
              </a:rPr>
              <a:t>takes </a:t>
            </a:r>
            <a:r>
              <a:rPr sz="1600" spc="-5" dirty="0">
                <a:latin typeface="Calibri"/>
                <a:cs typeface="Calibri"/>
              </a:rPr>
              <a:t>action </a:t>
            </a:r>
            <a:r>
              <a:rPr sz="1600" spc="-10" dirty="0">
                <a:latin typeface="Calibri"/>
                <a:cs typeface="Calibri"/>
              </a:rPr>
              <a:t>to help  </a:t>
            </a:r>
            <a:r>
              <a:rPr sz="1600" spc="-15" dirty="0">
                <a:latin typeface="Calibri"/>
                <a:cs typeface="Calibri"/>
              </a:rPr>
              <a:t>remove  </a:t>
            </a:r>
            <a:r>
              <a:rPr sz="1600" spc="-5" dirty="0">
                <a:latin typeface="Calibri"/>
                <a:cs typeface="Calibri"/>
              </a:rPr>
              <a:t>impediments </a:t>
            </a:r>
            <a:r>
              <a:rPr sz="1600" spc="-10" dirty="0">
                <a:latin typeface="Calibri"/>
                <a:cs typeface="Calibri"/>
              </a:rPr>
              <a:t>to the  </a:t>
            </a:r>
            <a:r>
              <a:rPr sz="1600" spc="-25" dirty="0">
                <a:latin typeface="Calibri"/>
                <a:cs typeface="Calibri"/>
              </a:rPr>
              <a:t>team’s</a:t>
            </a:r>
            <a:r>
              <a:rPr sz="1600" spc="-50" dirty="0">
                <a:latin typeface="Calibri"/>
                <a:cs typeface="Calibri"/>
              </a:rPr>
              <a:t> </a:t>
            </a:r>
            <a:r>
              <a:rPr sz="1600" spc="-10" dirty="0">
                <a:latin typeface="Calibri"/>
                <a:cs typeface="Calibri"/>
              </a:rPr>
              <a:t>effectiveness.</a:t>
            </a:r>
            <a:endParaRPr sz="1600">
              <a:latin typeface="Calibri"/>
              <a:cs typeface="Calibri"/>
            </a:endParaRPr>
          </a:p>
          <a:p>
            <a:pPr>
              <a:spcBef>
                <a:spcPts val="5"/>
              </a:spcBef>
            </a:pPr>
            <a:endParaRPr sz="1500">
              <a:latin typeface="Times New Roman" panose="02020803070505020304"/>
              <a:cs typeface="Times New Roman" panose="02020803070505020304"/>
            </a:endParaRPr>
          </a:p>
          <a:p>
            <a:pPr marL="86360" marR="107950">
              <a:lnSpc>
                <a:spcPct val="90000"/>
              </a:lnSpc>
            </a:pPr>
            <a:r>
              <a:rPr sz="1600" spc="-5" dirty="0">
                <a:latin typeface="Calibri"/>
                <a:cs typeface="Calibri"/>
              </a:rPr>
              <a:t>The </a:t>
            </a:r>
            <a:r>
              <a:rPr sz="1600" spc="-10" dirty="0">
                <a:latin typeface="Calibri"/>
                <a:cs typeface="Calibri"/>
              </a:rPr>
              <a:t>Scrum Master  facilitates </a:t>
            </a:r>
            <a:r>
              <a:rPr sz="1600" spc="-5" dirty="0">
                <a:latin typeface="Calibri"/>
                <a:cs typeface="Calibri"/>
              </a:rPr>
              <a:t>the </a:t>
            </a:r>
            <a:r>
              <a:rPr sz="1600" spc="-25" dirty="0">
                <a:latin typeface="Calibri"/>
                <a:cs typeface="Calibri"/>
              </a:rPr>
              <a:t>team’s  </a:t>
            </a:r>
            <a:r>
              <a:rPr sz="1600" spc="-10" dirty="0">
                <a:latin typeface="Calibri"/>
                <a:cs typeface="Calibri"/>
              </a:rPr>
              <a:t>group interactions  to help </a:t>
            </a:r>
            <a:r>
              <a:rPr sz="1600" spc="-5" dirty="0">
                <a:latin typeface="Calibri"/>
                <a:cs typeface="Calibri"/>
              </a:rPr>
              <a:t>the team  </a:t>
            </a:r>
            <a:r>
              <a:rPr sz="1600" spc="-10" dirty="0">
                <a:latin typeface="Calibri"/>
                <a:cs typeface="Calibri"/>
              </a:rPr>
              <a:t>achieve </a:t>
            </a:r>
            <a:r>
              <a:rPr sz="1600" spc="-5" dirty="0">
                <a:latin typeface="Calibri"/>
                <a:cs typeface="Calibri"/>
              </a:rPr>
              <a:t>its full  potential.</a:t>
            </a:r>
            <a:endParaRPr sz="1600">
              <a:latin typeface="Calibri"/>
              <a:cs typeface="Calibri"/>
            </a:endParaRPr>
          </a:p>
        </p:txBody>
      </p:sp>
      <p:sp>
        <p:nvSpPr>
          <p:cNvPr id="17" name="object 22"/>
          <p:cNvSpPr txBox="1"/>
          <p:nvPr/>
        </p:nvSpPr>
        <p:spPr>
          <a:xfrm>
            <a:off x="4020313" y="2819401"/>
            <a:ext cx="1900555" cy="3637915"/>
          </a:xfrm>
          <a:prstGeom prst="rect">
            <a:avLst/>
          </a:prstGeom>
          <a:ln w="9144">
            <a:solidFill>
              <a:srgbClr val="00AF50"/>
            </a:solidFill>
          </a:ln>
        </p:spPr>
        <p:txBody>
          <a:bodyPr vert="horz" wrap="square" lIns="0" tIns="28575" rIns="0" bIns="0" rtlCol="0">
            <a:spAutoFit/>
          </a:bodyPr>
          <a:lstStyle/>
          <a:p>
            <a:pPr marL="87630" marR="244475">
              <a:lnSpc>
                <a:spcPct val="90000"/>
              </a:lnSpc>
              <a:spcBef>
                <a:spcPts val="225"/>
              </a:spcBef>
            </a:pPr>
            <a:r>
              <a:rPr sz="1600" spc="-5" dirty="0">
                <a:latin typeface="Calibri"/>
                <a:cs typeface="Calibri"/>
              </a:rPr>
              <a:t>The </a:t>
            </a:r>
            <a:r>
              <a:rPr sz="1600" spc="-10" dirty="0">
                <a:latin typeface="Calibri"/>
                <a:cs typeface="Calibri"/>
              </a:rPr>
              <a:t>Scrum Master  protects </a:t>
            </a:r>
            <a:r>
              <a:rPr sz="1600" spc="-5" dirty="0">
                <a:latin typeface="Calibri"/>
                <a:cs typeface="Calibri"/>
              </a:rPr>
              <a:t>the team  </a:t>
            </a:r>
            <a:r>
              <a:rPr sz="1600" spc="-15" dirty="0">
                <a:latin typeface="Calibri"/>
                <a:cs typeface="Calibri"/>
              </a:rPr>
              <a:t>from </a:t>
            </a:r>
            <a:r>
              <a:rPr sz="1600" spc="-5" dirty="0">
                <a:latin typeface="Calibri"/>
                <a:cs typeface="Calibri"/>
              </a:rPr>
              <a:t>anything </a:t>
            </a:r>
            <a:r>
              <a:rPr sz="1600" spc="-10" dirty="0">
                <a:latin typeface="Calibri"/>
                <a:cs typeface="Calibri"/>
              </a:rPr>
              <a:t>that  threatens </a:t>
            </a:r>
            <a:r>
              <a:rPr sz="1600" spc="-5" dirty="0">
                <a:latin typeface="Calibri"/>
                <a:cs typeface="Calibri"/>
              </a:rPr>
              <a:t>its  </a:t>
            </a:r>
            <a:r>
              <a:rPr sz="1600" spc="-10" dirty="0">
                <a:latin typeface="Calibri"/>
                <a:cs typeface="Calibri"/>
              </a:rPr>
              <a:t>effectiveness, such  </a:t>
            </a:r>
            <a:r>
              <a:rPr sz="1600" spc="-5" dirty="0">
                <a:latin typeface="Calibri"/>
                <a:cs typeface="Calibri"/>
              </a:rPr>
              <a:t>as outside  </a:t>
            </a:r>
            <a:r>
              <a:rPr sz="1600" spc="-15" dirty="0">
                <a:latin typeface="Calibri"/>
                <a:cs typeface="Calibri"/>
              </a:rPr>
              <a:t>interference </a:t>
            </a:r>
            <a:r>
              <a:rPr sz="1600" spc="-10" dirty="0">
                <a:latin typeface="Calibri"/>
                <a:cs typeface="Calibri"/>
              </a:rPr>
              <a:t>or  disruption.</a:t>
            </a:r>
            <a:endParaRPr sz="1600">
              <a:latin typeface="Calibri"/>
              <a:cs typeface="Calibri"/>
            </a:endParaRPr>
          </a:p>
          <a:p>
            <a:pPr>
              <a:spcBef>
                <a:spcPts val="5"/>
              </a:spcBef>
            </a:pPr>
            <a:endParaRPr sz="1500">
              <a:latin typeface="Times New Roman" panose="02020803070505020304"/>
              <a:cs typeface="Times New Roman" panose="02020803070505020304"/>
            </a:endParaRPr>
          </a:p>
          <a:p>
            <a:pPr marL="87630" marR="284480">
              <a:lnSpc>
                <a:spcPct val="90000"/>
              </a:lnSpc>
            </a:pPr>
            <a:r>
              <a:rPr sz="1600" spc="-5" dirty="0">
                <a:latin typeface="Calibri"/>
                <a:cs typeface="Calibri"/>
              </a:rPr>
              <a:t>The </a:t>
            </a:r>
            <a:r>
              <a:rPr sz="1600" spc="-10" dirty="0">
                <a:latin typeface="Calibri"/>
                <a:cs typeface="Calibri"/>
              </a:rPr>
              <a:t>Scrum Master  </a:t>
            </a:r>
            <a:r>
              <a:rPr sz="1600" spc="-5" dirty="0">
                <a:latin typeface="Calibri"/>
                <a:cs typeface="Calibri"/>
              </a:rPr>
              <a:t>will </a:t>
            </a:r>
            <a:r>
              <a:rPr sz="1600" spc="-10" dirty="0">
                <a:latin typeface="Calibri"/>
                <a:cs typeface="Calibri"/>
              </a:rPr>
              <a:t>need to  </a:t>
            </a:r>
            <a:r>
              <a:rPr sz="1600" spc="-15" dirty="0">
                <a:latin typeface="Calibri"/>
                <a:cs typeface="Calibri"/>
              </a:rPr>
              <a:t>confront  uncomfortable  </a:t>
            </a:r>
            <a:r>
              <a:rPr sz="1600" spc="-5" dirty="0">
                <a:latin typeface="Calibri"/>
                <a:cs typeface="Calibri"/>
              </a:rPr>
              <a:t>issues, both inside  and outside </a:t>
            </a:r>
            <a:r>
              <a:rPr sz="1600" spc="-10" dirty="0">
                <a:latin typeface="Calibri"/>
                <a:cs typeface="Calibri"/>
              </a:rPr>
              <a:t>the  </a:t>
            </a:r>
            <a:r>
              <a:rPr sz="1600" spc="-5" dirty="0">
                <a:latin typeface="Calibri"/>
                <a:cs typeface="Calibri"/>
              </a:rPr>
              <a:t>team.</a:t>
            </a:r>
            <a:endParaRPr sz="1600">
              <a:latin typeface="Calibri"/>
              <a:cs typeface="Calibri"/>
            </a:endParaRPr>
          </a:p>
        </p:txBody>
      </p:sp>
      <p:sp>
        <p:nvSpPr>
          <p:cNvPr id="18" name="object 23"/>
          <p:cNvSpPr txBox="1"/>
          <p:nvPr/>
        </p:nvSpPr>
        <p:spPr>
          <a:xfrm>
            <a:off x="8001001" y="2912237"/>
            <a:ext cx="1953895" cy="2086610"/>
          </a:xfrm>
          <a:prstGeom prst="rect">
            <a:avLst/>
          </a:prstGeom>
          <a:ln w="9144">
            <a:solidFill>
              <a:srgbClr val="800000"/>
            </a:solidFill>
          </a:ln>
        </p:spPr>
        <p:txBody>
          <a:bodyPr vert="horz" wrap="square" lIns="0" tIns="29209" rIns="0" bIns="0" rtlCol="0">
            <a:spAutoFit/>
          </a:bodyPr>
          <a:lstStyle/>
          <a:p>
            <a:pPr marL="87630" marR="109855">
              <a:lnSpc>
                <a:spcPct val="90000"/>
              </a:lnSpc>
              <a:spcBef>
                <a:spcPts val="230"/>
              </a:spcBef>
            </a:pPr>
            <a:r>
              <a:rPr sz="1600" spc="-5" dirty="0">
                <a:latin typeface="Calibri"/>
                <a:cs typeface="Calibri"/>
              </a:rPr>
              <a:t>The </a:t>
            </a:r>
            <a:r>
              <a:rPr sz="1600" spc="-10" dirty="0">
                <a:latin typeface="Calibri"/>
                <a:cs typeface="Calibri"/>
              </a:rPr>
              <a:t>Scrum Master  ensures </a:t>
            </a:r>
            <a:r>
              <a:rPr sz="1600" spc="-5" dirty="0">
                <a:latin typeface="Calibri"/>
                <a:cs typeface="Calibri"/>
              </a:rPr>
              <a:t>that </a:t>
            </a:r>
            <a:r>
              <a:rPr sz="1600" dirty="0">
                <a:latin typeface="Calibri"/>
                <a:cs typeface="Calibri"/>
              </a:rPr>
              <a:t>all  </a:t>
            </a:r>
            <a:r>
              <a:rPr sz="1600" spc="-15" dirty="0">
                <a:latin typeface="Calibri"/>
                <a:cs typeface="Calibri"/>
              </a:rPr>
              <a:t>standard </a:t>
            </a:r>
            <a:r>
              <a:rPr sz="1600" spc="-10" dirty="0">
                <a:latin typeface="Calibri"/>
                <a:cs typeface="Calibri"/>
              </a:rPr>
              <a:t>Scrum </a:t>
            </a:r>
            <a:r>
              <a:rPr sz="1600" spc="-5" dirty="0">
                <a:latin typeface="Calibri"/>
                <a:cs typeface="Calibri"/>
              </a:rPr>
              <a:t>rules  and </a:t>
            </a:r>
            <a:r>
              <a:rPr sz="1600" spc="-10" dirty="0">
                <a:latin typeface="Calibri"/>
                <a:cs typeface="Calibri"/>
              </a:rPr>
              <a:t>practices </a:t>
            </a:r>
            <a:r>
              <a:rPr sz="1600" spc="-15" dirty="0">
                <a:latin typeface="Calibri"/>
                <a:cs typeface="Calibri"/>
              </a:rPr>
              <a:t>are  </a:t>
            </a:r>
            <a:r>
              <a:rPr sz="1600" spc="-10" dirty="0">
                <a:latin typeface="Calibri"/>
                <a:cs typeface="Calibri"/>
              </a:rPr>
              <a:t>followed.</a:t>
            </a:r>
            <a:endParaRPr sz="1600">
              <a:latin typeface="Calibri"/>
              <a:cs typeface="Calibri"/>
            </a:endParaRPr>
          </a:p>
          <a:p>
            <a:pPr>
              <a:spcBef>
                <a:spcPts val="0"/>
              </a:spcBef>
            </a:pPr>
            <a:endParaRPr sz="1500">
              <a:latin typeface="Times New Roman" panose="02020803070505020304"/>
              <a:cs typeface="Times New Roman" panose="02020803070505020304"/>
            </a:endParaRPr>
          </a:p>
          <a:p>
            <a:pPr marL="87630" marR="213995">
              <a:lnSpc>
                <a:spcPct val="90000"/>
              </a:lnSpc>
            </a:pPr>
            <a:r>
              <a:rPr sz="1600" spc="-5" dirty="0">
                <a:latin typeface="Calibri"/>
                <a:cs typeface="Calibri"/>
              </a:rPr>
              <a:t>The </a:t>
            </a:r>
            <a:r>
              <a:rPr sz="1600" spc="-10" dirty="0">
                <a:latin typeface="Calibri"/>
                <a:cs typeface="Calibri"/>
              </a:rPr>
              <a:t>Scrum Master  </a:t>
            </a:r>
            <a:r>
              <a:rPr sz="1600" spc="-15" dirty="0">
                <a:latin typeface="Calibri"/>
                <a:cs typeface="Calibri"/>
              </a:rPr>
              <a:t>organizes </a:t>
            </a:r>
            <a:r>
              <a:rPr sz="1600" dirty="0">
                <a:latin typeface="Calibri"/>
                <a:cs typeface="Calibri"/>
              </a:rPr>
              <a:t>all </a:t>
            </a:r>
            <a:r>
              <a:rPr sz="1600" spc="-10" dirty="0">
                <a:latin typeface="Calibri"/>
                <a:cs typeface="Calibri"/>
              </a:rPr>
              <a:t>Scrum-  related</a:t>
            </a:r>
            <a:r>
              <a:rPr sz="1600" spc="-75" dirty="0">
                <a:latin typeface="Calibri"/>
                <a:cs typeface="Calibri"/>
              </a:rPr>
              <a:t> </a:t>
            </a:r>
            <a:r>
              <a:rPr sz="1600" spc="-10" dirty="0">
                <a:latin typeface="Calibri"/>
                <a:cs typeface="Calibri"/>
              </a:rPr>
              <a:t>practices.</a:t>
            </a:r>
            <a:endParaRPr sz="1600">
              <a:latin typeface="Calibri"/>
              <a:cs typeface="Calibri"/>
            </a:endParaRPr>
          </a:p>
        </p:txBody>
      </p:sp>
      <p:sp>
        <p:nvSpPr>
          <p:cNvPr id="19" name="object 25"/>
          <p:cNvSpPr txBox="1"/>
          <p:nvPr/>
        </p:nvSpPr>
        <p:spPr>
          <a:xfrm>
            <a:off x="6035803" y="2125727"/>
            <a:ext cx="1833245" cy="410369"/>
          </a:xfrm>
          <a:prstGeom prst="rect">
            <a:avLst/>
          </a:prstGeom>
        </p:spPr>
        <p:txBody>
          <a:bodyPr vert="horz" wrap="square" lIns="0" tIns="0" rIns="0" bIns="0" rtlCol="0">
            <a:spAutoFit/>
          </a:bodyPr>
          <a:lstStyle/>
          <a:p>
            <a:pPr algn="ctr">
              <a:lnSpc>
                <a:spcPts val="1595"/>
              </a:lnSpc>
            </a:pPr>
            <a:r>
              <a:rPr sz="1400" b="1" dirty="0">
                <a:solidFill>
                  <a:srgbClr val="FFFFFF"/>
                </a:solidFill>
                <a:latin typeface="Calibri"/>
                <a:cs typeface="Calibri"/>
              </a:rPr>
              <a:t>Guides the </a:t>
            </a:r>
            <a:r>
              <a:rPr sz="1400" b="1" spc="-15" dirty="0">
                <a:solidFill>
                  <a:srgbClr val="FFFFFF"/>
                </a:solidFill>
                <a:latin typeface="Calibri"/>
                <a:cs typeface="Calibri"/>
              </a:rPr>
              <a:t>team’s </a:t>
            </a:r>
            <a:r>
              <a:rPr sz="1400" b="1" dirty="0">
                <a:solidFill>
                  <a:srgbClr val="FFFFFF"/>
                </a:solidFill>
                <a:latin typeface="Calibri"/>
                <a:cs typeface="Calibri"/>
              </a:rPr>
              <a:t>use</a:t>
            </a:r>
            <a:r>
              <a:rPr sz="1400" b="1" spc="-150" dirty="0">
                <a:solidFill>
                  <a:srgbClr val="FFFFFF"/>
                </a:solidFill>
                <a:latin typeface="Calibri"/>
                <a:cs typeface="Calibri"/>
              </a:rPr>
              <a:t> </a:t>
            </a:r>
            <a:r>
              <a:rPr sz="1400" b="1" dirty="0">
                <a:solidFill>
                  <a:srgbClr val="FFFFFF"/>
                </a:solidFill>
                <a:latin typeface="Calibri"/>
                <a:cs typeface="Calibri"/>
              </a:rPr>
              <a:t>of</a:t>
            </a:r>
            <a:endParaRPr sz="1400">
              <a:latin typeface="Calibri"/>
              <a:cs typeface="Calibri"/>
            </a:endParaRPr>
          </a:p>
          <a:p>
            <a:pPr algn="ctr">
              <a:lnSpc>
                <a:spcPts val="1595"/>
              </a:lnSpc>
            </a:pPr>
            <a:r>
              <a:rPr sz="1400" b="1" dirty="0">
                <a:solidFill>
                  <a:srgbClr val="FFFFFF"/>
                </a:solidFill>
                <a:latin typeface="Calibri"/>
                <a:cs typeface="Calibri"/>
              </a:rPr>
              <a:t>Scrum</a:t>
            </a:r>
            <a:endParaRPr sz="1400">
              <a:latin typeface="Calibri"/>
              <a:cs typeface="Calibri"/>
            </a:endParaRPr>
          </a:p>
        </p:txBody>
      </p:sp>
      <p:sp>
        <p:nvSpPr>
          <p:cNvPr id="20" name="object 26"/>
          <p:cNvSpPr/>
          <p:nvPr/>
        </p:nvSpPr>
        <p:spPr>
          <a:xfrm>
            <a:off x="6994399" y="1914781"/>
            <a:ext cx="0" cy="225425"/>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p:txBody>
      </p:sp>
      <p:sp>
        <p:nvSpPr>
          <p:cNvPr id="23" name="object 18"/>
          <p:cNvSpPr/>
          <p:nvPr/>
        </p:nvSpPr>
        <p:spPr>
          <a:xfrm>
            <a:off x="4876800" y="2590801"/>
            <a:ext cx="53340" cy="233044"/>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p:txBody>
      </p:sp>
      <p:sp>
        <p:nvSpPr>
          <p:cNvPr id="24" name="object 19"/>
          <p:cNvSpPr/>
          <p:nvPr/>
        </p:nvSpPr>
        <p:spPr>
          <a:xfrm>
            <a:off x="2971800" y="1905001"/>
            <a:ext cx="0" cy="225425"/>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p:txBody>
      </p:sp>
      <p:sp>
        <p:nvSpPr>
          <p:cNvPr id="26" name="object 18"/>
          <p:cNvSpPr/>
          <p:nvPr/>
        </p:nvSpPr>
        <p:spPr>
          <a:xfrm>
            <a:off x="2971800" y="2590800"/>
            <a:ext cx="53340" cy="228600"/>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p:txBody>
      </p:sp>
      <p:sp>
        <p:nvSpPr>
          <p:cNvPr id="27" name="object 18"/>
          <p:cNvSpPr/>
          <p:nvPr/>
        </p:nvSpPr>
        <p:spPr>
          <a:xfrm>
            <a:off x="9067800" y="2590800"/>
            <a:ext cx="53340" cy="304800"/>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p:txBody>
      </p:sp>
      <p:sp>
        <p:nvSpPr>
          <p:cNvPr id="28" name="object 25"/>
          <p:cNvSpPr txBox="1"/>
          <p:nvPr/>
        </p:nvSpPr>
        <p:spPr>
          <a:xfrm>
            <a:off x="6096001" y="2133601"/>
            <a:ext cx="1833245" cy="410369"/>
          </a:xfrm>
          <a:prstGeom prst="rect">
            <a:avLst/>
          </a:prstGeom>
          <a:solidFill>
            <a:schemeClr val="accent2">
              <a:lumMod val="60000"/>
              <a:lumOff val="40000"/>
            </a:schemeClr>
          </a:solidFill>
        </p:spPr>
        <p:txBody>
          <a:bodyPr vert="horz" wrap="square" lIns="0" tIns="0" rIns="0" bIns="0" rtlCol="0">
            <a:spAutoFit/>
          </a:bodyPr>
          <a:lstStyle/>
          <a:p>
            <a:pPr algn="ctr">
              <a:lnSpc>
                <a:spcPts val="1595"/>
              </a:lnSpc>
            </a:pPr>
            <a:r>
              <a:rPr sz="1400" b="1" dirty="0">
                <a:solidFill>
                  <a:srgbClr val="FFFFFF"/>
                </a:solidFill>
                <a:latin typeface="Calibri"/>
                <a:cs typeface="Calibri"/>
              </a:rPr>
              <a:t>Guides the </a:t>
            </a:r>
            <a:r>
              <a:rPr sz="1400" b="1" spc="-15" dirty="0">
                <a:solidFill>
                  <a:srgbClr val="FFFFFF"/>
                </a:solidFill>
                <a:latin typeface="Calibri"/>
                <a:cs typeface="Calibri"/>
              </a:rPr>
              <a:t>team’s </a:t>
            </a:r>
            <a:r>
              <a:rPr sz="1400" b="1" dirty="0">
                <a:solidFill>
                  <a:srgbClr val="FFFFFF"/>
                </a:solidFill>
                <a:latin typeface="Calibri"/>
                <a:cs typeface="Calibri"/>
              </a:rPr>
              <a:t>use</a:t>
            </a:r>
            <a:r>
              <a:rPr sz="1400" b="1" spc="-150" dirty="0">
                <a:solidFill>
                  <a:srgbClr val="FFFFFF"/>
                </a:solidFill>
                <a:latin typeface="Calibri"/>
                <a:cs typeface="Calibri"/>
              </a:rPr>
              <a:t> </a:t>
            </a:r>
            <a:r>
              <a:rPr sz="1400" b="1" dirty="0">
                <a:solidFill>
                  <a:srgbClr val="FFFFFF"/>
                </a:solidFill>
                <a:latin typeface="Calibri"/>
                <a:cs typeface="Calibri"/>
              </a:rPr>
              <a:t>of</a:t>
            </a:r>
            <a:endParaRPr sz="1400">
              <a:latin typeface="Calibri"/>
              <a:cs typeface="Calibri"/>
            </a:endParaRPr>
          </a:p>
          <a:p>
            <a:pPr algn="ctr">
              <a:lnSpc>
                <a:spcPts val="1595"/>
              </a:lnSpc>
            </a:pPr>
            <a:r>
              <a:rPr sz="1400" b="1" dirty="0">
                <a:solidFill>
                  <a:srgbClr val="FFFFFF"/>
                </a:solidFill>
                <a:latin typeface="Calibri"/>
                <a:cs typeface="Calibri"/>
              </a:rPr>
              <a:t>Scrum</a:t>
            </a:r>
            <a:endParaRPr sz="1400">
              <a:latin typeface="Calibri"/>
              <a:cs typeface="Calibri"/>
            </a:endParaRPr>
          </a:p>
        </p:txBody>
      </p:sp>
      <p:sp>
        <p:nvSpPr>
          <p:cNvPr id="29" name="object 18"/>
          <p:cNvSpPr/>
          <p:nvPr/>
        </p:nvSpPr>
        <p:spPr>
          <a:xfrm>
            <a:off x="4876800" y="1905000"/>
            <a:ext cx="53340" cy="233044"/>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 project roles in a nutshell</a:t>
            </a:r>
            <a:br>
              <a:rPr lang="en-US" smtClean="0"/>
            </a:br>
            <a:endParaRPr lang="en-US" dirty="0"/>
          </a:p>
        </p:txBody>
      </p:sp>
      <p:pic>
        <p:nvPicPr>
          <p:cNvPr id="11266" name="Picture 2" descr="C:\Users\AMRUT-LAPPY\Desktop\12.JPG"/>
          <p:cNvPicPr>
            <a:picLocks noChangeAspect="1" noChangeArrowheads="1"/>
          </p:cNvPicPr>
          <p:nvPr/>
        </p:nvPicPr>
        <p:blipFill>
          <a:blip r:embed="rId1"/>
          <a:srcRect/>
          <a:stretch>
            <a:fillRect/>
          </a:stretch>
        </p:blipFill>
        <p:spPr bwMode="auto">
          <a:xfrm>
            <a:off x="1828800" y="1676400"/>
            <a:ext cx="7620000" cy="4114800"/>
          </a:xfrm>
          <a:prstGeom prst="rect">
            <a:avLst/>
          </a:prstGeom>
          <a:noFill/>
        </p:spPr>
      </p:pic>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 planning</a:t>
            </a:r>
            <a:br>
              <a:rPr lang="en-US" smtClean="0"/>
            </a:br>
            <a:endParaRPr lang="en-US" dirty="0"/>
          </a:p>
        </p:txBody>
      </p:sp>
      <p:sp>
        <p:nvSpPr>
          <p:cNvPr id="6" name="object 8"/>
          <p:cNvSpPr txBox="1"/>
          <p:nvPr/>
        </p:nvSpPr>
        <p:spPr>
          <a:xfrm>
            <a:off x="2590801" y="1342262"/>
            <a:ext cx="5930265" cy="419346"/>
          </a:xfrm>
          <a:prstGeom prst="rect">
            <a:avLst/>
          </a:prstGeom>
          <a:solidFill>
            <a:schemeClr val="bg1"/>
          </a:solidFill>
        </p:spPr>
        <p:txBody>
          <a:bodyPr vert="horz" wrap="square" lIns="0" tIns="140970" rIns="0" bIns="0" rtlCol="0">
            <a:spAutoFit/>
          </a:bodyPr>
          <a:lstStyle/>
          <a:p>
            <a:pPr marL="90805">
              <a:spcBef>
                <a:spcPts val="1110"/>
              </a:spcBef>
            </a:pPr>
            <a:r>
              <a:rPr b="1" spc="-5" dirty="0">
                <a:latin typeface="Calibri"/>
                <a:cs typeface="Calibri"/>
              </a:rPr>
              <a:t>What </a:t>
            </a:r>
            <a:r>
              <a:rPr b="1" dirty="0">
                <a:latin typeface="Calibri"/>
                <a:cs typeface="Calibri"/>
              </a:rPr>
              <a:t>is on the </a:t>
            </a:r>
            <a:r>
              <a:rPr b="1" spc="-5" dirty="0">
                <a:latin typeface="Calibri"/>
                <a:cs typeface="Calibri"/>
              </a:rPr>
              <a:t>Product </a:t>
            </a:r>
            <a:r>
              <a:rPr b="1" spc="-10" dirty="0">
                <a:latin typeface="Calibri"/>
                <a:cs typeface="Calibri"/>
              </a:rPr>
              <a:t>Owner’s “shopping</a:t>
            </a:r>
            <a:r>
              <a:rPr b="1" spc="-80" dirty="0">
                <a:latin typeface="Calibri"/>
                <a:cs typeface="Calibri"/>
              </a:rPr>
              <a:t> </a:t>
            </a:r>
            <a:r>
              <a:rPr b="1" dirty="0">
                <a:latin typeface="Calibri"/>
                <a:cs typeface="Calibri"/>
              </a:rPr>
              <a:t>list”?</a:t>
            </a:r>
            <a:endParaRPr>
              <a:latin typeface="Calibri"/>
              <a:cs typeface="Calibri"/>
            </a:endParaRPr>
          </a:p>
        </p:txBody>
      </p:sp>
      <p:sp>
        <p:nvSpPr>
          <p:cNvPr id="7" name="object 9"/>
          <p:cNvSpPr txBox="1"/>
          <p:nvPr/>
        </p:nvSpPr>
        <p:spPr>
          <a:xfrm>
            <a:off x="2590800" y="1956435"/>
            <a:ext cx="7543800" cy="800100"/>
          </a:xfrm>
          <a:prstGeom prst="rect">
            <a:avLst/>
          </a:prstGeom>
          <a:solidFill>
            <a:schemeClr val="bg1"/>
          </a:solidFill>
        </p:spPr>
        <p:txBody>
          <a:bodyPr vert="horz" wrap="square" lIns="0" tIns="782" rIns="0" bIns="0" rtlCol="0">
            <a:spAutoFit/>
          </a:bodyPr>
          <a:lstStyle/>
          <a:p>
            <a:pPr>
              <a:spcBef>
                <a:spcPts val="5"/>
              </a:spcBef>
            </a:pPr>
            <a:endParaRPr sz="1600" dirty="0">
              <a:latin typeface="Times New Roman" panose="02020803070505020304"/>
              <a:cs typeface="Times New Roman" panose="02020803070505020304"/>
            </a:endParaRPr>
          </a:p>
          <a:p>
            <a:pPr marL="90805"/>
            <a:r>
              <a:rPr spc="-40" dirty="0">
                <a:latin typeface="Calibri"/>
                <a:cs typeface="Calibri"/>
              </a:rPr>
              <a:t>Team </a:t>
            </a:r>
            <a:r>
              <a:rPr spc="-10" dirty="0">
                <a:latin typeface="Calibri"/>
                <a:cs typeface="Calibri"/>
              </a:rPr>
              <a:t>understands details </a:t>
            </a:r>
            <a:r>
              <a:rPr spc="-5" dirty="0">
                <a:latin typeface="Calibri"/>
                <a:cs typeface="Calibri"/>
              </a:rPr>
              <a:t>of what </a:t>
            </a:r>
            <a:r>
              <a:rPr spc="-10" dirty="0">
                <a:latin typeface="Calibri"/>
                <a:cs typeface="Calibri"/>
              </a:rPr>
              <a:t>Product </a:t>
            </a:r>
            <a:r>
              <a:rPr spc="-5" dirty="0">
                <a:latin typeface="Calibri"/>
                <a:cs typeface="Calibri"/>
              </a:rPr>
              <a:t>Owner has </a:t>
            </a:r>
            <a:r>
              <a:rPr spc="-10" dirty="0">
                <a:latin typeface="Calibri"/>
                <a:cs typeface="Calibri"/>
              </a:rPr>
              <a:t>prioritized </a:t>
            </a:r>
            <a:r>
              <a:rPr spc="-5" dirty="0">
                <a:latin typeface="Calibri"/>
                <a:cs typeface="Calibri"/>
              </a:rPr>
              <a:t>on </a:t>
            </a:r>
            <a:r>
              <a:rPr spc="-10" dirty="0">
                <a:latin typeface="Calibri"/>
                <a:cs typeface="Calibri"/>
              </a:rPr>
              <a:t>Product</a:t>
            </a:r>
            <a:r>
              <a:rPr spc="210" dirty="0">
                <a:latin typeface="Calibri"/>
                <a:cs typeface="Calibri"/>
              </a:rPr>
              <a:t> </a:t>
            </a:r>
            <a:r>
              <a:rPr spc="-5" dirty="0">
                <a:latin typeface="Calibri"/>
                <a:cs typeface="Calibri"/>
              </a:rPr>
              <a:t>Backlog.</a:t>
            </a:r>
            <a:endParaRPr dirty="0">
              <a:latin typeface="Calibri"/>
              <a:cs typeface="Calibri"/>
            </a:endParaRPr>
          </a:p>
        </p:txBody>
      </p:sp>
      <p:sp>
        <p:nvSpPr>
          <p:cNvPr id="8" name="object 10"/>
          <p:cNvSpPr txBox="1"/>
          <p:nvPr/>
        </p:nvSpPr>
        <p:spPr>
          <a:xfrm>
            <a:off x="2590801" y="2922650"/>
            <a:ext cx="5930265" cy="419346"/>
          </a:xfrm>
          <a:prstGeom prst="rect">
            <a:avLst/>
          </a:prstGeom>
          <a:solidFill>
            <a:schemeClr val="bg1"/>
          </a:solidFill>
        </p:spPr>
        <p:txBody>
          <a:bodyPr vert="horz" wrap="square" lIns="0" tIns="140970" rIns="0" bIns="0" rtlCol="0">
            <a:spAutoFit/>
          </a:bodyPr>
          <a:lstStyle/>
          <a:p>
            <a:pPr marL="90805">
              <a:spcBef>
                <a:spcPts val="1110"/>
              </a:spcBef>
            </a:pPr>
            <a:r>
              <a:rPr b="1" dirty="0">
                <a:latin typeface="Calibri"/>
                <a:cs typeface="Calibri"/>
              </a:rPr>
              <a:t>How much </a:t>
            </a:r>
            <a:r>
              <a:rPr b="1" spc="5" dirty="0">
                <a:latin typeface="Calibri"/>
                <a:cs typeface="Calibri"/>
              </a:rPr>
              <a:t>“money” </a:t>
            </a:r>
            <a:r>
              <a:rPr b="1" dirty="0">
                <a:latin typeface="Calibri"/>
                <a:cs typeface="Calibri"/>
              </a:rPr>
              <a:t>do </a:t>
            </a:r>
            <a:r>
              <a:rPr b="1" spc="-10" dirty="0">
                <a:latin typeface="Calibri"/>
                <a:cs typeface="Calibri"/>
              </a:rPr>
              <a:t>we </a:t>
            </a:r>
            <a:r>
              <a:rPr b="1" spc="-15" dirty="0">
                <a:latin typeface="Calibri"/>
                <a:cs typeface="Calibri"/>
              </a:rPr>
              <a:t>have </a:t>
            </a:r>
            <a:r>
              <a:rPr b="1" dirty="0">
                <a:latin typeface="Calibri"/>
                <a:cs typeface="Calibri"/>
              </a:rPr>
              <a:t>in our bank</a:t>
            </a:r>
            <a:r>
              <a:rPr b="1" spc="-155" dirty="0">
                <a:latin typeface="Calibri"/>
                <a:cs typeface="Calibri"/>
              </a:rPr>
              <a:t> </a:t>
            </a:r>
            <a:r>
              <a:rPr b="1" spc="-5" dirty="0">
                <a:latin typeface="Calibri"/>
                <a:cs typeface="Calibri"/>
              </a:rPr>
              <a:t>account?</a:t>
            </a:r>
            <a:endParaRPr dirty="0">
              <a:latin typeface="Calibri"/>
              <a:cs typeface="Calibri"/>
            </a:endParaRPr>
          </a:p>
        </p:txBody>
      </p:sp>
      <p:sp>
        <p:nvSpPr>
          <p:cNvPr id="9" name="object 11"/>
          <p:cNvSpPr txBox="1"/>
          <p:nvPr/>
        </p:nvSpPr>
        <p:spPr>
          <a:xfrm>
            <a:off x="2590800" y="3536822"/>
            <a:ext cx="7543800" cy="524906"/>
          </a:xfrm>
          <a:prstGeom prst="rect">
            <a:avLst/>
          </a:prstGeom>
          <a:solidFill>
            <a:schemeClr val="bg1"/>
          </a:solidFill>
        </p:spPr>
        <p:txBody>
          <a:bodyPr vert="horz" wrap="square" lIns="0" tIns="1670" rIns="0" bIns="0" rtlCol="0">
            <a:spAutoFit/>
          </a:bodyPr>
          <a:lstStyle/>
          <a:p>
            <a:pPr>
              <a:spcBef>
                <a:spcPts val="15"/>
              </a:spcBef>
            </a:pPr>
            <a:endParaRPr sz="1600">
              <a:latin typeface="Times New Roman" panose="02020803070505020304"/>
              <a:cs typeface="Times New Roman" panose="02020803070505020304"/>
            </a:endParaRPr>
          </a:p>
          <a:p>
            <a:pPr marL="90805"/>
            <a:r>
              <a:rPr spc="-40" dirty="0">
                <a:latin typeface="Calibri"/>
                <a:cs typeface="Calibri"/>
              </a:rPr>
              <a:t>Team </a:t>
            </a:r>
            <a:r>
              <a:rPr spc="-5" dirty="0">
                <a:latin typeface="Calibri"/>
                <a:cs typeface="Calibri"/>
              </a:rPr>
              <a:t>decides how </a:t>
            </a:r>
            <a:r>
              <a:rPr dirty="0">
                <a:latin typeface="Calibri"/>
                <a:cs typeface="Calibri"/>
              </a:rPr>
              <a:t>much </a:t>
            </a:r>
            <a:r>
              <a:rPr spc="-10" dirty="0">
                <a:latin typeface="Calibri"/>
                <a:cs typeface="Calibri"/>
              </a:rPr>
              <a:t>productive </a:t>
            </a:r>
            <a:r>
              <a:rPr spc="-5" dirty="0">
                <a:latin typeface="Calibri"/>
                <a:cs typeface="Calibri"/>
              </a:rPr>
              <a:t>time is </a:t>
            </a:r>
            <a:r>
              <a:rPr spc="-10" dirty="0">
                <a:latin typeface="Calibri"/>
                <a:cs typeface="Calibri"/>
              </a:rPr>
              <a:t>available </a:t>
            </a:r>
            <a:r>
              <a:rPr spc="-5" dirty="0">
                <a:latin typeface="Calibri"/>
                <a:cs typeface="Calibri"/>
              </a:rPr>
              <a:t>during </a:t>
            </a:r>
            <a:r>
              <a:rPr dirty="0">
                <a:latin typeface="Calibri"/>
                <a:cs typeface="Calibri"/>
              </a:rPr>
              <a:t>the</a:t>
            </a:r>
            <a:r>
              <a:rPr spc="200" dirty="0">
                <a:latin typeface="Calibri"/>
                <a:cs typeface="Calibri"/>
              </a:rPr>
              <a:t> </a:t>
            </a:r>
            <a:r>
              <a:rPr spc="-5" dirty="0">
                <a:latin typeface="Calibri"/>
                <a:cs typeface="Calibri"/>
              </a:rPr>
              <a:t>Sprint.</a:t>
            </a:r>
            <a:endParaRPr>
              <a:latin typeface="Calibri"/>
              <a:cs typeface="Calibri"/>
            </a:endParaRPr>
          </a:p>
        </p:txBody>
      </p:sp>
      <p:sp>
        <p:nvSpPr>
          <p:cNvPr id="10" name="object 12"/>
          <p:cNvSpPr txBox="1"/>
          <p:nvPr/>
        </p:nvSpPr>
        <p:spPr>
          <a:xfrm>
            <a:off x="2590801" y="4528947"/>
            <a:ext cx="5930265" cy="537327"/>
          </a:xfrm>
          <a:prstGeom prst="rect">
            <a:avLst/>
          </a:prstGeom>
          <a:solidFill>
            <a:schemeClr val="bg1"/>
          </a:solidFill>
        </p:spPr>
        <p:txBody>
          <a:bodyPr vert="horz" wrap="square" lIns="0" tIns="49530" rIns="0" bIns="0" rtlCol="0">
            <a:spAutoFit/>
          </a:bodyPr>
          <a:lstStyle/>
          <a:p>
            <a:pPr marL="90805" marR="121285">
              <a:lnSpc>
                <a:spcPts val="1940"/>
              </a:lnSpc>
              <a:spcBef>
                <a:spcPts val="390"/>
              </a:spcBef>
            </a:pPr>
            <a:r>
              <a:rPr b="1" dirty="0">
                <a:latin typeface="Calibri"/>
                <a:cs typeface="Calibri"/>
              </a:rPr>
              <a:t>How </a:t>
            </a:r>
            <a:r>
              <a:rPr b="1" spc="-10" dirty="0">
                <a:latin typeface="Calibri"/>
                <a:cs typeface="Calibri"/>
              </a:rPr>
              <a:t>many </a:t>
            </a:r>
            <a:r>
              <a:rPr b="1" spc="-5" dirty="0">
                <a:latin typeface="Calibri"/>
                <a:cs typeface="Calibri"/>
              </a:rPr>
              <a:t>items </a:t>
            </a:r>
            <a:r>
              <a:rPr b="1" dirty="0">
                <a:latin typeface="Calibri"/>
                <a:cs typeface="Calibri"/>
              </a:rPr>
              <a:t>on the shopping </a:t>
            </a:r>
            <a:r>
              <a:rPr b="1" spc="-5" dirty="0">
                <a:latin typeface="Calibri"/>
                <a:cs typeface="Calibri"/>
              </a:rPr>
              <a:t>list can </a:t>
            </a:r>
            <a:r>
              <a:rPr b="1" spc="-10" dirty="0">
                <a:latin typeface="Calibri"/>
                <a:cs typeface="Calibri"/>
              </a:rPr>
              <a:t>we </a:t>
            </a:r>
            <a:r>
              <a:rPr b="1" spc="-15" dirty="0">
                <a:latin typeface="Calibri"/>
                <a:cs typeface="Calibri"/>
              </a:rPr>
              <a:t>afford </a:t>
            </a:r>
            <a:r>
              <a:rPr b="1" spc="-10" dirty="0">
                <a:latin typeface="Calibri"/>
                <a:cs typeface="Calibri"/>
              </a:rPr>
              <a:t>to</a:t>
            </a:r>
            <a:r>
              <a:rPr b="1" spc="-114" dirty="0">
                <a:latin typeface="Calibri"/>
                <a:cs typeface="Calibri"/>
              </a:rPr>
              <a:t> </a:t>
            </a:r>
            <a:r>
              <a:rPr b="1" spc="10" dirty="0">
                <a:latin typeface="Calibri"/>
                <a:cs typeface="Calibri"/>
              </a:rPr>
              <a:t>“buy”  </a:t>
            </a:r>
            <a:r>
              <a:rPr b="1" dirty="0">
                <a:latin typeface="Calibri"/>
                <a:cs typeface="Calibri"/>
              </a:rPr>
              <a:t>with </a:t>
            </a:r>
            <a:r>
              <a:rPr b="1" spc="-5" dirty="0">
                <a:latin typeface="Calibri"/>
                <a:cs typeface="Calibri"/>
              </a:rPr>
              <a:t>that</a:t>
            </a:r>
            <a:r>
              <a:rPr b="1" spc="-100" dirty="0">
                <a:latin typeface="Calibri"/>
                <a:cs typeface="Calibri"/>
              </a:rPr>
              <a:t> </a:t>
            </a:r>
            <a:r>
              <a:rPr b="1" spc="5" dirty="0">
                <a:latin typeface="Calibri"/>
                <a:cs typeface="Calibri"/>
              </a:rPr>
              <a:t>“money”?</a:t>
            </a:r>
            <a:endParaRPr>
              <a:latin typeface="Calibri"/>
              <a:cs typeface="Calibri"/>
            </a:endParaRPr>
          </a:p>
        </p:txBody>
      </p:sp>
      <p:sp>
        <p:nvSpPr>
          <p:cNvPr id="11" name="object 13"/>
          <p:cNvSpPr txBox="1"/>
          <p:nvPr/>
        </p:nvSpPr>
        <p:spPr>
          <a:xfrm>
            <a:off x="2590800" y="5141595"/>
            <a:ext cx="7467600" cy="632866"/>
          </a:xfrm>
          <a:prstGeom prst="rect">
            <a:avLst/>
          </a:prstGeom>
          <a:solidFill>
            <a:schemeClr val="bg1"/>
          </a:solidFill>
        </p:spPr>
        <p:txBody>
          <a:bodyPr vert="horz" wrap="square" lIns="0" tIns="144145" rIns="0" bIns="0" rtlCol="0">
            <a:spAutoFit/>
          </a:bodyPr>
          <a:lstStyle/>
          <a:p>
            <a:pPr marL="90805" marR="419735">
              <a:lnSpc>
                <a:spcPts val="1940"/>
              </a:lnSpc>
              <a:spcBef>
                <a:spcPts val="1135"/>
              </a:spcBef>
            </a:pPr>
            <a:r>
              <a:rPr spc="-40" dirty="0">
                <a:latin typeface="Calibri"/>
                <a:cs typeface="Calibri"/>
              </a:rPr>
              <a:t>Team </a:t>
            </a:r>
            <a:r>
              <a:rPr spc="-5" dirty="0">
                <a:latin typeface="Calibri"/>
                <a:cs typeface="Calibri"/>
              </a:rPr>
              <a:t>decides how </a:t>
            </a:r>
            <a:r>
              <a:rPr spc="-10" dirty="0">
                <a:latin typeface="Calibri"/>
                <a:cs typeface="Calibri"/>
              </a:rPr>
              <a:t>many Product </a:t>
            </a:r>
            <a:r>
              <a:rPr spc="-5" dirty="0">
                <a:latin typeface="Calibri"/>
                <a:cs typeface="Calibri"/>
              </a:rPr>
              <a:t>Backlog </a:t>
            </a:r>
            <a:r>
              <a:rPr spc="-10" dirty="0">
                <a:latin typeface="Calibri"/>
                <a:cs typeface="Calibri"/>
              </a:rPr>
              <a:t>items can </a:t>
            </a:r>
            <a:r>
              <a:rPr spc="-5" dirty="0">
                <a:latin typeface="Calibri"/>
                <a:cs typeface="Calibri"/>
              </a:rPr>
              <a:t>be </a:t>
            </a:r>
            <a:r>
              <a:rPr spc="-15" dirty="0">
                <a:latin typeface="Calibri"/>
                <a:cs typeface="Calibri"/>
              </a:rPr>
              <a:t>committed for </a:t>
            </a:r>
            <a:r>
              <a:rPr spc="-10" dirty="0">
                <a:latin typeface="Calibri"/>
                <a:cs typeface="Calibri"/>
              </a:rPr>
              <a:t>completion  </a:t>
            </a:r>
            <a:r>
              <a:rPr spc="-5" dirty="0">
                <a:latin typeface="Calibri"/>
                <a:cs typeface="Calibri"/>
              </a:rPr>
              <a:t>during </a:t>
            </a:r>
            <a:r>
              <a:rPr dirty="0">
                <a:latin typeface="Calibri"/>
                <a:cs typeface="Calibri"/>
              </a:rPr>
              <a:t>the</a:t>
            </a:r>
            <a:r>
              <a:rPr spc="-50" dirty="0">
                <a:latin typeface="Calibri"/>
                <a:cs typeface="Calibri"/>
              </a:rPr>
              <a:t> </a:t>
            </a:r>
            <a:r>
              <a:rPr spc="-5" dirty="0">
                <a:latin typeface="Calibri"/>
                <a:cs typeface="Calibri"/>
              </a:rPr>
              <a:t>Sprint.</a:t>
            </a:r>
            <a:endParaRPr>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 Backlog</a:t>
            </a:r>
            <a:br>
              <a:rPr lang="en-US" smtClean="0"/>
            </a:br>
            <a:endParaRPr lang="en-US" dirty="0"/>
          </a:p>
        </p:txBody>
      </p:sp>
      <p:pic>
        <p:nvPicPr>
          <p:cNvPr id="12290" name="Picture 2" descr="C:\Users\AMRUT-LAPPY\Desktop\12.JPG"/>
          <p:cNvPicPr>
            <a:picLocks noChangeAspect="1" noChangeArrowheads="1"/>
          </p:cNvPicPr>
          <p:nvPr/>
        </p:nvPicPr>
        <p:blipFill>
          <a:blip r:embed="rId1"/>
          <a:srcRect/>
          <a:stretch>
            <a:fillRect/>
          </a:stretch>
        </p:blipFill>
        <p:spPr bwMode="auto">
          <a:xfrm>
            <a:off x="1828800" y="1828801"/>
            <a:ext cx="6686550" cy="4162425"/>
          </a:xfrm>
          <a:prstGeom prst="rect">
            <a:avLst/>
          </a:prstGeom>
          <a:noFill/>
        </p:spPr>
      </p:pic>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 Cycle: 2 Weeks</a:t>
            </a:r>
            <a:br>
              <a:rPr lang="en-US" smtClean="0"/>
            </a:br>
            <a:endParaRPr lang="en-US" dirty="0"/>
          </a:p>
        </p:txBody>
      </p:sp>
      <p:pic>
        <p:nvPicPr>
          <p:cNvPr id="13314" name="Picture 2" descr="C:\Users\AMRUT-LAPPY\Desktop\12.JPG"/>
          <p:cNvPicPr>
            <a:picLocks noChangeAspect="1" noChangeArrowheads="1"/>
          </p:cNvPicPr>
          <p:nvPr/>
        </p:nvPicPr>
        <p:blipFill>
          <a:blip r:embed="rId1"/>
          <a:srcRect/>
          <a:stretch>
            <a:fillRect/>
          </a:stretch>
        </p:blipFill>
        <p:spPr bwMode="auto">
          <a:xfrm>
            <a:off x="1781176" y="1676400"/>
            <a:ext cx="6829425" cy="4038600"/>
          </a:xfrm>
          <a:prstGeom prst="rect">
            <a:avLst/>
          </a:prstGeom>
          <a:noFill/>
        </p:spPr>
      </p:pic>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Definition of Done</a:t>
            </a:r>
            <a:br>
              <a:rPr lang="en-US" smtClean="0"/>
            </a:br>
            <a:endParaRPr lang="en-US" dirty="0"/>
          </a:p>
        </p:txBody>
      </p:sp>
      <p:sp>
        <p:nvSpPr>
          <p:cNvPr id="26" name="object 8"/>
          <p:cNvSpPr txBox="1"/>
          <p:nvPr/>
        </p:nvSpPr>
        <p:spPr>
          <a:xfrm>
            <a:off x="3048001" y="1776413"/>
            <a:ext cx="5165725" cy="276999"/>
          </a:xfrm>
          <a:prstGeom prst="rect">
            <a:avLst/>
          </a:prstGeom>
        </p:spPr>
        <p:txBody>
          <a:bodyPr vert="horz" wrap="square" lIns="0" tIns="0" rIns="0" bIns="0" rtlCol="0">
            <a:spAutoFit/>
          </a:bodyPr>
          <a:lstStyle/>
          <a:p>
            <a:pPr marL="12700"/>
            <a:r>
              <a:rPr spc="-5" dirty="0">
                <a:latin typeface="Calibri"/>
                <a:cs typeface="Calibri"/>
              </a:rPr>
              <a:t>In Scrum, </a:t>
            </a:r>
            <a:r>
              <a:rPr dirty="0">
                <a:latin typeface="Calibri"/>
                <a:cs typeface="Calibri"/>
              </a:rPr>
              <a:t>“Done” </a:t>
            </a:r>
            <a:r>
              <a:rPr spc="-5" dirty="0">
                <a:latin typeface="Calibri"/>
                <a:cs typeface="Calibri"/>
              </a:rPr>
              <a:t>is </a:t>
            </a:r>
            <a:r>
              <a:rPr dirty="0">
                <a:latin typeface="Calibri"/>
                <a:cs typeface="Calibri"/>
              </a:rPr>
              <a:t>defined </a:t>
            </a:r>
            <a:r>
              <a:rPr spc="-5" dirty="0">
                <a:latin typeface="Calibri"/>
                <a:cs typeface="Calibri"/>
              </a:rPr>
              <a:t>as </a:t>
            </a:r>
            <a:r>
              <a:rPr dirty="0">
                <a:latin typeface="Calibri"/>
                <a:cs typeface="Calibri"/>
              </a:rPr>
              <a:t>“</a:t>
            </a:r>
            <a:r>
              <a:rPr b="1" dirty="0">
                <a:latin typeface="Calibri"/>
                <a:cs typeface="Calibri"/>
              </a:rPr>
              <a:t>Potentially</a:t>
            </a:r>
            <a:r>
              <a:rPr b="1" spc="-10" dirty="0">
                <a:latin typeface="Calibri"/>
                <a:cs typeface="Calibri"/>
              </a:rPr>
              <a:t> </a:t>
            </a:r>
            <a:r>
              <a:rPr b="1" spc="-5" dirty="0">
                <a:latin typeface="Calibri"/>
                <a:cs typeface="Calibri"/>
              </a:rPr>
              <a:t>Shippable</a:t>
            </a:r>
            <a:r>
              <a:rPr spc="-5" dirty="0">
                <a:latin typeface="Calibri"/>
                <a:cs typeface="Calibri"/>
              </a:rPr>
              <a:t>”.</a:t>
            </a:r>
            <a:endParaRPr>
              <a:latin typeface="Calibri"/>
              <a:cs typeface="Calibri"/>
            </a:endParaRPr>
          </a:p>
        </p:txBody>
      </p:sp>
      <p:sp>
        <p:nvSpPr>
          <p:cNvPr id="27" name="object 9"/>
          <p:cNvSpPr/>
          <p:nvPr/>
        </p:nvSpPr>
        <p:spPr>
          <a:xfrm>
            <a:off x="1676400" y="2767012"/>
            <a:ext cx="8153400" cy="2514600"/>
          </a:xfrm>
          <a:custGeom>
            <a:avLst/>
            <a:gdLst/>
            <a:ahLst/>
            <a:cxnLst/>
            <a:rect l="l" t="t" r="r" b="b"/>
            <a:pathLst>
              <a:path w="8153400" h="2514600">
                <a:moveTo>
                  <a:pt x="7734300" y="0"/>
                </a:moveTo>
                <a:lnTo>
                  <a:pt x="419112" y="0"/>
                </a:lnTo>
                <a:lnTo>
                  <a:pt x="370235" y="2818"/>
                </a:lnTo>
                <a:lnTo>
                  <a:pt x="323013" y="11065"/>
                </a:lnTo>
                <a:lnTo>
                  <a:pt x="277763" y="24426"/>
                </a:lnTo>
                <a:lnTo>
                  <a:pt x="234797" y="42587"/>
                </a:lnTo>
                <a:lnTo>
                  <a:pt x="194431" y="65234"/>
                </a:lnTo>
                <a:lnTo>
                  <a:pt x="156978" y="92053"/>
                </a:lnTo>
                <a:lnTo>
                  <a:pt x="122755" y="122729"/>
                </a:lnTo>
                <a:lnTo>
                  <a:pt x="92074" y="156949"/>
                </a:lnTo>
                <a:lnTo>
                  <a:pt x="65250" y="194399"/>
                </a:lnTo>
                <a:lnTo>
                  <a:pt x="42598" y="234764"/>
                </a:lnTo>
                <a:lnTo>
                  <a:pt x="24433" y="277731"/>
                </a:lnTo>
                <a:lnTo>
                  <a:pt x="11069" y="322985"/>
                </a:lnTo>
                <a:lnTo>
                  <a:pt x="2819" y="370213"/>
                </a:lnTo>
                <a:lnTo>
                  <a:pt x="0" y="419100"/>
                </a:lnTo>
                <a:lnTo>
                  <a:pt x="0" y="2095500"/>
                </a:lnTo>
                <a:lnTo>
                  <a:pt x="2819" y="2144386"/>
                </a:lnTo>
                <a:lnTo>
                  <a:pt x="11069" y="2191614"/>
                </a:lnTo>
                <a:lnTo>
                  <a:pt x="24433" y="2236868"/>
                </a:lnTo>
                <a:lnTo>
                  <a:pt x="42598" y="2279835"/>
                </a:lnTo>
                <a:lnTo>
                  <a:pt x="65250" y="2320200"/>
                </a:lnTo>
                <a:lnTo>
                  <a:pt x="92074" y="2357650"/>
                </a:lnTo>
                <a:lnTo>
                  <a:pt x="122755" y="2391870"/>
                </a:lnTo>
                <a:lnTo>
                  <a:pt x="156978" y="2422546"/>
                </a:lnTo>
                <a:lnTo>
                  <a:pt x="194431" y="2449365"/>
                </a:lnTo>
                <a:lnTo>
                  <a:pt x="234797" y="2472012"/>
                </a:lnTo>
                <a:lnTo>
                  <a:pt x="277763" y="2490173"/>
                </a:lnTo>
                <a:lnTo>
                  <a:pt x="323013" y="2503534"/>
                </a:lnTo>
                <a:lnTo>
                  <a:pt x="370235" y="2511781"/>
                </a:lnTo>
                <a:lnTo>
                  <a:pt x="419112" y="2514600"/>
                </a:lnTo>
                <a:lnTo>
                  <a:pt x="7734300" y="2514600"/>
                </a:lnTo>
                <a:lnTo>
                  <a:pt x="7783186" y="2511781"/>
                </a:lnTo>
                <a:lnTo>
                  <a:pt x="7830414" y="2503534"/>
                </a:lnTo>
                <a:lnTo>
                  <a:pt x="7875668" y="2490173"/>
                </a:lnTo>
                <a:lnTo>
                  <a:pt x="7918635" y="2472012"/>
                </a:lnTo>
                <a:lnTo>
                  <a:pt x="7959000" y="2449365"/>
                </a:lnTo>
                <a:lnTo>
                  <a:pt x="7996450" y="2422546"/>
                </a:lnTo>
                <a:lnTo>
                  <a:pt x="8030670" y="2391870"/>
                </a:lnTo>
                <a:lnTo>
                  <a:pt x="8061346" y="2357650"/>
                </a:lnTo>
                <a:lnTo>
                  <a:pt x="8088165" y="2320200"/>
                </a:lnTo>
                <a:lnTo>
                  <a:pt x="8110812" y="2279835"/>
                </a:lnTo>
                <a:lnTo>
                  <a:pt x="8128973" y="2236868"/>
                </a:lnTo>
                <a:lnTo>
                  <a:pt x="8142334" y="2191614"/>
                </a:lnTo>
                <a:lnTo>
                  <a:pt x="8150581" y="2144386"/>
                </a:lnTo>
                <a:lnTo>
                  <a:pt x="8153400" y="2095500"/>
                </a:lnTo>
                <a:lnTo>
                  <a:pt x="8153400" y="419100"/>
                </a:lnTo>
                <a:lnTo>
                  <a:pt x="8150581" y="370213"/>
                </a:lnTo>
                <a:lnTo>
                  <a:pt x="8142334" y="322985"/>
                </a:lnTo>
                <a:lnTo>
                  <a:pt x="8128973" y="277731"/>
                </a:lnTo>
                <a:lnTo>
                  <a:pt x="8110812" y="234764"/>
                </a:lnTo>
                <a:lnTo>
                  <a:pt x="8088165" y="194399"/>
                </a:lnTo>
                <a:lnTo>
                  <a:pt x="8061346" y="156949"/>
                </a:lnTo>
                <a:lnTo>
                  <a:pt x="8030670" y="122729"/>
                </a:lnTo>
                <a:lnTo>
                  <a:pt x="7996450" y="92053"/>
                </a:lnTo>
                <a:lnTo>
                  <a:pt x="7959000" y="65234"/>
                </a:lnTo>
                <a:lnTo>
                  <a:pt x="7918635" y="42587"/>
                </a:lnTo>
                <a:lnTo>
                  <a:pt x="7875668" y="24426"/>
                </a:lnTo>
                <a:lnTo>
                  <a:pt x="7830414" y="11065"/>
                </a:lnTo>
                <a:lnTo>
                  <a:pt x="7783186" y="2818"/>
                </a:lnTo>
                <a:lnTo>
                  <a:pt x="7734300" y="0"/>
                </a:lnTo>
                <a:close/>
              </a:path>
            </a:pathLst>
          </a:custGeom>
          <a:solidFill>
            <a:srgbClr val="F1F1F1"/>
          </a:solidFill>
        </p:spPr>
        <p:txBody>
          <a:bodyPr wrap="square" lIns="0" tIns="0" rIns="0" bIns="0" rtlCol="0"/>
          <a:lstStyle/>
          <a:p/>
        </p:txBody>
      </p:sp>
      <p:sp>
        <p:nvSpPr>
          <p:cNvPr id="28" name="object 10"/>
          <p:cNvSpPr txBox="1"/>
          <p:nvPr/>
        </p:nvSpPr>
        <p:spPr>
          <a:xfrm>
            <a:off x="7897115" y="4259770"/>
            <a:ext cx="989330" cy="410369"/>
          </a:xfrm>
          <a:prstGeom prst="rect">
            <a:avLst/>
          </a:prstGeom>
        </p:spPr>
        <p:txBody>
          <a:bodyPr vert="horz" wrap="square" lIns="0" tIns="0" rIns="0" bIns="0" rtlCol="0">
            <a:spAutoFit/>
          </a:bodyPr>
          <a:lstStyle/>
          <a:p>
            <a:pPr algn="ctr">
              <a:lnSpc>
                <a:spcPts val="1600"/>
              </a:lnSpc>
            </a:pPr>
            <a:r>
              <a:rPr sz="1400" b="1" spc="-5" dirty="0">
                <a:solidFill>
                  <a:srgbClr val="181818"/>
                </a:solidFill>
                <a:latin typeface="Calibri"/>
                <a:cs typeface="Calibri"/>
              </a:rPr>
              <a:t>PRE-RELEASE</a:t>
            </a:r>
            <a:endParaRPr sz="1400">
              <a:latin typeface="Calibri"/>
              <a:cs typeface="Calibri"/>
            </a:endParaRPr>
          </a:p>
          <a:p>
            <a:pPr algn="ctr">
              <a:lnSpc>
                <a:spcPts val="1600"/>
              </a:lnSpc>
            </a:pPr>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29" name="object 11"/>
          <p:cNvSpPr/>
          <p:nvPr/>
        </p:nvSpPr>
        <p:spPr>
          <a:xfrm>
            <a:off x="2095247" y="4168330"/>
            <a:ext cx="1073150" cy="102235"/>
          </a:xfrm>
          <a:custGeom>
            <a:avLst/>
            <a:gdLst/>
            <a:ahLst/>
            <a:cxnLst/>
            <a:rect l="l" t="t" r="r" b="b"/>
            <a:pathLst>
              <a:path w="1073150" h="102235">
                <a:moveTo>
                  <a:pt x="1072895" y="0"/>
                </a:moveTo>
                <a:lnTo>
                  <a:pt x="1070798" y="39743"/>
                </a:lnTo>
                <a:lnTo>
                  <a:pt x="1065069" y="72199"/>
                </a:lnTo>
                <a:lnTo>
                  <a:pt x="1056554" y="94083"/>
                </a:lnTo>
                <a:lnTo>
                  <a:pt x="1046099" y="102107"/>
                </a:lnTo>
                <a:lnTo>
                  <a:pt x="26797" y="102107"/>
                </a:lnTo>
                <a:lnTo>
                  <a:pt x="16368" y="94083"/>
                </a:lnTo>
                <a:lnTo>
                  <a:pt x="7850" y="72199"/>
                </a:lnTo>
                <a:lnTo>
                  <a:pt x="2106" y="39743"/>
                </a:lnTo>
                <a:lnTo>
                  <a:pt x="0" y="0"/>
                </a:lnTo>
              </a:path>
            </a:pathLst>
          </a:custGeom>
          <a:ln w="38099">
            <a:solidFill>
              <a:srgbClr val="000000"/>
            </a:solidFill>
          </a:ln>
        </p:spPr>
        <p:txBody>
          <a:bodyPr wrap="square" lIns="0" tIns="0" rIns="0" bIns="0" rtlCol="0"/>
          <a:lstStyle/>
          <a:p/>
        </p:txBody>
      </p:sp>
      <p:sp>
        <p:nvSpPr>
          <p:cNvPr id="31" name="object 12"/>
          <p:cNvSpPr txBox="1"/>
          <p:nvPr/>
        </p:nvSpPr>
        <p:spPr>
          <a:xfrm>
            <a:off x="2256436" y="4283645"/>
            <a:ext cx="757555"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32" name="object 13"/>
          <p:cNvSpPr/>
          <p:nvPr/>
        </p:nvSpPr>
        <p:spPr>
          <a:xfrm>
            <a:off x="3250438" y="4165283"/>
            <a:ext cx="1071880" cy="104139"/>
          </a:xfrm>
          <a:custGeom>
            <a:avLst/>
            <a:gdLst/>
            <a:ahLst/>
            <a:cxnLst/>
            <a:rect l="l" t="t" r="r" b="b"/>
            <a:pathLst>
              <a:path w="1071880" h="104139">
                <a:moveTo>
                  <a:pt x="1071372" y="0"/>
                </a:moveTo>
                <a:lnTo>
                  <a:pt x="1069232" y="40356"/>
                </a:lnTo>
                <a:lnTo>
                  <a:pt x="1063402" y="73294"/>
                </a:lnTo>
                <a:lnTo>
                  <a:pt x="1054762" y="95494"/>
                </a:lnTo>
                <a:lnTo>
                  <a:pt x="1044194" y="103631"/>
                </a:lnTo>
                <a:lnTo>
                  <a:pt x="27178" y="103631"/>
                </a:lnTo>
                <a:lnTo>
                  <a:pt x="16609" y="95494"/>
                </a:lnTo>
                <a:lnTo>
                  <a:pt x="7969" y="73294"/>
                </a:lnTo>
                <a:lnTo>
                  <a:pt x="2139" y="40356"/>
                </a:lnTo>
                <a:lnTo>
                  <a:pt x="0" y="0"/>
                </a:lnTo>
              </a:path>
            </a:pathLst>
          </a:custGeom>
          <a:ln w="38099">
            <a:solidFill>
              <a:srgbClr val="000000"/>
            </a:solidFill>
          </a:ln>
        </p:spPr>
        <p:txBody>
          <a:bodyPr wrap="square" lIns="0" tIns="0" rIns="0" bIns="0" rtlCol="0"/>
          <a:lstStyle/>
          <a:p/>
        </p:txBody>
      </p:sp>
      <p:sp>
        <p:nvSpPr>
          <p:cNvPr id="33" name="object 14"/>
          <p:cNvSpPr txBox="1"/>
          <p:nvPr/>
        </p:nvSpPr>
        <p:spPr>
          <a:xfrm>
            <a:off x="3410967" y="4281487"/>
            <a:ext cx="757555"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34" name="object 15"/>
          <p:cNvSpPr/>
          <p:nvPr/>
        </p:nvSpPr>
        <p:spPr>
          <a:xfrm>
            <a:off x="4404106" y="4168330"/>
            <a:ext cx="1073150" cy="102235"/>
          </a:xfrm>
          <a:custGeom>
            <a:avLst/>
            <a:gdLst/>
            <a:ahLst/>
            <a:cxnLst/>
            <a:rect l="l" t="t" r="r" b="b"/>
            <a:pathLst>
              <a:path w="1073150" h="102235">
                <a:moveTo>
                  <a:pt x="1072895" y="0"/>
                </a:moveTo>
                <a:lnTo>
                  <a:pt x="1070798" y="39743"/>
                </a:lnTo>
                <a:lnTo>
                  <a:pt x="1065069" y="72199"/>
                </a:lnTo>
                <a:lnTo>
                  <a:pt x="1056554" y="94083"/>
                </a:lnTo>
                <a:lnTo>
                  <a:pt x="1046099" y="102107"/>
                </a:lnTo>
                <a:lnTo>
                  <a:pt x="26797" y="102107"/>
                </a:lnTo>
                <a:lnTo>
                  <a:pt x="16341" y="94083"/>
                </a:lnTo>
                <a:lnTo>
                  <a:pt x="7826" y="72199"/>
                </a:lnTo>
                <a:lnTo>
                  <a:pt x="2097" y="39743"/>
                </a:lnTo>
                <a:lnTo>
                  <a:pt x="0" y="0"/>
                </a:lnTo>
              </a:path>
            </a:pathLst>
          </a:custGeom>
          <a:ln w="38099">
            <a:solidFill>
              <a:srgbClr val="000000"/>
            </a:solidFill>
          </a:ln>
        </p:spPr>
        <p:txBody>
          <a:bodyPr wrap="square" lIns="0" tIns="0" rIns="0" bIns="0" rtlCol="0"/>
          <a:lstStyle/>
          <a:p/>
        </p:txBody>
      </p:sp>
      <p:sp>
        <p:nvSpPr>
          <p:cNvPr id="35" name="object 16"/>
          <p:cNvSpPr txBox="1"/>
          <p:nvPr/>
        </p:nvSpPr>
        <p:spPr>
          <a:xfrm>
            <a:off x="4565271" y="4283645"/>
            <a:ext cx="757555"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36" name="object 17"/>
          <p:cNvSpPr/>
          <p:nvPr/>
        </p:nvSpPr>
        <p:spPr>
          <a:xfrm>
            <a:off x="5548631" y="4165283"/>
            <a:ext cx="1071880" cy="104139"/>
          </a:xfrm>
          <a:custGeom>
            <a:avLst/>
            <a:gdLst/>
            <a:ahLst/>
            <a:cxnLst/>
            <a:rect l="l" t="t" r="r" b="b"/>
            <a:pathLst>
              <a:path w="1071879" h="104139">
                <a:moveTo>
                  <a:pt x="1071371" y="0"/>
                </a:moveTo>
                <a:lnTo>
                  <a:pt x="1069232" y="40356"/>
                </a:lnTo>
                <a:lnTo>
                  <a:pt x="1063402" y="73294"/>
                </a:lnTo>
                <a:lnTo>
                  <a:pt x="1054762" y="95494"/>
                </a:lnTo>
                <a:lnTo>
                  <a:pt x="1044193" y="103631"/>
                </a:lnTo>
                <a:lnTo>
                  <a:pt x="27177" y="103631"/>
                </a:lnTo>
                <a:lnTo>
                  <a:pt x="16609" y="95494"/>
                </a:lnTo>
                <a:lnTo>
                  <a:pt x="7969" y="73294"/>
                </a:lnTo>
                <a:lnTo>
                  <a:pt x="2139" y="40356"/>
                </a:lnTo>
                <a:lnTo>
                  <a:pt x="0" y="0"/>
                </a:lnTo>
              </a:path>
            </a:pathLst>
          </a:custGeom>
          <a:ln w="38100">
            <a:solidFill>
              <a:srgbClr val="000000"/>
            </a:solidFill>
          </a:ln>
        </p:spPr>
        <p:txBody>
          <a:bodyPr wrap="square" lIns="0" tIns="0" rIns="0" bIns="0" rtlCol="0"/>
          <a:lstStyle/>
          <a:p/>
        </p:txBody>
      </p:sp>
      <p:sp>
        <p:nvSpPr>
          <p:cNvPr id="37" name="object 18"/>
          <p:cNvSpPr txBox="1"/>
          <p:nvPr/>
        </p:nvSpPr>
        <p:spPr>
          <a:xfrm>
            <a:off x="5709795" y="4281487"/>
            <a:ext cx="757555"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38" name="object 19"/>
          <p:cNvSpPr/>
          <p:nvPr/>
        </p:nvSpPr>
        <p:spPr>
          <a:xfrm>
            <a:off x="6702299" y="4168330"/>
            <a:ext cx="1073150" cy="102235"/>
          </a:xfrm>
          <a:custGeom>
            <a:avLst/>
            <a:gdLst/>
            <a:ahLst/>
            <a:cxnLst/>
            <a:rect l="l" t="t" r="r" b="b"/>
            <a:pathLst>
              <a:path w="1073150" h="102235">
                <a:moveTo>
                  <a:pt x="1072896" y="0"/>
                </a:moveTo>
                <a:lnTo>
                  <a:pt x="1070798" y="39743"/>
                </a:lnTo>
                <a:lnTo>
                  <a:pt x="1065069" y="72199"/>
                </a:lnTo>
                <a:lnTo>
                  <a:pt x="1056554" y="94083"/>
                </a:lnTo>
                <a:lnTo>
                  <a:pt x="1046099" y="102107"/>
                </a:lnTo>
                <a:lnTo>
                  <a:pt x="26797" y="102107"/>
                </a:lnTo>
                <a:lnTo>
                  <a:pt x="16341" y="94083"/>
                </a:lnTo>
                <a:lnTo>
                  <a:pt x="7826" y="72199"/>
                </a:lnTo>
                <a:lnTo>
                  <a:pt x="2097" y="39743"/>
                </a:lnTo>
                <a:lnTo>
                  <a:pt x="0" y="0"/>
                </a:lnTo>
              </a:path>
            </a:pathLst>
          </a:custGeom>
          <a:ln w="38100">
            <a:solidFill>
              <a:srgbClr val="000000"/>
            </a:solidFill>
          </a:ln>
        </p:spPr>
        <p:txBody>
          <a:bodyPr wrap="square" lIns="0" tIns="0" rIns="0" bIns="0" rtlCol="0"/>
          <a:lstStyle/>
          <a:p/>
        </p:txBody>
      </p:sp>
      <p:sp>
        <p:nvSpPr>
          <p:cNvPr id="39" name="object 20"/>
          <p:cNvSpPr txBox="1"/>
          <p:nvPr/>
        </p:nvSpPr>
        <p:spPr>
          <a:xfrm>
            <a:off x="6864097" y="4283645"/>
            <a:ext cx="757555"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40" name="object 21"/>
          <p:cNvSpPr/>
          <p:nvPr/>
        </p:nvSpPr>
        <p:spPr>
          <a:xfrm>
            <a:off x="7857491" y="4165283"/>
            <a:ext cx="1071880" cy="104139"/>
          </a:xfrm>
          <a:custGeom>
            <a:avLst/>
            <a:gdLst/>
            <a:ahLst/>
            <a:cxnLst/>
            <a:rect l="l" t="t" r="r" b="b"/>
            <a:pathLst>
              <a:path w="1071879" h="104139">
                <a:moveTo>
                  <a:pt x="1071372" y="0"/>
                </a:moveTo>
                <a:lnTo>
                  <a:pt x="1069232" y="40356"/>
                </a:lnTo>
                <a:lnTo>
                  <a:pt x="1063402" y="73294"/>
                </a:lnTo>
                <a:lnTo>
                  <a:pt x="1054762" y="95494"/>
                </a:lnTo>
                <a:lnTo>
                  <a:pt x="1044194" y="103631"/>
                </a:lnTo>
                <a:lnTo>
                  <a:pt x="27177" y="103631"/>
                </a:lnTo>
                <a:lnTo>
                  <a:pt x="16609" y="95494"/>
                </a:lnTo>
                <a:lnTo>
                  <a:pt x="7969" y="73294"/>
                </a:lnTo>
                <a:lnTo>
                  <a:pt x="2139" y="40356"/>
                </a:lnTo>
                <a:lnTo>
                  <a:pt x="0" y="0"/>
                </a:lnTo>
              </a:path>
            </a:pathLst>
          </a:custGeom>
          <a:ln w="38099">
            <a:solidFill>
              <a:srgbClr val="000000"/>
            </a:solidFill>
          </a:ln>
        </p:spPr>
        <p:txBody>
          <a:bodyPr wrap="square" lIns="0" tIns="0" rIns="0" bIns="0" rtlCol="0"/>
          <a:lstStyle/>
          <a:p/>
        </p:txBody>
      </p:sp>
      <p:sp>
        <p:nvSpPr>
          <p:cNvPr id="41" name="object 22"/>
          <p:cNvSpPr txBox="1"/>
          <p:nvPr/>
        </p:nvSpPr>
        <p:spPr>
          <a:xfrm>
            <a:off x="9044052" y="3550602"/>
            <a:ext cx="652780"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RE</a:t>
            </a:r>
            <a:r>
              <a:rPr sz="1400" b="1" spc="-10" dirty="0">
                <a:solidFill>
                  <a:srgbClr val="181818"/>
                </a:solidFill>
                <a:latin typeface="Calibri"/>
                <a:cs typeface="Calibri"/>
              </a:rPr>
              <a:t>L</a:t>
            </a:r>
            <a:r>
              <a:rPr sz="1400" b="1" spc="-15" dirty="0">
                <a:solidFill>
                  <a:srgbClr val="181818"/>
                </a:solidFill>
                <a:latin typeface="Calibri"/>
                <a:cs typeface="Calibri"/>
              </a:rPr>
              <a:t>E</a:t>
            </a:r>
            <a:r>
              <a:rPr sz="1400" b="1" dirty="0">
                <a:solidFill>
                  <a:srgbClr val="181818"/>
                </a:solidFill>
                <a:latin typeface="Calibri"/>
                <a:cs typeface="Calibri"/>
              </a:rPr>
              <a:t>ASE</a:t>
            </a:r>
            <a:endParaRPr sz="1400">
              <a:latin typeface="Calibri"/>
              <a:cs typeface="Calibri"/>
            </a:endParaRPr>
          </a:p>
        </p:txBody>
      </p:sp>
      <p:sp>
        <p:nvSpPr>
          <p:cNvPr id="42" name="object 24"/>
          <p:cNvSpPr/>
          <p:nvPr/>
        </p:nvSpPr>
        <p:spPr>
          <a:xfrm>
            <a:off x="8753603" y="3641027"/>
            <a:ext cx="413384" cy="513715"/>
          </a:xfrm>
          <a:custGeom>
            <a:avLst/>
            <a:gdLst/>
            <a:ahLst/>
            <a:cxnLst/>
            <a:rect l="l" t="t" r="r" b="b"/>
            <a:pathLst>
              <a:path w="413384" h="513714">
                <a:moveTo>
                  <a:pt x="0" y="256794"/>
                </a:moveTo>
                <a:lnTo>
                  <a:pt x="170052" y="211455"/>
                </a:lnTo>
                <a:lnTo>
                  <a:pt x="206501" y="0"/>
                </a:lnTo>
                <a:lnTo>
                  <a:pt x="242950" y="211455"/>
                </a:lnTo>
                <a:lnTo>
                  <a:pt x="413003" y="256794"/>
                </a:lnTo>
                <a:lnTo>
                  <a:pt x="242950" y="302133"/>
                </a:lnTo>
                <a:lnTo>
                  <a:pt x="206501" y="513588"/>
                </a:lnTo>
                <a:lnTo>
                  <a:pt x="170052" y="302133"/>
                </a:lnTo>
                <a:lnTo>
                  <a:pt x="0" y="256794"/>
                </a:lnTo>
                <a:close/>
              </a:path>
            </a:pathLst>
          </a:custGeom>
          <a:ln w="25908">
            <a:solidFill>
              <a:srgbClr val="FFC000"/>
            </a:solidFill>
          </a:ln>
        </p:spPr>
        <p:txBody>
          <a:bodyPr wrap="square" lIns="0" tIns="0" rIns="0" bIns="0" rtlCol="0"/>
          <a:lstStyle/>
          <a:p/>
        </p:txBody>
      </p:sp>
      <p:sp>
        <p:nvSpPr>
          <p:cNvPr id="43" name="object 25"/>
          <p:cNvSpPr/>
          <p:nvPr/>
        </p:nvSpPr>
        <p:spPr>
          <a:xfrm>
            <a:off x="2102866" y="3101530"/>
            <a:ext cx="1073150" cy="102235"/>
          </a:xfrm>
          <a:custGeom>
            <a:avLst/>
            <a:gdLst/>
            <a:ahLst/>
            <a:cxnLst/>
            <a:rect l="l" t="t" r="r" b="b"/>
            <a:pathLst>
              <a:path w="1073150" h="102235">
                <a:moveTo>
                  <a:pt x="1072895" y="0"/>
                </a:moveTo>
                <a:lnTo>
                  <a:pt x="1070798" y="39743"/>
                </a:lnTo>
                <a:lnTo>
                  <a:pt x="1065069" y="72199"/>
                </a:lnTo>
                <a:lnTo>
                  <a:pt x="1056554" y="94083"/>
                </a:lnTo>
                <a:lnTo>
                  <a:pt x="1046099" y="102108"/>
                </a:lnTo>
                <a:lnTo>
                  <a:pt x="26796" y="102108"/>
                </a:lnTo>
                <a:lnTo>
                  <a:pt x="16368" y="94083"/>
                </a:lnTo>
                <a:lnTo>
                  <a:pt x="7850" y="72199"/>
                </a:lnTo>
                <a:lnTo>
                  <a:pt x="2106" y="39743"/>
                </a:lnTo>
                <a:lnTo>
                  <a:pt x="0" y="0"/>
                </a:lnTo>
              </a:path>
            </a:pathLst>
          </a:custGeom>
          <a:ln w="38100">
            <a:solidFill>
              <a:srgbClr val="000000"/>
            </a:solidFill>
          </a:ln>
        </p:spPr>
        <p:txBody>
          <a:bodyPr wrap="square" lIns="0" tIns="0" rIns="0" bIns="0" rtlCol="0"/>
          <a:lstStyle/>
          <a:p/>
        </p:txBody>
      </p:sp>
      <p:sp>
        <p:nvSpPr>
          <p:cNvPr id="44" name="object 26"/>
          <p:cNvSpPr txBox="1"/>
          <p:nvPr/>
        </p:nvSpPr>
        <p:spPr>
          <a:xfrm>
            <a:off x="2263751" y="3217100"/>
            <a:ext cx="757555"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45" name="object 27"/>
          <p:cNvSpPr/>
          <p:nvPr/>
        </p:nvSpPr>
        <p:spPr>
          <a:xfrm>
            <a:off x="3258059" y="3100007"/>
            <a:ext cx="1071880" cy="102235"/>
          </a:xfrm>
          <a:custGeom>
            <a:avLst/>
            <a:gdLst/>
            <a:ahLst/>
            <a:cxnLst/>
            <a:rect l="l" t="t" r="r" b="b"/>
            <a:pathLst>
              <a:path w="1071880" h="102235">
                <a:moveTo>
                  <a:pt x="1071371" y="0"/>
                </a:moveTo>
                <a:lnTo>
                  <a:pt x="1069274" y="39743"/>
                </a:lnTo>
                <a:lnTo>
                  <a:pt x="1063545" y="72199"/>
                </a:lnTo>
                <a:lnTo>
                  <a:pt x="1055030" y="94083"/>
                </a:lnTo>
                <a:lnTo>
                  <a:pt x="1044575" y="102107"/>
                </a:lnTo>
                <a:lnTo>
                  <a:pt x="26796" y="102107"/>
                </a:lnTo>
                <a:lnTo>
                  <a:pt x="16341" y="94083"/>
                </a:lnTo>
                <a:lnTo>
                  <a:pt x="7826" y="72199"/>
                </a:lnTo>
                <a:lnTo>
                  <a:pt x="2097" y="39743"/>
                </a:lnTo>
                <a:lnTo>
                  <a:pt x="0" y="0"/>
                </a:lnTo>
              </a:path>
            </a:pathLst>
          </a:custGeom>
          <a:ln w="38100">
            <a:solidFill>
              <a:srgbClr val="000000"/>
            </a:solidFill>
          </a:ln>
        </p:spPr>
        <p:txBody>
          <a:bodyPr wrap="square" lIns="0" tIns="0" rIns="0" bIns="0" rtlCol="0"/>
          <a:lstStyle/>
          <a:p/>
        </p:txBody>
      </p:sp>
      <p:sp>
        <p:nvSpPr>
          <p:cNvPr id="46" name="object 28"/>
          <p:cNvSpPr txBox="1"/>
          <p:nvPr/>
        </p:nvSpPr>
        <p:spPr>
          <a:xfrm>
            <a:off x="3418334" y="3214940"/>
            <a:ext cx="757555"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47" name="object 29"/>
          <p:cNvSpPr/>
          <p:nvPr/>
        </p:nvSpPr>
        <p:spPr>
          <a:xfrm>
            <a:off x="4411727" y="3101530"/>
            <a:ext cx="1071880" cy="102235"/>
          </a:xfrm>
          <a:custGeom>
            <a:avLst/>
            <a:gdLst/>
            <a:ahLst/>
            <a:cxnLst/>
            <a:rect l="l" t="t" r="r" b="b"/>
            <a:pathLst>
              <a:path w="1071879" h="102235">
                <a:moveTo>
                  <a:pt x="1071371" y="0"/>
                </a:moveTo>
                <a:lnTo>
                  <a:pt x="1069274" y="39743"/>
                </a:lnTo>
                <a:lnTo>
                  <a:pt x="1063545" y="72199"/>
                </a:lnTo>
                <a:lnTo>
                  <a:pt x="1055030" y="94083"/>
                </a:lnTo>
                <a:lnTo>
                  <a:pt x="1044574" y="102108"/>
                </a:lnTo>
                <a:lnTo>
                  <a:pt x="26796" y="102108"/>
                </a:lnTo>
                <a:lnTo>
                  <a:pt x="16341" y="94083"/>
                </a:lnTo>
                <a:lnTo>
                  <a:pt x="7826" y="72199"/>
                </a:lnTo>
                <a:lnTo>
                  <a:pt x="2097" y="39743"/>
                </a:lnTo>
                <a:lnTo>
                  <a:pt x="0" y="0"/>
                </a:lnTo>
              </a:path>
            </a:pathLst>
          </a:custGeom>
          <a:ln w="38100">
            <a:solidFill>
              <a:srgbClr val="000000"/>
            </a:solidFill>
          </a:ln>
        </p:spPr>
        <p:txBody>
          <a:bodyPr wrap="square" lIns="0" tIns="0" rIns="0" bIns="0" rtlCol="0"/>
          <a:lstStyle/>
          <a:p/>
        </p:txBody>
      </p:sp>
      <p:sp>
        <p:nvSpPr>
          <p:cNvPr id="48" name="object 30"/>
          <p:cNvSpPr txBox="1"/>
          <p:nvPr/>
        </p:nvSpPr>
        <p:spPr>
          <a:xfrm>
            <a:off x="4572890" y="3217100"/>
            <a:ext cx="757555"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49" name="object 31"/>
          <p:cNvSpPr/>
          <p:nvPr/>
        </p:nvSpPr>
        <p:spPr>
          <a:xfrm>
            <a:off x="5556251" y="3100007"/>
            <a:ext cx="1071880" cy="102235"/>
          </a:xfrm>
          <a:custGeom>
            <a:avLst/>
            <a:gdLst/>
            <a:ahLst/>
            <a:cxnLst/>
            <a:rect l="l" t="t" r="r" b="b"/>
            <a:pathLst>
              <a:path w="1071879" h="102235">
                <a:moveTo>
                  <a:pt x="1071372" y="0"/>
                </a:moveTo>
                <a:lnTo>
                  <a:pt x="1069274" y="39743"/>
                </a:lnTo>
                <a:lnTo>
                  <a:pt x="1063545" y="72199"/>
                </a:lnTo>
                <a:lnTo>
                  <a:pt x="1055030" y="94083"/>
                </a:lnTo>
                <a:lnTo>
                  <a:pt x="1044575" y="102107"/>
                </a:lnTo>
                <a:lnTo>
                  <a:pt x="26797" y="102107"/>
                </a:lnTo>
                <a:lnTo>
                  <a:pt x="16341" y="94083"/>
                </a:lnTo>
                <a:lnTo>
                  <a:pt x="7826" y="72199"/>
                </a:lnTo>
                <a:lnTo>
                  <a:pt x="2097" y="39743"/>
                </a:lnTo>
                <a:lnTo>
                  <a:pt x="0" y="0"/>
                </a:lnTo>
              </a:path>
            </a:pathLst>
          </a:custGeom>
          <a:ln w="38100">
            <a:solidFill>
              <a:srgbClr val="000000"/>
            </a:solidFill>
          </a:ln>
        </p:spPr>
        <p:txBody>
          <a:bodyPr wrap="square" lIns="0" tIns="0" rIns="0" bIns="0" rtlCol="0"/>
          <a:lstStyle/>
          <a:p/>
        </p:txBody>
      </p:sp>
      <p:sp>
        <p:nvSpPr>
          <p:cNvPr id="50" name="object 32"/>
          <p:cNvSpPr txBox="1"/>
          <p:nvPr/>
        </p:nvSpPr>
        <p:spPr>
          <a:xfrm>
            <a:off x="5717160" y="3214940"/>
            <a:ext cx="757555"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51" name="object 33"/>
          <p:cNvSpPr/>
          <p:nvPr/>
        </p:nvSpPr>
        <p:spPr>
          <a:xfrm>
            <a:off x="6709919" y="3101530"/>
            <a:ext cx="1073150" cy="102235"/>
          </a:xfrm>
          <a:custGeom>
            <a:avLst/>
            <a:gdLst/>
            <a:ahLst/>
            <a:cxnLst/>
            <a:rect l="l" t="t" r="r" b="b"/>
            <a:pathLst>
              <a:path w="1073150" h="102235">
                <a:moveTo>
                  <a:pt x="1072895" y="0"/>
                </a:moveTo>
                <a:lnTo>
                  <a:pt x="1070798" y="39743"/>
                </a:lnTo>
                <a:lnTo>
                  <a:pt x="1065069" y="72199"/>
                </a:lnTo>
                <a:lnTo>
                  <a:pt x="1056554" y="94083"/>
                </a:lnTo>
                <a:lnTo>
                  <a:pt x="1046099" y="102108"/>
                </a:lnTo>
                <a:lnTo>
                  <a:pt x="26796" y="102108"/>
                </a:lnTo>
                <a:lnTo>
                  <a:pt x="16341" y="94083"/>
                </a:lnTo>
                <a:lnTo>
                  <a:pt x="7826" y="72199"/>
                </a:lnTo>
                <a:lnTo>
                  <a:pt x="2097" y="39743"/>
                </a:lnTo>
                <a:lnTo>
                  <a:pt x="0" y="0"/>
                </a:lnTo>
              </a:path>
            </a:pathLst>
          </a:custGeom>
          <a:ln w="38100">
            <a:solidFill>
              <a:srgbClr val="000000"/>
            </a:solidFill>
          </a:ln>
        </p:spPr>
        <p:txBody>
          <a:bodyPr wrap="square" lIns="0" tIns="0" rIns="0" bIns="0" rtlCol="0"/>
          <a:lstStyle/>
          <a:p/>
        </p:txBody>
      </p:sp>
      <p:sp>
        <p:nvSpPr>
          <p:cNvPr id="52" name="object 34"/>
          <p:cNvSpPr txBox="1"/>
          <p:nvPr/>
        </p:nvSpPr>
        <p:spPr>
          <a:xfrm>
            <a:off x="6871717" y="3217100"/>
            <a:ext cx="757555"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53" name="object 35"/>
          <p:cNvSpPr/>
          <p:nvPr/>
        </p:nvSpPr>
        <p:spPr>
          <a:xfrm>
            <a:off x="7865111" y="3100007"/>
            <a:ext cx="1071880" cy="102235"/>
          </a:xfrm>
          <a:custGeom>
            <a:avLst/>
            <a:gdLst/>
            <a:ahLst/>
            <a:cxnLst/>
            <a:rect l="l" t="t" r="r" b="b"/>
            <a:pathLst>
              <a:path w="1071879" h="102235">
                <a:moveTo>
                  <a:pt x="1071372" y="0"/>
                </a:moveTo>
                <a:lnTo>
                  <a:pt x="1069274" y="39743"/>
                </a:lnTo>
                <a:lnTo>
                  <a:pt x="1063545" y="72199"/>
                </a:lnTo>
                <a:lnTo>
                  <a:pt x="1055030" y="94083"/>
                </a:lnTo>
                <a:lnTo>
                  <a:pt x="1044575" y="102107"/>
                </a:lnTo>
                <a:lnTo>
                  <a:pt x="26797" y="102107"/>
                </a:lnTo>
                <a:lnTo>
                  <a:pt x="16341" y="94083"/>
                </a:lnTo>
                <a:lnTo>
                  <a:pt x="7826" y="72199"/>
                </a:lnTo>
                <a:lnTo>
                  <a:pt x="2097" y="39743"/>
                </a:lnTo>
                <a:lnTo>
                  <a:pt x="0" y="0"/>
                </a:lnTo>
              </a:path>
            </a:pathLst>
          </a:custGeom>
          <a:ln w="38100">
            <a:solidFill>
              <a:srgbClr val="000000"/>
            </a:solidFill>
          </a:ln>
        </p:spPr>
        <p:txBody>
          <a:bodyPr wrap="square" lIns="0" tIns="0" rIns="0" bIns="0" rtlCol="0"/>
          <a:lstStyle/>
          <a:p/>
        </p:txBody>
      </p:sp>
      <p:sp>
        <p:nvSpPr>
          <p:cNvPr id="54" name="object 36"/>
          <p:cNvSpPr txBox="1"/>
          <p:nvPr/>
        </p:nvSpPr>
        <p:spPr>
          <a:xfrm>
            <a:off x="8018019" y="3214940"/>
            <a:ext cx="757555"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S P R I N</a:t>
            </a:r>
            <a:r>
              <a:rPr sz="1400" b="1" spc="-114" dirty="0">
                <a:solidFill>
                  <a:srgbClr val="181818"/>
                </a:solidFill>
                <a:latin typeface="Calibri"/>
                <a:cs typeface="Calibri"/>
              </a:rPr>
              <a:t> </a:t>
            </a:r>
            <a:r>
              <a:rPr sz="1400" b="1" dirty="0">
                <a:solidFill>
                  <a:srgbClr val="181818"/>
                </a:solidFill>
                <a:latin typeface="Calibri"/>
                <a:cs typeface="Calibri"/>
              </a:rPr>
              <a:t>T</a:t>
            </a:r>
            <a:endParaRPr sz="1400">
              <a:latin typeface="Calibri"/>
              <a:cs typeface="Calibri"/>
            </a:endParaRPr>
          </a:p>
        </p:txBody>
      </p:sp>
      <p:sp>
        <p:nvSpPr>
          <p:cNvPr id="55" name="object 37"/>
          <p:cNvSpPr txBox="1"/>
          <p:nvPr/>
        </p:nvSpPr>
        <p:spPr>
          <a:xfrm>
            <a:off x="3299206" y="2432875"/>
            <a:ext cx="652780"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RE</a:t>
            </a:r>
            <a:r>
              <a:rPr sz="1400" b="1" spc="-10" dirty="0">
                <a:solidFill>
                  <a:srgbClr val="181818"/>
                </a:solidFill>
                <a:latin typeface="Calibri"/>
                <a:cs typeface="Calibri"/>
              </a:rPr>
              <a:t>L</a:t>
            </a:r>
            <a:r>
              <a:rPr sz="1400" b="1" spc="-15" dirty="0">
                <a:solidFill>
                  <a:srgbClr val="181818"/>
                </a:solidFill>
                <a:latin typeface="Calibri"/>
                <a:cs typeface="Calibri"/>
              </a:rPr>
              <a:t>E</a:t>
            </a:r>
            <a:r>
              <a:rPr sz="1400" b="1" dirty="0">
                <a:solidFill>
                  <a:srgbClr val="181818"/>
                </a:solidFill>
                <a:latin typeface="Calibri"/>
                <a:cs typeface="Calibri"/>
              </a:rPr>
              <a:t>ASE</a:t>
            </a:r>
            <a:endParaRPr sz="1400">
              <a:latin typeface="Calibri"/>
              <a:cs typeface="Calibri"/>
            </a:endParaRPr>
          </a:p>
        </p:txBody>
      </p:sp>
      <p:sp>
        <p:nvSpPr>
          <p:cNvPr id="56" name="object 39"/>
          <p:cNvSpPr/>
          <p:nvPr/>
        </p:nvSpPr>
        <p:spPr>
          <a:xfrm>
            <a:off x="3009646" y="2522410"/>
            <a:ext cx="413384" cy="515620"/>
          </a:xfrm>
          <a:custGeom>
            <a:avLst/>
            <a:gdLst/>
            <a:ahLst/>
            <a:cxnLst/>
            <a:rect l="l" t="t" r="r" b="b"/>
            <a:pathLst>
              <a:path w="413385" h="515619">
                <a:moveTo>
                  <a:pt x="0" y="257555"/>
                </a:moveTo>
                <a:lnTo>
                  <a:pt x="170052" y="211962"/>
                </a:lnTo>
                <a:lnTo>
                  <a:pt x="206501" y="0"/>
                </a:lnTo>
                <a:lnTo>
                  <a:pt x="242950" y="211962"/>
                </a:lnTo>
                <a:lnTo>
                  <a:pt x="413003" y="257555"/>
                </a:lnTo>
                <a:lnTo>
                  <a:pt x="242950" y="303149"/>
                </a:lnTo>
                <a:lnTo>
                  <a:pt x="206501" y="515112"/>
                </a:lnTo>
                <a:lnTo>
                  <a:pt x="170052" y="303149"/>
                </a:lnTo>
                <a:lnTo>
                  <a:pt x="0" y="257555"/>
                </a:lnTo>
                <a:close/>
              </a:path>
            </a:pathLst>
          </a:custGeom>
          <a:ln w="25908">
            <a:solidFill>
              <a:srgbClr val="FFC000"/>
            </a:solidFill>
          </a:ln>
        </p:spPr>
        <p:txBody>
          <a:bodyPr wrap="square" lIns="0" tIns="0" rIns="0" bIns="0" rtlCol="0"/>
          <a:lstStyle/>
          <a:p/>
        </p:txBody>
      </p:sp>
      <p:sp>
        <p:nvSpPr>
          <p:cNvPr id="57" name="object 40"/>
          <p:cNvSpPr txBox="1"/>
          <p:nvPr/>
        </p:nvSpPr>
        <p:spPr>
          <a:xfrm>
            <a:off x="4433062" y="2432875"/>
            <a:ext cx="652780"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RE</a:t>
            </a:r>
            <a:r>
              <a:rPr sz="1400" b="1" spc="-10" dirty="0">
                <a:solidFill>
                  <a:srgbClr val="181818"/>
                </a:solidFill>
                <a:latin typeface="Calibri"/>
                <a:cs typeface="Calibri"/>
              </a:rPr>
              <a:t>L</a:t>
            </a:r>
            <a:r>
              <a:rPr sz="1400" b="1" spc="-15" dirty="0">
                <a:solidFill>
                  <a:srgbClr val="181818"/>
                </a:solidFill>
                <a:latin typeface="Calibri"/>
                <a:cs typeface="Calibri"/>
              </a:rPr>
              <a:t>E</a:t>
            </a:r>
            <a:r>
              <a:rPr sz="1400" b="1" dirty="0">
                <a:solidFill>
                  <a:srgbClr val="181818"/>
                </a:solidFill>
                <a:latin typeface="Calibri"/>
                <a:cs typeface="Calibri"/>
              </a:rPr>
              <a:t>ASE</a:t>
            </a:r>
            <a:endParaRPr sz="1400">
              <a:latin typeface="Calibri"/>
              <a:cs typeface="Calibri"/>
            </a:endParaRPr>
          </a:p>
        </p:txBody>
      </p:sp>
      <p:sp>
        <p:nvSpPr>
          <p:cNvPr id="58" name="object 43"/>
          <p:cNvSpPr txBox="1"/>
          <p:nvPr/>
        </p:nvSpPr>
        <p:spPr>
          <a:xfrm>
            <a:off x="5587620" y="2432875"/>
            <a:ext cx="652780"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RE</a:t>
            </a:r>
            <a:r>
              <a:rPr sz="1400" b="1" spc="-10" dirty="0">
                <a:solidFill>
                  <a:srgbClr val="181818"/>
                </a:solidFill>
                <a:latin typeface="Calibri"/>
                <a:cs typeface="Calibri"/>
              </a:rPr>
              <a:t>L</a:t>
            </a:r>
            <a:r>
              <a:rPr sz="1400" b="1" spc="-15" dirty="0">
                <a:solidFill>
                  <a:srgbClr val="181818"/>
                </a:solidFill>
                <a:latin typeface="Calibri"/>
                <a:cs typeface="Calibri"/>
              </a:rPr>
              <a:t>E</a:t>
            </a:r>
            <a:r>
              <a:rPr sz="1400" b="1" dirty="0">
                <a:solidFill>
                  <a:srgbClr val="181818"/>
                </a:solidFill>
                <a:latin typeface="Calibri"/>
                <a:cs typeface="Calibri"/>
              </a:rPr>
              <a:t>ASE</a:t>
            </a:r>
            <a:endParaRPr sz="1400">
              <a:latin typeface="Calibri"/>
              <a:cs typeface="Calibri"/>
            </a:endParaRPr>
          </a:p>
        </p:txBody>
      </p:sp>
      <p:sp>
        <p:nvSpPr>
          <p:cNvPr id="59" name="object 45"/>
          <p:cNvSpPr/>
          <p:nvPr/>
        </p:nvSpPr>
        <p:spPr>
          <a:xfrm>
            <a:off x="5298695" y="2522410"/>
            <a:ext cx="411480" cy="515620"/>
          </a:xfrm>
          <a:custGeom>
            <a:avLst/>
            <a:gdLst/>
            <a:ahLst/>
            <a:cxnLst/>
            <a:rect l="l" t="t" r="r" b="b"/>
            <a:pathLst>
              <a:path w="411479" h="515619">
                <a:moveTo>
                  <a:pt x="0" y="257555"/>
                </a:moveTo>
                <a:lnTo>
                  <a:pt x="169417" y="211962"/>
                </a:lnTo>
                <a:lnTo>
                  <a:pt x="205739" y="0"/>
                </a:lnTo>
                <a:lnTo>
                  <a:pt x="242062" y="211962"/>
                </a:lnTo>
                <a:lnTo>
                  <a:pt x="411479" y="257555"/>
                </a:lnTo>
                <a:lnTo>
                  <a:pt x="242062" y="303149"/>
                </a:lnTo>
                <a:lnTo>
                  <a:pt x="205739" y="515112"/>
                </a:lnTo>
                <a:lnTo>
                  <a:pt x="169417" y="303149"/>
                </a:lnTo>
                <a:lnTo>
                  <a:pt x="0" y="257555"/>
                </a:lnTo>
                <a:close/>
              </a:path>
            </a:pathLst>
          </a:custGeom>
          <a:ln w="25908">
            <a:solidFill>
              <a:srgbClr val="FFC000"/>
            </a:solidFill>
          </a:ln>
        </p:spPr>
        <p:txBody>
          <a:bodyPr wrap="square" lIns="0" tIns="0" rIns="0" bIns="0" rtlCol="0"/>
          <a:lstStyle/>
          <a:p/>
        </p:txBody>
      </p:sp>
      <p:sp>
        <p:nvSpPr>
          <p:cNvPr id="60" name="object 46"/>
          <p:cNvSpPr txBox="1"/>
          <p:nvPr/>
        </p:nvSpPr>
        <p:spPr>
          <a:xfrm>
            <a:off x="6742176" y="2432875"/>
            <a:ext cx="652780"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RE</a:t>
            </a:r>
            <a:r>
              <a:rPr sz="1400" b="1" spc="-10" dirty="0">
                <a:solidFill>
                  <a:srgbClr val="181818"/>
                </a:solidFill>
                <a:latin typeface="Calibri"/>
                <a:cs typeface="Calibri"/>
              </a:rPr>
              <a:t>L</a:t>
            </a:r>
            <a:r>
              <a:rPr sz="1400" b="1" spc="-15" dirty="0">
                <a:solidFill>
                  <a:srgbClr val="181818"/>
                </a:solidFill>
                <a:latin typeface="Calibri"/>
                <a:cs typeface="Calibri"/>
              </a:rPr>
              <a:t>E</a:t>
            </a:r>
            <a:r>
              <a:rPr sz="1400" b="1" dirty="0">
                <a:solidFill>
                  <a:srgbClr val="181818"/>
                </a:solidFill>
                <a:latin typeface="Calibri"/>
                <a:cs typeface="Calibri"/>
              </a:rPr>
              <a:t>ASE</a:t>
            </a:r>
            <a:endParaRPr sz="1400">
              <a:latin typeface="Calibri"/>
              <a:cs typeface="Calibri"/>
            </a:endParaRPr>
          </a:p>
        </p:txBody>
      </p:sp>
      <p:sp>
        <p:nvSpPr>
          <p:cNvPr id="61" name="object 48"/>
          <p:cNvSpPr/>
          <p:nvPr/>
        </p:nvSpPr>
        <p:spPr>
          <a:xfrm>
            <a:off x="6452363" y="2522410"/>
            <a:ext cx="413384" cy="515620"/>
          </a:xfrm>
          <a:custGeom>
            <a:avLst/>
            <a:gdLst/>
            <a:ahLst/>
            <a:cxnLst/>
            <a:rect l="l" t="t" r="r" b="b"/>
            <a:pathLst>
              <a:path w="413385" h="515619">
                <a:moveTo>
                  <a:pt x="0" y="257555"/>
                </a:moveTo>
                <a:lnTo>
                  <a:pt x="170052" y="211962"/>
                </a:lnTo>
                <a:lnTo>
                  <a:pt x="206501" y="0"/>
                </a:lnTo>
                <a:lnTo>
                  <a:pt x="242950" y="211962"/>
                </a:lnTo>
                <a:lnTo>
                  <a:pt x="413003" y="257555"/>
                </a:lnTo>
                <a:lnTo>
                  <a:pt x="242950" y="303149"/>
                </a:lnTo>
                <a:lnTo>
                  <a:pt x="206501" y="515112"/>
                </a:lnTo>
                <a:lnTo>
                  <a:pt x="170052" y="303149"/>
                </a:lnTo>
                <a:lnTo>
                  <a:pt x="0" y="257555"/>
                </a:lnTo>
                <a:close/>
              </a:path>
            </a:pathLst>
          </a:custGeom>
          <a:ln w="25908">
            <a:solidFill>
              <a:srgbClr val="FFC000"/>
            </a:solidFill>
          </a:ln>
        </p:spPr>
        <p:txBody>
          <a:bodyPr wrap="square" lIns="0" tIns="0" rIns="0" bIns="0" rtlCol="0"/>
          <a:lstStyle/>
          <a:p/>
        </p:txBody>
      </p:sp>
      <p:sp>
        <p:nvSpPr>
          <p:cNvPr id="62" name="object 49"/>
          <p:cNvSpPr txBox="1"/>
          <p:nvPr/>
        </p:nvSpPr>
        <p:spPr>
          <a:xfrm>
            <a:off x="7896733" y="2432875"/>
            <a:ext cx="652780"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RE</a:t>
            </a:r>
            <a:r>
              <a:rPr sz="1400" b="1" spc="-10" dirty="0">
                <a:solidFill>
                  <a:srgbClr val="181818"/>
                </a:solidFill>
                <a:latin typeface="Calibri"/>
                <a:cs typeface="Calibri"/>
              </a:rPr>
              <a:t>L</a:t>
            </a:r>
            <a:r>
              <a:rPr sz="1400" b="1" spc="-15" dirty="0">
                <a:solidFill>
                  <a:srgbClr val="181818"/>
                </a:solidFill>
                <a:latin typeface="Calibri"/>
                <a:cs typeface="Calibri"/>
              </a:rPr>
              <a:t>E</a:t>
            </a:r>
            <a:r>
              <a:rPr sz="1400" b="1" dirty="0">
                <a:solidFill>
                  <a:srgbClr val="181818"/>
                </a:solidFill>
                <a:latin typeface="Calibri"/>
                <a:cs typeface="Calibri"/>
              </a:rPr>
              <a:t>ASE</a:t>
            </a:r>
            <a:endParaRPr sz="1400">
              <a:latin typeface="Calibri"/>
              <a:cs typeface="Calibri"/>
            </a:endParaRPr>
          </a:p>
        </p:txBody>
      </p:sp>
      <p:sp>
        <p:nvSpPr>
          <p:cNvPr id="63" name="object 51"/>
          <p:cNvSpPr/>
          <p:nvPr/>
        </p:nvSpPr>
        <p:spPr>
          <a:xfrm>
            <a:off x="7607555" y="2522410"/>
            <a:ext cx="411480" cy="515620"/>
          </a:xfrm>
          <a:custGeom>
            <a:avLst/>
            <a:gdLst/>
            <a:ahLst/>
            <a:cxnLst/>
            <a:rect l="l" t="t" r="r" b="b"/>
            <a:pathLst>
              <a:path w="411479" h="515619">
                <a:moveTo>
                  <a:pt x="0" y="257555"/>
                </a:moveTo>
                <a:lnTo>
                  <a:pt x="169417" y="211962"/>
                </a:lnTo>
                <a:lnTo>
                  <a:pt x="205739" y="0"/>
                </a:lnTo>
                <a:lnTo>
                  <a:pt x="242061" y="211962"/>
                </a:lnTo>
                <a:lnTo>
                  <a:pt x="411479" y="257555"/>
                </a:lnTo>
                <a:lnTo>
                  <a:pt x="242061" y="303149"/>
                </a:lnTo>
                <a:lnTo>
                  <a:pt x="205739" y="515112"/>
                </a:lnTo>
                <a:lnTo>
                  <a:pt x="169417" y="303149"/>
                </a:lnTo>
                <a:lnTo>
                  <a:pt x="0" y="257555"/>
                </a:lnTo>
                <a:close/>
              </a:path>
            </a:pathLst>
          </a:custGeom>
          <a:ln w="25908">
            <a:solidFill>
              <a:srgbClr val="FFC000"/>
            </a:solidFill>
          </a:ln>
        </p:spPr>
        <p:txBody>
          <a:bodyPr wrap="square" lIns="0" tIns="0" rIns="0" bIns="0" rtlCol="0"/>
          <a:lstStyle/>
          <a:p/>
        </p:txBody>
      </p:sp>
      <p:sp>
        <p:nvSpPr>
          <p:cNvPr id="64" name="object 52"/>
          <p:cNvSpPr txBox="1"/>
          <p:nvPr/>
        </p:nvSpPr>
        <p:spPr>
          <a:xfrm>
            <a:off x="9037575" y="2432875"/>
            <a:ext cx="652780" cy="215444"/>
          </a:xfrm>
          <a:prstGeom prst="rect">
            <a:avLst/>
          </a:prstGeom>
        </p:spPr>
        <p:txBody>
          <a:bodyPr vert="horz" wrap="square" lIns="0" tIns="0" rIns="0" bIns="0" rtlCol="0">
            <a:spAutoFit/>
          </a:bodyPr>
          <a:lstStyle/>
          <a:p>
            <a:pPr marL="12700"/>
            <a:r>
              <a:rPr sz="1400" b="1" dirty="0">
                <a:solidFill>
                  <a:srgbClr val="181818"/>
                </a:solidFill>
                <a:latin typeface="Calibri"/>
                <a:cs typeface="Calibri"/>
              </a:rPr>
              <a:t>RE</a:t>
            </a:r>
            <a:r>
              <a:rPr sz="1400" b="1" spc="-10" dirty="0">
                <a:solidFill>
                  <a:srgbClr val="181818"/>
                </a:solidFill>
                <a:latin typeface="Calibri"/>
                <a:cs typeface="Calibri"/>
              </a:rPr>
              <a:t>L</a:t>
            </a:r>
            <a:r>
              <a:rPr sz="1400" b="1" spc="-15" dirty="0">
                <a:solidFill>
                  <a:srgbClr val="181818"/>
                </a:solidFill>
                <a:latin typeface="Calibri"/>
                <a:cs typeface="Calibri"/>
              </a:rPr>
              <a:t>E</a:t>
            </a:r>
            <a:r>
              <a:rPr sz="1400" b="1" dirty="0">
                <a:solidFill>
                  <a:srgbClr val="181818"/>
                </a:solidFill>
                <a:latin typeface="Calibri"/>
                <a:cs typeface="Calibri"/>
              </a:rPr>
              <a:t>ASE</a:t>
            </a:r>
            <a:endParaRPr sz="1400">
              <a:latin typeface="Calibri"/>
              <a:cs typeface="Calibri"/>
            </a:endParaRPr>
          </a:p>
        </p:txBody>
      </p:sp>
      <p:sp>
        <p:nvSpPr>
          <p:cNvPr id="65" name="object 54"/>
          <p:cNvSpPr/>
          <p:nvPr/>
        </p:nvSpPr>
        <p:spPr>
          <a:xfrm>
            <a:off x="8747506" y="2522410"/>
            <a:ext cx="413384" cy="515620"/>
          </a:xfrm>
          <a:custGeom>
            <a:avLst/>
            <a:gdLst/>
            <a:ahLst/>
            <a:cxnLst/>
            <a:rect l="l" t="t" r="r" b="b"/>
            <a:pathLst>
              <a:path w="413384" h="515619">
                <a:moveTo>
                  <a:pt x="0" y="257555"/>
                </a:moveTo>
                <a:lnTo>
                  <a:pt x="170052" y="211962"/>
                </a:lnTo>
                <a:lnTo>
                  <a:pt x="206501" y="0"/>
                </a:lnTo>
                <a:lnTo>
                  <a:pt x="242950" y="211962"/>
                </a:lnTo>
                <a:lnTo>
                  <a:pt x="413003" y="257555"/>
                </a:lnTo>
                <a:lnTo>
                  <a:pt x="242950" y="303149"/>
                </a:lnTo>
                <a:lnTo>
                  <a:pt x="206501" y="515112"/>
                </a:lnTo>
                <a:lnTo>
                  <a:pt x="170052" y="303149"/>
                </a:lnTo>
                <a:lnTo>
                  <a:pt x="0" y="257555"/>
                </a:lnTo>
                <a:close/>
              </a:path>
            </a:pathLst>
          </a:custGeom>
          <a:ln w="25908">
            <a:solidFill>
              <a:srgbClr val="FFC000"/>
            </a:solidFill>
          </a:ln>
        </p:spPr>
        <p:txBody>
          <a:bodyPr wrap="square" lIns="0" tIns="0" rIns="0" bIns="0" rtlCol="0"/>
          <a:lstStyle/>
          <a:p/>
        </p:txBody>
      </p:sp>
      <p:sp>
        <p:nvSpPr>
          <p:cNvPr id="66" name="object 45"/>
          <p:cNvSpPr/>
          <p:nvPr/>
        </p:nvSpPr>
        <p:spPr>
          <a:xfrm>
            <a:off x="4160520" y="2556192"/>
            <a:ext cx="411480" cy="515620"/>
          </a:xfrm>
          <a:custGeom>
            <a:avLst/>
            <a:gdLst/>
            <a:ahLst/>
            <a:cxnLst/>
            <a:rect l="l" t="t" r="r" b="b"/>
            <a:pathLst>
              <a:path w="411479" h="515619">
                <a:moveTo>
                  <a:pt x="0" y="257555"/>
                </a:moveTo>
                <a:lnTo>
                  <a:pt x="169417" y="211962"/>
                </a:lnTo>
                <a:lnTo>
                  <a:pt x="205739" y="0"/>
                </a:lnTo>
                <a:lnTo>
                  <a:pt x="242062" y="211962"/>
                </a:lnTo>
                <a:lnTo>
                  <a:pt x="411479" y="257555"/>
                </a:lnTo>
                <a:lnTo>
                  <a:pt x="242062" y="303149"/>
                </a:lnTo>
                <a:lnTo>
                  <a:pt x="205739" y="515112"/>
                </a:lnTo>
                <a:lnTo>
                  <a:pt x="169417" y="303149"/>
                </a:lnTo>
                <a:lnTo>
                  <a:pt x="0" y="257555"/>
                </a:lnTo>
                <a:close/>
              </a:path>
            </a:pathLst>
          </a:custGeom>
          <a:ln w="25908">
            <a:solidFill>
              <a:srgbClr val="FFC000"/>
            </a:solidFill>
          </a:ln>
        </p:spPr>
        <p:txBody>
          <a:bodyPr wrap="square" lIns="0" tIns="0" rIns="0" bIns="0" rtlCol="0"/>
          <a:lstStyle/>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mtClean="0"/>
              <a:t>Waterfall Model</a:t>
            </a:r>
            <a:endParaRPr lang="en-US" smtClean="0"/>
          </a:p>
          <a:p>
            <a:endParaRPr lang="en-US" smtClean="0"/>
          </a:p>
          <a:p>
            <a:r>
              <a:rPr lang="en-US" smtClean="0"/>
              <a:t>Iterative and Incremental  Model</a:t>
            </a:r>
            <a:endParaRPr lang="en-US" smtClean="0"/>
          </a:p>
          <a:p>
            <a:endParaRPr lang="en-US" smtClean="0"/>
          </a:p>
          <a:p>
            <a:r>
              <a:rPr lang="en-US" smtClean="0"/>
              <a:t>V Model</a:t>
            </a:r>
            <a:endParaRPr lang="en-US" smtClean="0"/>
          </a:p>
          <a:p>
            <a:endParaRPr lang="en-US" dirty="0"/>
          </a:p>
        </p:txBody>
      </p:sp>
      <p:sp>
        <p:nvSpPr>
          <p:cNvPr id="3" name="Content Placeholder 2"/>
          <p:cNvSpPr>
            <a:spLocks noGrp="1"/>
          </p:cNvSpPr>
          <p:nvPr>
            <p:ph sz="half" idx="13"/>
          </p:nvPr>
        </p:nvSpPr>
        <p:spPr/>
        <p:txBody>
          <a:bodyPr/>
          <a:lstStyle/>
          <a:p>
            <a:r>
              <a:rPr lang="en-US" dirty="0" smtClean="0"/>
              <a:t>Which one of these life cycle models does Agile follow?</a:t>
            </a:r>
            <a:endParaRPr lang="en-US" dirty="0" smtClean="0"/>
          </a:p>
          <a:p>
            <a:endParaRPr lang="en-US" dirty="0"/>
          </a:p>
        </p:txBody>
      </p:sp>
      <p:sp>
        <p:nvSpPr>
          <p:cNvPr id="6" name="Title 5"/>
          <p:cNvSpPr>
            <a:spLocks noGrp="1"/>
          </p:cNvSpPr>
          <p:nvPr>
            <p:ph type="title"/>
          </p:nvPr>
        </p:nvSpPr>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mtClean="0"/>
              <a:t>Epics</a:t>
            </a:r>
            <a:endParaRPr lang="en-US" smtClean="0"/>
          </a:p>
          <a:p>
            <a:endParaRPr lang="en-US" smtClean="0"/>
          </a:p>
          <a:p>
            <a:r>
              <a:rPr lang="en-US" smtClean="0"/>
              <a:t>User Stories</a:t>
            </a:r>
            <a:endParaRPr lang="en-US" smtClean="0"/>
          </a:p>
          <a:p>
            <a:endParaRPr lang="en-US" smtClean="0"/>
          </a:p>
          <a:p>
            <a:r>
              <a:rPr lang="en-US" smtClean="0"/>
              <a:t>Both A &amp; B</a:t>
            </a:r>
            <a:endParaRPr lang="en-US" smtClean="0"/>
          </a:p>
          <a:p>
            <a:endParaRPr lang="en-US" dirty="0"/>
          </a:p>
        </p:txBody>
      </p:sp>
      <p:sp>
        <p:nvSpPr>
          <p:cNvPr id="3" name="Content Placeholder 2"/>
          <p:cNvSpPr>
            <a:spLocks noGrp="1"/>
          </p:cNvSpPr>
          <p:nvPr>
            <p:ph sz="half" idx="13"/>
          </p:nvPr>
        </p:nvSpPr>
        <p:spPr/>
        <p:txBody>
          <a:bodyPr/>
          <a:lstStyle/>
          <a:p>
            <a:pPr marL="0" indent="0">
              <a:buNone/>
            </a:pPr>
            <a:r>
              <a:rPr lang="en-US" dirty="0" smtClean="0"/>
              <a:t>2. Which of the following prioritized items does the product backlog contain?</a:t>
            </a:r>
            <a:endParaRPr lang="en-US" dirty="0"/>
          </a:p>
        </p:txBody>
      </p:sp>
      <p:sp>
        <p:nvSpPr>
          <p:cNvPr id="10" name="Title 9"/>
          <p:cNvSpPr>
            <a:spLocks noGrp="1"/>
          </p:cNvSpPr>
          <p:nvPr>
            <p:ph type="title"/>
          </p:nvPr>
        </p:nvSpPr>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mtClean="0"/>
              <a:t>Product Owner</a:t>
            </a:r>
            <a:endParaRPr lang="en-US" smtClean="0"/>
          </a:p>
          <a:p>
            <a:endParaRPr lang="en-US" smtClean="0"/>
          </a:p>
          <a:p>
            <a:r>
              <a:rPr lang="en-US" smtClean="0"/>
              <a:t>Project Manager</a:t>
            </a:r>
            <a:endParaRPr lang="en-US" smtClean="0"/>
          </a:p>
          <a:p>
            <a:endParaRPr lang="en-US" smtClean="0"/>
          </a:p>
          <a:p>
            <a:r>
              <a:rPr lang="en-US" smtClean="0"/>
              <a:t>Developer / Tester</a:t>
            </a:r>
            <a:endParaRPr lang="en-US" smtClean="0"/>
          </a:p>
          <a:p>
            <a:endParaRPr lang="en-US" smtClean="0"/>
          </a:p>
          <a:p>
            <a:r>
              <a:rPr lang="en-US" smtClean="0"/>
              <a:t>Scrum Master</a:t>
            </a:r>
            <a:endParaRPr lang="en-US" smtClean="0"/>
          </a:p>
          <a:p>
            <a:endParaRPr lang="en-US" dirty="0"/>
          </a:p>
        </p:txBody>
      </p:sp>
      <p:sp>
        <p:nvSpPr>
          <p:cNvPr id="3" name="Content Placeholder 2"/>
          <p:cNvSpPr>
            <a:spLocks noGrp="1"/>
          </p:cNvSpPr>
          <p:nvPr>
            <p:ph sz="half" idx="13"/>
          </p:nvPr>
        </p:nvSpPr>
        <p:spPr/>
        <p:txBody>
          <a:bodyPr/>
          <a:lstStyle/>
          <a:p>
            <a:pPr marL="0" indent="0">
              <a:buNone/>
            </a:pPr>
            <a:r>
              <a:rPr lang="en-US" dirty="0" smtClean="0"/>
              <a:t>3. Which of the below roles is not defined by Scrum?</a:t>
            </a:r>
            <a:endParaRPr lang="en-US" dirty="0" smtClean="0"/>
          </a:p>
          <a:p>
            <a:endParaRPr lang="en-US" dirty="0"/>
          </a:p>
        </p:txBody>
      </p:sp>
      <p:sp>
        <p:nvSpPr>
          <p:cNvPr id="6" name="Title 5"/>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Requirements definition is the process by which the needs of the customer are translated into a clear, detailed specification of what the system must do.</a:t>
            </a:r>
            <a:endParaRPr lang="en-US" dirty="0"/>
          </a:p>
          <a:p>
            <a:endParaRPr lang="en-IN" dirty="0" smtClean="0"/>
          </a:p>
          <a:p>
            <a:r>
              <a:rPr lang="en-US" dirty="0"/>
              <a:t>Requirements will be collected from the clients</a:t>
            </a:r>
            <a:r>
              <a:rPr lang="en-US" sz="2000" dirty="0"/>
              <a:t>.</a:t>
            </a:r>
            <a:endParaRPr lang="en-US" sz="2000" dirty="0"/>
          </a:p>
          <a:p>
            <a:endParaRPr lang="en-IN" dirty="0" smtClean="0"/>
          </a:p>
          <a:p>
            <a:r>
              <a:rPr lang="en-US" dirty="0"/>
              <a:t>Testing should begin in the requirements phase of the Software Development Life Cycle.</a:t>
            </a:r>
            <a:endParaRPr lang="en-US" dirty="0"/>
          </a:p>
          <a:p>
            <a:endParaRPr lang="en-IN" dirty="0"/>
          </a:p>
        </p:txBody>
      </p:sp>
      <p:sp>
        <p:nvSpPr>
          <p:cNvPr id="3" name="Title 2"/>
          <p:cNvSpPr>
            <a:spLocks noGrp="1"/>
          </p:cNvSpPr>
          <p:nvPr>
            <p:ph type="title"/>
          </p:nvPr>
        </p:nvSpPr>
        <p:spPr/>
        <p:txBody>
          <a:bodyPr/>
          <a:lstStyle/>
          <a:p>
            <a:r>
              <a:rPr lang="en-IN" dirty="0" smtClean="0"/>
              <a:t>Requirement</a:t>
            </a:r>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Scrum Execution</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Daily Scrum Meeting</a:t>
            </a:r>
            <a:br>
              <a:rPr lang="en-US" smtClean="0"/>
            </a:br>
            <a:endParaRPr lang="en-US" dirty="0"/>
          </a:p>
        </p:txBody>
      </p:sp>
      <p:sp>
        <p:nvSpPr>
          <p:cNvPr id="4" name="Slide Number Placeholder 3"/>
          <p:cNvSpPr>
            <a:spLocks noGrp="1"/>
          </p:cNvSpPr>
          <p:nvPr>
            <p:ph type="sldNum" sz="quarter" idx="4294967295"/>
          </p:nvPr>
        </p:nvSpPr>
        <p:spPr>
          <a:xfrm>
            <a:off x="10212388" y="6316664"/>
            <a:ext cx="455612" cy="365125"/>
          </a:xfrm>
        </p:spPr>
        <p:txBody>
          <a:bodyPr/>
          <a:lstStyle/>
          <a:p>
            <a:fld id="{1D7D8CBC-E37A-4E53-98E7-8F39DB2F6DEC}" type="slidenum">
              <a:rPr lang="en-US" smtClean="0"/>
            </a:fld>
            <a:endParaRPr lang="en-US" dirty="0"/>
          </a:p>
        </p:txBody>
      </p:sp>
      <p:sp>
        <p:nvSpPr>
          <p:cNvPr id="6" name="object 8"/>
          <p:cNvSpPr/>
          <p:nvPr/>
        </p:nvSpPr>
        <p:spPr>
          <a:xfrm>
            <a:off x="1917190" y="2310384"/>
            <a:ext cx="6611110" cy="684276"/>
          </a:xfrm>
          <a:prstGeom prst="rect">
            <a:avLst/>
          </a:prstGeom>
          <a:blipFill>
            <a:blip r:embed="rId1" cstate="print"/>
            <a:stretch>
              <a:fillRect/>
            </a:stretch>
          </a:blipFill>
        </p:spPr>
        <p:txBody>
          <a:bodyPr wrap="square" lIns="0" tIns="0" rIns="0" bIns="0" rtlCol="0"/>
          <a:lstStyle/>
          <a:p/>
        </p:txBody>
      </p:sp>
      <p:sp>
        <p:nvSpPr>
          <p:cNvPr id="7" name="object 11"/>
          <p:cNvSpPr/>
          <p:nvPr/>
        </p:nvSpPr>
        <p:spPr>
          <a:xfrm>
            <a:off x="1943099" y="1520952"/>
            <a:ext cx="6525150" cy="579120"/>
          </a:xfrm>
          <a:custGeom>
            <a:avLst/>
            <a:gdLst/>
            <a:ahLst/>
            <a:cxnLst/>
            <a:rect l="l" t="t" r="r" b="b"/>
            <a:pathLst>
              <a:path w="8059420" h="579119">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60"/>
                </a:lnTo>
                <a:lnTo>
                  <a:pt x="0" y="579120"/>
                </a:lnTo>
                <a:lnTo>
                  <a:pt x="7769352" y="579120"/>
                </a:lnTo>
                <a:lnTo>
                  <a:pt x="7816313" y="575329"/>
                </a:lnTo>
                <a:lnTo>
                  <a:pt x="7860865" y="564355"/>
                </a:lnTo>
                <a:lnTo>
                  <a:pt x="7902409" y="546794"/>
                </a:lnTo>
                <a:lnTo>
                  <a:pt x="7940350" y="523244"/>
                </a:lnTo>
                <a:lnTo>
                  <a:pt x="7974091" y="494299"/>
                </a:lnTo>
                <a:lnTo>
                  <a:pt x="8003036" y="460558"/>
                </a:lnTo>
                <a:lnTo>
                  <a:pt x="8026586" y="422617"/>
                </a:lnTo>
                <a:lnTo>
                  <a:pt x="8044147" y="381073"/>
                </a:lnTo>
                <a:lnTo>
                  <a:pt x="8055121" y="336521"/>
                </a:lnTo>
                <a:lnTo>
                  <a:pt x="8058912" y="289560"/>
                </a:lnTo>
                <a:lnTo>
                  <a:pt x="8058912" y="0"/>
                </a:lnTo>
                <a:close/>
              </a:path>
            </a:pathLst>
          </a:custGeom>
          <a:solidFill>
            <a:srgbClr val="EA76CC"/>
          </a:solidFill>
        </p:spPr>
        <p:txBody>
          <a:bodyPr wrap="square" lIns="0" tIns="0" rIns="0" bIns="0" rtlCol="0"/>
          <a:lstStyle/>
          <a:p/>
        </p:txBody>
      </p:sp>
      <p:sp>
        <p:nvSpPr>
          <p:cNvPr id="8" name="object 13"/>
          <p:cNvSpPr/>
          <p:nvPr/>
        </p:nvSpPr>
        <p:spPr>
          <a:xfrm>
            <a:off x="1905000" y="3150109"/>
            <a:ext cx="6525150" cy="579120"/>
          </a:xfrm>
          <a:custGeom>
            <a:avLst/>
            <a:gdLst/>
            <a:ahLst/>
            <a:cxnLst/>
            <a:rect l="l" t="t" r="r" b="b"/>
            <a:pathLst>
              <a:path w="8059420" h="579120">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59"/>
                </a:lnTo>
                <a:lnTo>
                  <a:pt x="0" y="579119"/>
                </a:lnTo>
                <a:lnTo>
                  <a:pt x="7769352" y="579119"/>
                </a:lnTo>
                <a:lnTo>
                  <a:pt x="7816313" y="575329"/>
                </a:lnTo>
                <a:lnTo>
                  <a:pt x="7860865" y="564355"/>
                </a:lnTo>
                <a:lnTo>
                  <a:pt x="7902409" y="546794"/>
                </a:lnTo>
                <a:lnTo>
                  <a:pt x="7940350" y="523244"/>
                </a:lnTo>
                <a:lnTo>
                  <a:pt x="7974091" y="494299"/>
                </a:lnTo>
                <a:lnTo>
                  <a:pt x="8003036" y="460558"/>
                </a:lnTo>
                <a:lnTo>
                  <a:pt x="8026586" y="422617"/>
                </a:lnTo>
                <a:lnTo>
                  <a:pt x="8044147" y="381073"/>
                </a:lnTo>
                <a:lnTo>
                  <a:pt x="8055121" y="336521"/>
                </a:lnTo>
                <a:lnTo>
                  <a:pt x="8058912" y="289559"/>
                </a:lnTo>
                <a:lnTo>
                  <a:pt x="8058912" y="0"/>
                </a:lnTo>
                <a:close/>
              </a:path>
            </a:pathLst>
          </a:custGeom>
          <a:solidFill>
            <a:srgbClr val="83D2F6"/>
          </a:solidFill>
        </p:spPr>
        <p:txBody>
          <a:bodyPr wrap="square" lIns="0" tIns="0" rIns="0" bIns="0" rtlCol="0"/>
          <a:lstStyle/>
          <a:p/>
        </p:txBody>
      </p:sp>
      <p:sp>
        <p:nvSpPr>
          <p:cNvPr id="9" name="object 15"/>
          <p:cNvSpPr/>
          <p:nvPr/>
        </p:nvSpPr>
        <p:spPr>
          <a:xfrm>
            <a:off x="1943099" y="3963924"/>
            <a:ext cx="6525150" cy="579120"/>
          </a:xfrm>
          <a:custGeom>
            <a:avLst/>
            <a:gdLst/>
            <a:ahLst/>
            <a:cxnLst/>
            <a:rect l="l" t="t" r="r" b="b"/>
            <a:pathLst>
              <a:path w="8059420" h="579120">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59"/>
                </a:lnTo>
                <a:lnTo>
                  <a:pt x="0" y="579119"/>
                </a:lnTo>
                <a:lnTo>
                  <a:pt x="7769352" y="579119"/>
                </a:lnTo>
                <a:lnTo>
                  <a:pt x="7816313" y="575329"/>
                </a:lnTo>
                <a:lnTo>
                  <a:pt x="7860865" y="564355"/>
                </a:lnTo>
                <a:lnTo>
                  <a:pt x="7902409" y="546794"/>
                </a:lnTo>
                <a:lnTo>
                  <a:pt x="7940350" y="523244"/>
                </a:lnTo>
                <a:lnTo>
                  <a:pt x="7974091" y="494299"/>
                </a:lnTo>
                <a:lnTo>
                  <a:pt x="8003036" y="460558"/>
                </a:lnTo>
                <a:lnTo>
                  <a:pt x="8026586" y="422617"/>
                </a:lnTo>
                <a:lnTo>
                  <a:pt x="8044147" y="381073"/>
                </a:lnTo>
                <a:lnTo>
                  <a:pt x="8055121" y="336521"/>
                </a:lnTo>
                <a:lnTo>
                  <a:pt x="8058912" y="289559"/>
                </a:lnTo>
                <a:lnTo>
                  <a:pt x="8058912" y="0"/>
                </a:lnTo>
                <a:close/>
              </a:path>
            </a:pathLst>
          </a:custGeom>
          <a:solidFill>
            <a:srgbClr val="8BC53D"/>
          </a:solidFill>
        </p:spPr>
        <p:txBody>
          <a:bodyPr wrap="square" lIns="0" tIns="0" rIns="0" bIns="0" rtlCol="0"/>
          <a:lstStyle/>
          <a:p/>
        </p:txBody>
      </p:sp>
      <p:sp>
        <p:nvSpPr>
          <p:cNvPr id="10" name="object 17"/>
          <p:cNvSpPr/>
          <p:nvPr/>
        </p:nvSpPr>
        <p:spPr>
          <a:xfrm>
            <a:off x="1943099" y="4779265"/>
            <a:ext cx="6525150" cy="577850"/>
          </a:xfrm>
          <a:custGeom>
            <a:avLst/>
            <a:gdLst/>
            <a:ahLst/>
            <a:cxnLst/>
            <a:rect l="l" t="t" r="r" b="b"/>
            <a:pathLst>
              <a:path w="8059420" h="577850">
                <a:moveTo>
                  <a:pt x="8058912" y="0"/>
                </a:moveTo>
                <a:lnTo>
                  <a:pt x="288798" y="0"/>
                </a:lnTo>
                <a:lnTo>
                  <a:pt x="241953" y="3779"/>
                </a:lnTo>
                <a:lnTo>
                  <a:pt x="197515" y="14721"/>
                </a:lnTo>
                <a:lnTo>
                  <a:pt x="156078" y="32232"/>
                </a:lnTo>
                <a:lnTo>
                  <a:pt x="118237" y="55717"/>
                </a:lnTo>
                <a:lnTo>
                  <a:pt x="84586" y="84581"/>
                </a:lnTo>
                <a:lnTo>
                  <a:pt x="55721" y="118231"/>
                </a:lnTo>
                <a:lnTo>
                  <a:pt x="32235" y="156072"/>
                </a:lnTo>
                <a:lnTo>
                  <a:pt x="14723" y="197510"/>
                </a:lnTo>
                <a:lnTo>
                  <a:pt x="3779" y="241950"/>
                </a:lnTo>
                <a:lnTo>
                  <a:pt x="0" y="288798"/>
                </a:lnTo>
                <a:lnTo>
                  <a:pt x="0" y="577595"/>
                </a:lnTo>
                <a:lnTo>
                  <a:pt x="7770114" y="577595"/>
                </a:lnTo>
                <a:lnTo>
                  <a:pt x="7816961" y="573816"/>
                </a:lnTo>
                <a:lnTo>
                  <a:pt x="7861401" y="562874"/>
                </a:lnTo>
                <a:lnTo>
                  <a:pt x="7902839" y="545363"/>
                </a:lnTo>
                <a:lnTo>
                  <a:pt x="7940680" y="521878"/>
                </a:lnTo>
                <a:lnTo>
                  <a:pt x="7974330" y="493014"/>
                </a:lnTo>
                <a:lnTo>
                  <a:pt x="8003194" y="459364"/>
                </a:lnTo>
                <a:lnTo>
                  <a:pt x="8026679" y="421523"/>
                </a:lnTo>
                <a:lnTo>
                  <a:pt x="8044190" y="380085"/>
                </a:lnTo>
                <a:lnTo>
                  <a:pt x="8055132" y="335645"/>
                </a:lnTo>
                <a:lnTo>
                  <a:pt x="8058912" y="288798"/>
                </a:lnTo>
                <a:lnTo>
                  <a:pt x="8058912" y="0"/>
                </a:lnTo>
                <a:close/>
              </a:path>
            </a:pathLst>
          </a:custGeom>
          <a:solidFill>
            <a:srgbClr val="EF4E37"/>
          </a:solidFill>
        </p:spPr>
        <p:txBody>
          <a:bodyPr wrap="square" lIns="0" tIns="0" rIns="0" bIns="0" rtlCol="0"/>
          <a:lstStyle/>
          <a:p/>
        </p:txBody>
      </p:sp>
      <p:sp>
        <p:nvSpPr>
          <p:cNvPr id="11" name="object 19"/>
          <p:cNvSpPr/>
          <p:nvPr/>
        </p:nvSpPr>
        <p:spPr>
          <a:xfrm>
            <a:off x="1943099" y="5593080"/>
            <a:ext cx="6525150" cy="579120"/>
          </a:xfrm>
          <a:custGeom>
            <a:avLst/>
            <a:gdLst/>
            <a:ahLst/>
            <a:cxnLst/>
            <a:rect l="l" t="t" r="r" b="b"/>
            <a:pathLst>
              <a:path w="8059420" h="579120">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60"/>
                </a:lnTo>
                <a:lnTo>
                  <a:pt x="0" y="579120"/>
                </a:lnTo>
                <a:lnTo>
                  <a:pt x="7769352" y="579132"/>
                </a:lnTo>
                <a:lnTo>
                  <a:pt x="7816313" y="575342"/>
                </a:lnTo>
                <a:lnTo>
                  <a:pt x="7860865" y="564370"/>
                </a:lnTo>
                <a:lnTo>
                  <a:pt x="7902409" y="546811"/>
                </a:lnTo>
                <a:lnTo>
                  <a:pt x="7940350" y="523263"/>
                </a:lnTo>
                <a:lnTo>
                  <a:pt x="7974091" y="494320"/>
                </a:lnTo>
                <a:lnTo>
                  <a:pt x="8003036" y="460579"/>
                </a:lnTo>
                <a:lnTo>
                  <a:pt x="8026586" y="422637"/>
                </a:lnTo>
                <a:lnTo>
                  <a:pt x="8044147" y="381089"/>
                </a:lnTo>
                <a:lnTo>
                  <a:pt x="8055121" y="336531"/>
                </a:lnTo>
                <a:lnTo>
                  <a:pt x="8058912" y="289560"/>
                </a:lnTo>
                <a:lnTo>
                  <a:pt x="8058912" y="0"/>
                </a:lnTo>
                <a:close/>
              </a:path>
            </a:pathLst>
          </a:custGeom>
          <a:solidFill>
            <a:srgbClr val="FCB812"/>
          </a:solidFill>
        </p:spPr>
        <p:txBody>
          <a:bodyPr wrap="square" lIns="0" tIns="0" rIns="0" bIns="0" rtlCol="0"/>
          <a:lstStyle/>
          <a:p/>
        </p:txBody>
      </p:sp>
      <p:sp>
        <p:nvSpPr>
          <p:cNvPr id="12" name="object 20"/>
          <p:cNvSpPr txBox="1"/>
          <p:nvPr/>
        </p:nvSpPr>
        <p:spPr>
          <a:xfrm>
            <a:off x="1991248" y="1629156"/>
            <a:ext cx="7152752" cy="4501232"/>
          </a:xfrm>
          <a:prstGeom prst="rect">
            <a:avLst/>
          </a:prstGeom>
        </p:spPr>
        <p:txBody>
          <a:bodyPr vert="horz" wrap="square" lIns="0" tIns="0" rIns="0" bIns="0" rtlCol="0">
            <a:spAutoFit/>
          </a:bodyPr>
          <a:lstStyle/>
          <a:p>
            <a:pPr marL="12700"/>
            <a:r>
              <a:rPr spc="-10" dirty="0">
                <a:latin typeface="Calibri"/>
                <a:cs typeface="Calibri"/>
              </a:rPr>
              <a:t>Every</a:t>
            </a:r>
            <a:r>
              <a:rPr spc="-105" dirty="0">
                <a:latin typeface="Calibri"/>
                <a:cs typeface="Calibri"/>
              </a:rPr>
              <a:t> </a:t>
            </a:r>
            <a:r>
              <a:rPr spc="-15" dirty="0">
                <a:latin typeface="Calibri"/>
                <a:cs typeface="Calibri"/>
              </a:rPr>
              <a:t>weekday</a:t>
            </a:r>
            <a:endParaRPr dirty="0">
              <a:latin typeface="Calibri"/>
              <a:cs typeface="Calibri"/>
            </a:endParaRPr>
          </a:p>
          <a:p>
            <a:pPr>
              <a:lnSpc>
                <a:spcPct val="100000"/>
              </a:lnSpc>
            </a:pPr>
            <a:endParaRPr dirty="0">
              <a:latin typeface="Times New Roman" panose="02020803070505020304"/>
              <a:cs typeface="Times New Roman" panose="02020803070505020304"/>
            </a:endParaRPr>
          </a:p>
          <a:p>
            <a:endParaRPr sz="1900" dirty="0">
              <a:latin typeface="Times New Roman" panose="02020803070505020304"/>
              <a:cs typeface="Times New Roman" panose="02020803070505020304"/>
            </a:endParaRPr>
          </a:p>
          <a:p>
            <a:pPr marL="12700"/>
            <a:r>
              <a:rPr spc="-5" dirty="0">
                <a:latin typeface="Calibri"/>
                <a:cs typeface="Calibri"/>
              </a:rPr>
              <a:t>Whole </a:t>
            </a:r>
            <a:r>
              <a:rPr spc="-10" dirty="0">
                <a:latin typeface="Calibri"/>
                <a:cs typeface="Calibri"/>
              </a:rPr>
              <a:t>team</a:t>
            </a:r>
            <a:r>
              <a:rPr spc="-30" dirty="0">
                <a:latin typeface="Calibri"/>
                <a:cs typeface="Calibri"/>
              </a:rPr>
              <a:t> </a:t>
            </a:r>
            <a:r>
              <a:rPr spc="-15" dirty="0">
                <a:latin typeface="Calibri"/>
                <a:cs typeface="Calibri"/>
              </a:rPr>
              <a:t>attends</a:t>
            </a:r>
            <a:endParaRPr dirty="0">
              <a:latin typeface="Calibri"/>
              <a:cs typeface="Calibri"/>
            </a:endParaRPr>
          </a:p>
          <a:p>
            <a:pPr>
              <a:lnSpc>
                <a:spcPct val="100000"/>
              </a:lnSpc>
            </a:pPr>
            <a:endParaRPr dirty="0">
              <a:latin typeface="Times New Roman" panose="02020803070505020304"/>
              <a:cs typeface="Times New Roman" panose="02020803070505020304"/>
            </a:endParaRPr>
          </a:p>
          <a:p>
            <a:pPr>
              <a:spcBef>
                <a:spcPts val="10"/>
              </a:spcBef>
            </a:pPr>
            <a:endParaRPr sz="2150" dirty="0">
              <a:latin typeface="Times New Roman" panose="02020803070505020304"/>
              <a:cs typeface="Times New Roman" panose="02020803070505020304"/>
            </a:endParaRPr>
          </a:p>
          <a:p>
            <a:pPr marL="12700"/>
            <a:r>
              <a:rPr spc="-15" dirty="0">
                <a:latin typeface="Calibri"/>
                <a:cs typeface="Calibri"/>
              </a:rPr>
              <a:t>Everyone</a:t>
            </a:r>
            <a:r>
              <a:rPr spc="-60" dirty="0">
                <a:latin typeface="Calibri"/>
                <a:cs typeface="Calibri"/>
              </a:rPr>
              <a:t> </a:t>
            </a:r>
            <a:r>
              <a:rPr spc="-10" dirty="0">
                <a:latin typeface="Calibri"/>
                <a:cs typeface="Calibri"/>
              </a:rPr>
              <a:t>stands</a:t>
            </a:r>
            <a:endParaRPr dirty="0">
              <a:latin typeface="Calibri"/>
              <a:cs typeface="Calibri"/>
            </a:endParaRPr>
          </a:p>
          <a:p>
            <a:pPr>
              <a:lnSpc>
                <a:spcPct val="100000"/>
              </a:lnSpc>
            </a:pPr>
            <a:endParaRPr dirty="0">
              <a:latin typeface="Times New Roman" panose="02020803070505020304"/>
              <a:cs typeface="Times New Roman" panose="02020803070505020304"/>
            </a:endParaRPr>
          </a:p>
          <a:p>
            <a:pPr>
              <a:spcBef>
                <a:spcPts val="10"/>
              </a:spcBef>
            </a:pPr>
            <a:endParaRPr sz="1600" dirty="0">
              <a:latin typeface="Times New Roman" panose="02020803070505020304"/>
              <a:cs typeface="Times New Roman" panose="02020803070505020304"/>
            </a:endParaRPr>
          </a:p>
          <a:p>
            <a:pPr marL="12700"/>
            <a:r>
              <a:rPr spc="-10" dirty="0">
                <a:latin typeface="Calibri"/>
                <a:cs typeface="Calibri"/>
              </a:rPr>
              <a:t>Lasts </a:t>
            </a:r>
            <a:r>
              <a:rPr dirty="0">
                <a:latin typeface="Calibri"/>
                <a:cs typeface="Calibri"/>
              </a:rPr>
              <a:t>15 </a:t>
            </a:r>
            <a:r>
              <a:rPr spc="-5" dirty="0">
                <a:latin typeface="Calibri"/>
                <a:cs typeface="Calibri"/>
              </a:rPr>
              <a:t>minutes or</a:t>
            </a:r>
            <a:r>
              <a:rPr spc="-30" dirty="0">
                <a:latin typeface="Calibri"/>
                <a:cs typeface="Calibri"/>
              </a:rPr>
              <a:t> </a:t>
            </a:r>
            <a:r>
              <a:rPr spc="-5" dirty="0">
                <a:latin typeface="Calibri"/>
                <a:cs typeface="Calibri"/>
              </a:rPr>
              <a:t>less</a:t>
            </a:r>
            <a:endParaRPr dirty="0">
              <a:latin typeface="Calibri"/>
              <a:cs typeface="Calibri"/>
            </a:endParaRPr>
          </a:p>
          <a:p>
            <a:pPr>
              <a:lnSpc>
                <a:spcPct val="100000"/>
              </a:lnSpc>
            </a:pPr>
            <a:endParaRPr dirty="0">
              <a:latin typeface="Times New Roman" panose="02020803070505020304"/>
              <a:cs typeface="Times New Roman" panose="02020803070505020304"/>
            </a:endParaRPr>
          </a:p>
          <a:p>
            <a:endParaRPr sz="1900" dirty="0">
              <a:latin typeface="Times New Roman" panose="02020803070505020304"/>
              <a:cs typeface="Times New Roman" panose="02020803070505020304"/>
            </a:endParaRPr>
          </a:p>
          <a:p>
            <a:pPr marL="12700"/>
            <a:r>
              <a:rPr spc="-10" dirty="0">
                <a:latin typeface="Calibri"/>
                <a:cs typeface="Calibri"/>
              </a:rPr>
              <a:t>Product </a:t>
            </a:r>
            <a:r>
              <a:rPr spc="-5" dirty="0">
                <a:latin typeface="Calibri"/>
                <a:cs typeface="Calibri"/>
              </a:rPr>
              <a:t>Owner </a:t>
            </a:r>
            <a:r>
              <a:rPr spc="-10" dirty="0">
                <a:latin typeface="Calibri"/>
                <a:cs typeface="Calibri"/>
              </a:rPr>
              <a:t>can </a:t>
            </a:r>
            <a:r>
              <a:rPr spc="-15" dirty="0">
                <a:latin typeface="Calibri"/>
                <a:cs typeface="Calibri"/>
              </a:rPr>
              <a:t>attend </a:t>
            </a:r>
            <a:r>
              <a:rPr spc="-5" dirty="0">
                <a:latin typeface="Calibri"/>
                <a:cs typeface="Calibri"/>
              </a:rPr>
              <a:t>and</a:t>
            </a:r>
            <a:r>
              <a:rPr spc="45" dirty="0">
                <a:latin typeface="Calibri"/>
                <a:cs typeface="Calibri"/>
              </a:rPr>
              <a:t> </a:t>
            </a:r>
            <a:r>
              <a:rPr spc="-10" dirty="0">
                <a:latin typeface="Calibri"/>
                <a:cs typeface="Calibri"/>
              </a:rPr>
              <a:t>report</a:t>
            </a:r>
            <a:endParaRPr dirty="0">
              <a:latin typeface="Calibri"/>
              <a:cs typeface="Calibri"/>
            </a:endParaRPr>
          </a:p>
          <a:p>
            <a:pPr>
              <a:lnSpc>
                <a:spcPct val="100000"/>
              </a:lnSpc>
            </a:pPr>
            <a:endParaRPr dirty="0">
              <a:latin typeface="Times New Roman" panose="02020803070505020304"/>
              <a:cs typeface="Times New Roman" panose="02020803070505020304"/>
            </a:endParaRPr>
          </a:p>
          <a:p>
            <a:pPr>
              <a:spcBef>
                <a:spcPts val="45"/>
              </a:spcBef>
            </a:pPr>
            <a:endParaRPr sz="1900" dirty="0">
              <a:latin typeface="Times New Roman" panose="02020803070505020304"/>
              <a:cs typeface="Times New Roman" panose="02020803070505020304"/>
            </a:endParaRPr>
          </a:p>
          <a:p>
            <a:pPr marL="12700"/>
            <a:r>
              <a:rPr spc="-10" dirty="0">
                <a:latin typeface="Calibri"/>
                <a:cs typeface="Calibri"/>
              </a:rPr>
              <a:t>Update </a:t>
            </a:r>
            <a:r>
              <a:rPr spc="-5" dirty="0">
                <a:latin typeface="Calibri"/>
                <a:cs typeface="Calibri"/>
              </a:rPr>
              <a:t>of </a:t>
            </a:r>
            <a:r>
              <a:rPr spc="-10" dirty="0">
                <a:latin typeface="Calibri"/>
                <a:cs typeface="Calibri"/>
              </a:rPr>
              <a:t>artifacts after standup</a:t>
            </a:r>
            <a:r>
              <a:rPr lang="en-US" spc="-10" dirty="0">
                <a:latin typeface="Times New Roman" panose="02020803070505020304"/>
                <a:cs typeface="Times New Roman" panose="02020803070505020304"/>
              </a:rPr>
              <a:t>-</a:t>
            </a:r>
            <a:r>
              <a:rPr spc="-10" dirty="0">
                <a:latin typeface="Calibri"/>
                <a:cs typeface="Calibri"/>
              </a:rPr>
              <a:t>Sprint </a:t>
            </a:r>
            <a:r>
              <a:rPr spc="-5" dirty="0">
                <a:latin typeface="Calibri"/>
                <a:cs typeface="Calibri"/>
              </a:rPr>
              <a:t>backlog, </a:t>
            </a:r>
            <a:r>
              <a:rPr spc="-40" dirty="0">
                <a:latin typeface="Calibri"/>
                <a:cs typeface="Calibri"/>
              </a:rPr>
              <a:t>Task </a:t>
            </a:r>
            <a:r>
              <a:rPr spc="-10" dirty="0">
                <a:latin typeface="Calibri"/>
                <a:cs typeface="Calibri"/>
              </a:rPr>
              <a:t>board, </a:t>
            </a:r>
            <a:r>
              <a:rPr dirty="0">
                <a:latin typeface="Calibri"/>
                <a:cs typeface="Calibri"/>
              </a:rPr>
              <a:t>and so</a:t>
            </a:r>
            <a:r>
              <a:rPr spc="245" dirty="0">
                <a:latin typeface="Calibri"/>
                <a:cs typeface="Calibri"/>
              </a:rPr>
              <a:t> </a:t>
            </a:r>
            <a:r>
              <a:rPr spc="-5" dirty="0">
                <a:latin typeface="Calibri"/>
                <a:cs typeface="Calibri"/>
              </a:rPr>
              <a:t>on</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Daily Scrum Meeting (continued)</a:t>
            </a:r>
            <a:br>
              <a:rPr lang="en-US" smtClean="0"/>
            </a:br>
            <a:endParaRPr lang="en-US" dirty="0"/>
          </a:p>
        </p:txBody>
      </p:sp>
      <p:sp>
        <p:nvSpPr>
          <p:cNvPr id="6" name="object 9"/>
          <p:cNvSpPr/>
          <p:nvPr/>
        </p:nvSpPr>
        <p:spPr>
          <a:xfrm>
            <a:off x="1714499" y="1676400"/>
            <a:ext cx="8059420" cy="579120"/>
          </a:xfrm>
          <a:custGeom>
            <a:avLst/>
            <a:gdLst/>
            <a:ahLst/>
            <a:cxnLst/>
            <a:rect l="l" t="t" r="r" b="b"/>
            <a:pathLst>
              <a:path w="8059420" h="579119">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60"/>
                </a:lnTo>
                <a:lnTo>
                  <a:pt x="0" y="579120"/>
                </a:lnTo>
                <a:lnTo>
                  <a:pt x="7769352" y="579120"/>
                </a:lnTo>
                <a:lnTo>
                  <a:pt x="7816313" y="575329"/>
                </a:lnTo>
                <a:lnTo>
                  <a:pt x="7860865" y="564355"/>
                </a:lnTo>
                <a:lnTo>
                  <a:pt x="7902409" y="546794"/>
                </a:lnTo>
                <a:lnTo>
                  <a:pt x="7940350" y="523244"/>
                </a:lnTo>
                <a:lnTo>
                  <a:pt x="7974091" y="494299"/>
                </a:lnTo>
                <a:lnTo>
                  <a:pt x="8003036" y="460558"/>
                </a:lnTo>
                <a:lnTo>
                  <a:pt x="8026586" y="422617"/>
                </a:lnTo>
                <a:lnTo>
                  <a:pt x="8044147" y="381073"/>
                </a:lnTo>
                <a:lnTo>
                  <a:pt x="8055121" y="336521"/>
                </a:lnTo>
                <a:lnTo>
                  <a:pt x="8058912" y="289560"/>
                </a:lnTo>
                <a:lnTo>
                  <a:pt x="8058912" y="0"/>
                </a:lnTo>
                <a:close/>
              </a:path>
            </a:pathLst>
          </a:custGeom>
          <a:solidFill>
            <a:srgbClr val="EA76CC"/>
          </a:solidFill>
        </p:spPr>
        <p:txBody>
          <a:bodyPr wrap="square" lIns="0" tIns="0" rIns="0" bIns="0" rtlCol="0"/>
          <a:lstStyle/>
          <a:p/>
        </p:txBody>
      </p:sp>
      <p:sp>
        <p:nvSpPr>
          <p:cNvPr id="7" name="object 11"/>
          <p:cNvSpPr/>
          <p:nvPr/>
        </p:nvSpPr>
        <p:spPr>
          <a:xfrm>
            <a:off x="1676400" y="5654040"/>
            <a:ext cx="8059420" cy="579120"/>
          </a:xfrm>
          <a:custGeom>
            <a:avLst/>
            <a:gdLst/>
            <a:ahLst/>
            <a:cxnLst/>
            <a:rect l="l" t="t" r="r" b="b"/>
            <a:pathLst>
              <a:path w="8059420" h="579120">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59"/>
                </a:lnTo>
                <a:lnTo>
                  <a:pt x="0" y="579119"/>
                </a:lnTo>
                <a:lnTo>
                  <a:pt x="7769352" y="579132"/>
                </a:lnTo>
                <a:lnTo>
                  <a:pt x="7816313" y="575341"/>
                </a:lnTo>
                <a:lnTo>
                  <a:pt x="7860865" y="564366"/>
                </a:lnTo>
                <a:lnTo>
                  <a:pt x="7902409" y="546804"/>
                </a:lnTo>
                <a:lnTo>
                  <a:pt x="7940350" y="523252"/>
                </a:lnTo>
                <a:lnTo>
                  <a:pt x="7974091" y="494306"/>
                </a:lnTo>
                <a:lnTo>
                  <a:pt x="8003036" y="460563"/>
                </a:lnTo>
                <a:lnTo>
                  <a:pt x="8026586" y="422620"/>
                </a:lnTo>
                <a:lnTo>
                  <a:pt x="8044147" y="381074"/>
                </a:lnTo>
                <a:lnTo>
                  <a:pt x="8055121" y="336522"/>
                </a:lnTo>
                <a:lnTo>
                  <a:pt x="8058912" y="289559"/>
                </a:lnTo>
                <a:lnTo>
                  <a:pt x="8058912" y="0"/>
                </a:lnTo>
                <a:close/>
              </a:path>
            </a:pathLst>
          </a:custGeom>
          <a:solidFill>
            <a:srgbClr val="8BC53D"/>
          </a:solidFill>
        </p:spPr>
        <p:txBody>
          <a:bodyPr wrap="square" lIns="0" tIns="0" rIns="0" bIns="0" rtlCol="0"/>
          <a:lstStyle/>
          <a:p/>
        </p:txBody>
      </p:sp>
      <p:sp>
        <p:nvSpPr>
          <p:cNvPr id="8" name="object 13"/>
          <p:cNvSpPr/>
          <p:nvPr/>
        </p:nvSpPr>
        <p:spPr>
          <a:xfrm>
            <a:off x="4110228" y="2567941"/>
            <a:ext cx="5663565" cy="579120"/>
          </a:xfrm>
          <a:custGeom>
            <a:avLst/>
            <a:gdLst/>
            <a:ahLst/>
            <a:cxnLst/>
            <a:rect l="l" t="t" r="r" b="b"/>
            <a:pathLst>
              <a:path w="5663565" h="579119">
                <a:moveTo>
                  <a:pt x="5663184" y="0"/>
                </a:moveTo>
                <a:lnTo>
                  <a:pt x="289560" y="0"/>
                </a:lnTo>
                <a:lnTo>
                  <a:pt x="242598" y="3790"/>
                </a:lnTo>
                <a:lnTo>
                  <a:pt x="198046" y="14764"/>
                </a:lnTo>
                <a:lnTo>
                  <a:pt x="156502" y="32325"/>
                </a:lnTo>
                <a:lnTo>
                  <a:pt x="118561" y="55875"/>
                </a:lnTo>
                <a:lnTo>
                  <a:pt x="84820" y="84820"/>
                </a:lnTo>
                <a:lnTo>
                  <a:pt x="55875" y="118561"/>
                </a:lnTo>
                <a:lnTo>
                  <a:pt x="32325" y="156502"/>
                </a:lnTo>
                <a:lnTo>
                  <a:pt x="14764" y="198046"/>
                </a:lnTo>
                <a:lnTo>
                  <a:pt x="3790" y="242598"/>
                </a:lnTo>
                <a:lnTo>
                  <a:pt x="0" y="289560"/>
                </a:lnTo>
                <a:lnTo>
                  <a:pt x="0" y="579120"/>
                </a:lnTo>
                <a:lnTo>
                  <a:pt x="5373624" y="579120"/>
                </a:lnTo>
                <a:lnTo>
                  <a:pt x="5420585" y="575329"/>
                </a:lnTo>
                <a:lnTo>
                  <a:pt x="5465137" y="564355"/>
                </a:lnTo>
                <a:lnTo>
                  <a:pt x="5506681" y="546794"/>
                </a:lnTo>
                <a:lnTo>
                  <a:pt x="5544622" y="523244"/>
                </a:lnTo>
                <a:lnTo>
                  <a:pt x="5578363" y="494299"/>
                </a:lnTo>
                <a:lnTo>
                  <a:pt x="5607308" y="460558"/>
                </a:lnTo>
                <a:lnTo>
                  <a:pt x="5630858" y="422617"/>
                </a:lnTo>
                <a:lnTo>
                  <a:pt x="5648419" y="381073"/>
                </a:lnTo>
                <a:lnTo>
                  <a:pt x="5659393" y="336521"/>
                </a:lnTo>
                <a:lnTo>
                  <a:pt x="5663184" y="289560"/>
                </a:lnTo>
                <a:lnTo>
                  <a:pt x="5663184" y="0"/>
                </a:lnTo>
                <a:close/>
              </a:path>
            </a:pathLst>
          </a:custGeom>
          <a:solidFill>
            <a:srgbClr val="00AEDA"/>
          </a:solidFill>
        </p:spPr>
        <p:txBody>
          <a:bodyPr wrap="square" lIns="0" tIns="0" rIns="0" bIns="0" rtlCol="0"/>
          <a:lstStyle/>
          <a:p/>
        </p:txBody>
      </p:sp>
      <p:sp>
        <p:nvSpPr>
          <p:cNvPr id="9" name="object 15"/>
          <p:cNvSpPr/>
          <p:nvPr/>
        </p:nvSpPr>
        <p:spPr>
          <a:xfrm>
            <a:off x="4070605" y="3383280"/>
            <a:ext cx="5664835" cy="577850"/>
          </a:xfrm>
          <a:custGeom>
            <a:avLst/>
            <a:gdLst/>
            <a:ahLst/>
            <a:cxnLst/>
            <a:rect l="l" t="t" r="r" b="b"/>
            <a:pathLst>
              <a:path w="5664834" h="577850">
                <a:moveTo>
                  <a:pt x="5664708" y="0"/>
                </a:moveTo>
                <a:lnTo>
                  <a:pt x="288797" y="0"/>
                </a:lnTo>
                <a:lnTo>
                  <a:pt x="241950" y="3779"/>
                </a:lnTo>
                <a:lnTo>
                  <a:pt x="197510" y="14721"/>
                </a:lnTo>
                <a:lnTo>
                  <a:pt x="156072" y="32232"/>
                </a:lnTo>
                <a:lnTo>
                  <a:pt x="118231" y="55717"/>
                </a:lnTo>
                <a:lnTo>
                  <a:pt x="84581" y="84581"/>
                </a:lnTo>
                <a:lnTo>
                  <a:pt x="55717" y="118231"/>
                </a:lnTo>
                <a:lnTo>
                  <a:pt x="32232" y="156072"/>
                </a:lnTo>
                <a:lnTo>
                  <a:pt x="14721" y="197510"/>
                </a:lnTo>
                <a:lnTo>
                  <a:pt x="3779" y="241950"/>
                </a:lnTo>
                <a:lnTo>
                  <a:pt x="0" y="288798"/>
                </a:lnTo>
                <a:lnTo>
                  <a:pt x="0" y="577596"/>
                </a:lnTo>
                <a:lnTo>
                  <a:pt x="5375910" y="577596"/>
                </a:lnTo>
                <a:lnTo>
                  <a:pt x="5422757" y="573816"/>
                </a:lnTo>
                <a:lnTo>
                  <a:pt x="5467197" y="562874"/>
                </a:lnTo>
                <a:lnTo>
                  <a:pt x="5508635" y="545363"/>
                </a:lnTo>
                <a:lnTo>
                  <a:pt x="5546476" y="521878"/>
                </a:lnTo>
                <a:lnTo>
                  <a:pt x="5580126" y="493014"/>
                </a:lnTo>
                <a:lnTo>
                  <a:pt x="5608990" y="459364"/>
                </a:lnTo>
                <a:lnTo>
                  <a:pt x="5632475" y="421523"/>
                </a:lnTo>
                <a:lnTo>
                  <a:pt x="5649986" y="380085"/>
                </a:lnTo>
                <a:lnTo>
                  <a:pt x="5660928" y="335645"/>
                </a:lnTo>
                <a:lnTo>
                  <a:pt x="5664708" y="288798"/>
                </a:lnTo>
                <a:lnTo>
                  <a:pt x="5664708" y="0"/>
                </a:lnTo>
                <a:close/>
              </a:path>
            </a:pathLst>
          </a:custGeom>
          <a:solidFill>
            <a:srgbClr val="F09027"/>
          </a:solidFill>
        </p:spPr>
        <p:txBody>
          <a:bodyPr wrap="square" lIns="0" tIns="0" rIns="0" bIns="0" rtlCol="0"/>
          <a:lstStyle/>
          <a:p/>
        </p:txBody>
      </p:sp>
      <p:sp>
        <p:nvSpPr>
          <p:cNvPr id="10" name="object 17"/>
          <p:cNvSpPr/>
          <p:nvPr/>
        </p:nvSpPr>
        <p:spPr>
          <a:xfrm>
            <a:off x="4110228" y="4197096"/>
            <a:ext cx="5663565" cy="579120"/>
          </a:xfrm>
          <a:custGeom>
            <a:avLst/>
            <a:gdLst/>
            <a:ahLst/>
            <a:cxnLst/>
            <a:rect l="l" t="t" r="r" b="b"/>
            <a:pathLst>
              <a:path w="5663565" h="579120">
                <a:moveTo>
                  <a:pt x="5663184" y="0"/>
                </a:moveTo>
                <a:lnTo>
                  <a:pt x="289560" y="0"/>
                </a:lnTo>
                <a:lnTo>
                  <a:pt x="242598" y="3790"/>
                </a:lnTo>
                <a:lnTo>
                  <a:pt x="198046" y="14764"/>
                </a:lnTo>
                <a:lnTo>
                  <a:pt x="156502" y="32325"/>
                </a:lnTo>
                <a:lnTo>
                  <a:pt x="118561" y="55875"/>
                </a:lnTo>
                <a:lnTo>
                  <a:pt x="84820" y="84820"/>
                </a:lnTo>
                <a:lnTo>
                  <a:pt x="55875" y="118561"/>
                </a:lnTo>
                <a:lnTo>
                  <a:pt x="32325" y="156502"/>
                </a:lnTo>
                <a:lnTo>
                  <a:pt x="14764" y="198046"/>
                </a:lnTo>
                <a:lnTo>
                  <a:pt x="3790" y="242598"/>
                </a:lnTo>
                <a:lnTo>
                  <a:pt x="0" y="289559"/>
                </a:lnTo>
                <a:lnTo>
                  <a:pt x="0" y="579119"/>
                </a:lnTo>
                <a:lnTo>
                  <a:pt x="5373624" y="579119"/>
                </a:lnTo>
                <a:lnTo>
                  <a:pt x="5420585" y="575329"/>
                </a:lnTo>
                <a:lnTo>
                  <a:pt x="5465137" y="564355"/>
                </a:lnTo>
                <a:lnTo>
                  <a:pt x="5506681" y="546794"/>
                </a:lnTo>
                <a:lnTo>
                  <a:pt x="5544622" y="523244"/>
                </a:lnTo>
                <a:lnTo>
                  <a:pt x="5578363" y="494299"/>
                </a:lnTo>
                <a:lnTo>
                  <a:pt x="5607308" y="460558"/>
                </a:lnTo>
                <a:lnTo>
                  <a:pt x="5630858" y="422617"/>
                </a:lnTo>
                <a:lnTo>
                  <a:pt x="5648419" y="381073"/>
                </a:lnTo>
                <a:lnTo>
                  <a:pt x="5659393" y="336521"/>
                </a:lnTo>
                <a:lnTo>
                  <a:pt x="5663184" y="289559"/>
                </a:lnTo>
                <a:lnTo>
                  <a:pt x="5663184" y="0"/>
                </a:lnTo>
                <a:close/>
              </a:path>
            </a:pathLst>
          </a:custGeom>
          <a:solidFill>
            <a:srgbClr val="FCB812"/>
          </a:solidFill>
        </p:spPr>
        <p:txBody>
          <a:bodyPr wrap="square" lIns="0" tIns="0" rIns="0" bIns="0" rtlCol="0"/>
          <a:lstStyle/>
          <a:p/>
        </p:txBody>
      </p:sp>
      <p:sp>
        <p:nvSpPr>
          <p:cNvPr id="11" name="object 18"/>
          <p:cNvSpPr txBox="1"/>
          <p:nvPr/>
        </p:nvSpPr>
        <p:spPr>
          <a:xfrm>
            <a:off x="1856028" y="1808734"/>
            <a:ext cx="7288530" cy="2781300"/>
          </a:xfrm>
          <a:prstGeom prst="rect">
            <a:avLst/>
          </a:prstGeom>
        </p:spPr>
        <p:txBody>
          <a:bodyPr vert="horz" wrap="square" lIns="0" tIns="0" rIns="0" bIns="0" rtlCol="0">
            <a:spAutoFit/>
          </a:bodyPr>
          <a:lstStyle/>
          <a:p>
            <a:pPr marL="12700"/>
            <a:r>
              <a:rPr spc="-10" dirty="0">
                <a:latin typeface="Calibri"/>
                <a:cs typeface="Calibri"/>
              </a:rPr>
              <a:t>Every </a:t>
            </a:r>
            <a:r>
              <a:rPr spc="-5" dirty="0">
                <a:latin typeface="Calibri"/>
                <a:cs typeface="Calibri"/>
              </a:rPr>
              <a:t>Developer </a:t>
            </a:r>
            <a:r>
              <a:rPr dirty="0">
                <a:latin typeface="Calibri"/>
                <a:cs typeface="Calibri"/>
              </a:rPr>
              <a:t>/ </a:t>
            </a:r>
            <a:r>
              <a:rPr spc="-35" dirty="0">
                <a:latin typeface="Calibri"/>
                <a:cs typeface="Calibri"/>
              </a:rPr>
              <a:t>Tester </a:t>
            </a:r>
            <a:r>
              <a:rPr spc="-10" dirty="0">
                <a:latin typeface="Calibri"/>
                <a:cs typeface="Calibri"/>
              </a:rPr>
              <a:t>reports </a:t>
            </a:r>
            <a:r>
              <a:rPr dirty="0">
                <a:latin typeface="Calibri"/>
                <a:cs typeface="Calibri"/>
              </a:rPr>
              <a:t>the </a:t>
            </a:r>
            <a:r>
              <a:rPr spc="-10" dirty="0">
                <a:latin typeface="Calibri"/>
                <a:cs typeface="Calibri"/>
              </a:rPr>
              <a:t>following three</a:t>
            </a:r>
            <a:r>
              <a:rPr spc="90" dirty="0">
                <a:latin typeface="Calibri"/>
                <a:cs typeface="Calibri"/>
              </a:rPr>
              <a:t> </a:t>
            </a:r>
            <a:r>
              <a:rPr dirty="0">
                <a:latin typeface="Calibri"/>
                <a:cs typeface="Calibri"/>
              </a:rPr>
              <a:t>things:</a:t>
            </a:r>
            <a:endParaRPr>
              <a:latin typeface="Calibri"/>
              <a:cs typeface="Calibri"/>
            </a:endParaRPr>
          </a:p>
          <a:p>
            <a:pPr marL="2453640" marR="5080">
              <a:lnSpc>
                <a:spcPct val="297000"/>
              </a:lnSpc>
              <a:spcBef>
                <a:spcPts val="640"/>
              </a:spcBef>
            </a:pPr>
            <a:r>
              <a:rPr spc="-5" dirty="0">
                <a:latin typeface="Calibri"/>
                <a:cs typeface="Calibri"/>
              </a:rPr>
              <a:t>What </a:t>
            </a:r>
            <a:r>
              <a:rPr spc="-10" dirty="0">
                <a:latin typeface="Calibri"/>
                <a:cs typeface="Calibri"/>
              </a:rPr>
              <a:t>task was </a:t>
            </a:r>
            <a:r>
              <a:rPr dirty="0">
                <a:latin typeface="Calibri"/>
                <a:cs typeface="Calibri"/>
              </a:rPr>
              <a:t>I </a:t>
            </a:r>
            <a:r>
              <a:rPr spc="-5" dirty="0">
                <a:latin typeface="Calibri"/>
                <a:cs typeface="Calibri"/>
              </a:rPr>
              <a:t>able </a:t>
            </a:r>
            <a:r>
              <a:rPr spc="-10" dirty="0">
                <a:latin typeface="Calibri"/>
                <a:cs typeface="Calibri"/>
              </a:rPr>
              <a:t>to </a:t>
            </a:r>
            <a:r>
              <a:rPr spc="-5" dirty="0">
                <a:latin typeface="Calibri"/>
                <a:cs typeface="Calibri"/>
              </a:rPr>
              <a:t>accomplish since </a:t>
            </a:r>
            <a:r>
              <a:rPr spc="-15" dirty="0">
                <a:latin typeface="Calibri"/>
                <a:cs typeface="Calibri"/>
              </a:rPr>
              <a:t>yesterday?  </a:t>
            </a:r>
            <a:r>
              <a:rPr spc="-5" dirty="0">
                <a:latin typeface="Calibri"/>
                <a:cs typeface="Calibri"/>
              </a:rPr>
              <a:t>What </a:t>
            </a:r>
            <a:r>
              <a:rPr spc="-10" dirty="0">
                <a:latin typeface="Calibri"/>
                <a:cs typeface="Calibri"/>
              </a:rPr>
              <a:t>task </a:t>
            </a:r>
            <a:r>
              <a:rPr spc="-5" dirty="0">
                <a:latin typeface="Calibri"/>
                <a:cs typeface="Calibri"/>
              </a:rPr>
              <a:t>will </a:t>
            </a:r>
            <a:r>
              <a:rPr dirty="0">
                <a:latin typeface="Calibri"/>
                <a:cs typeface="Calibri"/>
              </a:rPr>
              <a:t>I try </a:t>
            </a:r>
            <a:r>
              <a:rPr spc="-10" dirty="0">
                <a:latin typeface="Calibri"/>
                <a:cs typeface="Calibri"/>
              </a:rPr>
              <a:t>to accomplish </a:t>
            </a:r>
            <a:r>
              <a:rPr spc="-15" dirty="0">
                <a:latin typeface="Calibri"/>
                <a:cs typeface="Calibri"/>
              </a:rPr>
              <a:t>for </a:t>
            </a:r>
            <a:r>
              <a:rPr dirty="0">
                <a:latin typeface="Calibri"/>
                <a:cs typeface="Calibri"/>
              </a:rPr>
              <a:t>the</a:t>
            </a:r>
            <a:r>
              <a:rPr spc="80" dirty="0">
                <a:latin typeface="Calibri"/>
                <a:cs typeface="Calibri"/>
              </a:rPr>
              <a:t> </a:t>
            </a:r>
            <a:r>
              <a:rPr spc="-10" dirty="0">
                <a:latin typeface="Calibri"/>
                <a:cs typeface="Calibri"/>
              </a:rPr>
              <a:t>day?</a:t>
            </a:r>
            <a:endParaRPr>
              <a:latin typeface="Calibri"/>
              <a:cs typeface="Calibri"/>
            </a:endParaRPr>
          </a:p>
          <a:p>
            <a:pPr>
              <a:lnSpc>
                <a:spcPct val="100000"/>
              </a:lnSpc>
            </a:pPr>
            <a:endParaRPr>
              <a:latin typeface="Times New Roman" panose="02020803070505020304"/>
              <a:cs typeface="Times New Roman" panose="02020803070505020304"/>
            </a:endParaRPr>
          </a:p>
          <a:p>
            <a:pPr>
              <a:spcBef>
                <a:spcPts val="55"/>
              </a:spcBef>
            </a:pPr>
            <a:endParaRPr sz="1550">
              <a:latin typeface="Times New Roman" panose="02020803070505020304"/>
              <a:cs typeface="Times New Roman" panose="02020803070505020304"/>
            </a:endParaRPr>
          </a:p>
          <a:p>
            <a:pPr marL="2453640"/>
            <a:r>
              <a:rPr spc="-15" dirty="0">
                <a:latin typeface="Calibri"/>
                <a:cs typeface="Calibri"/>
              </a:rPr>
              <a:t>Any </a:t>
            </a:r>
            <a:r>
              <a:rPr spc="-5" dirty="0">
                <a:latin typeface="Calibri"/>
                <a:cs typeface="Calibri"/>
              </a:rPr>
              <a:t>issues blocking </a:t>
            </a:r>
            <a:r>
              <a:rPr spc="-20" dirty="0">
                <a:latin typeface="Calibri"/>
                <a:cs typeface="Calibri"/>
              </a:rPr>
              <a:t>my</a:t>
            </a:r>
            <a:r>
              <a:rPr dirty="0">
                <a:latin typeface="Calibri"/>
                <a:cs typeface="Calibri"/>
              </a:rPr>
              <a:t> </a:t>
            </a:r>
            <a:r>
              <a:rPr spc="-10" dirty="0">
                <a:latin typeface="Calibri"/>
                <a:cs typeface="Calibri"/>
              </a:rPr>
              <a:t>work?</a:t>
            </a:r>
            <a:endParaRPr>
              <a:latin typeface="Calibri"/>
              <a:cs typeface="Calibri"/>
            </a:endParaRPr>
          </a:p>
        </p:txBody>
      </p:sp>
      <p:sp>
        <p:nvSpPr>
          <p:cNvPr id="12" name="object 19"/>
          <p:cNvSpPr txBox="1"/>
          <p:nvPr/>
        </p:nvSpPr>
        <p:spPr>
          <a:xfrm>
            <a:off x="3296920" y="5867401"/>
            <a:ext cx="4756785" cy="276999"/>
          </a:xfrm>
          <a:prstGeom prst="rect">
            <a:avLst/>
          </a:prstGeom>
        </p:spPr>
        <p:txBody>
          <a:bodyPr vert="horz" wrap="square" lIns="0" tIns="0" rIns="0" bIns="0" rtlCol="0">
            <a:spAutoFit/>
          </a:bodyPr>
          <a:lstStyle/>
          <a:p>
            <a:pPr marL="12700"/>
            <a:r>
              <a:rPr dirty="0">
                <a:latin typeface="Calibri"/>
                <a:cs typeface="Calibri"/>
              </a:rPr>
              <a:t>No </a:t>
            </a:r>
            <a:r>
              <a:rPr spc="-5" dirty="0">
                <a:latin typeface="Calibri"/>
                <a:cs typeface="Calibri"/>
              </a:rPr>
              <a:t>discussions or </a:t>
            </a:r>
            <a:r>
              <a:rPr spc="-15" dirty="0">
                <a:latin typeface="Calibri"/>
                <a:cs typeface="Calibri"/>
              </a:rPr>
              <a:t>conversations </a:t>
            </a:r>
            <a:r>
              <a:rPr spc="-5" dirty="0">
                <a:latin typeface="Calibri"/>
                <a:cs typeface="Calibri"/>
              </a:rPr>
              <a:t>until meeting</a:t>
            </a:r>
            <a:r>
              <a:rPr spc="60" dirty="0">
                <a:latin typeface="Calibri"/>
                <a:cs typeface="Calibri"/>
              </a:rPr>
              <a:t> </a:t>
            </a:r>
            <a:r>
              <a:rPr spc="-5" dirty="0">
                <a:latin typeface="Calibri"/>
                <a:cs typeface="Calibri"/>
              </a:rPr>
              <a:t>ends</a:t>
            </a:r>
            <a:endParaRPr>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 Backlog Updation</a:t>
            </a:r>
            <a:br>
              <a:rPr lang="en-US" smtClean="0"/>
            </a:br>
            <a:endParaRPr lang="en-US" dirty="0"/>
          </a:p>
        </p:txBody>
      </p:sp>
      <p:pic>
        <p:nvPicPr>
          <p:cNvPr id="14338" name="Picture 2" descr="C:\Users\AMRUT-LAPPY\Desktop\12.JPG"/>
          <p:cNvPicPr>
            <a:picLocks noChangeAspect="1" noChangeArrowheads="1"/>
          </p:cNvPicPr>
          <p:nvPr/>
        </p:nvPicPr>
        <p:blipFill>
          <a:blip r:embed="rId1"/>
          <a:srcRect/>
          <a:stretch>
            <a:fillRect/>
          </a:stretch>
        </p:blipFill>
        <p:spPr bwMode="auto">
          <a:xfrm>
            <a:off x="1828800" y="1676401"/>
            <a:ext cx="7010400" cy="4067175"/>
          </a:xfrm>
          <a:prstGeom prst="rect">
            <a:avLst/>
          </a:prstGeom>
          <a:noFill/>
        </p:spPr>
      </p:pic>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Kanban Task Board (1 of 4)</a:t>
            </a:r>
            <a:br>
              <a:rPr lang="en-US" smtClean="0"/>
            </a:br>
            <a:endParaRPr lang="en-US" dirty="0"/>
          </a:p>
        </p:txBody>
      </p:sp>
      <p:sp>
        <p:nvSpPr>
          <p:cNvPr id="6" name="object 8"/>
          <p:cNvSpPr/>
          <p:nvPr/>
        </p:nvSpPr>
        <p:spPr>
          <a:xfrm>
            <a:off x="1676400" y="3281426"/>
            <a:ext cx="2293620" cy="2219325"/>
          </a:xfrm>
          <a:custGeom>
            <a:avLst/>
            <a:gdLst/>
            <a:ahLst/>
            <a:cxnLst/>
            <a:rect l="l" t="t" r="r" b="b"/>
            <a:pathLst>
              <a:path w="2293620" h="3133725">
                <a:moveTo>
                  <a:pt x="0" y="3133344"/>
                </a:moveTo>
                <a:lnTo>
                  <a:pt x="2293620" y="3133344"/>
                </a:lnTo>
                <a:lnTo>
                  <a:pt x="2293620" y="0"/>
                </a:lnTo>
                <a:lnTo>
                  <a:pt x="0" y="0"/>
                </a:lnTo>
                <a:lnTo>
                  <a:pt x="0" y="3133344"/>
                </a:lnTo>
                <a:close/>
              </a:path>
            </a:pathLst>
          </a:custGeom>
          <a:solidFill>
            <a:srgbClr val="F1F1F1"/>
          </a:solidFill>
        </p:spPr>
        <p:txBody>
          <a:bodyPr wrap="square" lIns="0" tIns="0" rIns="0" bIns="0" rtlCol="0"/>
          <a:lstStyle/>
          <a:p/>
        </p:txBody>
      </p:sp>
      <p:sp>
        <p:nvSpPr>
          <p:cNvPr id="7" name="object 9"/>
          <p:cNvSpPr/>
          <p:nvPr/>
        </p:nvSpPr>
        <p:spPr>
          <a:xfrm>
            <a:off x="4081271" y="3281426"/>
            <a:ext cx="2293620" cy="2219325"/>
          </a:xfrm>
          <a:custGeom>
            <a:avLst/>
            <a:gdLst/>
            <a:ahLst/>
            <a:cxnLst/>
            <a:rect l="l" t="t" r="r" b="b"/>
            <a:pathLst>
              <a:path w="2293620" h="3133725">
                <a:moveTo>
                  <a:pt x="0" y="3133344"/>
                </a:moveTo>
                <a:lnTo>
                  <a:pt x="2293620" y="3133344"/>
                </a:lnTo>
                <a:lnTo>
                  <a:pt x="2293620" y="0"/>
                </a:lnTo>
                <a:lnTo>
                  <a:pt x="0" y="0"/>
                </a:lnTo>
                <a:lnTo>
                  <a:pt x="0" y="3133344"/>
                </a:lnTo>
                <a:close/>
              </a:path>
            </a:pathLst>
          </a:custGeom>
          <a:solidFill>
            <a:srgbClr val="F1F1F1"/>
          </a:solidFill>
        </p:spPr>
        <p:txBody>
          <a:bodyPr wrap="square" lIns="0" tIns="0" rIns="0" bIns="0" rtlCol="0"/>
          <a:lstStyle/>
          <a:p/>
        </p:txBody>
      </p:sp>
      <p:sp>
        <p:nvSpPr>
          <p:cNvPr id="8" name="object 10"/>
          <p:cNvSpPr/>
          <p:nvPr/>
        </p:nvSpPr>
        <p:spPr>
          <a:xfrm>
            <a:off x="6486145" y="3281426"/>
            <a:ext cx="2295525" cy="2219325"/>
          </a:xfrm>
          <a:custGeom>
            <a:avLst/>
            <a:gdLst/>
            <a:ahLst/>
            <a:cxnLst/>
            <a:rect l="l" t="t" r="r" b="b"/>
            <a:pathLst>
              <a:path w="2295525" h="3133725">
                <a:moveTo>
                  <a:pt x="0" y="3133344"/>
                </a:moveTo>
                <a:lnTo>
                  <a:pt x="2295144" y="3133344"/>
                </a:lnTo>
                <a:lnTo>
                  <a:pt x="2295144" y="0"/>
                </a:lnTo>
                <a:lnTo>
                  <a:pt x="0" y="0"/>
                </a:lnTo>
                <a:lnTo>
                  <a:pt x="0" y="3133344"/>
                </a:lnTo>
                <a:close/>
              </a:path>
            </a:pathLst>
          </a:custGeom>
          <a:solidFill>
            <a:srgbClr val="F1F1F1"/>
          </a:solidFill>
        </p:spPr>
        <p:txBody>
          <a:bodyPr wrap="square" lIns="0" tIns="0" rIns="0" bIns="0" rtlCol="0"/>
          <a:lstStyle/>
          <a:p/>
        </p:txBody>
      </p:sp>
      <p:sp>
        <p:nvSpPr>
          <p:cNvPr id="9" name="object 11"/>
          <p:cNvSpPr/>
          <p:nvPr/>
        </p:nvSpPr>
        <p:spPr>
          <a:xfrm>
            <a:off x="1679448" y="2837941"/>
            <a:ext cx="2293620" cy="396240"/>
          </a:xfrm>
          <a:custGeom>
            <a:avLst/>
            <a:gdLst/>
            <a:ahLst/>
            <a:cxnLst/>
            <a:rect l="l" t="t" r="r" b="b"/>
            <a:pathLst>
              <a:path w="2293620" h="396239">
                <a:moveTo>
                  <a:pt x="0" y="396239"/>
                </a:moveTo>
                <a:lnTo>
                  <a:pt x="2293620" y="396239"/>
                </a:lnTo>
                <a:lnTo>
                  <a:pt x="2293620" y="0"/>
                </a:lnTo>
                <a:lnTo>
                  <a:pt x="0" y="0"/>
                </a:lnTo>
                <a:lnTo>
                  <a:pt x="0" y="396239"/>
                </a:lnTo>
                <a:close/>
              </a:path>
            </a:pathLst>
          </a:custGeom>
          <a:solidFill>
            <a:schemeClr val="tx2">
              <a:lumMod val="60000"/>
              <a:lumOff val="40000"/>
            </a:schemeClr>
          </a:solidFill>
        </p:spPr>
        <p:txBody>
          <a:bodyPr wrap="square" lIns="0" tIns="0" rIns="0" bIns="0" rtlCol="0"/>
          <a:lstStyle/>
          <a:p/>
        </p:txBody>
      </p:sp>
      <p:sp>
        <p:nvSpPr>
          <p:cNvPr id="10" name="object 12"/>
          <p:cNvSpPr txBox="1"/>
          <p:nvPr/>
        </p:nvSpPr>
        <p:spPr>
          <a:xfrm>
            <a:off x="2514091" y="2870200"/>
            <a:ext cx="624840" cy="276999"/>
          </a:xfrm>
          <a:prstGeom prst="rect">
            <a:avLst/>
          </a:prstGeom>
        </p:spPr>
        <p:txBody>
          <a:bodyPr vert="horz" wrap="square" lIns="0" tIns="0" rIns="0" bIns="0" rtlCol="0">
            <a:spAutoFit/>
          </a:bodyPr>
          <a:lstStyle/>
          <a:p>
            <a:pPr marL="12700"/>
            <a:r>
              <a:rPr spc="-25" dirty="0">
                <a:solidFill>
                  <a:srgbClr val="FFFFFF"/>
                </a:solidFill>
                <a:latin typeface="Calibri"/>
                <a:cs typeface="Calibri"/>
              </a:rPr>
              <a:t>TO</a:t>
            </a:r>
            <a:r>
              <a:rPr spc="-105" dirty="0">
                <a:solidFill>
                  <a:srgbClr val="FFFFFF"/>
                </a:solidFill>
                <a:latin typeface="Calibri"/>
                <a:cs typeface="Calibri"/>
              </a:rPr>
              <a:t> </a:t>
            </a:r>
            <a:r>
              <a:rPr spc="-5" dirty="0">
                <a:solidFill>
                  <a:srgbClr val="FFFFFF"/>
                </a:solidFill>
                <a:latin typeface="Calibri"/>
                <a:cs typeface="Calibri"/>
              </a:rPr>
              <a:t>DO</a:t>
            </a:r>
            <a:endParaRPr>
              <a:latin typeface="Calibri"/>
              <a:cs typeface="Calibri"/>
            </a:endParaRPr>
          </a:p>
        </p:txBody>
      </p:sp>
      <p:sp>
        <p:nvSpPr>
          <p:cNvPr id="11" name="object 13"/>
          <p:cNvSpPr/>
          <p:nvPr/>
        </p:nvSpPr>
        <p:spPr>
          <a:xfrm>
            <a:off x="4084320" y="2837941"/>
            <a:ext cx="2293620" cy="396240"/>
          </a:xfrm>
          <a:custGeom>
            <a:avLst/>
            <a:gdLst/>
            <a:ahLst/>
            <a:cxnLst/>
            <a:rect l="l" t="t" r="r" b="b"/>
            <a:pathLst>
              <a:path w="2293620" h="396239">
                <a:moveTo>
                  <a:pt x="0" y="396239"/>
                </a:moveTo>
                <a:lnTo>
                  <a:pt x="2293620" y="396239"/>
                </a:lnTo>
                <a:lnTo>
                  <a:pt x="2293620" y="0"/>
                </a:lnTo>
                <a:lnTo>
                  <a:pt x="0" y="0"/>
                </a:lnTo>
                <a:lnTo>
                  <a:pt x="0" y="396239"/>
                </a:lnTo>
                <a:close/>
              </a:path>
            </a:pathLst>
          </a:custGeom>
          <a:solidFill>
            <a:schemeClr val="tx2">
              <a:lumMod val="60000"/>
              <a:lumOff val="40000"/>
            </a:schemeClr>
          </a:solidFill>
        </p:spPr>
        <p:txBody>
          <a:bodyPr wrap="square" lIns="0" tIns="0" rIns="0" bIns="0" rtlCol="0"/>
          <a:lstStyle/>
          <a:p/>
        </p:txBody>
      </p:sp>
      <p:sp>
        <p:nvSpPr>
          <p:cNvPr id="12" name="object 14"/>
          <p:cNvSpPr txBox="1"/>
          <p:nvPr/>
        </p:nvSpPr>
        <p:spPr>
          <a:xfrm>
            <a:off x="4601083" y="2870200"/>
            <a:ext cx="1261110" cy="276999"/>
          </a:xfrm>
          <a:prstGeom prst="rect">
            <a:avLst/>
          </a:prstGeom>
        </p:spPr>
        <p:txBody>
          <a:bodyPr vert="horz" wrap="square" lIns="0" tIns="0" rIns="0" bIns="0" rtlCol="0">
            <a:spAutoFit/>
          </a:bodyPr>
          <a:lstStyle/>
          <a:p>
            <a:pPr marL="12700"/>
            <a:r>
              <a:rPr dirty="0">
                <a:solidFill>
                  <a:srgbClr val="FFFFFF"/>
                </a:solidFill>
                <a:latin typeface="Calibri"/>
                <a:cs typeface="Calibri"/>
              </a:rPr>
              <a:t>IN</a:t>
            </a:r>
            <a:r>
              <a:rPr spc="-85" dirty="0">
                <a:solidFill>
                  <a:srgbClr val="FFFFFF"/>
                </a:solidFill>
                <a:latin typeface="Calibri"/>
                <a:cs typeface="Calibri"/>
              </a:rPr>
              <a:t> </a:t>
            </a:r>
            <a:r>
              <a:rPr spc="-10" dirty="0">
                <a:solidFill>
                  <a:srgbClr val="FFFFFF"/>
                </a:solidFill>
                <a:latin typeface="Calibri"/>
                <a:cs typeface="Calibri"/>
              </a:rPr>
              <a:t>PROGRESS</a:t>
            </a:r>
            <a:endParaRPr>
              <a:latin typeface="Calibri"/>
              <a:cs typeface="Calibri"/>
            </a:endParaRPr>
          </a:p>
        </p:txBody>
      </p:sp>
      <p:sp>
        <p:nvSpPr>
          <p:cNvPr id="13" name="object 15"/>
          <p:cNvSpPr/>
          <p:nvPr/>
        </p:nvSpPr>
        <p:spPr>
          <a:xfrm>
            <a:off x="6489191" y="2837941"/>
            <a:ext cx="2293620" cy="396240"/>
          </a:xfrm>
          <a:custGeom>
            <a:avLst/>
            <a:gdLst/>
            <a:ahLst/>
            <a:cxnLst/>
            <a:rect l="l" t="t" r="r" b="b"/>
            <a:pathLst>
              <a:path w="2293620" h="396239">
                <a:moveTo>
                  <a:pt x="0" y="396239"/>
                </a:moveTo>
                <a:lnTo>
                  <a:pt x="2293620" y="396239"/>
                </a:lnTo>
                <a:lnTo>
                  <a:pt x="2293620" y="0"/>
                </a:lnTo>
                <a:lnTo>
                  <a:pt x="0" y="0"/>
                </a:lnTo>
                <a:lnTo>
                  <a:pt x="0" y="396239"/>
                </a:lnTo>
                <a:close/>
              </a:path>
            </a:pathLst>
          </a:custGeom>
          <a:solidFill>
            <a:schemeClr val="tx2">
              <a:lumMod val="60000"/>
              <a:lumOff val="40000"/>
            </a:schemeClr>
          </a:solidFill>
        </p:spPr>
        <p:txBody>
          <a:bodyPr wrap="square" lIns="0" tIns="0" rIns="0" bIns="0" rtlCol="0"/>
          <a:lstStyle/>
          <a:p/>
        </p:txBody>
      </p:sp>
      <p:sp>
        <p:nvSpPr>
          <p:cNvPr id="14" name="object 16"/>
          <p:cNvSpPr txBox="1"/>
          <p:nvPr/>
        </p:nvSpPr>
        <p:spPr>
          <a:xfrm>
            <a:off x="7349491" y="2870200"/>
            <a:ext cx="575945" cy="276999"/>
          </a:xfrm>
          <a:prstGeom prst="rect">
            <a:avLst/>
          </a:prstGeom>
        </p:spPr>
        <p:txBody>
          <a:bodyPr vert="horz" wrap="square" lIns="0" tIns="0" rIns="0" bIns="0" rtlCol="0">
            <a:spAutoFit/>
          </a:bodyPr>
          <a:lstStyle/>
          <a:p>
            <a:pPr marL="12700"/>
            <a:r>
              <a:rPr spc="-5" dirty="0">
                <a:solidFill>
                  <a:srgbClr val="FFFFFF"/>
                </a:solidFill>
                <a:latin typeface="Calibri"/>
                <a:cs typeface="Calibri"/>
              </a:rPr>
              <a:t>D</a:t>
            </a:r>
            <a:r>
              <a:rPr spc="-10" dirty="0">
                <a:solidFill>
                  <a:srgbClr val="FFFFFF"/>
                </a:solidFill>
                <a:latin typeface="Calibri"/>
                <a:cs typeface="Calibri"/>
              </a:rPr>
              <a:t>O</a:t>
            </a:r>
            <a:r>
              <a:rPr dirty="0">
                <a:solidFill>
                  <a:srgbClr val="FFFFFF"/>
                </a:solidFill>
                <a:latin typeface="Calibri"/>
                <a:cs typeface="Calibri"/>
              </a:rPr>
              <a:t>NE</a:t>
            </a:r>
            <a:endParaRPr>
              <a:latin typeface="Calibri"/>
              <a:cs typeface="Calibri"/>
            </a:endParaRPr>
          </a:p>
        </p:txBody>
      </p:sp>
      <p:sp>
        <p:nvSpPr>
          <p:cNvPr id="15" name="object 17"/>
          <p:cNvSpPr txBox="1"/>
          <p:nvPr/>
        </p:nvSpPr>
        <p:spPr>
          <a:xfrm>
            <a:off x="1754836" y="1752600"/>
            <a:ext cx="7465365" cy="974626"/>
          </a:xfrm>
          <a:prstGeom prst="rect">
            <a:avLst/>
          </a:prstGeom>
        </p:spPr>
        <p:txBody>
          <a:bodyPr vert="horz" wrap="square" lIns="0" tIns="0" rIns="0" bIns="0" rtlCol="0">
            <a:spAutoFit/>
          </a:bodyPr>
          <a:lstStyle/>
          <a:p>
            <a:pPr marL="12700" marR="5080" algn="just">
              <a:lnSpc>
                <a:spcPts val="1940"/>
              </a:lnSpc>
            </a:pPr>
            <a:r>
              <a:rPr dirty="0">
                <a:solidFill>
                  <a:srgbClr val="181818"/>
                </a:solidFill>
                <a:latin typeface="Calibri"/>
                <a:cs typeface="Calibri"/>
              </a:rPr>
              <a:t>A </a:t>
            </a:r>
            <a:r>
              <a:rPr spc="-5" dirty="0">
                <a:solidFill>
                  <a:srgbClr val="181818"/>
                </a:solidFill>
                <a:latin typeface="Calibri"/>
                <a:cs typeface="Calibri"/>
              </a:rPr>
              <a:t>Kanban </a:t>
            </a:r>
            <a:r>
              <a:rPr spc="-10" dirty="0">
                <a:solidFill>
                  <a:srgbClr val="181818"/>
                </a:solidFill>
                <a:latin typeface="Calibri"/>
                <a:cs typeface="Calibri"/>
              </a:rPr>
              <a:t>board </a:t>
            </a:r>
            <a:r>
              <a:rPr spc="-5" dirty="0">
                <a:solidFill>
                  <a:srgbClr val="181818"/>
                </a:solidFill>
                <a:latin typeface="Calibri"/>
                <a:cs typeface="Calibri"/>
              </a:rPr>
              <a:t>is </a:t>
            </a:r>
            <a:r>
              <a:rPr dirty="0">
                <a:solidFill>
                  <a:srgbClr val="181818"/>
                </a:solidFill>
                <a:latin typeface="Calibri"/>
                <a:cs typeface="Calibri"/>
              </a:rPr>
              <a:t>a </a:t>
            </a:r>
            <a:r>
              <a:rPr spc="-10" dirty="0">
                <a:solidFill>
                  <a:srgbClr val="181818"/>
                </a:solidFill>
                <a:latin typeface="Calibri"/>
                <a:cs typeface="Calibri"/>
              </a:rPr>
              <a:t>work </a:t>
            </a:r>
            <a:r>
              <a:rPr dirty="0">
                <a:solidFill>
                  <a:srgbClr val="181818"/>
                </a:solidFill>
                <a:latin typeface="Calibri"/>
                <a:cs typeface="Calibri"/>
              </a:rPr>
              <a:t>and </a:t>
            </a:r>
            <a:r>
              <a:rPr spc="-10" dirty="0">
                <a:solidFill>
                  <a:srgbClr val="181818"/>
                </a:solidFill>
                <a:latin typeface="Calibri"/>
                <a:cs typeface="Calibri"/>
              </a:rPr>
              <a:t>workflow visualization tool </a:t>
            </a:r>
            <a:r>
              <a:rPr spc="-5" dirty="0">
                <a:solidFill>
                  <a:srgbClr val="181818"/>
                </a:solidFill>
                <a:latin typeface="Calibri"/>
                <a:cs typeface="Calibri"/>
              </a:rPr>
              <a:t>that enables </a:t>
            </a:r>
            <a:r>
              <a:rPr spc="-10" dirty="0">
                <a:solidFill>
                  <a:srgbClr val="181818"/>
                </a:solidFill>
                <a:latin typeface="Calibri"/>
                <a:cs typeface="Calibri"/>
              </a:rPr>
              <a:t>you to </a:t>
            </a:r>
            <a:endParaRPr lang="en-US" spc="-10" dirty="0">
              <a:solidFill>
                <a:srgbClr val="181818"/>
              </a:solidFill>
              <a:latin typeface="Calibri"/>
              <a:cs typeface="Calibri"/>
            </a:endParaRPr>
          </a:p>
          <a:p>
            <a:pPr marL="12700" marR="5080" algn="just">
              <a:lnSpc>
                <a:spcPts val="1940"/>
              </a:lnSpc>
            </a:pPr>
            <a:r>
              <a:rPr spc="-10" dirty="0">
                <a:solidFill>
                  <a:srgbClr val="181818"/>
                </a:solidFill>
                <a:latin typeface="Calibri"/>
                <a:cs typeface="Calibri"/>
              </a:rPr>
              <a:t>optimize </a:t>
            </a:r>
            <a:r>
              <a:rPr dirty="0">
                <a:solidFill>
                  <a:srgbClr val="181818"/>
                </a:solidFill>
                <a:latin typeface="Calibri"/>
                <a:cs typeface="Calibri"/>
              </a:rPr>
              <a:t>the  </a:t>
            </a:r>
            <a:r>
              <a:rPr spc="-10" dirty="0">
                <a:solidFill>
                  <a:srgbClr val="181818"/>
                </a:solidFill>
                <a:latin typeface="Calibri"/>
                <a:cs typeface="Calibri"/>
              </a:rPr>
              <a:t>flow </a:t>
            </a:r>
            <a:r>
              <a:rPr spc="-5" dirty="0">
                <a:solidFill>
                  <a:srgbClr val="181818"/>
                </a:solidFill>
                <a:latin typeface="Calibri"/>
                <a:cs typeface="Calibri"/>
              </a:rPr>
              <a:t>of </a:t>
            </a:r>
            <a:r>
              <a:rPr spc="-10" dirty="0">
                <a:solidFill>
                  <a:srgbClr val="181818"/>
                </a:solidFill>
                <a:latin typeface="Calibri"/>
                <a:cs typeface="Calibri"/>
              </a:rPr>
              <a:t>your work. </a:t>
            </a:r>
            <a:r>
              <a:rPr spc="-15" dirty="0">
                <a:solidFill>
                  <a:srgbClr val="181818"/>
                </a:solidFill>
                <a:latin typeface="Calibri"/>
                <a:cs typeface="Calibri"/>
              </a:rPr>
              <a:t>Physical </a:t>
            </a:r>
            <a:r>
              <a:rPr spc="-5" dirty="0">
                <a:solidFill>
                  <a:srgbClr val="181818"/>
                </a:solidFill>
                <a:latin typeface="Calibri"/>
                <a:cs typeface="Calibri"/>
              </a:rPr>
              <a:t>Kanban </a:t>
            </a:r>
            <a:r>
              <a:rPr spc="-10" dirty="0">
                <a:solidFill>
                  <a:srgbClr val="181818"/>
                </a:solidFill>
                <a:latin typeface="Calibri"/>
                <a:cs typeface="Calibri"/>
              </a:rPr>
              <a:t>boards, </a:t>
            </a:r>
            <a:r>
              <a:rPr spc="-20" dirty="0">
                <a:solidFill>
                  <a:srgbClr val="181818"/>
                </a:solidFill>
                <a:latin typeface="Calibri"/>
                <a:cs typeface="Calibri"/>
              </a:rPr>
              <a:t>like </a:t>
            </a:r>
            <a:r>
              <a:rPr dirty="0">
                <a:solidFill>
                  <a:srgbClr val="181818"/>
                </a:solidFill>
                <a:latin typeface="Calibri"/>
                <a:cs typeface="Calibri"/>
              </a:rPr>
              <a:t>the </a:t>
            </a:r>
            <a:r>
              <a:rPr spc="-5" dirty="0">
                <a:solidFill>
                  <a:srgbClr val="181818"/>
                </a:solidFill>
                <a:latin typeface="Calibri"/>
                <a:cs typeface="Calibri"/>
              </a:rPr>
              <a:t>one </a:t>
            </a:r>
            <a:endParaRPr lang="en-US" spc="-5" dirty="0">
              <a:solidFill>
                <a:srgbClr val="181818"/>
              </a:solidFill>
              <a:latin typeface="Calibri"/>
              <a:cs typeface="Calibri"/>
            </a:endParaRPr>
          </a:p>
          <a:p>
            <a:pPr marL="12700" marR="5080" algn="just">
              <a:lnSpc>
                <a:spcPts val="1940"/>
              </a:lnSpc>
            </a:pPr>
            <a:r>
              <a:rPr spc="-10" dirty="0">
                <a:solidFill>
                  <a:srgbClr val="181818"/>
                </a:solidFill>
                <a:latin typeface="Calibri"/>
                <a:cs typeface="Calibri"/>
              </a:rPr>
              <a:t>pictured </a:t>
            </a:r>
            <a:r>
              <a:rPr spc="-30" dirty="0">
                <a:solidFill>
                  <a:srgbClr val="181818"/>
                </a:solidFill>
                <a:latin typeface="Calibri"/>
                <a:cs typeface="Calibri"/>
              </a:rPr>
              <a:t>below, </a:t>
            </a:r>
            <a:r>
              <a:rPr spc="-5" dirty="0">
                <a:solidFill>
                  <a:srgbClr val="181818"/>
                </a:solidFill>
                <a:latin typeface="Calibri"/>
                <a:cs typeface="Calibri"/>
              </a:rPr>
              <a:t>typically </a:t>
            </a:r>
            <a:r>
              <a:rPr dirty="0">
                <a:solidFill>
                  <a:srgbClr val="181818"/>
                </a:solidFill>
                <a:latin typeface="Calibri"/>
                <a:cs typeface="Calibri"/>
              </a:rPr>
              <a:t>use </a:t>
            </a:r>
            <a:r>
              <a:rPr spc="-10" dirty="0">
                <a:solidFill>
                  <a:srgbClr val="181818"/>
                </a:solidFill>
                <a:latin typeface="Calibri"/>
                <a:cs typeface="Calibri"/>
              </a:rPr>
              <a:t>sticky  notes </a:t>
            </a:r>
            <a:r>
              <a:rPr spc="-5" dirty="0">
                <a:solidFill>
                  <a:srgbClr val="181818"/>
                </a:solidFill>
                <a:latin typeface="Calibri"/>
                <a:cs typeface="Calibri"/>
              </a:rPr>
              <a:t>on </a:t>
            </a:r>
            <a:r>
              <a:rPr dirty="0">
                <a:solidFill>
                  <a:srgbClr val="181818"/>
                </a:solidFill>
                <a:latin typeface="Calibri"/>
                <a:cs typeface="Calibri"/>
              </a:rPr>
              <a:t>a </a:t>
            </a:r>
            <a:r>
              <a:rPr spc="-10" dirty="0">
                <a:solidFill>
                  <a:srgbClr val="181818"/>
                </a:solidFill>
                <a:latin typeface="Calibri"/>
                <a:cs typeface="Calibri"/>
              </a:rPr>
              <a:t>whiteboard to </a:t>
            </a:r>
            <a:endParaRPr lang="en-US" spc="-10" dirty="0">
              <a:solidFill>
                <a:srgbClr val="181818"/>
              </a:solidFill>
              <a:latin typeface="Calibri"/>
              <a:cs typeface="Calibri"/>
            </a:endParaRPr>
          </a:p>
          <a:p>
            <a:pPr marL="12700" marR="5080" algn="just">
              <a:lnSpc>
                <a:spcPts val="1940"/>
              </a:lnSpc>
            </a:pPr>
            <a:r>
              <a:rPr spc="-10" dirty="0">
                <a:solidFill>
                  <a:srgbClr val="181818"/>
                </a:solidFill>
                <a:latin typeface="Calibri"/>
                <a:cs typeface="Calibri"/>
              </a:rPr>
              <a:t>communicate status, progress, </a:t>
            </a:r>
            <a:r>
              <a:rPr dirty="0">
                <a:solidFill>
                  <a:srgbClr val="181818"/>
                </a:solidFill>
                <a:latin typeface="Calibri"/>
                <a:cs typeface="Calibri"/>
              </a:rPr>
              <a:t>and</a:t>
            </a:r>
            <a:r>
              <a:rPr spc="114" dirty="0">
                <a:solidFill>
                  <a:srgbClr val="181818"/>
                </a:solidFill>
                <a:latin typeface="Calibri"/>
                <a:cs typeface="Calibri"/>
              </a:rPr>
              <a:t> </a:t>
            </a:r>
            <a:r>
              <a:rPr spc="-5" dirty="0">
                <a:solidFill>
                  <a:srgbClr val="181818"/>
                </a:solidFill>
                <a:latin typeface="Calibri"/>
                <a:cs typeface="Calibri"/>
              </a:rPr>
              <a:t>issues.</a:t>
            </a:r>
            <a:endParaRPr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Kanban Task Board (2 of 4)</a:t>
            </a:r>
            <a:br>
              <a:rPr lang="en-US" smtClean="0"/>
            </a:br>
            <a:endParaRPr lang="en-US" dirty="0"/>
          </a:p>
        </p:txBody>
      </p:sp>
      <p:sp>
        <p:nvSpPr>
          <p:cNvPr id="6" name="object 8"/>
          <p:cNvSpPr/>
          <p:nvPr/>
        </p:nvSpPr>
        <p:spPr>
          <a:xfrm>
            <a:off x="1905001" y="2219642"/>
            <a:ext cx="2295525" cy="3519170"/>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p:txBody>
      </p:sp>
      <p:sp>
        <p:nvSpPr>
          <p:cNvPr id="7" name="object 9"/>
          <p:cNvSpPr/>
          <p:nvPr/>
        </p:nvSpPr>
        <p:spPr>
          <a:xfrm>
            <a:off x="4309872" y="2219642"/>
            <a:ext cx="2295525" cy="3519170"/>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p:txBody>
      </p:sp>
      <p:sp>
        <p:nvSpPr>
          <p:cNvPr id="8" name="object 10"/>
          <p:cNvSpPr/>
          <p:nvPr/>
        </p:nvSpPr>
        <p:spPr>
          <a:xfrm>
            <a:off x="6716268" y="2219642"/>
            <a:ext cx="2293620" cy="3519170"/>
          </a:xfrm>
          <a:custGeom>
            <a:avLst/>
            <a:gdLst/>
            <a:ahLst/>
            <a:cxnLst/>
            <a:rect l="l" t="t" r="r" b="b"/>
            <a:pathLst>
              <a:path w="2293620" h="3976370">
                <a:moveTo>
                  <a:pt x="0" y="3976116"/>
                </a:moveTo>
                <a:lnTo>
                  <a:pt x="2293620" y="3976116"/>
                </a:lnTo>
                <a:lnTo>
                  <a:pt x="2293620" y="0"/>
                </a:lnTo>
                <a:lnTo>
                  <a:pt x="0" y="0"/>
                </a:lnTo>
                <a:lnTo>
                  <a:pt x="0" y="3976116"/>
                </a:lnTo>
                <a:close/>
              </a:path>
            </a:pathLst>
          </a:custGeom>
          <a:solidFill>
            <a:srgbClr val="F1F1F1"/>
          </a:solidFill>
        </p:spPr>
        <p:txBody>
          <a:bodyPr wrap="square" lIns="0" tIns="0" rIns="0" bIns="0" rtlCol="0"/>
          <a:lstStyle/>
          <a:p/>
        </p:txBody>
      </p:sp>
      <p:sp>
        <p:nvSpPr>
          <p:cNvPr id="9" name="object 11"/>
          <p:cNvSpPr txBox="1"/>
          <p:nvPr/>
        </p:nvSpPr>
        <p:spPr>
          <a:xfrm>
            <a:off x="1908048" y="1657285"/>
            <a:ext cx="2293620" cy="362920"/>
          </a:xfrm>
          <a:prstGeom prst="rect">
            <a:avLst/>
          </a:prstGeom>
          <a:solidFill>
            <a:schemeClr val="tx2">
              <a:lumMod val="60000"/>
              <a:lumOff val="40000"/>
            </a:schemeClr>
          </a:solidFill>
        </p:spPr>
        <p:txBody>
          <a:bodyPr vert="horz" wrap="square" lIns="0" tIns="85090" rIns="0" bIns="0" rtlCol="0">
            <a:spAutoFit/>
          </a:bodyPr>
          <a:lstStyle/>
          <a:p>
            <a:pPr marL="1270" algn="ctr">
              <a:spcBef>
                <a:spcPts val="670"/>
              </a:spcBef>
            </a:pPr>
            <a:r>
              <a:rPr spc="-25" dirty="0">
                <a:solidFill>
                  <a:srgbClr val="FFFFFF"/>
                </a:solidFill>
                <a:latin typeface="Calibri"/>
                <a:cs typeface="Calibri"/>
              </a:rPr>
              <a:t>TO</a:t>
            </a:r>
            <a:r>
              <a:rPr spc="-105" dirty="0">
                <a:solidFill>
                  <a:srgbClr val="FFFFFF"/>
                </a:solidFill>
                <a:latin typeface="Calibri"/>
                <a:cs typeface="Calibri"/>
              </a:rPr>
              <a:t> </a:t>
            </a:r>
            <a:r>
              <a:rPr spc="-5" dirty="0">
                <a:solidFill>
                  <a:srgbClr val="FFFFFF"/>
                </a:solidFill>
                <a:latin typeface="Calibri"/>
                <a:cs typeface="Calibri"/>
              </a:rPr>
              <a:t>DO</a:t>
            </a:r>
            <a:endParaRPr>
              <a:latin typeface="Calibri"/>
              <a:cs typeface="Calibri"/>
            </a:endParaRPr>
          </a:p>
        </p:txBody>
      </p:sp>
      <p:sp>
        <p:nvSpPr>
          <p:cNvPr id="10" name="object 12"/>
          <p:cNvSpPr txBox="1"/>
          <p:nvPr/>
        </p:nvSpPr>
        <p:spPr>
          <a:xfrm>
            <a:off x="4312921" y="1657285"/>
            <a:ext cx="2295525" cy="362920"/>
          </a:xfrm>
          <a:prstGeom prst="rect">
            <a:avLst/>
          </a:prstGeom>
          <a:solidFill>
            <a:schemeClr val="tx2">
              <a:lumMod val="60000"/>
              <a:lumOff val="40000"/>
            </a:schemeClr>
          </a:solidFill>
        </p:spPr>
        <p:txBody>
          <a:bodyPr vert="horz" wrap="square" lIns="0" tIns="85090" rIns="0" bIns="0" rtlCol="0">
            <a:spAutoFit/>
          </a:bodyPr>
          <a:lstStyle/>
          <a:p>
            <a:pPr marL="529590">
              <a:spcBef>
                <a:spcPts val="670"/>
              </a:spcBef>
            </a:pPr>
            <a:r>
              <a:rPr dirty="0">
                <a:solidFill>
                  <a:srgbClr val="FFFFFF"/>
                </a:solidFill>
                <a:latin typeface="Calibri"/>
                <a:cs typeface="Calibri"/>
              </a:rPr>
              <a:t>IN</a:t>
            </a:r>
            <a:r>
              <a:rPr spc="-85" dirty="0">
                <a:solidFill>
                  <a:srgbClr val="FFFFFF"/>
                </a:solidFill>
                <a:latin typeface="Calibri"/>
                <a:cs typeface="Calibri"/>
              </a:rPr>
              <a:t> </a:t>
            </a:r>
            <a:r>
              <a:rPr spc="-10" dirty="0">
                <a:solidFill>
                  <a:srgbClr val="FFFFFF"/>
                </a:solidFill>
                <a:latin typeface="Calibri"/>
                <a:cs typeface="Calibri"/>
              </a:rPr>
              <a:t>PROGRESS</a:t>
            </a:r>
            <a:endParaRPr>
              <a:latin typeface="Calibri"/>
              <a:cs typeface="Calibri"/>
            </a:endParaRPr>
          </a:p>
        </p:txBody>
      </p:sp>
      <p:sp>
        <p:nvSpPr>
          <p:cNvPr id="11" name="object 13"/>
          <p:cNvSpPr txBox="1"/>
          <p:nvPr/>
        </p:nvSpPr>
        <p:spPr>
          <a:xfrm>
            <a:off x="6717792" y="1657285"/>
            <a:ext cx="2295525" cy="362920"/>
          </a:xfrm>
          <a:prstGeom prst="rect">
            <a:avLst/>
          </a:prstGeom>
          <a:solidFill>
            <a:schemeClr val="tx2">
              <a:lumMod val="60000"/>
              <a:lumOff val="40000"/>
            </a:schemeClr>
          </a:solidFill>
        </p:spPr>
        <p:txBody>
          <a:bodyPr vert="horz" wrap="square" lIns="0" tIns="85090" rIns="0" bIns="0" rtlCol="0">
            <a:spAutoFit/>
          </a:bodyPr>
          <a:lstStyle/>
          <a:p>
            <a:pPr marL="1905" algn="ctr">
              <a:spcBef>
                <a:spcPts val="670"/>
              </a:spcBef>
            </a:pPr>
            <a:r>
              <a:rPr spc="-5" dirty="0">
                <a:solidFill>
                  <a:srgbClr val="FFFFFF"/>
                </a:solidFill>
                <a:latin typeface="Calibri"/>
                <a:cs typeface="Calibri"/>
              </a:rPr>
              <a:t>DONE</a:t>
            </a:r>
            <a:endParaRPr>
              <a:latin typeface="Calibri"/>
              <a:cs typeface="Calibri"/>
            </a:endParaRPr>
          </a:p>
        </p:txBody>
      </p:sp>
      <p:sp>
        <p:nvSpPr>
          <p:cNvPr id="12" name="object 14"/>
          <p:cNvSpPr/>
          <p:nvPr/>
        </p:nvSpPr>
        <p:spPr>
          <a:xfrm>
            <a:off x="2121407" y="2268410"/>
            <a:ext cx="413384" cy="350520"/>
          </a:xfrm>
          <a:custGeom>
            <a:avLst/>
            <a:gdLst/>
            <a:ahLst/>
            <a:cxnLst/>
            <a:rect l="l" t="t" r="r" b="b"/>
            <a:pathLst>
              <a:path w="413385"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p:txBody>
      </p:sp>
      <p:sp>
        <p:nvSpPr>
          <p:cNvPr id="13" name="object 15"/>
          <p:cNvSpPr/>
          <p:nvPr/>
        </p:nvSpPr>
        <p:spPr>
          <a:xfrm>
            <a:off x="2566416" y="2268410"/>
            <a:ext cx="413384" cy="35052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p:txBody>
      </p:sp>
      <p:sp>
        <p:nvSpPr>
          <p:cNvPr id="14" name="object 16"/>
          <p:cNvSpPr/>
          <p:nvPr/>
        </p:nvSpPr>
        <p:spPr>
          <a:xfrm>
            <a:off x="3009901" y="2268410"/>
            <a:ext cx="414655" cy="350520"/>
          </a:xfrm>
          <a:custGeom>
            <a:avLst/>
            <a:gdLst/>
            <a:ahLst/>
            <a:cxnLst/>
            <a:rect l="l" t="t" r="r" b="b"/>
            <a:pathLst>
              <a:path w="414655" h="350519">
                <a:moveTo>
                  <a:pt x="0" y="350520"/>
                </a:moveTo>
                <a:lnTo>
                  <a:pt x="414528" y="350520"/>
                </a:lnTo>
                <a:lnTo>
                  <a:pt x="414528" y="0"/>
                </a:lnTo>
                <a:lnTo>
                  <a:pt x="0" y="0"/>
                </a:lnTo>
                <a:lnTo>
                  <a:pt x="0" y="350520"/>
                </a:lnTo>
                <a:close/>
              </a:path>
            </a:pathLst>
          </a:custGeom>
          <a:solidFill>
            <a:srgbClr val="004264"/>
          </a:solidFill>
        </p:spPr>
        <p:txBody>
          <a:bodyPr wrap="square" lIns="0" tIns="0" rIns="0" bIns="0" rtlCol="0"/>
          <a:lstStyle/>
          <a:p/>
        </p:txBody>
      </p:sp>
      <p:sp>
        <p:nvSpPr>
          <p:cNvPr id="15" name="object 17"/>
          <p:cNvSpPr/>
          <p:nvPr/>
        </p:nvSpPr>
        <p:spPr>
          <a:xfrm>
            <a:off x="3454907" y="2268410"/>
            <a:ext cx="413384" cy="35052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p:txBody>
      </p:sp>
      <p:sp>
        <p:nvSpPr>
          <p:cNvPr id="16" name="object 18"/>
          <p:cNvSpPr/>
          <p:nvPr/>
        </p:nvSpPr>
        <p:spPr>
          <a:xfrm>
            <a:off x="2121407" y="2649411"/>
            <a:ext cx="413384" cy="352425"/>
          </a:xfrm>
          <a:custGeom>
            <a:avLst/>
            <a:gdLst/>
            <a:ahLst/>
            <a:cxnLst/>
            <a:rect l="l" t="t" r="r" b="b"/>
            <a:pathLst>
              <a:path w="413385" h="352425">
                <a:moveTo>
                  <a:pt x="0" y="352043"/>
                </a:moveTo>
                <a:lnTo>
                  <a:pt x="413003" y="352043"/>
                </a:lnTo>
                <a:lnTo>
                  <a:pt x="413003" y="0"/>
                </a:lnTo>
                <a:lnTo>
                  <a:pt x="0" y="0"/>
                </a:lnTo>
                <a:lnTo>
                  <a:pt x="0" y="352043"/>
                </a:lnTo>
                <a:close/>
              </a:path>
            </a:pathLst>
          </a:custGeom>
          <a:solidFill>
            <a:srgbClr val="004264"/>
          </a:solidFill>
        </p:spPr>
        <p:txBody>
          <a:bodyPr wrap="square" lIns="0" tIns="0" rIns="0" bIns="0" rtlCol="0"/>
          <a:lstStyle/>
          <a:p/>
        </p:txBody>
      </p:sp>
      <p:sp>
        <p:nvSpPr>
          <p:cNvPr id="17" name="object 19"/>
          <p:cNvSpPr/>
          <p:nvPr/>
        </p:nvSpPr>
        <p:spPr>
          <a:xfrm>
            <a:off x="2563368" y="2649411"/>
            <a:ext cx="413384" cy="352425"/>
          </a:xfrm>
          <a:custGeom>
            <a:avLst/>
            <a:gdLst/>
            <a:ahLst/>
            <a:cxnLst/>
            <a:rect l="l" t="t" r="r" b="b"/>
            <a:pathLst>
              <a:path w="413385" h="352425">
                <a:moveTo>
                  <a:pt x="0" y="352043"/>
                </a:moveTo>
                <a:lnTo>
                  <a:pt x="413004" y="352043"/>
                </a:lnTo>
                <a:lnTo>
                  <a:pt x="413004" y="0"/>
                </a:lnTo>
                <a:lnTo>
                  <a:pt x="0" y="0"/>
                </a:lnTo>
                <a:lnTo>
                  <a:pt x="0" y="352043"/>
                </a:lnTo>
                <a:close/>
              </a:path>
            </a:pathLst>
          </a:custGeom>
          <a:solidFill>
            <a:srgbClr val="004264"/>
          </a:solidFill>
        </p:spPr>
        <p:txBody>
          <a:bodyPr wrap="square" lIns="0" tIns="0" rIns="0" bIns="0" rtlCol="0"/>
          <a:lstStyle/>
          <a:p/>
        </p:txBody>
      </p:sp>
      <p:sp>
        <p:nvSpPr>
          <p:cNvPr id="18" name="object 20"/>
          <p:cNvSpPr/>
          <p:nvPr/>
        </p:nvSpPr>
        <p:spPr>
          <a:xfrm>
            <a:off x="3009901" y="2649411"/>
            <a:ext cx="414655" cy="352425"/>
          </a:xfrm>
          <a:custGeom>
            <a:avLst/>
            <a:gdLst/>
            <a:ahLst/>
            <a:cxnLst/>
            <a:rect l="l" t="t" r="r" b="b"/>
            <a:pathLst>
              <a:path w="414655" h="352425">
                <a:moveTo>
                  <a:pt x="0" y="352043"/>
                </a:moveTo>
                <a:lnTo>
                  <a:pt x="414528" y="352043"/>
                </a:lnTo>
                <a:lnTo>
                  <a:pt x="414528" y="0"/>
                </a:lnTo>
                <a:lnTo>
                  <a:pt x="0" y="0"/>
                </a:lnTo>
                <a:lnTo>
                  <a:pt x="0" y="352043"/>
                </a:lnTo>
                <a:close/>
              </a:path>
            </a:pathLst>
          </a:custGeom>
          <a:solidFill>
            <a:srgbClr val="004264"/>
          </a:solidFill>
        </p:spPr>
        <p:txBody>
          <a:bodyPr wrap="square" lIns="0" tIns="0" rIns="0" bIns="0" rtlCol="0"/>
          <a:lstStyle/>
          <a:p/>
        </p:txBody>
      </p:sp>
      <p:sp>
        <p:nvSpPr>
          <p:cNvPr id="19" name="object 21"/>
          <p:cNvSpPr/>
          <p:nvPr/>
        </p:nvSpPr>
        <p:spPr>
          <a:xfrm>
            <a:off x="2121407" y="3114230"/>
            <a:ext cx="413384" cy="352425"/>
          </a:xfrm>
          <a:custGeom>
            <a:avLst/>
            <a:gdLst/>
            <a:ahLst/>
            <a:cxnLst/>
            <a:rect l="l" t="t" r="r" b="b"/>
            <a:pathLst>
              <a:path w="413385" h="352425">
                <a:moveTo>
                  <a:pt x="0" y="352044"/>
                </a:moveTo>
                <a:lnTo>
                  <a:pt x="413003" y="352044"/>
                </a:lnTo>
                <a:lnTo>
                  <a:pt x="413003" y="0"/>
                </a:lnTo>
                <a:lnTo>
                  <a:pt x="0" y="0"/>
                </a:lnTo>
                <a:lnTo>
                  <a:pt x="0" y="352044"/>
                </a:lnTo>
                <a:close/>
              </a:path>
            </a:pathLst>
          </a:custGeom>
          <a:solidFill>
            <a:srgbClr val="FCB812"/>
          </a:solidFill>
        </p:spPr>
        <p:txBody>
          <a:bodyPr wrap="square" lIns="0" tIns="0" rIns="0" bIns="0" rtlCol="0"/>
          <a:lstStyle/>
          <a:p/>
        </p:txBody>
      </p:sp>
      <p:sp>
        <p:nvSpPr>
          <p:cNvPr id="20" name="object 22"/>
          <p:cNvSpPr/>
          <p:nvPr/>
        </p:nvSpPr>
        <p:spPr>
          <a:xfrm>
            <a:off x="2566416" y="3114230"/>
            <a:ext cx="413384" cy="352425"/>
          </a:xfrm>
          <a:custGeom>
            <a:avLst/>
            <a:gdLst/>
            <a:ahLst/>
            <a:cxnLst/>
            <a:rect l="l" t="t" r="r" b="b"/>
            <a:pathLst>
              <a:path w="413385" h="352425">
                <a:moveTo>
                  <a:pt x="0" y="352044"/>
                </a:moveTo>
                <a:lnTo>
                  <a:pt x="413004" y="352044"/>
                </a:lnTo>
                <a:lnTo>
                  <a:pt x="413004" y="0"/>
                </a:lnTo>
                <a:lnTo>
                  <a:pt x="0" y="0"/>
                </a:lnTo>
                <a:lnTo>
                  <a:pt x="0" y="352044"/>
                </a:lnTo>
                <a:close/>
              </a:path>
            </a:pathLst>
          </a:custGeom>
          <a:solidFill>
            <a:srgbClr val="FCB812"/>
          </a:solidFill>
        </p:spPr>
        <p:txBody>
          <a:bodyPr wrap="square" lIns="0" tIns="0" rIns="0" bIns="0" rtlCol="0"/>
          <a:lstStyle/>
          <a:p/>
        </p:txBody>
      </p:sp>
      <p:sp>
        <p:nvSpPr>
          <p:cNvPr id="21" name="object 23"/>
          <p:cNvSpPr/>
          <p:nvPr/>
        </p:nvSpPr>
        <p:spPr>
          <a:xfrm>
            <a:off x="3009901" y="3114230"/>
            <a:ext cx="414655" cy="352425"/>
          </a:xfrm>
          <a:custGeom>
            <a:avLst/>
            <a:gdLst/>
            <a:ahLst/>
            <a:cxnLst/>
            <a:rect l="l" t="t" r="r" b="b"/>
            <a:pathLst>
              <a:path w="414655" h="352425">
                <a:moveTo>
                  <a:pt x="0" y="352044"/>
                </a:moveTo>
                <a:lnTo>
                  <a:pt x="414528" y="352044"/>
                </a:lnTo>
                <a:lnTo>
                  <a:pt x="414528" y="0"/>
                </a:lnTo>
                <a:lnTo>
                  <a:pt x="0" y="0"/>
                </a:lnTo>
                <a:lnTo>
                  <a:pt x="0" y="352044"/>
                </a:lnTo>
                <a:close/>
              </a:path>
            </a:pathLst>
          </a:custGeom>
          <a:solidFill>
            <a:srgbClr val="FCB812"/>
          </a:solidFill>
        </p:spPr>
        <p:txBody>
          <a:bodyPr wrap="square" lIns="0" tIns="0" rIns="0" bIns="0" rtlCol="0"/>
          <a:lstStyle/>
          <a:p/>
        </p:txBody>
      </p:sp>
      <p:sp>
        <p:nvSpPr>
          <p:cNvPr id="22" name="object 24"/>
          <p:cNvSpPr/>
          <p:nvPr/>
        </p:nvSpPr>
        <p:spPr>
          <a:xfrm>
            <a:off x="3454907" y="3114230"/>
            <a:ext cx="413384" cy="352425"/>
          </a:xfrm>
          <a:custGeom>
            <a:avLst/>
            <a:gdLst/>
            <a:ahLst/>
            <a:cxnLst/>
            <a:rect l="l" t="t" r="r" b="b"/>
            <a:pathLst>
              <a:path w="413385" h="352425">
                <a:moveTo>
                  <a:pt x="0" y="352044"/>
                </a:moveTo>
                <a:lnTo>
                  <a:pt x="413004" y="352044"/>
                </a:lnTo>
                <a:lnTo>
                  <a:pt x="413004" y="0"/>
                </a:lnTo>
                <a:lnTo>
                  <a:pt x="0" y="0"/>
                </a:lnTo>
                <a:lnTo>
                  <a:pt x="0" y="352044"/>
                </a:lnTo>
                <a:close/>
              </a:path>
            </a:pathLst>
          </a:custGeom>
          <a:solidFill>
            <a:srgbClr val="FCB812"/>
          </a:solidFill>
        </p:spPr>
        <p:txBody>
          <a:bodyPr wrap="square" lIns="0" tIns="0" rIns="0" bIns="0" rtlCol="0"/>
          <a:lstStyle/>
          <a:p/>
        </p:txBody>
      </p:sp>
      <p:sp>
        <p:nvSpPr>
          <p:cNvPr id="23" name="object 25"/>
          <p:cNvSpPr/>
          <p:nvPr/>
        </p:nvSpPr>
        <p:spPr>
          <a:xfrm>
            <a:off x="2121407" y="3496754"/>
            <a:ext cx="413384" cy="350520"/>
          </a:xfrm>
          <a:custGeom>
            <a:avLst/>
            <a:gdLst/>
            <a:ahLst/>
            <a:cxnLst/>
            <a:rect l="l" t="t" r="r" b="b"/>
            <a:pathLst>
              <a:path w="413385" h="350520">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p:txBody>
      </p:sp>
      <p:sp>
        <p:nvSpPr>
          <p:cNvPr id="24" name="object 26"/>
          <p:cNvSpPr/>
          <p:nvPr/>
        </p:nvSpPr>
        <p:spPr>
          <a:xfrm>
            <a:off x="2563368" y="3496754"/>
            <a:ext cx="413384" cy="350520"/>
          </a:xfrm>
          <a:custGeom>
            <a:avLst/>
            <a:gdLst/>
            <a:ahLst/>
            <a:cxnLst/>
            <a:rect l="l" t="t" r="r" b="b"/>
            <a:pathLst>
              <a:path w="413385" h="350520">
                <a:moveTo>
                  <a:pt x="0" y="350520"/>
                </a:moveTo>
                <a:lnTo>
                  <a:pt x="413004" y="350520"/>
                </a:lnTo>
                <a:lnTo>
                  <a:pt x="413004" y="0"/>
                </a:lnTo>
                <a:lnTo>
                  <a:pt x="0" y="0"/>
                </a:lnTo>
                <a:lnTo>
                  <a:pt x="0" y="350520"/>
                </a:lnTo>
                <a:close/>
              </a:path>
            </a:pathLst>
          </a:custGeom>
          <a:solidFill>
            <a:srgbClr val="FCB812"/>
          </a:solidFill>
        </p:spPr>
        <p:txBody>
          <a:bodyPr wrap="square" lIns="0" tIns="0" rIns="0" bIns="0" rtlCol="0"/>
          <a:lstStyle/>
          <a:p/>
        </p:txBody>
      </p:sp>
      <p:sp>
        <p:nvSpPr>
          <p:cNvPr id="25" name="object 27"/>
          <p:cNvSpPr/>
          <p:nvPr/>
        </p:nvSpPr>
        <p:spPr>
          <a:xfrm>
            <a:off x="3009901" y="3496754"/>
            <a:ext cx="414655" cy="350520"/>
          </a:xfrm>
          <a:custGeom>
            <a:avLst/>
            <a:gdLst/>
            <a:ahLst/>
            <a:cxnLst/>
            <a:rect l="l" t="t" r="r" b="b"/>
            <a:pathLst>
              <a:path w="414655" h="350520">
                <a:moveTo>
                  <a:pt x="0" y="350520"/>
                </a:moveTo>
                <a:lnTo>
                  <a:pt x="414528" y="350520"/>
                </a:lnTo>
                <a:lnTo>
                  <a:pt x="414528" y="0"/>
                </a:lnTo>
                <a:lnTo>
                  <a:pt x="0" y="0"/>
                </a:lnTo>
                <a:lnTo>
                  <a:pt x="0" y="350520"/>
                </a:lnTo>
                <a:close/>
              </a:path>
            </a:pathLst>
          </a:custGeom>
          <a:solidFill>
            <a:srgbClr val="FCB812"/>
          </a:solidFill>
        </p:spPr>
        <p:txBody>
          <a:bodyPr wrap="square" lIns="0" tIns="0" rIns="0" bIns="0" rtlCol="0"/>
          <a:lstStyle/>
          <a:p/>
        </p:txBody>
      </p:sp>
      <p:sp>
        <p:nvSpPr>
          <p:cNvPr id="26" name="object 28"/>
          <p:cNvSpPr/>
          <p:nvPr/>
        </p:nvSpPr>
        <p:spPr>
          <a:xfrm>
            <a:off x="2121407" y="3975289"/>
            <a:ext cx="413384" cy="350520"/>
          </a:xfrm>
          <a:custGeom>
            <a:avLst/>
            <a:gdLst/>
            <a:ahLst/>
            <a:cxnLst/>
            <a:rect l="l" t="t" r="r" b="b"/>
            <a:pathLst>
              <a:path w="413385" h="350520">
                <a:moveTo>
                  <a:pt x="0" y="350520"/>
                </a:moveTo>
                <a:lnTo>
                  <a:pt x="413003" y="350520"/>
                </a:lnTo>
                <a:lnTo>
                  <a:pt x="413003" y="0"/>
                </a:lnTo>
                <a:lnTo>
                  <a:pt x="0" y="0"/>
                </a:lnTo>
                <a:lnTo>
                  <a:pt x="0" y="350520"/>
                </a:lnTo>
                <a:close/>
              </a:path>
            </a:pathLst>
          </a:custGeom>
          <a:solidFill>
            <a:srgbClr val="EF4E37"/>
          </a:solidFill>
        </p:spPr>
        <p:txBody>
          <a:bodyPr wrap="square" lIns="0" tIns="0" rIns="0" bIns="0" rtlCol="0"/>
          <a:lstStyle/>
          <a:p/>
        </p:txBody>
      </p:sp>
      <p:sp>
        <p:nvSpPr>
          <p:cNvPr id="27" name="object 29"/>
          <p:cNvSpPr/>
          <p:nvPr/>
        </p:nvSpPr>
        <p:spPr>
          <a:xfrm>
            <a:off x="2566416" y="3975289"/>
            <a:ext cx="413384" cy="350520"/>
          </a:xfrm>
          <a:custGeom>
            <a:avLst/>
            <a:gdLst/>
            <a:ahLst/>
            <a:cxnLst/>
            <a:rect l="l" t="t" r="r" b="b"/>
            <a:pathLst>
              <a:path w="413385" h="350520">
                <a:moveTo>
                  <a:pt x="0" y="350520"/>
                </a:moveTo>
                <a:lnTo>
                  <a:pt x="413004" y="350520"/>
                </a:lnTo>
                <a:lnTo>
                  <a:pt x="413004" y="0"/>
                </a:lnTo>
                <a:lnTo>
                  <a:pt x="0" y="0"/>
                </a:lnTo>
                <a:lnTo>
                  <a:pt x="0" y="350520"/>
                </a:lnTo>
                <a:close/>
              </a:path>
            </a:pathLst>
          </a:custGeom>
          <a:solidFill>
            <a:srgbClr val="EF4E37"/>
          </a:solidFill>
        </p:spPr>
        <p:txBody>
          <a:bodyPr wrap="square" lIns="0" tIns="0" rIns="0" bIns="0" rtlCol="0"/>
          <a:lstStyle/>
          <a:p/>
        </p:txBody>
      </p:sp>
      <p:sp>
        <p:nvSpPr>
          <p:cNvPr id="28" name="object 30"/>
          <p:cNvSpPr/>
          <p:nvPr/>
        </p:nvSpPr>
        <p:spPr>
          <a:xfrm>
            <a:off x="3009901" y="3975289"/>
            <a:ext cx="414655" cy="350520"/>
          </a:xfrm>
          <a:custGeom>
            <a:avLst/>
            <a:gdLst/>
            <a:ahLst/>
            <a:cxnLst/>
            <a:rect l="l" t="t" r="r" b="b"/>
            <a:pathLst>
              <a:path w="414655" h="350520">
                <a:moveTo>
                  <a:pt x="0" y="350520"/>
                </a:moveTo>
                <a:lnTo>
                  <a:pt x="414528" y="350520"/>
                </a:lnTo>
                <a:lnTo>
                  <a:pt x="414528" y="0"/>
                </a:lnTo>
                <a:lnTo>
                  <a:pt x="0" y="0"/>
                </a:lnTo>
                <a:lnTo>
                  <a:pt x="0" y="350520"/>
                </a:lnTo>
                <a:close/>
              </a:path>
            </a:pathLst>
          </a:custGeom>
          <a:solidFill>
            <a:srgbClr val="EF4E37"/>
          </a:solidFill>
        </p:spPr>
        <p:txBody>
          <a:bodyPr wrap="square" lIns="0" tIns="0" rIns="0" bIns="0" rtlCol="0"/>
          <a:lstStyle/>
          <a:p/>
        </p:txBody>
      </p:sp>
      <p:sp>
        <p:nvSpPr>
          <p:cNvPr id="29" name="object 31"/>
          <p:cNvSpPr/>
          <p:nvPr/>
        </p:nvSpPr>
        <p:spPr>
          <a:xfrm>
            <a:off x="3454907" y="3975289"/>
            <a:ext cx="413384" cy="350520"/>
          </a:xfrm>
          <a:custGeom>
            <a:avLst/>
            <a:gdLst/>
            <a:ahLst/>
            <a:cxnLst/>
            <a:rect l="l" t="t" r="r" b="b"/>
            <a:pathLst>
              <a:path w="413385" h="350520">
                <a:moveTo>
                  <a:pt x="0" y="350520"/>
                </a:moveTo>
                <a:lnTo>
                  <a:pt x="413004" y="350520"/>
                </a:lnTo>
                <a:lnTo>
                  <a:pt x="413004" y="0"/>
                </a:lnTo>
                <a:lnTo>
                  <a:pt x="0" y="0"/>
                </a:lnTo>
                <a:lnTo>
                  <a:pt x="0" y="350520"/>
                </a:lnTo>
                <a:close/>
              </a:path>
            </a:pathLst>
          </a:custGeom>
          <a:solidFill>
            <a:srgbClr val="EF4E37"/>
          </a:solidFill>
        </p:spPr>
        <p:txBody>
          <a:bodyPr wrap="square" lIns="0" tIns="0" rIns="0" bIns="0" rtlCol="0"/>
          <a:lstStyle/>
          <a:p/>
        </p:txBody>
      </p:sp>
      <p:sp>
        <p:nvSpPr>
          <p:cNvPr id="31" name="object 32"/>
          <p:cNvSpPr/>
          <p:nvPr/>
        </p:nvSpPr>
        <p:spPr>
          <a:xfrm>
            <a:off x="2121407" y="4356289"/>
            <a:ext cx="413384" cy="35052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EF4E37"/>
          </a:solidFill>
        </p:spPr>
        <p:txBody>
          <a:bodyPr wrap="square" lIns="0" tIns="0" rIns="0" bIns="0" rtlCol="0"/>
          <a:lstStyle/>
          <a:p/>
        </p:txBody>
      </p:sp>
      <p:sp>
        <p:nvSpPr>
          <p:cNvPr id="32" name="object 33"/>
          <p:cNvSpPr/>
          <p:nvPr/>
        </p:nvSpPr>
        <p:spPr>
          <a:xfrm>
            <a:off x="2563368" y="4356289"/>
            <a:ext cx="413384" cy="35052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EF4E37"/>
          </a:solidFill>
        </p:spPr>
        <p:txBody>
          <a:bodyPr wrap="square" lIns="0" tIns="0" rIns="0" bIns="0" rtlCol="0"/>
          <a:lstStyle/>
          <a:p/>
        </p:txBody>
      </p:sp>
      <p:sp>
        <p:nvSpPr>
          <p:cNvPr id="33" name="object 34"/>
          <p:cNvSpPr/>
          <p:nvPr/>
        </p:nvSpPr>
        <p:spPr>
          <a:xfrm>
            <a:off x="3009901" y="4356289"/>
            <a:ext cx="414655" cy="350520"/>
          </a:xfrm>
          <a:custGeom>
            <a:avLst/>
            <a:gdLst/>
            <a:ahLst/>
            <a:cxnLst/>
            <a:rect l="l" t="t" r="r" b="b"/>
            <a:pathLst>
              <a:path w="414655" h="350520">
                <a:moveTo>
                  <a:pt x="0" y="350519"/>
                </a:moveTo>
                <a:lnTo>
                  <a:pt x="414528" y="350519"/>
                </a:lnTo>
                <a:lnTo>
                  <a:pt x="414528" y="0"/>
                </a:lnTo>
                <a:lnTo>
                  <a:pt x="0" y="0"/>
                </a:lnTo>
                <a:lnTo>
                  <a:pt x="0" y="350519"/>
                </a:lnTo>
                <a:close/>
              </a:path>
            </a:pathLst>
          </a:custGeom>
          <a:solidFill>
            <a:srgbClr val="EF4E37"/>
          </a:solidFill>
        </p:spPr>
        <p:txBody>
          <a:bodyPr wrap="square" lIns="0" tIns="0" rIns="0" bIns="0" rtlCol="0"/>
          <a:lstStyle/>
          <a:p/>
        </p:txBody>
      </p:sp>
      <p:sp>
        <p:nvSpPr>
          <p:cNvPr id="34" name="object 35"/>
          <p:cNvSpPr/>
          <p:nvPr/>
        </p:nvSpPr>
        <p:spPr>
          <a:xfrm>
            <a:off x="3454907" y="4356289"/>
            <a:ext cx="413384" cy="35052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EF4E37"/>
          </a:solidFill>
        </p:spPr>
        <p:txBody>
          <a:bodyPr wrap="square" lIns="0" tIns="0" rIns="0" bIns="0" rtlCol="0"/>
          <a:lstStyle/>
          <a:p/>
        </p:txBody>
      </p:sp>
      <p:sp>
        <p:nvSpPr>
          <p:cNvPr id="35" name="object 36"/>
          <p:cNvSpPr/>
          <p:nvPr/>
        </p:nvSpPr>
        <p:spPr>
          <a:xfrm>
            <a:off x="2121407" y="4851590"/>
            <a:ext cx="413384" cy="352425"/>
          </a:xfrm>
          <a:custGeom>
            <a:avLst/>
            <a:gdLst/>
            <a:ahLst/>
            <a:cxnLst/>
            <a:rect l="l" t="t" r="r" b="b"/>
            <a:pathLst>
              <a:path w="413385" h="352425">
                <a:moveTo>
                  <a:pt x="0" y="352043"/>
                </a:moveTo>
                <a:lnTo>
                  <a:pt x="413003" y="352043"/>
                </a:lnTo>
                <a:lnTo>
                  <a:pt x="413003" y="0"/>
                </a:lnTo>
                <a:lnTo>
                  <a:pt x="0" y="0"/>
                </a:lnTo>
                <a:lnTo>
                  <a:pt x="0" y="352043"/>
                </a:lnTo>
                <a:close/>
              </a:path>
            </a:pathLst>
          </a:custGeom>
          <a:solidFill>
            <a:srgbClr val="8BC53D"/>
          </a:solidFill>
        </p:spPr>
        <p:txBody>
          <a:bodyPr wrap="square" lIns="0" tIns="0" rIns="0" bIns="0" rtlCol="0"/>
          <a:lstStyle/>
          <a:p/>
        </p:txBody>
      </p:sp>
      <p:sp>
        <p:nvSpPr>
          <p:cNvPr id="36" name="object 37"/>
          <p:cNvSpPr/>
          <p:nvPr/>
        </p:nvSpPr>
        <p:spPr>
          <a:xfrm>
            <a:off x="2566416" y="4851590"/>
            <a:ext cx="413384" cy="352425"/>
          </a:xfrm>
          <a:custGeom>
            <a:avLst/>
            <a:gdLst/>
            <a:ahLst/>
            <a:cxnLst/>
            <a:rect l="l" t="t" r="r" b="b"/>
            <a:pathLst>
              <a:path w="413385" h="352425">
                <a:moveTo>
                  <a:pt x="0" y="352043"/>
                </a:moveTo>
                <a:lnTo>
                  <a:pt x="413004" y="352043"/>
                </a:lnTo>
                <a:lnTo>
                  <a:pt x="413004" y="0"/>
                </a:lnTo>
                <a:lnTo>
                  <a:pt x="0" y="0"/>
                </a:lnTo>
                <a:lnTo>
                  <a:pt x="0" y="352043"/>
                </a:lnTo>
                <a:close/>
              </a:path>
            </a:pathLst>
          </a:custGeom>
          <a:solidFill>
            <a:srgbClr val="8BC53D"/>
          </a:solidFill>
        </p:spPr>
        <p:txBody>
          <a:bodyPr wrap="square" lIns="0" tIns="0" rIns="0" bIns="0" rtlCol="0"/>
          <a:lstStyle/>
          <a:p/>
        </p:txBody>
      </p:sp>
      <p:sp>
        <p:nvSpPr>
          <p:cNvPr id="37" name="object 38"/>
          <p:cNvSpPr/>
          <p:nvPr/>
        </p:nvSpPr>
        <p:spPr>
          <a:xfrm>
            <a:off x="3009901" y="4851590"/>
            <a:ext cx="414655" cy="352425"/>
          </a:xfrm>
          <a:custGeom>
            <a:avLst/>
            <a:gdLst/>
            <a:ahLst/>
            <a:cxnLst/>
            <a:rect l="l" t="t" r="r" b="b"/>
            <a:pathLst>
              <a:path w="414655" h="352425">
                <a:moveTo>
                  <a:pt x="0" y="352043"/>
                </a:moveTo>
                <a:lnTo>
                  <a:pt x="414528" y="352043"/>
                </a:lnTo>
                <a:lnTo>
                  <a:pt x="414528" y="0"/>
                </a:lnTo>
                <a:lnTo>
                  <a:pt x="0" y="0"/>
                </a:lnTo>
                <a:lnTo>
                  <a:pt x="0" y="352043"/>
                </a:lnTo>
                <a:close/>
              </a:path>
            </a:pathLst>
          </a:custGeom>
          <a:solidFill>
            <a:srgbClr val="8BC53D"/>
          </a:solidFill>
        </p:spPr>
        <p:txBody>
          <a:bodyPr wrap="square" lIns="0" tIns="0" rIns="0" bIns="0" rtlCol="0"/>
          <a:lstStyle/>
          <a:p/>
        </p:txBody>
      </p:sp>
      <p:sp>
        <p:nvSpPr>
          <p:cNvPr id="38" name="object 39"/>
          <p:cNvSpPr/>
          <p:nvPr/>
        </p:nvSpPr>
        <p:spPr>
          <a:xfrm>
            <a:off x="2121407" y="5234113"/>
            <a:ext cx="413384" cy="35052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p:txBody>
      </p:sp>
      <p:sp>
        <p:nvSpPr>
          <p:cNvPr id="39" name="object 40"/>
          <p:cNvSpPr/>
          <p:nvPr/>
        </p:nvSpPr>
        <p:spPr>
          <a:xfrm>
            <a:off x="2563368" y="5234113"/>
            <a:ext cx="413384" cy="35052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8BC53D"/>
          </a:solidFill>
        </p:spPr>
        <p:txBody>
          <a:bodyPr wrap="square" lIns="0" tIns="0" rIns="0" bIns="0" rtlCol="0"/>
          <a:lstStyle/>
          <a:p/>
        </p:txBody>
      </p:sp>
      <p:sp>
        <p:nvSpPr>
          <p:cNvPr id="40" name="object 41"/>
          <p:cNvSpPr/>
          <p:nvPr/>
        </p:nvSpPr>
        <p:spPr>
          <a:xfrm>
            <a:off x="3009901" y="5234113"/>
            <a:ext cx="414655" cy="350520"/>
          </a:xfrm>
          <a:custGeom>
            <a:avLst/>
            <a:gdLst/>
            <a:ahLst/>
            <a:cxnLst/>
            <a:rect l="l" t="t" r="r" b="b"/>
            <a:pathLst>
              <a:path w="414655" h="350520">
                <a:moveTo>
                  <a:pt x="0" y="350519"/>
                </a:moveTo>
                <a:lnTo>
                  <a:pt x="414528" y="350519"/>
                </a:lnTo>
                <a:lnTo>
                  <a:pt x="414528" y="0"/>
                </a:lnTo>
                <a:lnTo>
                  <a:pt x="0" y="0"/>
                </a:lnTo>
                <a:lnTo>
                  <a:pt x="0" y="350519"/>
                </a:lnTo>
                <a:close/>
              </a:path>
            </a:pathLst>
          </a:custGeom>
          <a:solidFill>
            <a:srgbClr val="8BC53D"/>
          </a:solidFill>
        </p:spPr>
        <p:txBody>
          <a:bodyPr wrap="square" lIns="0" tIns="0" rIns="0" bIns="0" rtlCol="0"/>
          <a:lstStyle/>
          <a:p/>
        </p:txBody>
      </p:sp>
      <p:sp>
        <p:nvSpPr>
          <p:cNvPr id="41" name="object 42"/>
          <p:cNvSpPr/>
          <p:nvPr/>
        </p:nvSpPr>
        <p:spPr>
          <a:xfrm>
            <a:off x="3454907" y="5234113"/>
            <a:ext cx="413384" cy="35052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8BC53D"/>
          </a:solidFill>
        </p:spPr>
        <p:txBody>
          <a:bodyPr wrap="square" lIns="0" tIns="0" rIns="0" bIns="0" rtlCol="0"/>
          <a:lstStyle/>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Kanban Task Board (3 of 4)</a:t>
            </a:r>
            <a:br>
              <a:rPr lang="en-US" smtClean="0"/>
            </a:br>
            <a:endParaRPr lang="en-US" dirty="0"/>
          </a:p>
        </p:txBody>
      </p:sp>
      <p:sp>
        <p:nvSpPr>
          <p:cNvPr id="39" name="object 8"/>
          <p:cNvSpPr/>
          <p:nvPr/>
        </p:nvSpPr>
        <p:spPr>
          <a:xfrm>
            <a:off x="1676401" y="2119630"/>
            <a:ext cx="2295525" cy="3671570"/>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p:txBody>
      </p:sp>
      <p:sp>
        <p:nvSpPr>
          <p:cNvPr id="40" name="object 9"/>
          <p:cNvSpPr/>
          <p:nvPr/>
        </p:nvSpPr>
        <p:spPr>
          <a:xfrm>
            <a:off x="4081272" y="2119630"/>
            <a:ext cx="2295525" cy="3671570"/>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p:txBody>
      </p:sp>
      <p:sp>
        <p:nvSpPr>
          <p:cNvPr id="41" name="object 10"/>
          <p:cNvSpPr/>
          <p:nvPr/>
        </p:nvSpPr>
        <p:spPr>
          <a:xfrm>
            <a:off x="6487668" y="2119630"/>
            <a:ext cx="2293620" cy="3671570"/>
          </a:xfrm>
          <a:custGeom>
            <a:avLst/>
            <a:gdLst/>
            <a:ahLst/>
            <a:cxnLst/>
            <a:rect l="l" t="t" r="r" b="b"/>
            <a:pathLst>
              <a:path w="2293620" h="3976370">
                <a:moveTo>
                  <a:pt x="0" y="3976116"/>
                </a:moveTo>
                <a:lnTo>
                  <a:pt x="2293620" y="3976116"/>
                </a:lnTo>
                <a:lnTo>
                  <a:pt x="2293620" y="0"/>
                </a:lnTo>
                <a:lnTo>
                  <a:pt x="0" y="0"/>
                </a:lnTo>
                <a:lnTo>
                  <a:pt x="0" y="3976116"/>
                </a:lnTo>
                <a:close/>
              </a:path>
            </a:pathLst>
          </a:custGeom>
          <a:solidFill>
            <a:srgbClr val="F1F1F1"/>
          </a:solidFill>
        </p:spPr>
        <p:txBody>
          <a:bodyPr wrap="square" lIns="0" tIns="0" rIns="0" bIns="0" rtlCol="0"/>
          <a:lstStyle/>
          <a:p/>
        </p:txBody>
      </p:sp>
      <p:sp>
        <p:nvSpPr>
          <p:cNvPr id="42" name="object 11"/>
          <p:cNvSpPr txBox="1"/>
          <p:nvPr/>
        </p:nvSpPr>
        <p:spPr>
          <a:xfrm>
            <a:off x="1679448" y="1557273"/>
            <a:ext cx="2293620" cy="362920"/>
          </a:xfrm>
          <a:prstGeom prst="rect">
            <a:avLst/>
          </a:prstGeom>
          <a:solidFill>
            <a:schemeClr val="tx2">
              <a:lumMod val="60000"/>
              <a:lumOff val="40000"/>
            </a:schemeClr>
          </a:solidFill>
        </p:spPr>
        <p:txBody>
          <a:bodyPr vert="horz" wrap="square" lIns="0" tIns="85090" rIns="0" bIns="0" rtlCol="0">
            <a:spAutoFit/>
          </a:bodyPr>
          <a:lstStyle/>
          <a:p>
            <a:pPr marL="1270" algn="ctr">
              <a:spcBef>
                <a:spcPts val="670"/>
              </a:spcBef>
            </a:pPr>
            <a:r>
              <a:rPr spc="-25" dirty="0">
                <a:solidFill>
                  <a:srgbClr val="FFFFFF"/>
                </a:solidFill>
                <a:latin typeface="Calibri"/>
                <a:cs typeface="Calibri"/>
              </a:rPr>
              <a:t>TO</a:t>
            </a:r>
            <a:r>
              <a:rPr spc="-105" dirty="0">
                <a:solidFill>
                  <a:srgbClr val="FFFFFF"/>
                </a:solidFill>
                <a:latin typeface="Calibri"/>
                <a:cs typeface="Calibri"/>
              </a:rPr>
              <a:t> </a:t>
            </a:r>
            <a:r>
              <a:rPr spc="-5" dirty="0">
                <a:solidFill>
                  <a:srgbClr val="FFFFFF"/>
                </a:solidFill>
                <a:latin typeface="Calibri"/>
                <a:cs typeface="Calibri"/>
              </a:rPr>
              <a:t>DO</a:t>
            </a:r>
            <a:endParaRPr>
              <a:latin typeface="Calibri"/>
              <a:cs typeface="Calibri"/>
            </a:endParaRPr>
          </a:p>
        </p:txBody>
      </p:sp>
      <p:sp>
        <p:nvSpPr>
          <p:cNvPr id="43" name="object 12"/>
          <p:cNvSpPr txBox="1"/>
          <p:nvPr/>
        </p:nvSpPr>
        <p:spPr>
          <a:xfrm>
            <a:off x="4084321" y="1557273"/>
            <a:ext cx="2295525" cy="362920"/>
          </a:xfrm>
          <a:prstGeom prst="rect">
            <a:avLst/>
          </a:prstGeom>
          <a:solidFill>
            <a:schemeClr val="tx2">
              <a:lumMod val="60000"/>
              <a:lumOff val="40000"/>
            </a:schemeClr>
          </a:solidFill>
        </p:spPr>
        <p:txBody>
          <a:bodyPr vert="horz" wrap="square" lIns="0" tIns="85090" rIns="0" bIns="0" rtlCol="0">
            <a:spAutoFit/>
          </a:bodyPr>
          <a:lstStyle/>
          <a:p>
            <a:pPr marL="529590">
              <a:spcBef>
                <a:spcPts val="670"/>
              </a:spcBef>
            </a:pPr>
            <a:r>
              <a:rPr dirty="0">
                <a:solidFill>
                  <a:srgbClr val="FFFFFF"/>
                </a:solidFill>
                <a:latin typeface="Calibri"/>
                <a:cs typeface="Calibri"/>
              </a:rPr>
              <a:t>IN</a:t>
            </a:r>
            <a:r>
              <a:rPr spc="-85" dirty="0">
                <a:solidFill>
                  <a:srgbClr val="FFFFFF"/>
                </a:solidFill>
                <a:latin typeface="Calibri"/>
                <a:cs typeface="Calibri"/>
              </a:rPr>
              <a:t> </a:t>
            </a:r>
            <a:r>
              <a:rPr spc="-10" dirty="0">
                <a:solidFill>
                  <a:srgbClr val="FFFFFF"/>
                </a:solidFill>
                <a:latin typeface="Calibri"/>
                <a:cs typeface="Calibri"/>
              </a:rPr>
              <a:t>PROGRESS</a:t>
            </a:r>
            <a:endParaRPr>
              <a:latin typeface="Calibri"/>
              <a:cs typeface="Calibri"/>
            </a:endParaRPr>
          </a:p>
        </p:txBody>
      </p:sp>
      <p:sp>
        <p:nvSpPr>
          <p:cNvPr id="44" name="object 13"/>
          <p:cNvSpPr txBox="1"/>
          <p:nvPr/>
        </p:nvSpPr>
        <p:spPr>
          <a:xfrm>
            <a:off x="6489192" y="1557273"/>
            <a:ext cx="2295525" cy="362920"/>
          </a:xfrm>
          <a:prstGeom prst="rect">
            <a:avLst/>
          </a:prstGeom>
          <a:solidFill>
            <a:schemeClr val="tx2">
              <a:lumMod val="60000"/>
              <a:lumOff val="40000"/>
            </a:schemeClr>
          </a:solidFill>
        </p:spPr>
        <p:txBody>
          <a:bodyPr vert="horz" wrap="square" lIns="0" tIns="85090" rIns="0" bIns="0" rtlCol="0">
            <a:spAutoFit/>
          </a:bodyPr>
          <a:lstStyle/>
          <a:p>
            <a:pPr marL="1905" algn="ctr">
              <a:spcBef>
                <a:spcPts val="670"/>
              </a:spcBef>
            </a:pPr>
            <a:r>
              <a:rPr spc="-5" dirty="0">
                <a:solidFill>
                  <a:srgbClr val="FFFFFF"/>
                </a:solidFill>
                <a:latin typeface="Calibri"/>
                <a:cs typeface="Calibri"/>
              </a:rPr>
              <a:t>DONE</a:t>
            </a:r>
            <a:endParaRPr>
              <a:latin typeface="Calibri"/>
              <a:cs typeface="Calibri"/>
            </a:endParaRPr>
          </a:p>
        </p:txBody>
      </p:sp>
      <p:sp>
        <p:nvSpPr>
          <p:cNvPr id="45" name="object 14"/>
          <p:cNvSpPr/>
          <p:nvPr/>
        </p:nvSpPr>
        <p:spPr>
          <a:xfrm>
            <a:off x="1877568" y="2204974"/>
            <a:ext cx="413384" cy="35052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p:txBody>
      </p:sp>
      <p:sp>
        <p:nvSpPr>
          <p:cNvPr id="46" name="object 15"/>
          <p:cNvSpPr/>
          <p:nvPr/>
        </p:nvSpPr>
        <p:spPr>
          <a:xfrm>
            <a:off x="2322575" y="2204974"/>
            <a:ext cx="413384" cy="35052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p:txBody>
      </p:sp>
      <p:sp>
        <p:nvSpPr>
          <p:cNvPr id="47" name="object 16"/>
          <p:cNvSpPr/>
          <p:nvPr/>
        </p:nvSpPr>
        <p:spPr>
          <a:xfrm>
            <a:off x="2767584" y="2204974"/>
            <a:ext cx="413384" cy="35052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p:txBody>
      </p:sp>
      <p:sp>
        <p:nvSpPr>
          <p:cNvPr id="48" name="object 17"/>
          <p:cNvSpPr/>
          <p:nvPr/>
        </p:nvSpPr>
        <p:spPr>
          <a:xfrm>
            <a:off x="1877568" y="2585974"/>
            <a:ext cx="413384" cy="35052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p:txBody>
      </p:sp>
      <p:sp>
        <p:nvSpPr>
          <p:cNvPr id="49" name="object 18"/>
          <p:cNvSpPr/>
          <p:nvPr/>
        </p:nvSpPr>
        <p:spPr>
          <a:xfrm>
            <a:off x="2319528" y="2585974"/>
            <a:ext cx="413384" cy="35052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p:txBody>
      </p:sp>
      <p:sp>
        <p:nvSpPr>
          <p:cNvPr id="50" name="object 19"/>
          <p:cNvSpPr/>
          <p:nvPr/>
        </p:nvSpPr>
        <p:spPr>
          <a:xfrm>
            <a:off x="2767584" y="2585974"/>
            <a:ext cx="413384" cy="35052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p:txBody>
      </p:sp>
      <p:sp>
        <p:nvSpPr>
          <p:cNvPr id="51" name="object 20"/>
          <p:cNvSpPr/>
          <p:nvPr/>
        </p:nvSpPr>
        <p:spPr>
          <a:xfrm>
            <a:off x="1877568" y="3050793"/>
            <a:ext cx="413384" cy="35052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FCB812"/>
          </a:solidFill>
        </p:spPr>
        <p:txBody>
          <a:bodyPr wrap="square" lIns="0" tIns="0" rIns="0" bIns="0" rtlCol="0"/>
          <a:lstStyle/>
          <a:p/>
        </p:txBody>
      </p:sp>
      <p:sp>
        <p:nvSpPr>
          <p:cNvPr id="52" name="object 21"/>
          <p:cNvSpPr/>
          <p:nvPr/>
        </p:nvSpPr>
        <p:spPr>
          <a:xfrm>
            <a:off x="2322575" y="3050793"/>
            <a:ext cx="413384" cy="35052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FCB812"/>
          </a:solidFill>
        </p:spPr>
        <p:txBody>
          <a:bodyPr wrap="square" lIns="0" tIns="0" rIns="0" bIns="0" rtlCol="0"/>
          <a:lstStyle/>
          <a:p/>
        </p:txBody>
      </p:sp>
      <p:sp>
        <p:nvSpPr>
          <p:cNvPr id="53" name="object 22"/>
          <p:cNvSpPr/>
          <p:nvPr/>
        </p:nvSpPr>
        <p:spPr>
          <a:xfrm>
            <a:off x="2767584" y="3050793"/>
            <a:ext cx="413384" cy="35052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FCB812"/>
          </a:solidFill>
        </p:spPr>
        <p:txBody>
          <a:bodyPr wrap="square" lIns="0" tIns="0" rIns="0" bIns="0" rtlCol="0"/>
          <a:lstStyle/>
          <a:p/>
        </p:txBody>
      </p:sp>
      <p:sp>
        <p:nvSpPr>
          <p:cNvPr id="54" name="object 23"/>
          <p:cNvSpPr/>
          <p:nvPr/>
        </p:nvSpPr>
        <p:spPr>
          <a:xfrm>
            <a:off x="1877568" y="3431794"/>
            <a:ext cx="413384" cy="352425"/>
          </a:xfrm>
          <a:custGeom>
            <a:avLst/>
            <a:gdLst/>
            <a:ahLst/>
            <a:cxnLst/>
            <a:rect l="l" t="t" r="r" b="b"/>
            <a:pathLst>
              <a:path w="413385" h="352425">
                <a:moveTo>
                  <a:pt x="0" y="352044"/>
                </a:moveTo>
                <a:lnTo>
                  <a:pt x="413004" y="352044"/>
                </a:lnTo>
                <a:lnTo>
                  <a:pt x="413004" y="0"/>
                </a:lnTo>
                <a:lnTo>
                  <a:pt x="0" y="0"/>
                </a:lnTo>
                <a:lnTo>
                  <a:pt x="0" y="352044"/>
                </a:lnTo>
                <a:close/>
              </a:path>
            </a:pathLst>
          </a:custGeom>
          <a:solidFill>
            <a:srgbClr val="FCB812"/>
          </a:solidFill>
        </p:spPr>
        <p:txBody>
          <a:bodyPr wrap="square" lIns="0" tIns="0" rIns="0" bIns="0" rtlCol="0"/>
          <a:lstStyle/>
          <a:p/>
        </p:txBody>
      </p:sp>
      <p:sp>
        <p:nvSpPr>
          <p:cNvPr id="55" name="object 24"/>
          <p:cNvSpPr/>
          <p:nvPr/>
        </p:nvSpPr>
        <p:spPr>
          <a:xfrm>
            <a:off x="2319528" y="3431794"/>
            <a:ext cx="413384" cy="352425"/>
          </a:xfrm>
          <a:custGeom>
            <a:avLst/>
            <a:gdLst/>
            <a:ahLst/>
            <a:cxnLst/>
            <a:rect l="l" t="t" r="r" b="b"/>
            <a:pathLst>
              <a:path w="413385" h="352425">
                <a:moveTo>
                  <a:pt x="0" y="352044"/>
                </a:moveTo>
                <a:lnTo>
                  <a:pt x="413004" y="352044"/>
                </a:lnTo>
                <a:lnTo>
                  <a:pt x="413004" y="0"/>
                </a:lnTo>
                <a:lnTo>
                  <a:pt x="0" y="0"/>
                </a:lnTo>
                <a:lnTo>
                  <a:pt x="0" y="352044"/>
                </a:lnTo>
                <a:close/>
              </a:path>
            </a:pathLst>
          </a:custGeom>
          <a:solidFill>
            <a:srgbClr val="FCB812"/>
          </a:solidFill>
        </p:spPr>
        <p:txBody>
          <a:bodyPr wrap="square" lIns="0" tIns="0" rIns="0" bIns="0" rtlCol="0"/>
          <a:lstStyle/>
          <a:p/>
        </p:txBody>
      </p:sp>
      <p:sp>
        <p:nvSpPr>
          <p:cNvPr id="56" name="object 25"/>
          <p:cNvSpPr/>
          <p:nvPr/>
        </p:nvSpPr>
        <p:spPr>
          <a:xfrm>
            <a:off x="1877568" y="3910330"/>
            <a:ext cx="413384" cy="350520"/>
          </a:xfrm>
          <a:custGeom>
            <a:avLst/>
            <a:gdLst/>
            <a:ahLst/>
            <a:cxnLst/>
            <a:rect l="l" t="t" r="r" b="b"/>
            <a:pathLst>
              <a:path w="413385" h="350520">
                <a:moveTo>
                  <a:pt x="0" y="350520"/>
                </a:moveTo>
                <a:lnTo>
                  <a:pt x="413004" y="350520"/>
                </a:lnTo>
                <a:lnTo>
                  <a:pt x="413004" y="0"/>
                </a:lnTo>
                <a:lnTo>
                  <a:pt x="0" y="0"/>
                </a:lnTo>
                <a:lnTo>
                  <a:pt x="0" y="350520"/>
                </a:lnTo>
                <a:close/>
              </a:path>
            </a:pathLst>
          </a:custGeom>
          <a:solidFill>
            <a:srgbClr val="EF4E37"/>
          </a:solidFill>
        </p:spPr>
        <p:txBody>
          <a:bodyPr wrap="square" lIns="0" tIns="0" rIns="0" bIns="0" rtlCol="0"/>
          <a:lstStyle/>
          <a:p/>
        </p:txBody>
      </p:sp>
      <p:sp>
        <p:nvSpPr>
          <p:cNvPr id="57" name="object 26"/>
          <p:cNvSpPr/>
          <p:nvPr/>
        </p:nvSpPr>
        <p:spPr>
          <a:xfrm>
            <a:off x="2322575" y="3910330"/>
            <a:ext cx="413384" cy="350520"/>
          </a:xfrm>
          <a:custGeom>
            <a:avLst/>
            <a:gdLst/>
            <a:ahLst/>
            <a:cxnLst/>
            <a:rect l="l" t="t" r="r" b="b"/>
            <a:pathLst>
              <a:path w="413385" h="350520">
                <a:moveTo>
                  <a:pt x="0" y="350520"/>
                </a:moveTo>
                <a:lnTo>
                  <a:pt x="413004" y="350520"/>
                </a:lnTo>
                <a:lnTo>
                  <a:pt x="413004" y="0"/>
                </a:lnTo>
                <a:lnTo>
                  <a:pt x="0" y="0"/>
                </a:lnTo>
                <a:lnTo>
                  <a:pt x="0" y="350520"/>
                </a:lnTo>
                <a:close/>
              </a:path>
            </a:pathLst>
          </a:custGeom>
          <a:solidFill>
            <a:srgbClr val="EF4E37"/>
          </a:solidFill>
        </p:spPr>
        <p:txBody>
          <a:bodyPr wrap="square" lIns="0" tIns="0" rIns="0" bIns="0" rtlCol="0"/>
          <a:lstStyle/>
          <a:p/>
        </p:txBody>
      </p:sp>
      <p:sp>
        <p:nvSpPr>
          <p:cNvPr id="58" name="object 27"/>
          <p:cNvSpPr/>
          <p:nvPr/>
        </p:nvSpPr>
        <p:spPr>
          <a:xfrm>
            <a:off x="3211069" y="3910330"/>
            <a:ext cx="414655" cy="350520"/>
          </a:xfrm>
          <a:custGeom>
            <a:avLst/>
            <a:gdLst/>
            <a:ahLst/>
            <a:cxnLst/>
            <a:rect l="l" t="t" r="r" b="b"/>
            <a:pathLst>
              <a:path w="414655" h="350520">
                <a:moveTo>
                  <a:pt x="0" y="350520"/>
                </a:moveTo>
                <a:lnTo>
                  <a:pt x="414527" y="350520"/>
                </a:lnTo>
                <a:lnTo>
                  <a:pt x="414527" y="0"/>
                </a:lnTo>
                <a:lnTo>
                  <a:pt x="0" y="0"/>
                </a:lnTo>
                <a:lnTo>
                  <a:pt x="0" y="350520"/>
                </a:lnTo>
                <a:close/>
              </a:path>
            </a:pathLst>
          </a:custGeom>
          <a:solidFill>
            <a:srgbClr val="EF4E37"/>
          </a:solidFill>
        </p:spPr>
        <p:txBody>
          <a:bodyPr wrap="square" lIns="0" tIns="0" rIns="0" bIns="0" rtlCol="0"/>
          <a:lstStyle/>
          <a:p/>
        </p:txBody>
      </p:sp>
      <p:sp>
        <p:nvSpPr>
          <p:cNvPr id="59" name="object 28"/>
          <p:cNvSpPr/>
          <p:nvPr/>
        </p:nvSpPr>
        <p:spPr>
          <a:xfrm>
            <a:off x="1877568" y="4292854"/>
            <a:ext cx="413384" cy="35052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EF4E37"/>
          </a:solidFill>
        </p:spPr>
        <p:txBody>
          <a:bodyPr wrap="square" lIns="0" tIns="0" rIns="0" bIns="0" rtlCol="0"/>
          <a:lstStyle/>
          <a:p/>
        </p:txBody>
      </p:sp>
      <p:sp>
        <p:nvSpPr>
          <p:cNvPr id="60" name="object 29"/>
          <p:cNvSpPr/>
          <p:nvPr/>
        </p:nvSpPr>
        <p:spPr>
          <a:xfrm>
            <a:off x="2319528" y="4292854"/>
            <a:ext cx="413384" cy="35052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EF4E37"/>
          </a:solidFill>
        </p:spPr>
        <p:txBody>
          <a:bodyPr wrap="square" lIns="0" tIns="0" rIns="0" bIns="0" rtlCol="0"/>
          <a:lstStyle/>
          <a:p/>
        </p:txBody>
      </p:sp>
      <p:sp>
        <p:nvSpPr>
          <p:cNvPr id="61" name="object 30"/>
          <p:cNvSpPr/>
          <p:nvPr/>
        </p:nvSpPr>
        <p:spPr>
          <a:xfrm>
            <a:off x="2767584" y="4292854"/>
            <a:ext cx="413384" cy="35052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EF4E37"/>
          </a:solidFill>
        </p:spPr>
        <p:txBody>
          <a:bodyPr wrap="square" lIns="0" tIns="0" rIns="0" bIns="0" rtlCol="0"/>
          <a:lstStyle/>
          <a:p/>
        </p:txBody>
      </p:sp>
      <p:sp>
        <p:nvSpPr>
          <p:cNvPr id="62" name="object 31"/>
          <p:cNvSpPr/>
          <p:nvPr/>
        </p:nvSpPr>
        <p:spPr>
          <a:xfrm>
            <a:off x="3211069" y="4292854"/>
            <a:ext cx="414655" cy="350520"/>
          </a:xfrm>
          <a:custGeom>
            <a:avLst/>
            <a:gdLst/>
            <a:ahLst/>
            <a:cxnLst/>
            <a:rect l="l" t="t" r="r" b="b"/>
            <a:pathLst>
              <a:path w="414655" h="350520">
                <a:moveTo>
                  <a:pt x="0" y="350519"/>
                </a:moveTo>
                <a:lnTo>
                  <a:pt x="414527" y="350519"/>
                </a:lnTo>
                <a:lnTo>
                  <a:pt x="414527" y="0"/>
                </a:lnTo>
                <a:lnTo>
                  <a:pt x="0" y="0"/>
                </a:lnTo>
                <a:lnTo>
                  <a:pt x="0" y="350519"/>
                </a:lnTo>
                <a:close/>
              </a:path>
            </a:pathLst>
          </a:custGeom>
          <a:solidFill>
            <a:srgbClr val="EF4E37"/>
          </a:solidFill>
        </p:spPr>
        <p:txBody>
          <a:bodyPr wrap="square" lIns="0" tIns="0" rIns="0" bIns="0" rtlCol="0"/>
          <a:lstStyle/>
          <a:p/>
        </p:txBody>
      </p:sp>
      <p:sp>
        <p:nvSpPr>
          <p:cNvPr id="63" name="object 32"/>
          <p:cNvSpPr/>
          <p:nvPr/>
        </p:nvSpPr>
        <p:spPr>
          <a:xfrm>
            <a:off x="1877568" y="4788154"/>
            <a:ext cx="413384" cy="35052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8BC53D"/>
          </a:solidFill>
        </p:spPr>
        <p:txBody>
          <a:bodyPr wrap="square" lIns="0" tIns="0" rIns="0" bIns="0" rtlCol="0"/>
          <a:lstStyle/>
          <a:p/>
        </p:txBody>
      </p:sp>
      <p:sp>
        <p:nvSpPr>
          <p:cNvPr id="64" name="object 33"/>
          <p:cNvSpPr/>
          <p:nvPr/>
        </p:nvSpPr>
        <p:spPr>
          <a:xfrm>
            <a:off x="2322575" y="4788154"/>
            <a:ext cx="413384" cy="35052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8BC53D"/>
          </a:solidFill>
        </p:spPr>
        <p:txBody>
          <a:bodyPr wrap="square" lIns="0" tIns="0" rIns="0" bIns="0" rtlCol="0"/>
          <a:lstStyle/>
          <a:p/>
        </p:txBody>
      </p:sp>
      <p:sp>
        <p:nvSpPr>
          <p:cNvPr id="65" name="object 34"/>
          <p:cNvSpPr/>
          <p:nvPr/>
        </p:nvSpPr>
        <p:spPr>
          <a:xfrm>
            <a:off x="1877568" y="5169155"/>
            <a:ext cx="413384" cy="352425"/>
          </a:xfrm>
          <a:custGeom>
            <a:avLst/>
            <a:gdLst/>
            <a:ahLst/>
            <a:cxnLst/>
            <a:rect l="l" t="t" r="r" b="b"/>
            <a:pathLst>
              <a:path w="413385" h="352425">
                <a:moveTo>
                  <a:pt x="0" y="352043"/>
                </a:moveTo>
                <a:lnTo>
                  <a:pt x="413004" y="352043"/>
                </a:lnTo>
                <a:lnTo>
                  <a:pt x="413004" y="0"/>
                </a:lnTo>
                <a:lnTo>
                  <a:pt x="0" y="0"/>
                </a:lnTo>
                <a:lnTo>
                  <a:pt x="0" y="352043"/>
                </a:lnTo>
                <a:close/>
              </a:path>
            </a:pathLst>
          </a:custGeom>
          <a:solidFill>
            <a:srgbClr val="8BC53D"/>
          </a:solidFill>
        </p:spPr>
        <p:txBody>
          <a:bodyPr wrap="square" lIns="0" tIns="0" rIns="0" bIns="0" rtlCol="0"/>
          <a:lstStyle/>
          <a:p/>
        </p:txBody>
      </p:sp>
      <p:sp>
        <p:nvSpPr>
          <p:cNvPr id="66" name="object 35"/>
          <p:cNvSpPr/>
          <p:nvPr/>
        </p:nvSpPr>
        <p:spPr>
          <a:xfrm>
            <a:off x="2319528" y="5169155"/>
            <a:ext cx="413384" cy="352425"/>
          </a:xfrm>
          <a:custGeom>
            <a:avLst/>
            <a:gdLst/>
            <a:ahLst/>
            <a:cxnLst/>
            <a:rect l="l" t="t" r="r" b="b"/>
            <a:pathLst>
              <a:path w="413385" h="352425">
                <a:moveTo>
                  <a:pt x="0" y="352043"/>
                </a:moveTo>
                <a:lnTo>
                  <a:pt x="413004" y="352043"/>
                </a:lnTo>
                <a:lnTo>
                  <a:pt x="413004" y="0"/>
                </a:lnTo>
                <a:lnTo>
                  <a:pt x="0" y="0"/>
                </a:lnTo>
                <a:lnTo>
                  <a:pt x="0" y="352043"/>
                </a:lnTo>
                <a:close/>
              </a:path>
            </a:pathLst>
          </a:custGeom>
          <a:solidFill>
            <a:srgbClr val="8BC53D"/>
          </a:solidFill>
        </p:spPr>
        <p:txBody>
          <a:bodyPr wrap="square" lIns="0" tIns="0" rIns="0" bIns="0" rtlCol="0"/>
          <a:lstStyle/>
          <a:p/>
        </p:txBody>
      </p:sp>
      <p:sp>
        <p:nvSpPr>
          <p:cNvPr id="67" name="object 36"/>
          <p:cNvSpPr/>
          <p:nvPr/>
        </p:nvSpPr>
        <p:spPr>
          <a:xfrm>
            <a:off x="2767584" y="5169155"/>
            <a:ext cx="413384" cy="352425"/>
          </a:xfrm>
          <a:custGeom>
            <a:avLst/>
            <a:gdLst/>
            <a:ahLst/>
            <a:cxnLst/>
            <a:rect l="l" t="t" r="r" b="b"/>
            <a:pathLst>
              <a:path w="413385" h="352425">
                <a:moveTo>
                  <a:pt x="0" y="352043"/>
                </a:moveTo>
                <a:lnTo>
                  <a:pt x="413004" y="352043"/>
                </a:lnTo>
                <a:lnTo>
                  <a:pt x="413004" y="0"/>
                </a:lnTo>
                <a:lnTo>
                  <a:pt x="0" y="0"/>
                </a:lnTo>
                <a:lnTo>
                  <a:pt x="0" y="352043"/>
                </a:lnTo>
                <a:close/>
              </a:path>
            </a:pathLst>
          </a:custGeom>
          <a:solidFill>
            <a:srgbClr val="8BC53D"/>
          </a:solidFill>
        </p:spPr>
        <p:txBody>
          <a:bodyPr wrap="square" lIns="0" tIns="0" rIns="0" bIns="0" rtlCol="0"/>
          <a:lstStyle/>
          <a:p/>
        </p:txBody>
      </p:sp>
      <p:sp>
        <p:nvSpPr>
          <p:cNvPr id="68" name="object 37"/>
          <p:cNvSpPr/>
          <p:nvPr/>
        </p:nvSpPr>
        <p:spPr>
          <a:xfrm>
            <a:off x="4725924" y="2188210"/>
            <a:ext cx="414655" cy="350520"/>
          </a:xfrm>
          <a:custGeom>
            <a:avLst/>
            <a:gdLst/>
            <a:ahLst/>
            <a:cxnLst/>
            <a:rect l="l" t="t" r="r" b="b"/>
            <a:pathLst>
              <a:path w="414654" h="350519">
                <a:moveTo>
                  <a:pt x="0" y="350520"/>
                </a:moveTo>
                <a:lnTo>
                  <a:pt x="414527" y="350520"/>
                </a:lnTo>
                <a:lnTo>
                  <a:pt x="414527" y="0"/>
                </a:lnTo>
                <a:lnTo>
                  <a:pt x="0" y="0"/>
                </a:lnTo>
                <a:lnTo>
                  <a:pt x="0" y="350520"/>
                </a:lnTo>
                <a:close/>
              </a:path>
            </a:pathLst>
          </a:custGeom>
          <a:solidFill>
            <a:srgbClr val="004264"/>
          </a:solidFill>
        </p:spPr>
        <p:txBody>
          <a:bodyPr wrap="square" lIns="0" tIns="0" rIns="0" bIns="0" rtlCol="0"/>
          <a:lstStyle/>
          <a:p/>
        </p:txBody>
      </p:sp>
      <p:sp>
        <p:nvSpPr>
          <p:cNvPr id="69" name="object 38"/>
          <p:cNvSpPr/>
          <p:nvPr/>
        </p:nvSpPr>
        <p:spPr>
          <a:xfrm>
            <a:off x="4334256" y="3050793"/>
            <a:ext cx="413384" cy="350520"/>
          </a:xfrm>
          <a:custGeom>
            <a:avLst/>
            <a:gdLst/>
            <a:ahLst/>
            <a:cxnLst/>
            <a:rect l="l" t="t" r="r" b="b"/>
            <a:pathLst>
              <a:path w="413385" h="350519">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p:txBody>
      </p:sp>
      <p:sp>
        <p:nvSpPr>
          <p:cNvPr id="70" name="object 39"/>
          <p:cNvSpPr/>
          <p:nvPr/>
        </p:nvSpPr>
        <p:spPr>
          <a:xfrm>
            <a:off x="4329683" y="3443986"/>
            <a:ext cx="413384" cy="350520"/>
          </a:xfrm>
          <a:custGeom>
            <a:avLst/>
            <a:gdLst/>
            <a:ahLst/>
            <a:cxnLst/>
            <a:rect l="l" t="t" r="r" b="b"/>
            <a:pathLst>
              <a:path w="413385" h="350520">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p:txBody>
      </p:sp>
      <p:sp>
        <p:nvSpPr>
          <p:cNvPr id="71" name="object 40"/>
          <p:cNvSpPr/>
          <p:nvPr/>
        </p:nvSpPr>
        <p:spPr>
          <a:xfrm>
            <a:off x="4315968" y="3910330"/>
            <a:ext cx="413384" cy="350520"/>
          </a:xfrm>
          <a:custGeom>
            <a:avLst/>
            <a:gdLst/>
            <a:ahLst/>
            <a:cxnLst/>
            <a:rect l="l" t="t" r="r" b="b"/>
            <a:pathLst>
              <a:path w="413385" h="350520">
                <a:moveTo>
                  <a:pt x="0" y="350520"/>
                </a:moveTo>
                <a:lnTo>
                  <a:pt x="413003" y="350520"/>
                </a:lnTo>
                <a:lnTo>
                  <a:pt x="413003" y="0"/>
                </a:lnTo>
                <a:lnTo>
                  <a:pt x="0" y="0"/>
                </a:lnTo>
                <a:lnTo>
                  <a:pt x="0" y="350520"/>
                </a:lnTo>
                <a:close/>
              </a:path>
            </a:pathLst>
          </a:custGeom>
          <a:solidFill>
            <a:srgbClr val="EF4E37"/>
          </a:solidFill>
        </p:spPr>
        <p:txBody>
          <a:bodyPr wrap="square" lIns="0" tIns="0" rIns="0" bIns="0" rtlCol="0"/>
          <a:lstStyle/>
          <a:p/>
        </p:txBody>
      </p:sp>
      <p:sp>
        <p:nvSpPr>
          <p:cNvPr id="72" name="object 41"/>
          <p:cNvSpPr/>
          <p:nvPr/>
        </p:nvSpPr>
        <p:spPr>
          <a:xfrm>
            <a:off x="4314444" y="4702810"/>
            <a:ext cx="413384" cy="35052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p:txBody>
      </p:sp>
      <p:sp>
        <p:nvSpPr>
          <p:cNvPr id="73" name="object 42"/>
          <p:cNvSpPr/>
          <p:nvPr/>
        </p:nvSpPr>
        <p:spPr>
          <a:xfrm>
            <a:off x="4742688" y="5169155"/>
            <a:ext cx="413384" cy="352425"/>
          </a:xfrm>
          <a:custGeom>
            <a:avLst/>
            <a:gdLst/>
            <a:ahLst/>
            <a:cxnLst/>
            <a:rect l="l" t="t" r="r" b="b"/>
            <a:pathLst>
              <a:path w="413385" h="352425">
                <a:moveTo>
                  <a:pt x="0" y="352043"/>
                </a:moveTo>
                <a:lnTo>
                  <a:pt x="413003" y="352043"/>
                </a:lnTo>
                <a:lnTo>
                  <a:pt x="413003" y="0"/>
                </a:lnTo>
                <a:lnTo>
                  <a:pt x="0" y="0"/>
                </a:lnTo>
                <a:lnTo>
                  <a:pt x="0" y="352043"/>
                </a:lnTo>
                <a:close/>
              </a:path>
            </a:pathLst>
          </a:custGeom>
          <a:solidFill>
            <a:srgbClr val="8BC53D"/>
          </a:solidFill>
        </p:spPr>
        <p:txBody>
          <a:bodyPr wrap="square" lIns="0" tIns="0" rIns="0" bIns="0" rtlCol="0"/>
          <a:lstStyle/>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Kanban Task Board (4 of 4)</a:t>
            </a:r>
            <a:br>
              <a:rPr lang="en-US" smtClean="0"/>
            </a:br>
            <a:endParaRPr lang="en-US" dirty="0"/>
          </a:p>
        </p:txBody>
      </p:sp>
      <p:sp>
        <p:nvSpPr>
          <p:cNvPr id="7" name="object 8"/>
          <p:cNvSpPr/>
          <p:nvPr/>
        </p:nvSpPr>
        <p:spPr>
          <a:xfrm>
            <a:off x="1905001" y="2067242"/>
            <a:ext cx="2295525" cy="3976370"/>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p:txBody>
      </p:sp>
      <p:sp>
        <p:nvSpPr>
          <p:cNvPr id="8" name="object 9"/>
          <p:cNvSpPr/>
          <p:nvPr/>
        </p:nvSpPr>
        <p:spPr>
          <a:xfrm>
            <a:off x="4309872" y="2067242"/>
            <a:ext cx="2295525" cy="3976370"/>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p:txBody>
      </p:sp>
      <p:sp>
        <p:nvSpPr>
          <p:cNvPr id="9" name="object 10"/>
          <p:cNvSpPr/>
          <p:nvPr/>
        </p:nvSpPr>
        <p:spPr>
          <a:xfrm>
            <a:off x="6716268" y="2067242"/>
            <a:ext cx="2293620" cy="3976370"/>
          </a:xfrm>
          <a:custGeom>
            <a:avLst/>
            <a:gdLst/>
            <a:ahLst/>
            <a:cxnLst/>
            <a:rect l="l" t="t" r="r" b="b"/>
            <a:pathLst>
              <a:path w="2293620" h="3976370">
                <a:moveTo>
                  <a:pt x="0" y="3976116"/>
                </a:moveTo>
                <a:lnTo>
                  <a:pt x="2293620" y="3976116"/>
                </a:lnTo>
                <a:lnTo>
                  <a:pt x="2293620" y="0"/>
                </a:lnTo>
                <a:lnTo>
                  <a:pt x="0" y="0"/>
                </a:lnTo>
                <a:lnTo>
                  <a:pt x="0" y="3976116"/>
                </a:lnTo>
                <a:close/>
              </a:path>
            </a:pathLst>
          </a:custGeom>
          <a:solidFill>
            <a:srgbClr val="F1F1F1"/>
          </a:solidFill>
        </p:spPr>
        <p:txBody>
          <a:bodyPr wrap="square" lIns="0" tIns="0" rIns="0" bIns="0" rtlCol="0"/>
          <a:lstStyle/>
          <a:p/>
        </p:txBody>
      </p:sp>
      <p:sp>
        <p:nvSpPr>
          <p:cNvPr id="10" name="object 11"/>
          <p:cNvSpPr txBox="1"/>
          <p:nvPr/>
        </p:nvSpPr>
        <p:spPr>
          <a:xfrm>
            <a:off x="1908048" y="1504885"/>
            <a:ext cx="2293620" cy="362920"/>
          </a:xfrm>
          <a:prstGeom prst="rect">
            <a:avLst/>
          </a:prstGeom>
          <a:solidFill>
            <a:schemeClr val="tx2">
              <a:lumMod val="60000"/>
              <a:lumOff val="40000"/>
            </a:schemeClr>
          </a:solidFill>
        </p:spPr>
        <p:txBody>
          <a:bodyPr vert="horz" wrap="square" lIns="0" tIns="85090" rIns="0" bIns="0" rtlCol="0">
            <a:spAutoFit/>
          </a:bodyPr>
          <a:lstStyle/>
          <a:p>
            <a:pPr marL="1270" algn="ctr">
              <a:spcBef>
                <a:spcPts val="670"/>
              </a:spcBef>
            </a:pPr>
            <a:r>
              <a:rPr spc="-25" dirty="0">
                <a:solidFill>
                  <a:srgbClr val="FFFFFF"/>
                </a:solidFill>
                <a:latin typeface="Calibri"/>
                <a:cs typeface="Calibri"/>
              </a:rPr>
              <a:t>TO</a:t>
            </a:r>
            <a:r>
              <a:rPr spc="-105" dirty="0">
                <a:solidFill>
                  <a:srgbClr val="FFFFFF"/>
                </a:solidFill>
                <a:latin typeface="Calibri"/>
                <a:cs typeface="Calibri"/>
              </a:rPr>
              <a:t> </a:t>
            </a:r>
            <a:r>
              <a:rPr spc="-5" dirty="0">
                <a:solidFill>
                  <a:srgbClr val="FFFFFF"/>
                </a:solidFill>
                <a:latin typeface="Calibri"/>
                <a:cs typeface="Calibri"/>
              </a:rPr>
              <a:t>DO</a:t>
            </a:r>
            <a:endParaRPr>
              <a:latin typeface="Calibri"/>
              <a:cs typeface="Calibri"/>
            </a:endParaRPr>
          </a:p>
        </p:txBody>
      </p:sp>
      <p:sp>
        <p:nvSpPr>
          <p:cNvPr id="11" name="object 12"/>
          <p:cNvSpPr txBox="1"/>
          <p:nvPr/>
        </p:nvSpPr>
        <p:spPr>
          <a:xfrm>
            <a:off x="4312921" y="1504885"/>
            <a:ext cx="2295525" cy="362920"/>
          </a:xfrm>
          <a:prstGeom prst="rect">
            <a:avLst/>
          </a:prstGeom>
          <a:solidFill>
            <a:schemeClr val="tx2">
              <a:lumMod val="60000"/>
              <a:lumOff val="40000"/>
            </a:schemeClr>
          </a:solidFill>
        </p:spPr>
        <p:txBody>
          <a:bodyPr vert="horz" wrap="square" lIns="0" tIns="85090" rIns="0" bIns="0" rtlCol="0">
            <a:spAutoFit/>
          </a:bodyPr>
          <a:lstStyle/>
          <a:p>
            <a:pPr marL="529590">
              <a:spcBef>
                <a:spcPts val="670"/>
              </a:spcBef>
            </a:pPr>
            <a:r>
              <a:rPr dirty="0">
                <a:solidFill>
                  <a:srgbClr val="FFFFFF"/>
                </a:solidFill>
                <a:latin typeface="Calibri"/>
                <a:cs typeface="Calibri"/>
              </a:rPr>
              <a:t>IN</a:t>
            </a:r>
            <a:r>
              <a:rPr spc="-85" dirty="0">
                <a:solidFill>
                  <a:srgbClr val="FFFFFF"/>
                </a:solidFill>
                <a:latin typeface="Calibri"/>
                <a:cs typeface="Calibri"/>
              </a:rPr>
              <a:t> </a:t>
            </a:r>
            <a:r>
              <a:rPr spc="-10" dirty="0">
                <a:solidFill>
                  <a:srgbClr val="FFFFFF"/>
                </a:solidFill>
                <a:latin typeface="Calibri"/>
                <a:cs typeface="Calibri"/>
              </a:rPr>
              <a:t>PROGRESS</a:t>
            </a:r>
            <a:endParaRPr>
              <a:latin typeface="Calibri"/>
              <a:cs typeface="Calibri"/>
            </a:endParaRPr>
          </a:p>
        </p:txBody>
      </p:sp>
      <p:sp>
        <p:nvSpPr>
          <p:cNvPr id="12" name="object 13"/>
          <p:cNvSpPr txBox="1"/>
          <p:nvPr/>
        </p:nvSpPr>
        <p:spPr>
          <a:xfrm>
            <a:off x="6717792" y="1504885"/>
            <a:ext cx="2295525" cy="362920"/>
          </a:xfrm>
          <a:prstGeom prst="rect">
            <a:avLst/>
          </a:prstGeom>
          <a:solidFill>
            <a:schemeClr val="tx2">
              <a:lumMod val="60000"/>
              <a:lumOff val="40000"/>
            </a:schemeClr>
          </a:solidFill>
        </p:spPr>
        <p:txBody>
          <a:bodyPr vert="horz" wrap="square" lIns="0" tIns="85090" rIns="0" bIns="0" rtlCol="0">
            <a:spAutoFit/>
          </a:bodyPr>
          <a:lstStyle/>
          <a:p>
            <a:pPr marL="1905" algn="ctr">
              <a:spcBef>
                <a:spcPts val="670"/>
              </a:spcBef>
            </a:pPr>
            <a:r>
              <a:rPr spc="-5" dirty="0">
                <a:solidFill>
                  <a:srgbClr val="FFFFFF"/>
                </a:solidFill>
                <a:latin typeface="Calibri"/>
                <a:cs typeface="Calibri"/>
              </a:rPr>
              <a:t>DONE</a:t>
            </a:r>
            <a:endParaRPr>
              <a:latin typeface="Calibri"/>
              <a:cs typeface="Calibri"/>
            </a:endParaRPr>
          </a:p>
        </p:txBody>
      </p:sp>
      <p:sp>
        <p:nvSpPr>
          <p:cNvPr id="13" name="object 14"/>
          <p:cNvSpPr/>
          <p:nvPr/>
        </p:nvSpPr>
        <p:spPr>
          <a:xfrm>
            <a:off x="6867144" y="2224214"/>
            <a:ext cx="413384" cy="350520"/>
          </a:xfrm>
          <a:custGeom>
            <a:avLst/>
            <a:gdLst/>
            <a:ahLst/>
            <a:cxnLst/>
            <a:rect l="l" t="t" r="r" b="b"/>
            <a:pathLst>
              <a:path w="413385"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p:txBody>
      </p:sp>
      <p:sp>
        <p:nvSpPr>
          <p:cNvPr id="14" name="object 15"/>
          <p:cNvSpPr/>
          <p:nvPr/>
        </p:nvSpPr>
        <p:spPr>
          <a:xfrm>
            <a:off x="7310628" y="2224214"/>
            <a:ext cx="414655" cy="350520"/>
          </a:xfrm>
          <a:custGeom>
            <a:avLst/>
            <a:gdLst/>
            <a:ahLst/>
            <a:cxnLst/>
            <a:rect l="l" t="t" r="r" b="b"/>
            <a:pathLst>
              <a:path w="414654" h="350519">
                <a:moveTo>
                  <a:pt x="0" y="350520"/>
                </a:moveTo>
                <a:lnTo>
                  <a:pt x="414528" y="350520"/>
                </a:lnTo>
                <a:lnTo>
                  <a:pt x="414528" y="0"/>
                </a:lnTo>
                <a:lnTo>
                  <a:pt x="0" y="0"/>
                </a:lnTo>
                <a:lnTo>
                  <a:pt x="0" y="350520"/>
                </a:lnTo>
                <a:close/>
              </a:path>
            </a:pathLst>
          </a:custGeom>
          <a:solidFill>
            <a:srgbClr val="004264"/>
          </a:solidFill>
        </p:spPr>
        <p:txBody>
          <a:bodyPr wrap="square" lIns="0" tIns="0" rIns="0" bIns="0" rtlCol="0"/>
          <a:lstStyle/>
          <a:p/>
        </p:txBody>
      </p:sp>
      <p:sp>
        <p:nvSpPr>
          <p:cNvPr id="15" name="object 16"/>
          <p:cNvSpPr/>
          <p:nvPr/>
        </p:nvSpPr>
        <p:spPr>
          <a:xfrm>
            <a:off x="7755636" y="2224214"/>
            <a:ext cx="413384" cy="350520"/>
          </a:xfrm>
          <a:custGeom>
            <a:avLst/>
            <a:gdLst/>
            <a:ahLst/>
            <a:cxnLst/>
            <a:rect l="l" t="t" r="r" b="b"/>
            <a:pathLst>
              <a:path w="413384"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p:txBody>
      </p:sp>
      <p:sp>
        <p:nvSpPr>
          <p:cNvPr id="16" name="object 17"/>
          <p:cNvSpPr/>
          <p:nvPr/>
        </p:nvSpPr>
        <p:spPr>
          <a:xfrm>
            <a:off x="8200644" y="2224214"/>
            <a:ext cx="413384" cy="350520"/>
          </a:xfrm>
          <a:custGeom>
            <a:avLst/>
            <a:gdLst/>
            <a:ahLst/>
            <a:cxnLst/>
            <a:rect l="l" t="t" r="r" b="b"/>
            <a:pathLst>
              <a:path w="413384"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p:txBody>
      </p:sp>
      <p:sp>
        <p:nvSpPr>
          <p:cNvPr id="17" name="object 18"/>
          <p:cNvSpPr/>
          <p:nvPr/>
        </p:nvSpPr>
        <p:spPr>
          <a:xfrm>
            <a:off x="6867144" y="2605214"/>
            <a:ext cx="413384" cy="350520"/>
          </a:xfrm>
          <a:custGeom>
            <a:avLst/>
            <a:gdLst/>
            <a:ahLst/>
            <a:cxnLst/>
            <a:rect l="l" t="t" r="r" b="b"/>
            <a:pathLst>
              <a:path w="413385"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p:txBody>
      </p:sp>
      <p:sp>
        <p:nvSpPr>
          <p:cNvPr id="18" name="object 19"/>
          <p:cNvSpPr/>
          <p:nvPr/>
        </p:nvSpPr>
        <p:spPr>
          <a:xfrm>
            <a:off x="7307580" y="2605214"/>
            <a:ext cx="414655" cy="350520"/>
          </a:xfrm>
          <a:custGeom>
            <a:avLst/>
            <a:gdLst/>
            <a:ahLst/>
            <a:cxnLst/>
            <a:rect l="l" t="t" r="r" b="b"/>
            <a:pathLst>
              <a:path w="414654" h="350519">
                <a:moveTo>
                  <a:pt x="0" y="350520"/>
                </a:moveTo>
                <a:lnTo>
                  <a:pt x="414528" y="350520"/>
                </a:lnTo>
                <a:lnTo>
                  <a:pt x="414528" y="0"/>
                </a:lnTo>
                <a:lnTo>
                  <a:pt x="0" y="0"/>
                </a:lnTo>
                <a:lnTo>
                  <a:pt x="0" y="350520"/>
                </a:lnTo>
                <a:close/>
              </a:path>
            </a:pathLst>
          </a:custGeom>
          <a:solidFill>
            <a:srgbClr val="004264"/>
          </a:solidFill>
        </p:spPr>
        <p:txBody>
          <a:bodyPr wrap="square" lIns="0" tIns="0" rIns="0" bIns="0" rtlCol="0"/>
          <a:lstStyle/>
          <a:p/>
        </p:txBody>
      </p:sp>
      <p:sp>
        <p:nvSpPr>
          <p:cNvPr id="19" name="object 20"/>
          <p:cNvSpPr/>
          <p:nvPr/>
        </p:nvSpPr>
        <p:spPr>
          <a:xfrm>
            <a:off x="7755636" y="2605214"/>
            <a:ext cx="413384" cy="350520"/>
          </a:xfrm>
          <a:custGeom>
            <a:avLst/>
            <a:gdLst/>
            <a:ahLst/>
            <a:cxnLst/>
            <a:rect l="l" t="t" r="r" b="b"/>
            <a:pathLst>
              <a:path w="413384"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p:txBody>
      </p:sp>
      <p:sp>
        <p:nvSpPr>
          <p:cNvPr id="20" name="object 21"/>
          <p:cNvSpPr/>
          <p:nvPr/>
        </p:nvSpPr>
        <p:spPr>
          <a:xfrm>
            <a:off x="6867144" y="3070033"/>
            <a:ext cx="413384" cy="350520"/>
          </a:xfrm>
          <a:custGeom>
            <a:avLst/>
            <a:gdLst/>
            <a:ahLst/>
            <a:cxnLst/>
            <a:rect l="l" t="t" r="r" b="b"/>
            <a:pathLst>
              <a:path w="413385" h="350519">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p:txBody>
      </p:sp>
      <p:sp>
        <p:nvSpPr>
          <p:cNvPr id="21" name="object 22"/>
          <p:cNvSpPr/>
          <p:nvPr/>
        </p:nvSpPr>
        <p:spPr>
          <a:xfrm>
            <a:off x="7310628" y="3070033"/>
            <a:ext cx="414655" cy="350520"/>
          </a:xfrm>
          <a:custGeom>
            <a:avLst/>
            <a:gdLst/>
            <a:ahLst/>
            <a:cxnLst/>
            <a:rect l="l" t="t" r="r" b="b"/>
            <a:pathLst>
              <a:path w="414654" h="350519">
                <a:moveTo>
                  <a:pt x="0" y="350520"/>
                </a:moveTo>
                <a:lnTo>
                  <a:pt x="414528" y="350520"/>
                </a:lnTo>
                <a:lnTo>
                  <a:pt x="414528" y="0"/>
                </a:lnTo>
                <a:lnTo>
                  <a:pt x="0" y="0"/>
                </a:lnTo>
                <a:lnTo>
                  <a:pt x="0" y="350520"/>
                </a:lnTo>
                <a:close/>
              </a:path>
            </a:pathLst>
          </a:custGeom>
          <a:solidFill>
            <a:srgbClr val="FCB812"/>
          </a:solidFill>
        </p:spPr>
        <p:txBody>
          <a:bodyPr wrap="square" lIns="0" tIns="0" rIns="0" bIns="0" rtlCol="0"/>
          <a:lstStyle/>
          <a:p/>
        </p:txBody>
      </p:sp>
      <p:sp>
        <p:nvSpPr>
          <p:cNvPr id="22" name="object 23"/>
          <p:cNvSpPr/>
          <p:nvPr/>
        </p:nvSpPr>
        <p:spPr>
          <a:xfrm>
            <a:off x="7755636" y="3070033"/>
            <a:ext cx="413384" cy="350520"/>
          </a:xfrm>
          <a:custGeom>
            <a:avLst/>
            <a:gdLst/>
            <a:ahLst/>
            <a:cxnLst/>
            <a:rect l="l" t="t" r="r" b="b"/>
            <a:pathLst>
              <a:path w="413384" h="350519">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p:txBody>
      </p:sp>
      <p:sp>
        <p:nvSpPr>
          <p:cNvPr id="23" name="object 24"/>
          <p:cNvSpPr/>
          <p:nvPr/>
        </p:nvSpPr>
        <p:spPr>
          <a:xfrm>
            <a:off x="8200644" y="3070033"/>
            <a:ext cx="413384" cy="350520"/>
          </a:xfrm>
          <a:custGeom>
            <a:avLst/>
            <a:gdLst/>
            <a:ahLst/>
            <a:cxnLst/>
            <a:rect l="l" t="t" r="r" b="b"/>
            <a:pathLst>
              <a:path w="413384" h="350519">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p:txBody>
      </p:sp>
      <p:sp>
        <p:nvSpPr>
          <p:cNvPr id="24" name="object 25"/>
          <p:cNvSpPr/>
          <p:nvPr/>
        </p:nvSpPr>
        <p:spPr>
          <a:xfrm>
            <a:off x="6867144" y="3452557"/>
            <a:ext cx="413384" cy="350520"/>
          </a:xfrm>
          <a:custGeom>
            <a:avLst/>
            <a:gdLst/>
            <a:ahLst/>
            <a:cxnLst/>
            <a:rect l="l" t="t" r="r" b="b"/>
            <a:pathLst>
              <a:path w="413385" h="350520">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p:txBody>
      </p:sp>
      <p:sp>
        <p:nvSpPr>
          <p:cNvPr id="25" name="object 26"/>
          <p:cNvSpPr/>
          <p:nvPr/>
        </p:nvSpPr>
        <p:spPr>
          <a:xfrm>
            <a:off x="7307580" y="3452557"/>
            <a:ext cx="414655" cy="350520"/>
          </a:xfrm>
          <a:custGeom>
            <a:avLst/>
            <a:gdLst/>
            <a:ahLst/>
            <a:cxnLst/>
            <a:rect l="l" t="t" r="r" b="b"/>
            <a:pathLst>
              <a:path w="414654" h="350520">
                <a:moveTo>
                  <a:pt x="0" y="350520"/>
                </a:moveTo>
                <a:lnTo>
                  <a:pt x="414528" y="350520"/>
                </a:lnTo>
                <a:lnTo>
                  <a:pt x="414528" y="0"/>
                </a:lnTo>
                <a:lnTo>
                  <a:pt x="0" y="0"/>
                </a:lnTo>
                <a:lnTo>
                  <a:pt x="0" y="350520"/>
                </a:lnTo>
                <a:close/>
              </a:path>
            </a:pathLst>
          </a:custGeom>
          <a:solidFill>
            <a:srgbClr val="FCB812"/>
          </a:solidFill>
        </p:spPr>
        <p:txBody>
          <a:bodyPr wrap="square" lIns="0" tIns="0" rIns="0" bIns="0" rtlCol="0"/>
          <a:lstStyle/>
          <a:p/>
        </p:txBody>
      </p:sp>
      <p:sp>
        <p:nvSpPr>
          <p:cNvPr id="26" name="object 27"/>
          <p:cNvSpPr/>
          <p:nvPr/>
        </p:nvSpPr>
        <p:spPr>
          <a:xfrm>
            <a:off x="7755636" y="3452557"/>
            <a:ext cx="413384" cy="350520"/>
          </a:xfrm>
          <a:custGeom>
            <a:avLst/>
            <a:gdLst/>
            <a:ahLst/>
            <a:cxnLst/>
            <a:rect l="l" t="t" r="r" b="b"/>
            <a:pathLst>
              <a:path w="413384" h="350520">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p:txBody>
      </p:sp>
      <p:sp>
        <p:nvSpPr>
          <p:cNvPr id="27" name="object 28"/>
          <p:cNvSpPr/>
          <p:nvPr/>
        </p:nvSpPr>
        <p:spPr>
          <a:xfrm>
            <a:off x="6867144" y="3929570"/>
            <a:ext cx="413384" cy="352425"/>
          </a:xfrm>
          <a:custGeom>
            <a:avLst/>
            <a:gdLst/>
            <a:ahLst/>
            <a:cxnLst/>
            <a:rect l="l" t="t" r="r" b="b"/>
            <a:pathLst>
              <a:path w="413385" h="352425">
                <a:moveTo>
                  <a:pt x="0" y="352044"/>
                </a:moveTo>
                <a:lnTo>
                  <a:pt x="413003" y="352044"/>
                </a:lnTo>
                <a:lnTo>
                  <a:pt x="413003" y="0"/>
                </a:lnTo>
                <a:lnTo>
                  <a:pt x="0" y="0"/>
                </a:lnTo>
                <a:lnTo>
                  <a:pt x="0" y="352044"/>
                </a:lnTo>
                <a:close/>
              </a:path>
            </a:pathLst>
          </a:custGeom>
          <a:solidFill>
            <a:srgbClr val="EF4E37"/>
          </a:solidFill>
        </p:spPr>
        <p:txBody>
          <a:bodyPr wrap="square" lIns="0" tIns="0" rIns="0" bIns="0" rtlCol="0"/>
          <a:lstStyle/>
          <a:p/>
        </p:txBody>
      </p:sp>
      <p:sp>
        <p:nvSpPr>
          <p:cNvPr id="28" name="object 29"/>
          <p:cNvSpPr/>
          <p:nvPr/>
        </p:nvSpPr>
        <p:spPr>
          <a:xfrm>
            <a:off x="7310628" y="3929570"/>
            <a:ext cx="414655" cy="352425"/>
          </a:xfrm>
          <a:custGeom>
            <a:avLst/>
            <a:gdLst/>
            <a:ahLst/>
            <a:cxnLst/>
            <a:rect l="l" t="t" r="r" b="b"/>
            <a:pathLst>
              <a:path w="414654" h="352425">
                <a:moveTo>
                  <a:pt x="0" y="352044"/>
                </a:moveTo>
                <a:lnTo>
                  <a:pt x="414528" y="352044"/>
                </a:lnTo>
                <a:lnTo>
                  <a:pt x="414528" y="0"/>
                </a:lnTo>
                <a:lnTo>
                  <a:pt x="0" y="0"/>
                </a:lnTo>
                <a:lnTo>
                  <a:pt x="0" y="352044"/>
                </a:lnTo>
                <a:close/>
              </a:path>
            </a:pathLst>
          </a:custGeom>
          <a:solidFill>
            <a:srgbClr val="EF4E37"/>
          </a:solidFill>
        </p:spPr>
        <p:txBody>
          <a:bodyPr wrap="square" lIns="0" tIns="0" rIns="0" bIns="0" rtlCol="0"/>
          <a:lstStyle/>
          <a:p/>
        </p:txBody>
      </p:sp>
      <p:sp>
        <p:nvSpPr>
          <p:cNvPr id="29" name="object 30"/>
          <p:cNvSpPr/>
          <p:nvPr/>
        </p:nvSpPr>
        <p:spPr>
          <a:xfrm>
            <a:off x="7755636" y="3929570"/>
            <a:ext cx="413384" cy="352425"/>
          </a:xfrm>
          <a:custGeom>
            <a:avLst/>
            <a:gdLst/>
            <a:ahLst/>
            <a:cxnLst/>
            <a:rect l="l" t="t" r="r" b="b"/>
            <a:pathLst>
              <a:path w="413384" h="352425">
                <a:moveTo>
                  <a:pt x="0" y="352044"/>
                </a:moveTo>
                <a:lnTo>
                  <a:pt x="413003" y="352044"/>
                </a:lnTo>
                <a:lnTo>
                  <a:pt x="413003" y="0"/>
                </a:lnTo>
                <a:lnTo>
                  <a:pt x="0" y="0"/>
                </a:lnTo>
                <a:lnTo>
                  <a:pt x="0" y="352044"/>
                </a:lnTo>
                <a:close/>
              </a:path>
            </a:pathLst>
          </a:custGeom>
          <a:solidFill>
            <a:srgbClr val="EF4E37"/>
          </a:solidFill>
        </p:spPr>
        <p:txBody>
          <a:bodyPr wrap="square" lIns="0" tIns="0" rIns="0" bIns="0" rtlCol="0"/>
          <a:lstStyle/>
          <a:p/>
        </p:txBody>
      </p:sp>
      <p:sp>
        <p:nvSpPr>
          <p:cNvPr id="31" name="object 31"/>
          <p:cNvSpPr/>
          <p:nvPr/>
        </p:nvSpPr>
        <p:spPr>
          <a:xfrm>
            <a:off x="8200644" y="3929570"/>
            <a:ext cx="413384" cy="352425"/>
          </a:xfrm>
          <a:custGeom>
            <a:avLst/>
            <a:gdLst/>
            <a:ahLst/>
            <a:cxnLst/>
            <a:rect l="l" t="t" r="r" b="b"/>
            <a:pathLst>
              <a:path w="413384" h="352425">
                <a:moveTo>
                  <a:pt x="0" y="352044"/>
                </a:moveTo>
                <a:lnTo>
                  <a:pt x="413003" y="352044"/>
                </a:lnTo>
                <a:lnTo>
                  <a:pt x="413003" y="0"/>
                </a:lnTo>
                <a:lnTo>
                  <a:pt x="0" y="0"/>
                </a:lnTo>
                <a:lnTo>
                  <a:pt x="0" y="352044"/>
                </a:lnTo>
                <a:close/>
              </a:path>
            </a:pathLst>
          </a:custGeom>
          <a:solidFill>
            <a:srgbClr val="EF4E37"/>
          </a:solidFill>
        </p:spPr>
        <p:txBody>
          <a:bodyPr wrap="square" lIns="0" tIns="0" rIns="0" bIns="0" rtlCol="0"/>
          <a:lstStyle/>
          <a:p/>
        </p:txBody>
      </p:sp>
      <p:sp>
        <p:nvSpPr>
          <p:cNvPr id="32" name="object 32"/>
          <p:cNvSpPr/>
          <p:nvPr/>
        </p:nvSpPr>
        <p:spPr>
          <a:xfrm>
            <a:off x="6867144" y="4312093"/>
            <a:ext cx="413384" cy="35052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EF4E37"/>
          </a:solidFill>
        </p:spPr>
        <p:txBody>
          <a:bodyPr wrap="square" lIns="0" tIns="0" rIns="0" bIns="0" rtlCol="0"/>
          <a:lstStyle/>
          <a:p/>
        </p:txBody>
      </p:sp>
      <p:sp>
        <p:nvSpPr>
          <p:cNvPr id="33" name="object 33"/>
          <p:cNvSpPr/>
          <p:nvPr/>
        </p:nvSpPr>
        <p:spPr>
          <a:xfrm>
            <a:off x="7307580" y="4312093"/>
            <a:ext cx="414655" cy="350520"/>
          </a:xfrm>
          <a:custGeom>
            <a:avLst/>
            <a:gdLst/>
            <a:ahLst/>
            <a:cxnLst/>
            <a:rect l="l" t="t" r="r" b="b"/>
            <a:pathLst>
              <a:path w="414654" h="350520">
                <a:moveTo>
                  <a:pt x="0" y="350519"/>
                </a:moveTo>
                <a:lnTo>
                  <a:pt x="414528" y="350519"/>
                </a:lnTo>
                <a:lnTo>
                  <a:pt x="414528" y="0"/>
                </a:lnTo>
                <a:lnTo>
                  <a:pt x="0" y="0"/>
                </a:lnTo>
                <a:lnTo>
                  <a:pt x="0" y="350519"/>
                </a:lnTo>
                <a:close/>
              </a:path>
            </a:pathLst>
          </a:custGeom>
          <a:solidFill>
            <a:srgbClr val="EF4E37"/>
          </a:solidFill>
        </p:spPr>
        <p:txBody>
          <a:bodyPr wrap="square" lIns="0" tIns="0" rIns="0" bIns="0" rtlCol="0"/>
          <a:lstStyle/>
          <a:p/>
        </p:txBody>
      </p:sp>
      <p:sp>
        <p:nvSpPr>
          <p:cNvPr id="34" name="object 34"/>
          <p:cNvSpPr/>
          <p:nvPr/>
        </p:nvSpPr>
        <p:spPr>
          <a:xfrm>
            <a:off x="7755636" y="4312093"/>
            <a:ext cx="413384" cy="350520"/>
          </a:xfrm>
          <a:custGeom>
            <a:avLst/>
            <a:gdLst/>
            <a:ahLst/>
            <a:cxnLst/>
            <a:rect l="l" t="t" r="r" b="b"/>
            <a:pathLst>
              <a:path w="413384" h="350520">
                <a:moveTo>
                  <a:pt x="0" y="350519"/>
                </a:moveTo>
                <a:lnTo>
                  <a:pt x="413003" y="350519"/>
                </a:lnTo>
                <a:lnTo>
                  <a:pt x="413003" y="0"/>
                </a:lnTo>
                <a:lnTo>
                  <a:pt x="0" y="0"/>
                </a:lnTo>
                <a:lnTo>
                  <a:pt x="0" y="350519"/>
                </a:lnTo>
                <a:close/>
              </a:path>
            </a:pathLst>
          </a:custGeom>
          <a:solidFill>
            <a:srgbClr val="EF4E37"/>
          </a:solidFill>
        </p:spPr>
        <p:txBody>
          <a:bodyPr wrap="square" lIns="0" tIns="0" rIns="0" bIns="0" rtlCol="0"/>
          <a:lstStyle/>
          <a:p/>
        </p:txBody>
      </p:sp>
      <p:sp>
        <p:nvSpPr>
          <p:cNvPr id="35" name="object 35"/>
          <p:cNvSpPr/>
          <p:nvPr/>
        </p:nvSpPr>
        <p:spPr>
          <a:xfrm>
            <a:off x="8200644" y="4312093"/>
            <a:ext cx="413384" cy="350520"/>
          </a:xfrm>
          <a:custGeom>
            <a:avLst/>
            <a:gdLst/>
            <a:ahLst/>
            <a:cxnLst/>
            <a:rect l="l" t="t" r="r" b="b"/>
            <a:pathLst>
              <a:path w="413384" h="350520">
                <a:moveTo>
                  <a:pt x="0" y="350519"/>
                </a:moveTo>
                <a:lnTo>
                  <a:pt x="413003" y="350519"/>
                </a:lnTo>
                <a:lnTo>
                  <a:pt x="413003" y="0"/>
                </a:lnTo>
                <a:lnTo>
                  <a:pt x="0" y="0"/>
                </a:lnTo>
                <a:lnTo>
                  <a:pt x="0" y="350519"/>
                </a:lnTo>
                <a:close/>
              </a:path>
            </a:pathLst>
          </a:custGeom>
          <a:solidFill>
            <a:srgbClr val="EF4E37"/>
          </a:solidFill>
        </p:spPr>
        <p:txBody>
          <a:bodyPr wrap="square" lIns="0" tIns="0" rIns="0" bIns="0" rtlCol="0"/>
          <a:lstStyle/>
          <a:p/>
        </p:txBody>
      </p:sp>
      <p:sp>
        <p:nvSpPr>
          <p:cNvPr id="36" name="object 36"/>
          <p:cNvSpPr/>
          <p:nvPr/>
        </p:nvSpPr>
        <p:spPr>
          <a:xfrm>
            <a:off x="6867144" y="4807393"/>
            <a:ext cx="413384" cy="35052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p:txBody>
      </p:sp>
      <p:sp>
        <p:nvSpPr>
          <p:cNvPr id="37" name="object 37"/>
          <p:cNvSpPr/>
          <p:nvPr/>
        </p:nvSpPr>
        <p:spPr>
          <a:xfrm>
            <a:off x="7310628" y="4807393"/>
            <a:ext cx="414655" cy="350520"/>
          </a:xfrm>
          <a:custGeom>
            <a:avLst/>
            <a:gdLst/>
            <a:ahLst/>
            <a:cxnLst/>
            <a:rect l="l" t="t" r="r" b="b"/>
            <a:pathLst>
              <a:path w="414654" h="350520">
                <a:moveTo>
                  <a:pt x="0" y="350519"/>
                </a:moveTo>
                <a:lnTo>
                  <a:pt x="414528" y="350519"/>
                </a:lnTo>
                <a:lnTo>
                  <a:pt x="414528" y="0"/>
                </a:lnTo>
                <a:lnTo>
                  <a:pt x="0" y="0"/>
                </a:lnTo>
                <a:lnTo>
                  <a:pt x="0" y="350519"/>
                </a:lnTo>
                <a:close/>
              </a:path>
            </a:pathLst>
          </a:custGeom>
          <a:solidFill>
            <a:srgbClr val="8BC53D"/>
          </a:solidFill>
        </p:spPr>
        <p:txBody>
          <a:bodyPr wrap="square" lIns="0" tIns="0" rIns="0" bIns="0" rtlCol="0"/>
          <a:lstStyle/>
          <a:p/>
        </p:txBody>
      </p:sp>
      <p:sp>
        <p:nvSpPr>
          <p:cNvPr id="38" name="object 38"/>
          <p:cNvSpPr/>
          <p:nvPr/>
        </p:nvSpPr>
        <p:spPr>
          <a:xfrm>
            <a:off x="7755636" y="4807393"/>
            <a:ext cx="413384" cy="350520"/>
          </a:xfrm>
          <a:custGeom>
            <a:avLst/>
            <a:gdLst/>
            <a:ahLst/>
            <a:cxnLst/>
            <a:rect l="l" t="t" r="r" b="b"/>
            <a:pathLst>
              <a:path w="413384"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p:txBody>
      </p:sp>
      <p:sp>
        <p:nvSpPr>
          <p:cNvPr id="39" name="object 39"/>
          <p:cNvSpPr/>
          <p:nvPr/>
        </p:nvSpPr>
        <p:spPr>
          <a:xfrm>
            <a:off x="6867144" y="5189918"/>
            <a:ext cx="413384" cy="35052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p:txBody>
      </p:sp>
      <p:sp>
        <p:nvSpPr>
          <p:cNvPr id="40" name="object 40"/>
          <p:cNvSpPr/>
          <p:nvPr/>
        </p:nvSpPr>
        <p:spPr>
          <a:xfrm>
            <a:off x="7307580" y="5189918"/>
            <a:ext cx="414655" cy="350520"/>
          </a:xfrm>
          <a:custGeom>
            <a:avLst/>
            <a:gdLst/>
            <a:ahLst/>
            <a:cxnLst/>
            <a:rect l="l" t="t" r="r" b="b"/>
            <a:pathLst>
              <a:path w="414654" h="350520">
                <a:moveTo>
                  <a:pt x="0" y="350519"/>
                </a:moveTo>
                <a:lnTo>
                  <a:pt x="414528" y="350519"/>
                </a:lnTo>
                <a:lnTo>
                  <a:pt x="414528" y="0"/>
                </a:lnTo>
                <a:lnTo>
                  <a:pt x="0" y="0"/>
                </a:lnTo>
                <a:lnTo>
                  <a:pt x="0" y="350519"/>
                </a:lnTo>
                <a:close/>
              </a:path>
            </a:pathLst>
          </a:custGeom>
          <a:solidFill>
            <a:srgbClr val="8BC53D"/>
          </a:solidFill>
        </p:spPr>
        <p:txBody>
          <a:bodyPr wrap="square" lIns="0" tIns="0" rIns="0" bIns="0" rtlCol="0"/>
          <a:lstStyle/>
          <a:p/>
        </p:txBody>
      </p:sp>
      <p:sp>
        <p:nvSpPr>
          <p:cNvPr id="41" name="object 41"/>
          <p:cNvSpPr/>
          <p:nvPr/>
        </p:nvSpPr>
        <p:spPr>
          <a:xfrm>
            <a:off x="7755636" y="5189918"/>
            <a:ext cx="413384" cy="350520"/>
          </a:xfrm>
          <a:custGeom>
            <a:avLst/>
            <a:gdLst/>
            <a:ahLst/>
            <a:cxnLst/>
            <a:rect l="l" t="t" r="r" b="b"/>
            <a:pathLst>
              <a:path w="413384"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p:txBody>
      </p:sp>
      <p:sp>
        <p:nvSpPr>
          <p:cNvPr id="42" name="object 42"/>
          <p:cNvSpPr/>
          <p:nvPr/>
        </p:nvSpPr>
        <p:spPr>
          <a:xfrm>
            <a:off x="8200644" y="5189918"/>
            <a:ext cx="413384" cy="350520"/>
          </a:xfrm>
          <a:custGeom>
            <a:avLst/>
            <a:gdLst/>
            <a:ahLst/>
            <a:cxnLst/>
            <a:rect l="l" t="t" r="r" b="b"/>
            <a:pathLst>
              <a:path w="413384"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p:txBody>
      </p:sp>
    </p:spTree>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mtClean="0"/>
              <a:t>Yes</a:t>
            </a:r>
            <a:endParaRPr lang="en-US" smtClean="0"/>
          </a:p>
          <a:p>
            <a:endParaRPr lang="en-US" smtClean="0"/>
          </a:p>
          <a:p>
            <a:r>
              <a:rPr lang="en-US" smtClean="0"/>
              <a:t>No</a:t>
            </a:r>
            <a:endParaRPr lang="en-US" smtClean="0"/>
          </a:p>
          <a:p>
            <a:endParaRPr lang="en-US" smtClean="0"/>
          </a:p>
          <a:p>
            <a:r>
              <a:rPr lang="en-US" smtClean="0"/>
              <a:t>Not required</a:t>
            </a:r>
            <a:endParaRPr lang="en-US" smtClean="0"/>
          </a:p>
          <a:p>
            <a:endParaRPr lang="en-US" smtClean="0"/>
          </a:p>
          <a:p>
            <a:r>
              <a:rPr lang="en-US" smtClean="0"/>
              <a:t>Need basis</a:t>
            </a:r>
            <a:endParaRPr lang="en-US" smtClean="0"/>
          </a:p>
          <a:p>
            <a:endParaRPr lang="en-US" smtClean="0"/>
          </a:p>
          <a:p>
            <a:endParaRPr lang="en-US" dirty="0"/>
          </a:p>
        </p:txBody>
      </p:sp>
      <p:sp>
        <p:nvSpPr>
          <p:cNvPr id="3" name="Content Placeholder 2"/>
          <p:cNvSpPr>
            <a:spLocks noGrp="1"/>
          </p:cNvSpPr>
          <p:nvPr>
            <p:ph sz="half" idx="13"/>
          </p:nvPr>
        </p:nvSpPr>
        <p:spPr/>
        <p:txBody>
          <a:bodyPr/>
          <a:lstStyle/>
          <a:p>
            <a:r>
              <a:rPr lang="en-US" smtClean="0"/>
              <a:t>Product Owner has to mandatorily participate in Daily Scrum Meeting.</a:t>
            </a:r>
            <a:endParaRPr lang="en-US" smtClean="0"/>
          </a:p>
          <a:p>
            <a:endParaRPr lang="en-US" dirty="0"/>
          </a:p>
        </p:txBody>
      </p:sp>
      <p:sp>
        <p:nvSpPr>
          <p:cNvPr id="6" name="Title 5"/>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Feasibility study is used to determine if the project should get the go-head.</a:t>
            </a:r>
            <a:endParaRPr lang="en-US" dirty="0"/>
          </a:p>
          <a:p>
            <a:endParaRPr lang="en-IN" dirty="0" smtClean="0"/>
          </a:p>
          <a:p>
            <a:r>
              <a:rPr lang="en-US" dirty="0"/>
              <a:t>If the project is to proceed, the feasibility study will produce a project plan and budget estimates for the future stages of development.</a:t>
            </a:r>
            <a:endParaRPr lang="en-US" dirty="0"/>
          </a:p>
          <a:p>
            <a:endParaRPr lang="en-IN" dirty="0" smtClean="0"/>
          </a:p>
          <a:p>
            <a:r>
              <a:rPr lang="en-US" dirty="0"/>
              <a:t>In this phase, the development team visits the customer and studies their system.</a:t>
            </a:r>
            <a:endParaRPr lang="en-US" dirty="0"/>
          </a:p>
          <a:p>
            <a:endParaRPr lang="en-IN" dirty="0"/>
          </a:p>
        </p:txBody>
      </p:sp>
      <p:sp>
        <p:nvSpPr>
          <p:cNvPr id="3" name="Title 2"/>
          <p:cNvSpPr>
            <a:spLocks noGrp="1"/>
          </p:cNvSpPr>
          <p:nvPr>
            <p:ph type="title"/>
          </p:nvPr>
        </p:nvSpPr>
        <p:spPr/>
        <p:txBody>
          <a:bodyPr/>
          <a:lstStyle/>
          <a:p>
            <a:r>
              <a:rPr lang="en-IN" dirty="0" smtClean="0"/>
              <a:t>Feasibility Study</a:t>
            </a:r>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mtClean="0"/>
              <a:t>Scrum Master</a:t>
            </a:r>
            <a:endParaRPr lang="en-US" smtClean="0"/>
          </a:p>
          <a:p>
            <a:endParaRPr lang="en-US" smtClean="0"/>
          </a:p>
          <a:p>
            <a:r>
              <a:rPr lang="en-US" smtClean="0"/>
              <a:t>Scrum Team</a:t>
            </a:r>
            <a:endParaRPr lang="en-US" smtClean="0"/>
          </a:p>
          <a:p>
            <a:endParaRPr lang="en-US" smtClean="0"/>
          </a:p>
          <a:p>
            <a:r>
              <a:rPr lang="en-US" smtClean="0"/>
              <a:t>Scrum Product Owner</a:t>
            </a:r>
            <a:endParaRPr lang="en-US" smtClean="0"/>
          </a:p>
          <a:p>
            <a:endParaRPr lang="en-US" smtClean="0"/>
          </a:p>
          <a:p>
            <a:r>
              <a:rPr lang="en-US" smtClean="0"/>
              <a:t>Any of the above</a:t>
            </a:r>
            <a:endParaRPr lang="en-US" smtClean="0"/>
          </a:p>
          <a:p>
            <a:endParaRPr lang="en-US" dirty="0"/>
          </a:p>
        </p:txBody>
      </p:sp>
      <p:sp>
        <p:nvSpPr>
          <p:cNvPr id="3" name="Content Placeholder 2"/>
          <p:cNvSpPr>
            <a:spLocks noGrp="1"/>
          </p:cNvSpPr>
          <p:nvPr>
            <p:ph sz="half" idx="13"/>
          </p:nvPr>
        </p:nvSpPr>
        <p:spPr/>
        <p:txBody>
          <a:bodyPr/>
          <a:lstStyle/>
          <a:p>
            <a:pPr marL="0" indent="0">
              <a:buNone/>
            </a:pPr>
            <a:r>
              <a:rPr lang="en-US" dirty="0" smtClean="0"/>
              <a:t>2. Sprint backlog is updated by:</a:t>
            </a:r>
            <a:endParaRPr lang="en-US" dirty="0" smtClean="0"/>
          </a:p>
          <a:p>
            <a:endParaRPr lang="en-US" dirty="0"/>
          </a:p>
        </p:txBody>
      </p:sp>
      <p:sp>
        <p:nvSpPr>
          <p:cNvPr id="6" name="Title 5"/>
          <p:cNvSpPr>
            <a:spLocks noGrp="1"/>
          </p:cNvSpPr>
          <p:nvPr>
            <p:ph type="title"/>
          </p:nvPr>
        </p:nvSpPr>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Sprint Review and Retrospective</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 Review</a:t>
            </a:r>
            <a:br>
              <a:rPr lang="en-US" smtClean="0"/>
            </a:br>
            <a:endParaRPr lang="en-US" dirty="0"/>
          </a:p>
        </p:txBody>
      </p:sp>
      <p:sp>
        <p:nvSpPr>
          <p:cNvPr id="6" name="object 7"/>
          <p:cNvSpPr/>
          <p:nvPr/>
        </p:nvSpPr>
        <p:spPr>
          <a:xfrm>
            <a:off x="1905000" y="1242060"/>
            <a:ext cx="8686800" cy="5074603"/>
          </a:xfrm>
          <a:prstGeom prst="rect">
            <a:avLst/>
          </a:prstGeom>
          <a:solidFill>
            <a:schemeClr val="bg1"/>
          </a:solidFill>
        </p:spPr>
        <p:txBody>
          <a:bodyPr wrap="square" lIns="0" tIns="0" rIns="0" bIns="0" rtlCol="0"/>
          <a:lstStyle/>
          <a:p/>
        </p:txBody>
      </p:sp>
      <p:sp>
        <p:nvSpPr>
          <p:cNvPr id="7" name="object 8"/>
          <p:cNvSpPr txBox="1"/>
          <p:nvPr/>
        </p:nvSpPr>
        <p:spPr>
          <a:xfrm>
            <a:off x="2209800" y="1611871"/>
            <a:ext cx="8077200" cy="3913892"/>
          </a:xfrm>
          <a:prstGeom prst="rect">
            <a:avLst/>
          </a:prstGeom>
        </p:spPr>
        <p:txBody>
          <a:bodyPr vert="horz" wrap="square" lIns="0" tIns="0" rIns="0" bIns="0" rtlCol="0">
            <a:spAutoFit/>
          </a:bodyPr>
          <a:lstStyle/>
          <a:p>
            <a:pPr marL="186055" indent="-173355">
              <a:buSzPct val="91000"/>
              <a:buFont typeface="Wingdings" panose="05000000000000000000"/>
              <a:buChar char=""/>
              <a:tabLst>
                <a:tab pos="186690" algn="l"/>
              </a:tabLst>
            </a:pPr>
            <a:r>
              <a:rPr sz="1600" spc="-5" dirty="0">
                <a:latin typeface="Calibri"/>
                <a:cs typeface="Calibri"/>
              </a:rPr>
              <a:t>The </a:t>
            </a:r>
            <a:r>
              <a:rPr sz="1600" spc="-10" dirty="0">
                <a:latin typeface="Calibri"/>
                <a:cs typeface="Calibri"/>
              </a:rPr>
              <a:t>purpose </a:t>
            </a:r>
            <a:r>
              <a:rPr sz="1600" spc="-5" dirty="0">
                <a:latin typeface="Calibri"/>
                <a:cs typeface="Calibri"/>
              </a:rPr>
              <a:t>of the Sprint Review</a:t>
            </a:r>
            <a:r>
              <a:rPr sz="1600" spc="30" dirty="0">
                <a:latin typeface="Calibri"/>
                <a:cs typeface="Calibri"/>
              </a:rPr>
              <a:t> </a:t>
            </a:r>
            <a:r>
              <a:rPr sz="1600" spc="-5" dirty="0">
                <a:latin typeface="Calibri"/>
                <a:cs typeface="Calibri"/>
              </a:rPr>
              <a:t>is:</a:t>
            </a:r>
            <a:endParaRPr sz="1600" dirty="0">
              <a:latin typeface="Calibri"/>
              <a:cs typeface="Calibri"/>
            </a:endParaRPr>
          </a:p>
          <a:p>
            <a:pPr marL="523240" lvl="1" indent="-165100">
              <a:spcBef>
                <a:spcPts val="105"/>
              </a:spcBef>
              <a:buSzPct val="88000"/>
              <a:buFont typeface="Arial" panose="020B0704020202020204"/>
              <a:buChar char="•"/>
              <a:tabLst>
                <a:tab pos="523240" algn="l"/>
              </a:tabLst>
            </a:pPr>
            <a:r>
              <a:rPr sz="1600" spc="-10" dirty="0">
                <a:latin typeface="Calibri"/>
                <a:cs typeface="Calibri"/>
              </a:rPr>
              <a:t>Demo </a:t>
            </a:r>
            <a:r>
              <a:rPr sz="1600" spc="-5" dirty="0">
                <a:latin typeface="Calibri"/>
                <a:cs typeface="Calibri"/>
              </a:rPr>
              <a:t>what the team </a:t>
            </a:r>
            <a:r>
              <a:rPr sz="1600" spc="-10" dirty="0">
                <a:latin typeface="Calibri"/>
                <a:cs typeface="Calibri"/>
              </a:rPr>
              <a:t>has</a:t>
            </a:r>
            <a:r>
              <a:rPr sz="1600" spc="20" dirty="0">
                <a:latin typeface="Calibri"/>
                <a:cs typeface="Calibri"/>
              </a:rPr>
              <a:t> </a:t>
            </a:r>
            <a:r>
              <a:rPr sz="1600" spc="-5" dirty="0">
                <a:latin typeface="Calibri"/>
                <a:cs typeface="Calibri"/>
              </a:rPr>
              <a:t>built</a:t>
            </a:r>
            <a:endParaRPr sz="1600" dirty="0">
              <a:latin typeface="Calibri"/>
              <a:cs typeface="Calibri"/>
            </a:endParaRPr>
          </a:p>
          <a:p>
            <a:pPr marL="523240" marR="5080" lvl="1" indent="-165100">
              <a:lnSpc>
                <a:spcPts val="1730"/>
              </a:lnSpc>
              <a:spcBef>
                <a:spcPts val="620"/>
              </a:spcBef>
              <a:buSzPct val="88000"/>
              <a:buFont typeface="Arial" panose="020B0704020202020204"/>
              <a:buChar char="•"/>
              <a:tabLst>
                <a:tab pos="523240" algn="l"/>
              </a:tabLst>
            </a:pPr>
            <a:r>
              <a:rPr sz="1600" spc="-5" dirty="0">
                <a:latin typeface="Calibri"/>
                <a:cs typeface="Calibri"/>
              </a:rPr>
              <a:t>Generate feedback which the </a:t>
            </a:r>
            <a:r>
              <a:rPr sz="1600" spc="-10" dirty="0">
                <a:latin typeface="Calibri"/>
                <a:cs typeface="Calibri"/>
              </a:rPr>
              <a:t>Product Owner </a:t>
            </a:r>
            <a:r>
              <a:rPr sz="1600" spc="-5" dirty="0">
                <a:latin typeface="Calibri"/>
                <a:cs typeface="Calibri"/>
              </a:rPr>
              <a:t>can incorporate in the Product  Backlog</a:t>
            </a:r>
            <a:endParaRPr sz="1600" dirty="0">
              <a:latin typeface="Calibri"/>
              <a:cs typeface="Calibri"/>
            </a:endParaRPr>
          </a:p>
          <a:p>
            <a:pPr lvl="1">
              <a:lnSpc>
                <a:spcPct val="100000"/>
              </a:lnSpc>
              <a:buFont typeface="Arial" panose="020B0704020202020204"/>
              <a:buChar char="•"/>
            </a:pPr>
            <a:endParaRPr sz="1600" dirty="0">
              <a:latin typeface="Times New Roman" panose="02020803070505020304"/>
              <a:cs typeface="Times New Roman" panose="02020803070505020304"/>
            </a:endParaRPr>
          </a:p>
          <a:p>
            <a:pPr lvl="1">
              <a:spcBef>
                <a:spcPts val="25"/>
              </a:spcBef>
              <a:buFont typeface="Arial" panose="020B0704020202020204"/>
              <a:buChar char="•"/>
            </a:pPr>
            <a:endParaRPr sz="1500" dirty="0">
              <a:latin typeface="Times New Roman" panose="02020803070505020304"/>
              <a:cs typeface="Times New Roman" panose="02020803070505020304"/>
            </a:endParaRPr>
          </a:p>
          <a:p>
            <a:pPr marL="186055" marR="26670" indent="-173355">
              <a:lnSpc>
                <a:spcPts val="1730"/>
              </a:lnSpc>
              <a:buSzPct val="88000"/>
              <a:buFont typeface="Wingdings" panose="05000000000000000000"/>
              <a:buChar char=""/>
              <a:tabLst>
                <a:tab pos="186690" algn="l"/>
              </a:tabLst>
            </a:pPr>
            <a:r>
              <a:rPr sz="1600" spc="-5" dirty="0">
                <a:latin typeface="Calibri"/>
                <a:cs typeface="Calibri"/>
              </a:rPr>
              <a:t>Attended by </a:t>
            </a:r>
            <a:r>
              <a:rPr sz="1600" spc="-10" dirty="0">
                <a:latin typeface="Calibri"/>
                <a:cs typeface="Calibri"/>
              </a:rPr>
              <a:t>Team, </a:t>
            </a:r>
            <a:r>
              <a:rPr sz="1600" spc="-5" dirty="0">
                <a:latin typeface="Calibri"/>
                <a:cs typeface="Calibri"/>
              </a:rPr>
              <a:t>Product </a:t>
            </a:r>
            <a:r>
              <a:rPr sz="1600" spc="-10" dirty="0">
                <a:latin typeface="Calibri"/>
                <a:cs typeface="Calibri"/>
              </a:rPr>
              <a:t>Owner, ScrumMaster, </a:t>
            </a:r>
            <a:r>
              <a:rPr sz="1600" spc="-5" dirty="0">
                <a:latin typeface="Calibri"/>
                <a:cs typeface="Calibri"/>
              </a:rPr>
              <a:t>functional managers, and any  other</a:t>
            </a:r>
            <a:r>
              <a:rPr sz="1600" spc="-75" dirty="0">
                <a:latin typeface="Calibri"/>
                <a:cs typeface="Calibri"/>
              </a:rPr>
              <a:t> </a:t>
            </a:r>
            <a:r>
              <a:rPr sz="1600" spc="-5" dirty="0">
                <a:latin typeface="Calibri"/>
                <a:cs typeface="Calibri"/>
              </a:rPr>
              <a:t>stakeholders</a:t>
            </a:r>
            <a:endParaRPr sz="1600" dirty="0">
              <a:latin typeface="Calibri"/>
              <a:cs typeface="Calibri"/>
            </a:endParaRPr>
          </a:p>
          <a:p>
            <a:pPr>
              <a:lnSpc>
                <a:spcPct val="100000"/>
              </a:lnSpc>
              <a:buFont typeface="Wingdings" panose="05000000000000000000"/>
              <a:buChar char=""/>
            </a:pPr>
            <a:endParaRPr sz="1600" dirty="0">
              <a:latin typeface="Times New Roman" panose="02020803070505020304"/>
              <a:cs typeface="Times New Roman" panose="02020803070505020304"/>
            </a:endParaRPr>
          </a:p>
          <a:p>
            <a:pPr>
              <a:spcBef>
                <a:spcPts val="35"/>
              </a:spcBef>
              <a:buFont typeface="Wingdings" panose="05000000000000000000"/>
              <a:buChar char=""/>
            </a:pPr>
            <a:endParaRPr sz="1350" dirty="0">
              <a:latin typeface="Times New Roman" panose="02020803070505020304"/>
              <a:cs typeface="Times New Roman" panose="02020803070505020304"/>
            </a:endParaRPr>
          </a:p>
          <a:p>
            <a:pPr marL="186055" indent="-173355">
              <a:lnSpc>
                <a:spcPts val="1825"/>
              </a:lnSpc>
              <a:buSzPct val="91000"/>
              <a:buFont typeface="Wingdings" panose="05000000000000000000"/>
              <a:buChar char=""/>
              <a:tabLst>
                <a:tab pos="186690" algn="l"/>
              </a:tabLst>
            </a:pPr>
            <a:r>
              <a:rPr sz="1600" spc="-5" dirty="0">
                <a:latin typeface="Calibri"/>
                <a:cs typeface="Calibri"/>
              </a:rPr>
              <a:t>A demo of what’s been built and not a presentation about what’s been</a:t>
            </a:r>
            <a:r>
              <a:rPr sz="1600" spc="160" dirty="0">
                <a:latin typeface="Calibri"/>
                <a:cs typeface="Calibri"/>
              </a:rPr>
              <a:t> </a:t>
            </a:r>
            <a:r>
              <a:rPr sz="1600" dirty="0">
                <a:latin typeface="Calibri"/>
                <a:cs typeface="Calibri"/>
              </a:rPr>
              <a:t>built:</a:t>
            </a:r>
            <a:endParaRPr sz="1600" dirty="0">
              <a:latin typeface="Calibri"/>
              <a:cs typeface="Calibri"/>
            </a:endParaRPr>
          </a:p>
          <a:p>
            <a:pPr marL="523240" lvl="1" indent="-165100">
              <a:lnSpc>
                <a:spcPts val="1825"/>
              </a:lnSpc>
              <a:buSzPct val="88000"/>
              <a:buFont typeface="Arial" panose="020B0704020202020204"/>
              <a:buChar char="•"/>
              <a:tabLst>
                <a:tab pos="523240" algn="l"/>
              </a:tabLst>
            </a:pPr>
            <a:r>
              <a:rPr sz="1600" spc="-5" dirty="0">
                <a:latin typeface="Calibri"/>
                <a:cs typeface="Calibri"/>
              </a:rPr>
              <a:t>No Power Points</a:t>
            </a:r>
            <a:r>
              <a:rPr sz="1600" spc="-20" dirty="0">
                <a:latin typeface="Calibri"/>
                <a:cs typeface="Calibri"/>
              </a:rPr>
              <a:t> </a:t>
            </a:r>
            <a:r>
              <a:rPr sz="1600" spc="-5" dirty="0">
                <a:latin typeface="Calibri"/>
                <a:cs typeface="Calibri"/>
              </a:rPr>
              <a:t>allowed!</a:t>
            </a:r>
            <a:endParaRPr sz="1600" dirty="0">
              <a:latin typeface="Calibri"/>
              <a:cs typeface="Calibri"/>
            </a:endParaRPr>
          </a:p>
          <a:p>
            <a:pPr lvl="1">
              <a:spcBef>
                <a:spcPts val="25"/>
              </a:spcBef>
              <a:buFont typeface="Arial" panose="020B0704020202020204"/>
              <a:buChar char="•"/>
            </a:pPr>
            <a:endParaRPr sz="2150" dirty="0">
              <a:latin typeface="Times New Roman" panose="02020803070505020304"/>
              <a:cs typeface="Times New Roman" panose="02020803070505020304"/>
            </a:endParaRPr>
          </a:p>
          <a:p>
            <a:pPr marL="186055" indent="-173355">
              <a:buSzPct val="88000"/>
              <a:buFont typeface="Wingdings" panose="05000000000000000000"/>
              <a:buChar char=""/>
              <a:tabLst>
                <a:tab pos="186690" algn="l"/>
              </a:tabLst>
            </a:pPr>
            <a:r>
              <a:rPr sz="1600" spc="-5" dirty="0">
                <a:latin typeface="Calibri"/>
                <a:cs typeface="Calibri"/>
              </a:rPr>
              <a:t>Usually lasts 1-2</a:t>
            </a:r>
            <a:r>
              <a:rPr sz="1600" spc="-55" dirty="0">
                <a:latin typeface="Calibri"/>
                <a:cs typeface="Calibri"/>
              </a:rPr>
              <a:t> </a:t>
            </a:r>
            <a:r>
              <a:rPr sz="1600" spc="-10" dirty="0">
                <a:latin typeface="Calibri"/>
                <a:cs typeface="Calibri"/>
              </a:rPr>
              <a:t>hours</a:t>
            </a:r>
            <a:endParaRPr sz="1600" dirty="0">
              <a:latin typeface="Calibri"/>
              <a:cs typeface="Calibri"/>
            </a:endParaRPr>
          </a:p>
          <a:p>
            <a:pPr>
              <a:lnSpc>
                <a:spcPct val="100000"/>
              </a:lnSpc>
              <a:buFont typeface="Wingdings" panose="05000000000000000000"/>
              <a:buChar char=""/>
            </a:pPr>
            <a:endParaRPr sz="1600" dirty="0">
              <a:latin typeface="Times New Roman" panose="02020803070505020304"/>
              <a:cs typeface="Times New Roman" panose="02020803070505020304"/>
            </a:endParaRPr>
          </a:p>
          <a:p>
            <a:pPr>
              <a:spcBef>
                <a:spcPts val="10"/>
              </a:spcBef>
              <a:buFont typeface="Wingdings" panose="05000000000000000000"/>
              <a:buChar char=""/>
            </a:pPr>
            <a:endParaRPr sz="1400" dirty="0">
              <a:latin typeface="Times New Roman" panose="02020803070505020304"/>
              <a:cs typeface="Times New Roman" panose="02020803070505020304"/>
            </a:endParaRPr>
          </a:p>
          <a:p>
            <a:pPr marL="186055" indent="-173355">
              <a:buSzPct val="88000"/>
              <a:buFont typeface="Wingdings" panose="05000000000000000000"/>
              <a:buChar char=""/>
              <a:tabLst>
                <a:tab pos="186690" algn="l"/>
              </a:tabLst>
            </a:pPr>
            <a:r>
              <a:rPr sz="1600" spc="-5" dirty="0">
                <a:latin typeface="Calibri"/>
                <a:cs typeface="Calibri"/>
              </a:rPr>
              <a:t>Followed by Sprint</a:t>
            </a:r>
            <a:r>
              <a:rPr sz="1600" spc="-50" dirty="0">
                <a:latin typeface="Calibri"/>
                <a:cs typeface="Calibri"/>
              </a:rPr>
              <a:t> </a:t>
            </a:r>
            <a:r>
              <a:rPr sz="1600" spc="-5" dirty="0">
                <a:latin typeface="Calibri"/>
                <a:cs typeface="Calibri"/>
              </a:rPr>
              <a:t>Retrospective</a:t>
            </a:r>
            <a:endParaRPr sz="1600" dirty="0">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 Retrospective</a:t>
            </a:r>
            <a:br>
              <a:rPr lang="en-US" smtClean="0"/>
            </a:br>
            <a:endParaRPr lang="en-US" dirty="0"/>
          </a:p>
        </p:txBody>
      </p:sp>
      <p:sp>
        <p:nvSpPr>
          <p:cNvPr id="6" name="object 10"/>
          <p:cNvSpPr txBox="1"/>
          <p:nvPr/>
        </p:nvSpPr>
        <p:spPr>
          <a:xfrm>
            <a:off x="1828800" y="1732662"/>
            <a:ext cx="1701164" cy="619171"/>
          </a:xfrm>
          <a:prstGeom prst="rect">
            <a:avLst/>
          </a:prstGeom>
          <a:solidFill>
            <a:schemeClr val="tx2">
              <a:lumMod val="60000"/>
              <a:lumOff val="40000"/>
            </a:schemeClr>
          </a:solidFill>
        </p:spPr>
        <p:txBody>
          <a:bodyPr vert="horz" wrap="square" lIns="0" tIns="3583" rIns="0" bIns="0" rtlCol="0">
            <a:spAutoFit/>
          </a:bodyPr>
          <a:lstStyle/>
          <a:p>
            <a:pPr>
              <a:spcBef>
                <a:spcPts val="30"/>
              </a:spcBef>
            </a:pPr>
            <a:endParaRPr sz="2200">
              <a:latin typeface="Times New Roman" panose="02020803070505020304"/>
              <a:cs typeface="Times New Roman" panose="02020803070505020304"/>
            </a:endParaRPr>
          </a:p>
          <a:p>
            <a:pPr marL="342265"/>
            <a:r>
              <a:rPr b="1" spc="-5" dirty="0">
                <a:solidFill>
                  <a:srgbClr val="FFFFFF"/>
                </a:solidFill>
                <a:latin typeface="Calibri"/>
                <a:cs typeface="Calibri"/>
              </a:rPr>
              <a:t>What </a:t>
            </a:r>
            <a:r>
              <a:rPr b="1" dirty="0">
                <a:solidFill>
                  <a:srgbClr val="FFFFFF"/>
                </a:solidFill>
                <a:latin typeface="Calibri"/>
                <a:cs typeface="Calibri"/>
              </a:rPr>
              <a:t>is</a:t>
            </a:r>
            <a:r>
              <a:rPr b="1" spc="-100" dirty="0">
                <a:solidFill>
                  <a:srgbClr val="FFFFFF"/>
                </a:solidFill>
                <a:latin typeface="Calibri"/>
                <a:cs typeface="Calibri"/>
              </a:rPr>
              <a:t> </a:t>
            </a:r>
            <a:r>
              <a:rPr b="1" dirty="0">
                <a:solidFill>
                  <a:srgbClr val="FFFFFF"/>
                </a:solidFill>
                <a:latin typeface="Calibri"/>
                <a:cs typeface="Calibri"/>
              </a:rPr>
              <a:t>it?</a:t>
            </a:r>
            <a:endParaRPr>
              <a:latin typeface="Calibri"/>
              <a:cs typeface="Calibri"/>
            </a:endParaRPr>
          </a:p>
        </p:txBody>
      </p:sp>
      <p:sp>
        <p:nvSpPr>
          <p:cNvPr id="7" name="object 12"/>
          <p:cNvSpPr/>
          <p:nvPr/>
        </p:nvSpPr>
        <p:spPr>
          <a:xfrm>
            <a:off x="3668269" y="1712851"/>
            <a:ext cx="5114925" cy="1015365"/>
          </a:xfrm>
          <a:custGeom>
            <a:avLst/>
            <a:gdLst/>
            <a:ahLst/>
            <a:cxnLst/>
            <a:rect l="l" t="t" r="r" b="b"/>
            <a:pathLst>
              <a:path w="6257925" h="1015364">
                <a:moveTo>
                  <a:pt x="6257543" y="0"/>
                </a:moveTo>
                <a:lnTo>
                  <a:pt x="348360" y="0"/>
                </a:lnTo>
                <a:lnTo>
                  <a:pt x="0" y="507491"/>
                </a:lnTo>
                <a:lnTo>
                  <a:pt x="348360" y="1014983"/>
                </a:lnTo>
                <a:lnTo>
                  <a:pt x="6257543" y="1014983"/>
                </a:lnTo>
                <a:lnTo>
                  <a:pt x="6257543" y="0"/>
                </a:lnTo>
                <a:close/>
              </a:path>
            </a:pathLst>
          </a:custGeom>
          <a:solidFill>
            <a:srgbClr val="F1F1F1"/>
          </a:solidFill>
        </p:spPr>
        <p:txBody>
          <a:bodyPr wrap="square" lIns="0" tIns="0" rIns="0" bIns="0" rtlCol="0"/>
          <a:lstStyle/>
          <a:p/>
        </p:txBody>
      </p:sp>
      <p:sp>
        <p:nvSpPr>
          <p:cNvPr id="8" name="object 13"/>
          <p:cNvSpPr txBox="1"/>
          <p:nvPr/>
        </p:nvSpPr>
        <p:spPr>
          <a:xfrm>
            <a:off x="4025265" y="1744600"/>
            <a:ext cx="4687570" cy="925830"/>
          </a:xfrm>
          <a:prstGeom prst="rect">
            <a:avLst/>
          </a:prstGeom>
        </p:spPr>
        <p:txBody>
          <a:bodyPr vert="horz" wrap="square" lIns="0" tIns="0" rIns="0" bIns="0" rtlCol="0">
            <a:spAutoFit/>
          </a:bodyPr>
          <a:lstStyle/>
          <a:p>
            <a:pPr marL="287020" indent="-274320">
              <a:lnSpc>
                <a:spcPts val="1825"/>
              </a:lnSpc>
              <a:buFont typeface="Wingdings" panose="05000000000000000000"/>
              <a:buChar char=""/>
              <a:tabLst>
                <a:tab pos="287020" algn="l"/>
              </a:tabLst>
            </a:pPr>
            <a:r>
              <a:rPr sz="1600" spc="-5" dirty="0">
                <a:latin typeface="Calibri"/>
                <a:cs typeface="Calibri"/>
              </a:rPr>
              <a:t>1-2 hour meeting </a:t>
            </a:r>
            <a:r>
              <a:rPr sz="1600" spc="-10" dirty="0">
                <a:latin typeface="Calibri"/>
                <a:cs typeface="Calibri"/>
              </a:rPr>
              <a:t>following </a:t>
            </a:r>
            <a:r>
              <a:rPr sz="1600" spc="-5" dirty="0">
                <a:latin typeface="Calibri"/>
                <a:cs typeface="Calibri"/>
              </a:rPr>
              <a:t>each </a:t>
            </a:r>
            <a:r>
              <a:rPr sz="1600" spc="-10" dirty="0">
                <a:latin typeface="Calibri"/>
                <a:cs typeface="Calibri"/>
              </a:rPr>
              <a:t>Sprint</a:t>
            </a:r>
            <a:r>
              <a:rPr sz="1600" spc="30" dirty="0">
                <a:latin typeface="Calibri"/>
                <a:cs typeface="Calibri"/>
              </a:rPr>
              <a:t> </a:t>
            </a:r>
            <a:r>
              <a:rPr sz="1600" spc="-10" dirty="0">
                <a:latin typeface="Calibri"/>
                <a:cs typeface="Calibri"/>
              </a:rPr>
              <a:t>Demo</a:t>
            </a:r>
            <a:endParaRPr sz="1600">
              <a:latin typeface="Calibri"/>
              <a:cs typeface="Calibri"/>
            </a:endParaRPr>
          </a:p>
          <a:p>
            <a:pPr marL="287020" indent="-274320">
              <a:lnSpc>
                <a:spcPts val="1730"/>
              </a:lnSpc>
              <a:buFont typeface="Wingdings" panose="05000000000000000000"/>
              <a:buChar char=""/>
              <a:tabLst>
                <a:tab pos="287020" algn="l"/>
              </a:tabLst>
            </a:pPr>
            <a:r>
              <a:rPr sz="1600" spc="-15" dirty="0">
                <a:latin typeface="Calibri"/>
                <a:cs typeface="Calibri"/>
              </a:rPr>
              <a:t>Attended </a:t>
            </a:r>
            <a:r>
              <a:rPr sz="1600" spc="-10" dirty="0">
                <a:latin typeface="Calibri"/>
                <a:cs typeface="Calibri"/>
              </a:rPr>
              <a:t>by Product </a:t>
            </a:r>
            <a:r>
              <a:rPr sz="1600" spc="-30" dirty="0">
                <a:latin typeface="Calibri"/>
                <a:cs typeface="Calibri"/>
              </a:rPr>
              <a:t>Owner, </a:t>
            </a:r>
            <a:r>
              <a:rPr sz="1600" spc="-35" dirty="0">
                <a:latin typeface="Calibri"/>
                <a:cs typeface="Calibri"/>
              </a:rPr>
              <a:t>Team, </a:t>
            </a:r>
            <a:r>
              <a:rPr sz="1600" spc="-5" dirty="0">
                <a:latin typeface="Calibri"/>
                <a:cs typeface="Calibri"/>
              </a:rPr>
              <a:t>and</a:t>
            </a:r>
            <a:r>
              <a:rPr sz="1600" spc="155" dirty="0">
                <a:latin typeface="Calibri"/>
                <a:cs typeface="Calibri"/>
              </a:rPr>
              <a:t> </a:t>
            </a:r>
            <a:r>
              <a:rPr sz="1600" spc="-10" dirty="0">
                <a:latin typeface="Calibri"/>
                <a:cs typeface="Calibri"/>
              </a:rPr>
              <a:t>ScrumMaster</a:t>
            </a:r>
            <a:endParaRPr sz="1600">
              <a:latin typeface="Calibri"/>
              <a:cs typeface="Calibri"/>
            </a:endParaRPr>
          </a:p>
          <a:p>
            <a:pPr marL="287020" indent="-274320">
              <a:lnSpc>
                <a:spcPts val="1730"/>
              </a:lnSpc>
              <a:buFont typeface="Wingdings" panose="05000000000000000000"/>
              <a:buChar char=""/>
              <a:tabLst>
                <a:tab pos="287020" algn="l"/>
              </a:tabLst>
            </a:pPr>
            <a:r>
              <a:rPr sz="1600" spc="-5" dirty="0">
                <a:latin typeface="Calibri"/>
                <a:cs typeface="Calibri"/>
              </a:rPr>
              <a:t>Usually a </a:t>
            </a:r>
            <a:r>
              <a:rPr sz="1600" spc="-10" dirty="0">
                <a:latin typeface="Calibri"/>
                <a:cs typeface="Calibri"/>
              </a:rPr>
              <a:t>neutral </a:t>
            </a:r>
            <a:r>
              <a:rPr sz="1600" spc="-15" dirty="0">
                <a:latin typeface="Calibri"/>
                <a:cs typeface="Calibri"/>
              </a:rPr>
              <a:t>person </a:t>
            </a:r>
            <a:r>
              <a:rPr sz="1600" spc="-5" dirty="0">
                <a:latin typeface="Calibri"/>
                <a:cs typeface="Calibri"/>
              </a:rPr>
              <a:t>will be </a:t>
            </a:r>
            <a:r>
              <a:rPr sz="1600" spc="-10" dirty="0">
                <a:latin typeface="Calibri"/>
                <a:cs typeface="Calibri"/>
              </a:rPr>
              <a:t>invited </a:t>
            </a:r>
            <a:r>
              <a:rPr sz="1600" spc="-5" dirty="0">
                <a:latin typeface="Calibri"/>
                <a:cs typeface="Calibri"/>
              </a:rPr>
              <a:t>in </a:t>
            </a:r>
            <a:r>
              <a:rPr sz="1600" spc="-10" dirty="0">
                <a:latin typeface="Calibri"/>
                <a:cs typeface="Calibri"/>
              </a:rPr>
              <a:t>to</a:t>
            </a:r>
            <a:r>
              <a:rPr sz="1600" spc="45" dirty="0">
                <a:latin typeface="Calibri"/>
                <a:cs typeface="Calibri"/>
              </a:rPr>
              <a:t> </a:t>
            </a:r>
            <a:r>
              <a:rPr sz="1600" spc="-10" dirty="0">
                <a:latin typeface="Calibri"/>
                <a:cs typeface="Calibri"/>
              </a:rPr>
              <a:t>facilitate</a:t>
            </a:r>
            <a:endParaRPr sz="1600">
              <a:latin typeface="Calibri"/>
              <a:cs typeface="Calibri"/>
            </a:endParaRPr>
          </a:p>
          <a:p>
            <a:pPr marL="287020" indent="-274320">
              <a:lnSpc>
                <a:spcPts val="1825"/>
              </a:lnSpc>
              <a:buFont typeface="Wingdings" panose="05000000000000000000"/>
              <a:buChar char=""/>
              <a:tabLst>
                <a:tab pos="287020" algn="l"/>
              </a:tabLst>
            </a:pPr>
            <a:r>
              <a:rPr sz="1600" spc="-10" dirty="0">
                <a:latin typeface="Calibri"/>
                <a:cs typeface="Calibri"/>
              </a:rPr>
              <a:t>Presents </a:t>
            </a:r>
            <a:r>
              <a:rPr sz="1600" spc="-5" dirty="0">
                <a:latin typeface="Calibri"/>
                <a:cs typeface="Calibri"/>
              </a:rPr>
              <a:t>what is </a:t>
            </a:r>
            <a:r>
              <a:rPr sz="1600" spc="-10" dirty="0">
                <a:latin typeface="Calibri"/>
                <a:cs typeface="Calibri"/>
              </a:rPr>
              <a:t>working </a:t>
            </a:r>
            <a:r>
              <a:rPr sz="1600" spc="-5" dirty="0">
                <a:latin typeface="Calibri"/>
                <a:cs typeface="Calibri"/>
              </a:rPr>
              <a:t>and what </a:t>
            </a:r>
            <a:r>
              <a:rPr sz="1600" spc="-10" dirty="0">
                <a:latin typeface="Calibri"/>
                <a:cs typeface="Calibri"/>
              </a:rPr>
              <a:t>could work</a:t>
            </a:r>
            <a:r>
              <a:rPr sz="1600" spc="60" dirty="0">
                <a:latin typeface="Calibri"/>
                <a:cs typeface="Calibri"/>
              </a:rPr>
              <a:t> </a:t>
            </a:r>
            <a:r>
              <a:rPr sz="1600" spc="-10" dirty="0">
                <a:latin typeface="Calibri"/>
                <a:cs typeface="Calibri"/>
              </a:rPr>
              <a:t>better</a:t>
            </a:r>
            <a:endParaRPr sz="1600">
              <a:latin typeface="Calibri"/>
              <a:cs typeface="Calibri"/>
            </a:endParaRPr>
          </a:p>
        </p:txBody>
      </p:sp>
      <p:sp>
        <p:nvSpPr>
          <p:cNvPr id="9" name="object 16"/>
          <p:cNvSpPr/>
          <p:nvPr/>
        </p:nvSpPr>
        <p:spPr>
          <a:xfrm>
            <a:off x="3668269" y="2930526"/>
            <a:ext cx="5114925" cy="1108075"/>
          </a:xfrm>
          <a:custGeom>
            <a:avLst/>
            <a:gdLst/>
            <a:ahLst/>
            <a:cxnLst/>
            <a:rect l="l" t="t" r="r" b="b"/>
            <a:pathLst>
              <a:path w="6257925" h="1108075">
                <a:moveTo>
                  <a:pt x="6257543" y="0"/>
                </a:moveTo>
                <a:lnTo>
                  <a:pt x="380238" y="0"/>
                </a:lnTo>
                <a:lnTo>
                  <a:pt x="0" y="553974"/>
                </a:lnTo>
                <a:lnTo>
                  <a:pt x="380238" y="1107947"/>
                </a:lnTo>
                <a:lnTo>
                  <a:pt x="6257543" y="1107947"/>
                </a:lnTo>
                <a:lnTo>
                  <a:pt x="6257543" y="0"/>
                </a:lnTo>
                <a:close/>
              </a:path>
            </a:pathLst>
          </a:custGeom>
          <a:solidFill>
            <a:srgbClr val="D9D9D9"/>
          </a:solidFill>
        </p:spPr>
        <p:txBody>
          <a:bodyPr wrap="square" lIns="0" tIns="0" rIns="0" bIns="0" rtlCol="0"/>
          <a:lstStyle/>
          <a:p/>
        </p:txBody>
      </p:sp>
      <p:sp>
        <p:nvSpPr>
          <p:cNvPr id="10" name="object 17"/>
          <p:cNvSpPr txBox="1"/>
          <p:nvPr/>
        </p:nvSpPr>
        <p:spPr>
          <a:xfrm>
            <a:off x="4008501" y="3240026"/>
            <a:ext cx="2750185" cy="461665"/>
          </a:xfrm>
          <a:prstGeom prst="rect">
            <a:avLst/>
          </a:prstGeom>
        </p:spPr>
        <p:txBody>
          <a:bodyPr vert="horz" wrap="square" lIns="0" tIns="0" rIns="0" bIns="0" rtlCol="0">
            <a:spAutoFit/>
          </a:bodyPr>
          <a:lstStyle/>
          <a:p>
            <a:pPr marL="287020" indent="-274320">
              <a:lnSpc>
                <a:spcPts val="1825"/>
              </a:lnSpc>
              <a:buFont typeface="Wingdings" panose="05000000000000000000"/>
              <a:buChar char=""/>
              <a:tabLst>
                <a:tab pos="287655" algn="l"/>
              </a:tabLst>
            </a:pPr>
            <a:r>
              <a:rPr sz="1600" spc="-10" dirty="0">
                <a:latin typeface="Calibri"/>
                <a:cs typeface="Calibri"/>
              </a:rPr>
              <a:t>Accelerates</a:t>
            </a:r>
            <a:r>
              <a:rPr sz="1600" spc="-40" dirty="0">
                <a:latin typeface="Calibri"/>
                <a:cs typeface="Calibri"/>
              </a:rPr>
              <a:t> </a:t>
            </a:r>
            <a:r>
              <a:rPr sz="1600" spc="-5" dirty="0">
                <a:latin typeface="Calibri"/>
                <a:cs typeface="Calibri"/>
              </a:rPr>
              <a:t>visibility</a:t>
            </a:r>
            <a:endParaRPr sz="1600">
              <a:latin typeface="Calibri"/>
              <a:cs typeface="Calibri"/>
            </a:endParaRPr>
          </a:p>
          <a:p>
            <a:pPr marL="287020" indent="-274320">
              <a:lnSpc>
                <a:spcPts val="1825"/>
              </a:lnSpc>
              <a:buFont typeface="Wingdings" panose="05000000000000000000"/>
              <a:buChar char=""/>
              <a:tabLst>
                <a:tab pos="287655" algn="l"/>
              </a:tabLst>
            </a:pPr>
            <a:r>
              <a:rPr sz="1600" spc="-10" dirty="0">
                <a:latin typeface="Calibri"/>
                <a:cs typeface="Calibri"/>
              </a:rPr>
              <a:t>Accelerates </a:t>
            </a:r>
            <a:r>
              <a:rPr sz="1600" spc="-5" dirty="0">
                <a:latin typeface="Calibri"/>
                <a:cs typeface="Calibri"/>
              </a:rPr>
              <a:t>action </a:t>
            </a:r>
            <a:r>
              <a:rPr sz="1600" spc="-10" dirty="0">
                <a:latin typeface="Calibri"/>
                <a:cs typeface="Calibri"/>
              </a:rPr>
              <a:t>to </a:t>
            </a:r>
            <a:r>
              <a:rPr sz="1600" spc="-15" dirty="0">
                <a:latin typeface="Calibri"/>
                <a:cs typeface="Calibri"/>
              </a:rPr>
              <a:t>improve</a:t>
            </a:r>
            <a:endParaRPr sz="1600">
              <a:latin typeface="Calibri"/>
              <a:cs typeface="Calibri"/>
            </a:endParaRPr>
          </a:p>
        </p:txBody>
      </p:sp>
      <p:sp>
        <p:nvSpPr>
          <p:cNvPr id="11" name="object 18"/>
          <p:cNvSpPr txBox="1"/>
          <p:nvPr/>
        </p:nvSpPr>
        <p:spPr>
          <a:xfrm>
            <a:off x="1828800" y="2933575"/>
            <a:ext cx="1701164" cy="891911"/>
          </a:xfrm>
          <a:prstGeom prst="rect">
            <a:avLst/>
          </a:prstGeom>
          <a:solidFill>
            <a:srgbClr val="EF4E37"/>
          </a:solidFill>
        </p:spPr>
        <p:txBody>
          <a:bodyPr vert="horz" wrap="square" lIns="0" tIns="159385" rIns="0" bIns="0" rtlCol="0">
            <a:spAutoFit/>
          </a:bodyPr>
          <a:lstStyle/>
          <a:p>
            <a:pPr marL="227965" marR="160020" algn="ctr">
              <a:lnSpc>
                <a:spcPts val="1940"/>
              </a:lnSpc>
              <a:spcBef>
                <a:spcPts val="1255"/>
              </a:spcBef>
            </a:pPr>
            <a:r>
              <a:rPr b="1" spc="-15" dirty="0">
                <a:solidFill>
                  <a:srgbClr val="FFFFFF"/>
                </a:solidFill>
                <a:latin typeface="Calibri"/>
                <a:cs typeface="Calibri"/>
              </a:rPr>
              <a:t>Why </a:t>
            </a:r>
            <a:r>
              <a:rPr b="1" dirty="0">
                <a:solidFill>
                  <a:srgbClr val="FFFFFF"/>
                </a:solidFill>
                <a:latin typeface="Calibri"/>
                <a:cs typeface="Calibri"/>
              </a:rPr>
              <a:t>does</a:t>
            </a:r>
            <a:r>
              <a:rPr b="1" spc="-105" dirty="0">
                <a:solidFill>
                  <a:srgbClr val="FFFFFF"/>
                </a:solidFill>
                <a:latin typeface="Calibri"/>
                <a:cs typeface="Calibri"/>
              </a:rPr>
              <a:t> </a:t>
            </a:r>
            <a:r>
              <a:rPr b="1" dirty="0">
                <a:solidFill>
                  <a:srgbClr val="FFFFFF"/>
                </a:solidFill>
                <a:latin typeface="Calibri"/>
                <a:cs typeface="Calibri"/>
              </a:rPr>
              <a:t>the  </a:t>
            </a:r>
            <a:r>
              <a:rPr b="1" spc="-30" dirty="0">
                <a:solidFill>
                  <a:srgbClr val="FFFFFF"/>
                </a:solidFill>
                <a:latin typeface="Calibri"/>
                <a:cs typeface="Calibri"/>
              </a:rPr>
              <a:t>R</a:t>
            </a:r>
            <a:r>
              <a:rPr b="1" spc="-10" dirty="0">
                <a:solidFill>
                  <a:srgbClr val="FFFFFF"/>
                </a:solidFill>
                <a:latin typeface="Calibri"/>
                <a:cs typeface="Calibri"/>
              </a:rPr>
              <a:t>e</a:t>
            </a:r>
            <a:r>
              <a:rPr b="1" dirty="0">
                <a:solidFill>
                  <a:srgbClr val="FFFFFF"/>
                </a:solidFill>
                <a:latin typeface="Calibri"/>
                <a:cs typeface="Calibri"/>
              </a:rPr>
              <a:t>t</a:t>
            </a:r>
            <a:r>
              <a:rPr b="1" spc="-30" dirty="0">
                <a:solidFill>
                  <a:srgbClr val="FFFFFF"/>
                </a:solidFill>
                <a:latin typeface="Calibri"/>
                <a:cs typeface="Calibri"/>
              </a:rPr>
              <a:t>r</a:t>
            </a:r>
            <a:r>
              <a:rPr b="1" dirty="0">
                <a:solidFill>
                  <a:srgbClr val="FFFFFF"/>
                </a:solidFill>
                <a:latin typeface="Calibri"/>
                <a:cs typeface="Calibri"/>
              </a:rPr>
              <a:t>osp</a:t>
            </a:r>
            <a:r>
              <a:rPr b="1" spc="-10" dirty="0">
                <a:solidFill>
                  <a:srgbClr val="FFFFFF"/>
                </a:solidFill>
                <a:latin typeface="Calibri"/>
                <a:cs typeface="Calibri"/>
              </a:rPr>
              <a:t>e</a:t>
            </a:r>
            <a:r>
              <a:rPr b="1" spc="-5" dirty="0">
                <a:solidFill>
                  <a:srgbClr val="FFFFFF"/>
                </a:solidFill>
                <a:latin typeface="Calibri"/>
                <a:cs typeface="Calibri"/>
              </a:rPr>
              <a:t>cti</a:t>
            </a:r>
            <a:r>
              <a:rPr b="1" spc="-15" dirty="0">
                <a:solidFill>
                  <a:srgbClr val="FFFFFF"/>
                </a:solidFill>
                <a:latin typeface="Calibri"/>
                <a:cs typeface="Calibri"/>
              </a:rPr>
              <a:t>v</a:t>
            </a:r>
            <a:r>
              <a:rPr b="1" dirty="0">
                <a:solidFill>
                  <a:srgbClr val="FFFFFF"/>
                </a:solidFill>
                <a:latin typeface="Calibri"/>
                <a:cs typeface="Calibri"/>
              </a:rPr>
              <a:t>e  </a:t>
            </a:r>
            <a:r>
              <a:rPr b="1" spc="-15" dirty="0">
                <a:solidFill>
                  <a:srgbClr val="FFFFFF"/>
                </a:solidFill>
                <a:latin typeface="Calibri"/>
                <a:cs typeface="Calibri"/>
              </a:rPr>
              <a:t>matter?</a:t>
            </a:r>
            <a:endParaRPr>
              <a:latin typeface="Calibri"/>
              <a:cs typeface="Calibri"/>
            </a:endParaRPr>
          </a:p>
        </p:txBody>
      </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 Retrospective: Four Square Method</a:t>
            </a:r>
            <a:br>
              <a:rPr lang="en-US" smtClean="0"/>
            </a:br>
            <a:endParaRPr lang="en-US" dirty="0"/>
          </a:p>
        </p:txBody>
      </p:sp>
      <p:pic>
        <p:nvPicPr>
          <p:cNvPr id="15362" name="Picture 2" descr="C:\Users\AMRUT-LAPPY\Desktop\12.JPG"/>
          <p:cNvPicPr>
            <a:picLocks noChangeAspect="1" noChangeArrowheads="1"/>
          </p:cNvPicPr>
          <p:nvPr/>
        </p:nvPicPr>
        <p:blipFill>
          <a:blip r:embed="rId1"/>
          <a:srcRect/>
          <a:stretch>
            <a:fillRect/>
          </a:stretch>
        </p:blipFill>
        <p:spPr bwMode="auto">
          <a:xfrm>
            <a:off x="1960564" y="1649414"/>
            <a:ext cx="6497637" cy="3989387"/>
          </a:xfrm>
          <a:prstGeom prst="rect">
            <a:avLst/>
          </a:prstGeom>
          <a:noFill/>
        </p:spPr>
      </p:pic>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Identify areas of  improvement</a:t>
            </a:r>
            <a:endParaRPr lang="en-US" dirty="0" smtClean="0"/>
          </a:p>
          <a:p>
            <a:endParaRPr lang="en-US" dirty="0" smtClean="0"/>
          </a:p>
          <a:p>
            <a:r>
              <a:rPr lang="en-US" dirty="0" smtClean="0"/>
              <a:t>Recognize team members</a:t>
            </a:r>
            <a:endParaRPr lang="en-US" dirty="0" smtClean="0"/>
          </a:p>
          <a:p>
            <a:endParaRPr lang="en-US" dirty="0" smtClean="0"/>
          </a:p>
          <a:p>
            <a:r>
              <a:rPr lang="en-US" dirty="0" smtClean="0"/>
              <a:t>Inspect and Adapt</a:t>
            </a:r>
            <a:endParaRPr lang="en-US" dirty="0" smtClean="0"/>
          </a:p>
          <a:p>
            <a:endParaRPr lang="en-US" dirty="0" smtClean="0"/>
          </a:p>
          <a:p>
            <a:r>
              <a:rPr lang="en-US" dirty="0" smtClean="0"/>
              <a:t>A &amp; B Only</a:t>
            </a:r>
            <a:endParaRPr lang="en-US" dirty="0" smtClean="0"/>
          </a:p>
          <a:p>
            <a:endParaRPr lang="en-US" dirty="0"/>
          </a:p>
        </p:txBody>
      </p:sp>
      <p:sp>
        <p:nvSpPr>
          <p:cNvPr id="3" name="Content Placeholder 2"/>
          <p:cNvSpPr>
            <a:spLocks noGrp="1"/>
          </p:cNvSpPr>
          <p:nvPr>
            <p:ph sz="half" idx="13"/>
          </p:nvPr>
        </p:nvSpPr>
        <p:spPr/>
        <p:txBody>
          <a:bodyPr/>
          <a:lstStyle/>
          <a:p>
            <a:r>
              <a:rPr lang="en-US" dirty="0" smtClean="0"/>
              <a:t>Retrospective meetings help us to:</a:t>
            </a:r>
            <a:endParaRPr lang="en-US" dirty="0" smtClean="0"/>
          </a:p>
          <a:p>
            <a:endParaRPr lang="en-US" dirty="0"/>
          </a:p>
        </p:txBody>
      </p:sp>
      <p:sp>
        <p:nvSpPr>
          <p:cNvPr id="6" name="Title 5"/>
          <p:cNvSpPr>
            <a:spLocks noGrp="1"/>
          </p:cNvSpPr>
          <p:nvPr>
            <p:ph type="title"/>
          </p:nvPr>
        </p:nvSpPr>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Stakeholders</a:t>
            </a:r>
            <a:endParaRPr lang="en-US" dirty="0" smtClean="0"/>
          </a:p>
          <a:p>
            <a:endParaRPr lang="en-US" dirty="0" smtClean="0"/>
          </a:p>
          <a:p>
            <a:r>
              <a:rPr lang="en-US" dirty="0" smtClean="0"/>
              <a:t>Product owner</a:t>
            </a:r>
            <a:endParaRPr lang="en-US" dirty="0" smtClean="0"/>
          </a:p>
          <a:p>
            <a:endParaRPr lang="en-US" dirty="0" smtClean="0"/>
          </a:p>
          <a:p>
            <a:r>
              <a:rPr lang="en-US" dirty="0" smtClean="0"/>
              <a:t>Scrum master</a:t>
            </a:r>
            <a:endParaRPr lang="en-US" dirty="0" smtClean="0"/>
          </a:p>
          <a:p>
            <a:endParaRPr lang="en-US" dirty="0" smtClean="0"/>
          </a:p>
          <a:p>
            <a:r>
              <a:rPr lang="en-US" dirty="0" smtClean="0"/>
              <a:t>Scrum team</a:t>
            </a:r>
            <a:endParaRPr lang="en-US" dirty="0"/>
          </a:p>
        </p:txBody>
      </p:sp>
      <p:sp>
        <p:nvSpPr>
          <p:cNvPr id="4" name="Content Placeholder 3"/>
          <p:cNvSpPr>
            <a:spLocks noGrp="1"/>
          </p:cNvSpPr>
          <p:nvPr>
            <p:ph sz="half" idx="13"/>
          </p:nvPr>
        </p:nvSpPr>
        <p:spPr/>
        <p:txBody>
          <a:bodyPr/>
          <a:lstStyle/>
          <a:p>
            <a:pPr marL="0" indent="0">
              <a:buNone/>
            </a:pPr>
            <a:r>
              <a:rPr lang="en-US" dirty="0" smtClean="0"/>
              <a:t>2. _______ is / are the one(s) who have legitimate interest in the project.</a:t>
            </a:r>
            <a:endParaRPr lang="en-US" dirty="0"/>
          </a:p>
        </p:txBody>
      </p:sp>
      <p:sp>
        <p:nvSpPr>
          <p:cNvPr id="2" name="Title 1"/>
          <p:cNvSpPr>
            <a:spLocks noGrp="1"/>
          </p:cNvSpPr>
          <p:nvPr>
            <p:ph type="title"/>
          </p:nvPr>
        </p:nvSpPr>
        <p:spPr/>
        <p:txBody>
          <a:bodyPr/>
          <a:lstStyle/>
          <a:p>
            <a:r>
              <a:rPr lang="en-US" dirty="0"/>
              <a:t>QUIZ QUESTION</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9941" y="2688957"/>
            <a:ext cx="5874065" cy="3831796"/>
          </a:xfrm>
        </p:spPr>
        <p:txBody>
          <a:bodyPr/>
          <a:lstStyle/>
          <a:p>
            <a:r>
              <a:rPr lang="en-US" dirty="0" smtClean="0"/>
              <a:t>Daily scrum</a:t>
            </a:r>
            <a:endParaRPr lang="en-US" dirty="0" smtClean="0"/>
          </a:p>
          <a:p>
            <a:endParaRPr lang="en-US" dirty="0" smtClean="0"/>
          </a:p>
          <a:p>
            <a:r>
              <a:rPr lang="en-US" dirty="0" smtClean="0"/>
              <a:t>Product backlog</a:t>
            </a:r>
            <a:endParaRPr lang="en-US" dirty="0" smtClean="0"/>
          </a:p>
          <a:p>
            <a:endParaRPr lang="en-US" dirty="0" smtClean="0"/>
          </a:p>
          <a:p>
            <a:r>
              <a:rPr lang="en-US" dirty="0" smtClean="0"/>
              <a:t>Sprint review</a:t>
            </a:r>
            <a:endParaRPr lang="en-US" dirty="0" smtClean="0"/>
          </a:p>
          <a:p>
            <a:endParaRPr lang="en-US" dirty="0" smtClean="0"/>
          </a:p>
          <a:p>
            <a:r>
              <a:rPr lang="en-US" dirty="0" smtClean="0"/>
              <a:t>Sprint retrospective</a:t>
            </a:r>
            <a:endParaRPr lang="en-US" dirty="0"/>
          </a:p>
        </p:txBody>
      </p:sp>
      <p:sp>
        <p:nvSpPr>
          <p:cNvPr id="4" name="Content Placeholder 3"/>
          <p:cNvSpPr>
            <a:spLocks noGrp="1"/>
          </p:cNvSpPr>
          <p:nvPr>
            <p:ph sz="half" idx="13"/>
          </p:nvPr>
        </p:nvSpPr>
        <p:spPr>
          <a:xfrm>
            <a:off x="528888" y="1721062"/>
            <a:ext cx="10771458" cy="825189"/>
          </a:xfrm>
        </p:spPr>
        <p:txBody>
          <a:bodyPr/>
          <a:lstStyle/>
          <a:p>
            <a:pPr marL="0" indent="0">
              <a:buNone/>
            </a:pPr>
            <a:r>
              <a:rPr lang="en-US" dirty="0" smtClean="0"/>
              <a:t>3. Learnings of a sprint is incorporated into next sprint after a _________ meeting.</a:t>
            </a:r>
            <a:endParaRPr lang="en-US" dirty="0"/>
          </a:p>
        </p:txBody>
      </p:sp>
      <p:sp>
        <p:nvSpPr>
          <p:cNvPr id="2" name="Title 1"/>
          <p:cNvSpPr>
            <a:spLocks noGrp="1"/>
          </p:cNvSpPr>
          <p:nvPr>
            <p:ph type="title"/>
          </p:nvPr>
        </p:nvSpPr>
        <p:spPr/>
        <p:txBody>
          <a:bodyPr/>
          <a:lstStyle/>
          <a:p>
            <a:r>
              <a:rPr lang="en-US" dirty="0"/>
              <a:t>QUIZ QUESTION</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114009" y="2768073"/>
            <a:ext cx="5874065" cy="3831796"/>
          </a:xfrm>
        </p:spPr>
        <p:txBody>
          <a:bodyPr/>
          <a:lstStyle/>
          <a:p>
            <a:r>
              <a:rPr lang="en-US" dirty="0" smtClean="0"/>
              <a:t>Sprint planning</a:t>
            </a:r>
            <a:endParaRPr lang="en-US" dirty="0" smtClean="0"/>
          </a:p>
          <a:p>
            <a:endParaRPr lang="en-US" dirty="0" smtClean="0"/>
          </a:p>
          <a:p>
            <a:r>
              <a:rPr lang="en-US" dirty="0" smtClean="0"/>
              <a:t>Sprint review</a:t>
            </a:r>
            <a:endParaRPr lang="en-US" dirty="0" smtClean="0"/>
          </a:p>
          <a:p>
            <a:endParaRPr lang="en-US" dirty="0" smtClean="0"/>
          </a:p>
          <a:p>
            <a:r>
              <a:rPr lang="en-US" dirty="0" smtClean="0"/>
              <a:t>Daily scrum</a:t>
            </a:r>
            <a:endParaRPr lang="en-US" dirty="0" smtClean="0"/>
          </a:p>
          <a:p>
            <a:endParaRPr lang="en-US" dirty="0" smtClean="0"/>
          </a:p>
          <a:p>
            <a:r>
              <a:rPr lang="en-US" dirty="0" smtClean="0"/>
              <a:t>Customer review</a:t>
            </a:r>
            <a:endParaRPr lang="en-US" dirty="0"/>
          </a:p>
        </p:txBody>
      </p:sp>
      <p:sp>
        <p:nvSpPr>
          <p:cNvPr id="4" name="Content Placeholder 3"/>
          <p:cNvSpPr>
            <a:spLocks noGrp="1"/>
          </p:cNvSpPr>
          <p:nvPr>
            <p:ph sz="half" idx="13"/>
          </p:nvPr>
        </p:nvSpPr>
        <p:spPr>
          <a:xfrm>
            <a:off x="528888" y="1721062"/>
            <a:ext cx="10771458" cy="923663"/>
          </a:xfrm>
        </p:spPr>
        <p:txBody>
          <a:bodyPr/>
          <a:lstStyle/>
          <a:p>
            <a:pPr marL="0" indent="0">
              <a:buNone/>
            </a:pPr>
            <a:r>
              <a:rPr lang="en-US" dirty="0" smtClean="0"/>
              <a:t>4. A scrum team member should raise the issue about a software component not working, in a ____ meeting.</a:t>
            </a:r>
            <a:endParaRPr lang="en-US" dirty="0"/>
          </a:p>
        </p:txBody>
      </p:sp>
      <p:sp>
        <p:nvSpPr>
          <p:cNvPr id="6" name="Title 5"/>
          <p:cNvSpPr>
            <a:spLocks noGrp="1"/>
          </p:cNvSpPr>
          <p:nvPr>
            <p:ph type="title"/>
          </p:nvPr>
        </p:nvSpPr>
        <p:spPr/>
        <p:txBody>
          <a:bodyPr/>
          <a:lstStyle/>
          <a:p>
            <a:r>
              <a:rPr lang="en-US" dirty="0"/>
              <a:t>QUIZ QUESTION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During design phase, testers work with developers in determining what aspects of a design are testable and with what parameters those tests works.</a:t>
            </a:r>
            <a:endParaRPr lang="en-US" dirty="0"/>
          </a:p>
          <a:p>
            <a:endParaRPr lang="en-IN" dirty="0" smtClean="0"/>
          </a:p>
          <a:p>
            <a:r>
              <a:rPr lang="en-IN" dirty="0" smtClean="0"/>
              <a:t>Types Of Design</a:t>
            </a:r>
            <a:endParaRPr lang="en-IN" dirty="0" smtClean="0"/>
          </a:p>
          <a:p>
            <a:pPr lvl="1"/>
            <a:r>
              <a:rPr lang="en-IN" dirty="0" smtClean="0"/>
              <a:t>High Level Design [HLD]</a:t>
            </a:r>
            <a:endParaRPr lang="en-IN" dirty="0" smtClean="0"/>
          </a:p>
          <a:p>
            <a:pPr lvl="1"/>
            <a:r>
              <a:rPr lang="en-IN" dirty="0" smtClean="0"/>
              <a:t>Low Level Design [LLD]</a:t>
            </a:r>
            <a:endParaRPr lang="en-IN" dirty="0"/>
          </a:p>
        </p:txBody>
      </p:sp>
      <p:sp>
        <p:nvSpPr>
          <p:cNvPr id="3" name="Title 2"/>
          <p:cNvSpPr>
            <a:spLocks noGrp="1"/>
          </p:cNvSpPr>
          <p:nvPr>
            <p:ph type="title"/>
          </p:nvPr>
        </p:nvSpPr>
        <p:spPr/>
        <p:txBody>
          <a:bodyPr/>
          <a:lstStyle/>
          <a:p>
            <a:r>
              <a:rPr lang="en-IN" dirty="0" smtClean="0"/>
              <a:t>Design Phase</a:t>
            </a:r>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IN" dirty="0"/>
              <a:t>Software Development Life Cycle</a:t>
            </a:r>
            <a:endParaRPr lang="en-IN" dirty="0"/>
          </a:p>
          <a:p>
            <a:pPr>
              <a:lnSpc>
                <a:spcPct val="150000"/>
              </a:lnSpc>
            </a:pPr>
            <a:r>
              <a:rPr lang="en-IN" dirty="0"/>
              <a:t>Different Phases of SDLC</a:t>
            </a:r>
            <a:endParaRPr lang="en-IN" dirty="0"/>
          </a:p>
          <a:p>
            <a:pPr>
              <a:lnSpc>
                <a:spcPct val="150000"/>
              </a:lnSpc>
            </a:pPr>
            <a:r>
              <a:rPr lang="en-IN" dirty="0"/>
              <a:t>Different SDLC Models</a:t>
            </a:r>
            <a:endParaRPr lang="en-IN" dirty="0"/>
          </a:p>
          <a:p>
            <a:pPr>
              <a:lnSpc>
                <a:spcPct val="150000"/>
              </a:lnSpc>
            </a:pPr>
            <a:r>
              <a:rPr lang="en-IN" dirty="0"/>
              <a:t>Agile</a:t>
            </a:r>
            <a:endParaRPr lang="en-IN" dirty="0"/>
          </a:p>
          <a:p>
            <a:endParaRPr lang="en-IN" dirty="0"/>
          </a:p>
        </p:txBody>
      </p:sp>
    </p:spTree>
  </p:cSld>
  <p:clrMapOvr>
    <a:masterClrMapping/>
  </p:clrMapOvr>
</p:sld>
</file>

<file path=ppt/theme/theme1.xml><?xml version="1.0" encoding="utf-8"?>
<a:theme xmlns:a="http://schemas.openxmlformats.org/drawingml/2006/main" name="MAIT PPT Template_V1_1 (3)">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MAIT PPT Template_V1_1 (3)</Template>
  <TotalTime>0</TotalTime>
  <Words>18635</Words>
  <Application>WPS Presentation</Application>
  <PresentationFormat>Widescreen</PresentationFormat>
  <Paragraphs>1047</Paragraphs>
  <Slides>90</Slides>
  <Notes>50</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90</vt:i4>
      </vt:variant>
    </vt:vector>
  </HeadingPairs>
  <TitlesOfParts>
    <vt:vector size="119" baseType="lpstr">
      <vt:lpstr>Arial</vt:lpstr>
      <vt:lpstr>SimSun</vt:lpstr>
      <vt:lpstr>Wingdings</vt:lpstr>
      <vt:lpstr>Helvetica LT Std Cond Light</vt:lpstr>
      <vt:lpstr>苹方-简</vt:lpstr>
      <vt:lpstr>Helvetica LT Std Cond</vt:lpstr>
      <vt:lpstr>Helvetica LT Std</vt:lpstr>
      <vt:lpstr>Courier New</vt:lpstr>
      <vt:lpstr>Malgun Gothic</vt:lpstr>
      <vt:lpstr>Apple SD Gothic Neo</vt:lpstr>
      <vt:lpstr>Segoe UI</vt:lpstr>
      <vt:lpstr>Times New Roman</vt:lpstr>
      <vt:lpstr>Calibri</vt:lpstr>
      <vt:lpstr>Helvetica Neue</vt:lpstr>
      <vt:lpstr>Wingdings</vt:lpstr>
      <vt:lpstr>Times New Roman</vt:lpstr>
      <vt:lpstr>Arial</vt:lpstr>
      <vt:lpstr>微软雅黑</vt:lpstr>
      <vt:lpstr>汉仪旗黑</vt:lpstr>
      <vt:lpstr>Arial Unicode MS</vt:lpstr>
      <vt:lpstr>宋体-简</vt:lpstr>
      <vt:lpstr>Oswald Medium</vt:lpstr>
      <vt:lpstr>Thonburi</vt:lpstr>
      <vt:lpstr>Poppins</vt:lpstr>
      <vt:lpstr>Poppins Light</vt:lpstr>
      <vt:lpstr>Poppins SemiBold</vt:lpstr>
      <vt:lpstr>Wingdings</vt:lpstr>
      <vt:lpstr>MAIT PPT Template_V1_1 (3)</vt:lpstr>
      <vt:lpstr>Simple Light</vt:lpstr>
      <vt:lpstr>Agile-Git-Maven</vt:lpstr>
      <vt:lpstr>PowerPoint 演示文稿</vt:lpstr>
      <vt:lpstr>PowerPoint 演示文稿</vt:lpstr>
      <vt:lpstr>Software</vt:lpstr>
      <vt:lpstr>Software Development Life Cycle</vt:lpstr>
      <vt:lpstr>SDLC Phases</vt:lpstr>
      <vt:lpstr>Requirement</vt:lpstr>
      <vt:lpstr>Feasibility Study</vt:lpstr>
      <vt:lpstr>Design Phase</vt:lpstr>
      <vt:lpstr>High Level Design</vt:lpstr>
      <vt:lpstr>Low Level Design</vt:lpstr>
      <vt:lpstr>Coding Phase</vt:lpstr>
      <vt:lpstr>Testing Phase</vt:lpstr>
      <vt:lpstr>Maintenance</vt:lpstr>
      <vt:lpstr>PowerPoint 演示文稿</vt:lpstr>
      <vt:lpstr>SDLC MODELS</vt:lpstr>
      <vt:lpstr>WATERFALL MODEL</vt:lpstr>
      <vt:lpstr>WATERFALL MODEL</vt:lpstr>
      <vt:lpstr>WATERFALL MODEL</vt:lpstr>
      <vt:lpstr>WATERFALL MODEL</vt:lpstr>
      <vt:lpstr>WATERFALL MODEL</vt:lpstr>
      <vt:lpstr>WATERFALL MODEL</vt:lpstr>
      <vt:lpstr>WATERFALL MODEL</vt:lpstr>
      <vt:lpstr>PROTOTYPING MODEL</vt:lpstr>
      <vt:lpstr>PROTOTYPING MODEL</vt:lpstr>
      <vt:lpstr>PROTOTYPING MODEL</vt:lpstr>
      <vt:lpstr>PROTOTYPING MODEL</vt:lpstr>
      <vt:lpstr>SPIRAL MODEL</vt:lpstr>
      <vt:lpstr>SPIRAL MODEL</vt:lpstr>
      <vt:lpstr>SPIRAL MODEL</vt:lpstr>
      <vt:lpstr>SPIRAL MODEL</vt:lpstr>
      <vt:lpstr>SPIRAL MODEL</vt:lpstr>
      <vt:lpstr>INCREMENTAL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Why Agile? </vt:lpstr>
      <vt:lpstr>The Agile manifesto – 2001 </vt:lpstr>
      <vt:lpstr>Waterfall model </vt:lpstr>
      <vt:lpstr>PowerPoint 演示文稿</vt:lpstr>
      <vt:lpstr>What is Scrum? </vt:lpstr>
      <vt:lpstr>User Stories: Components </vt:lpstr>
      <vt:lpstr>What is an Epic? </vt:lpstr>
      <vt:lpstr>Product Backlog </vt:lpstr>
      <vt:lpstr>Case study : Some possible user stories(1 of 6) </vt:lpstr>
      <vt:lpstr>Case study : Some possible user stories(2 of 6) </vt:lpstr>
      <vt:lpstr>Case study : Some possible user stories(3 of 6) </vt:lpstr>
      <vt:lpstr>Case study : Some possible user stories(4 of 6) </vt:lpstr>
      <vt:lpstr>Case study : Some possible user stories(4 of 6) </vt:lpstr>
      <vt:lpstr>Case study : Some possible user stories(5 of 6)</vt:lpstr>
      <vt:lpstr>Case study : Some possible user stories(6 of 6) </vt:lpstr>
      <vt:lpstr>Scrum roles and responsibilities</vt:lpstr>
      <vt:lpstr>Scrum roles and responsibilities—product owner </vt:lpstr>
      <vt:lpstr>Scrum roles and responsibilities—the team </vt:lpstr>
      <vt:lpstr>Scrum Master Roles </vt:lpstr>
      <vt:lpstr>Scrum project roles in a nutshell </vt:lpstr>
      <vt:lpstr>Sprint planning </vt:lpstr>
      <vt:lpstr>Sprint Backlog </vt:lpstr>
      <vt:lpstr>Sprint Cycle: 2 Weeks </vt:lpstr>
      <vt:lpstr>Definition of Done </vt:lpstr>
      <vt:lpstr>PowerPoint 演示文稿</vt:lpstr>
      <vt:lpstr>PowerPoint 演示文稿</vt:lpstr>
      <vt:lpstr>PowerPoint 演示文稿</vt:lpstr>
      <vt:lpstr>PowerPoint 演示文稿</vt:lpstr>
      <vt:lpstr>PowerPoint 演示文稿</vt:lpstr>
      <vt:lpstr>Daily Scrum Meeting </vt:lpstr>
      <vt:lpstr>Daily Scrum Meeting (continued) </vt:lpstr>
      <vt:lpstr>Sprint Backlog Updation </vt:lpstr>
      <vt:lpstr>Kanban Task Board (1 of 4) </vt:lpstr>
      <vt:lpstr>Kanban Task Board (2 of 4) </vt:lpstr>
      <vt:lpstr>Kanban Task Board (3 of 4) </vt:lpstr>
      <vt:lpstr>Kanban Task Board (4 of 4) </vt:lpstr>
      <vt:lpstr>PowerPoint 演示文稿</vt:lpstr>
      <vt:lpstr>PowerPoint 演示文稿</vt:lpstr>
      <vt:lpstr>PowerPoint 演示文稿</vt:lpstr>
      <vt:lpstr>PowerPoint 演示文稿</vt:lpstr>
      <vt:lpstr>Sprint Review </vt:lpstr>
      <vt:lpstr>Sprint Retrospective </vt:lpstr>
      <vt:lpstr>Sprint Retrospective: Four Square Method </vt:lpstr>
      <vt:lpstr>PowerPoint 演示文稿</vt:lpstr>
      <vt:lpstr>PowerPoint 演示文稿</vt:lpstr>
      <vt:lpstr>QUIZ QUESTION</vt:lpstr>
      <vt:lpstr>QUIZ QUESTION</vt:lpstr>
      <vt:lpstr>QUIZ QUESTION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dc:title>
  <dc:creator>Manzoor Mehadi [MaGE]</dc:creator>
  <cp:lastModifiedBy>administrator</cp:lastModifiedBy>
  <cp:revision>16</cp:revision>
  <dcterms:created xsi:type="dcterms:W3CDTF">2021-10-22T03:11:50Z</dcterms:created>
  <dcterms:modified xsi:type="dcterms:W3CDTF">2021-10-22T03:11:50Z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