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slideLayouts/slideLayout42.xml" ContentType="application/vnd.openxmlformats-officedocument.presentationml.slideLayout+xml"/>
  <Override PartName="/ppt/slideLayouts/slideLayout420.xml" ContentType="application/vnd.openxmlformats-officedocument.presentationml.slideLayout+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slideLayouts/slideLayout43.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xml" ContentType="application/vnd.openxmlformats-officedocument.presentationml.slideLayout+xml"/>
  <Override PartName="/ppt/slideLayouts/slideLayout440.xml" ContentType="application/vnd.openxmlformats-officedocument.presentationml.slideLayout+xml"/>
  <Override PartName="/ppt/slideLayouts/slideLayout441.xml" ContentType="application/vnd.openxmlformats-officedocument.presentationml.slideLayout+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slideLayouts/slideLayout444.xml" ContentType="application/vnd.openxmlformats-officedocument.presentationml.slideLayout+xml"/>
  <Override PartName="/ppt/slideLayouts/slideLayout445.xml" ContentType="application/vnd.openxmlformats-officedocument.presentationml.slideLayout+xml"/>
  <Override PartName="/ppt/slideLayouts/slideLayout446.xml" ContentType="application/vnd.openxmlformats-officedocument.presentationml.slideLayout+xml"/>
  <Override PartName="/ppt/slideLayouts/slideLayout447.xml" ContentType="application/vnd.openxmlformats-officedocument.presentationml.slideLayout+xml"/>
  <Override PartName="/ppt/slideLayouts/slideLayout448.xml" ContentType="application/vnd.openxmlformats-officedocument.presentationml.slideLayout+xml"/>
  <Override PartName="/ppt/slideLayouts/slideLayout449.xml" ContentType="application/vnd.openxmlformats-officedocument.presentationml.slideLayout+xml"/>
  <Override PartName="/ppt/slideLayouts/slideLayout45.xml" ContentType="application/vnd.openxmlformats-officedocument.presentationml.slideLayout+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slideLayouts/slideLayout452.xml" ContentType="application/vnd.openxmlformats-officedocument.presentationml.slideLayout+xml"/>
  <Override PartName="/ppt/slideLayouts/slideLayout453.xml" ContentType="application/vnd.openxmlformats-officedocument.presentationml.slideLayout+xml"/>
  <Override PartName="/ppt/slideLayouts/slideLayout454.xml" ContentType="application/vnd.openxmlformats-officedocument.presentationml.slideLayout+xml"/>
  <Override PartName="/ppt/slideLayouts/slideLayout455.xml" ContentType="application/vnd.openxmlformats-officedocument.presentationml.slideLayout+xml"/>
  <Override PartName="/ppt/slideLayouts/slideLayout456.xml" ContentType="application/vnd.openxmlformats-officedocument.presentationml.slideLayout+xml"/>
  <Override PartName="/ppt/slideLayouts/slideLayout457.xml" ContentType="application/vnd.openxmlformats-officedocument.presentationml.slideLayout+xml"/>
  <Override PartName="/ppt/slideLayouts/slideLayout458.xml" ContentType="application/vnd.openxmlformats-officedocument.presentationml.slideLayout+xml"/>
  <Override PartName="/ppt/slideLayouts/slideLayout459.xml" ContentType="application/vnd.openxmlformats-officedocument.presentationml.slideLayout+xml"/>
  <Override PartName="/ppt/slideLayouts/slideLayout46.xml" ContentType="application/vnd.openxmlformats-officedocument.presentationml.slideLayout+xml"/>
  <Override PartName="/ppt/slideLayouts/slideLayout460.xml" ContentType="application/vnd.openxmlformats-officedocument.presentationml.slideLayout+xml"/>
  <Override PartName="/ppt/slideLayouts/slideLayout461.xml" ContentType="application/vnd.openxmlformats-officedocument.presentationml.slideLayout+xml"/>
  <Override PartName="/ppt/slideLayouts/slideLayout462.xml" ContentType="application/vnd.openxmlformats-officedocument.presentationml.slideLayout+xml"/>
  <Override PartName="/ppt/slideLayouts/slideLayout463.xml" ContentType="application/vnd.openxmlformats-officedocument.presentationml.slideLayout+xml"/>
  <Override PartName="/ppt/slideLayouts/slideLayout464.xml" ContentType="application/vnd.openxmlformats-officedocument.presentationml.slideLayout+xml"/>
  <Override PartName="/ppt/slideLayouts/slideLayout465.xml" ContentType="application/vnd.openxmlformats-officedocument.presentationml.slideLayout+xml"/>
  <Override PartName="/ppt/slideLayouts/slideLayout466.xml" ContentType="application/vnd.openxmlformats-officedocument.presentationml.slideLayout+xml"/>
  <Override PartName="/ppt/slideLayouts/slideLayout467.xml" ContentType="application/vnd.openxmlformats-officedocument.presentationml.slideLayout+xml"/>
  <Override PartName="/ppt/slideLayouts/slideLayout468.xml" ContentType="application/vnd.openxmlformats-officedocument.presentationml.slideLayout+xml"/>
  <Override PartName="/ppt/slideLayouts/slideLayout469.xml" ContentType="application/vnd.openxmlformats-officedocument.presentationml.slideLayout+xml"/>
  <Override PartName="/ppt/slideLayouts/slideLayout47.xml" ContentType="application/vnd.openxmlformats-officedocument.presentationml.slideLayout+xml"/>
  <Override PartName="/ppt/slideLayouts/slideLayout470.xml" ContentType="application/vnd.openxmlformats-officedocument.presentationml.slideLayout+xml"/>
  <Override PartName="/ppt/slideLayouts/slideLayout471.xml" ContentType="application/vnd.openxmlformats-officedocument.presentationml.slideLayout+xml"/>
  <Override PartName="/ppt/slideLayouts/slideLayout472.xml" ContentType="application/vnd.openxmlformats-officedocument.presentationml.slideLayout+xml"/>
  <Override PartName="/ppt/slideLayouts/slideLayout473.xml" ContentType="application/vnd.openxmlformats-officedocument.presentationml.slideLayout+xml"/>
  <Override PartName="/ppt/slideLayouts/slideLayout474.xml" ContentType="application/vnd.openxmlformats-officedocument.presentationml.slideLayout+xml"/>
  <Override PartName="/ppt/slideLayouts/slideLayout475.xml" ContentType="application/vnd.openxmlformats-officedocument.presentationml.slideLayout+xml"/>
  <Override PartName="/ppt/slideLayouts/slideLayout476.xml" ContentType="application/vnd.openxmlformats-officedocument.presentationml.slideLayout+xml"/>
  <Override PartName="/ppt/slideLayouts/slideLayout477.xml" ContentType="application/vnd.openxmlformats-officedocument.presentationml.slideLayout+xml"/>
  <Override PartName="/ppt/slideLayouts/slideLayout478.xml" ContentType="application/vnd.openxmlformats-officedocument.presentationml.slideLayout+xml"/>
  <Override PartName="/ppt/slideLayouts/slideLayout479.xml" ContentType="application/vnd.openxmlformats-officedocument.presentationml.slideLayout+xml"/>
  <Override PartName="/ppt/slideLayouts/slideLayout48.xml" ContentType="application/vnd.openxmlformats-officedocument.presentationml.slideLayout+xml"/>
  <Override PartName="/ppt/slideLayouts/slideLayout480.xml" ContentType="application/vnd.openxmlformats-officedocument.presentationml.slideLayout+xml"/>
  <Override PartName="/ppt/slideLayouts/slideLayout481.xml" ContentType="application/vnd.openxmlformats-officedocument.presentationml.slideLayout+xml"/>
  <Override PartName="/ppt/slideLayouts/slideLayout482.xml" ContentType="application/vnd.openxmlformats-officedocument.presentationml.slideLayout+xml"/>
  <Override PartName="/ppt/slideLayouts/slideLayout483.xml" ContentType="application/vnd.openxmlformats-officedocument.presentationml.slideLayout+xml"/>
  <Override PartName="/ppt/slideLayouts/slideLayout484.xml" ContentType="application/vnd.openxmlformats-officedocument.presentationml.slideLayout+xml"/>
  <Override PartName="/ppt/slideLayouts/slideLayout485.xml" ContentType="application/vnd.openxmlformats-officedocument.presentationml.slideLayout+xml"/>
  <Override PartName="/ppt/slideLayouts/slideLayout486.xml" ContentType="application/vnd.openxmlformats-officedocument.presentationml.slideLayout+xml"/>
  <Override PartName="/ppt/slideLayouts/slideLayout487.xml" ContentType="application/vnd.openxmlformats-officedocument.presentationml.slideLayout+xml"/>
  <Override PartName="/ppt/slideLayouts/slideLayout488.xml" ContentType="application/vnd.openxmlformats-officedocument.presentationml.slideLayout+xml"/>
  <Override PartName="/ppt/slideLayouts/slideLayout489.xml" ContentType="application/vnd.openxmlformats-officedocument.presentationml.slideLayout+xml"/>
  <Override PartName="/ppt/slideLayouts/slideLayout49.xml" ContentType="application/vnd.openxmlformats-officedocument.presentationml.slideLayout+xml"/>
  <Override PartName="/ppt/slideLayouts/slideLayout490.xml" ContentType="application/vnd.openxmlformats-officedocument.presentationml.slideLayout+xml"/>
  <Override PartName="/ppt/slideLayouts/slideLayout491.xml" ContentType="application/vnd.openxmlformats-officedocument.presentationml.slideLayout+xml"/>
  <Override PartName="/ppt/slideLayouts/slideLayout492.xml" ContentType="application/vnd.openxmlformats-officedocument.presentationml.slideLayout+xml"/>
  <Override PartName="/ppt/slideLayouts/slideLayout493.xml" ContentType="application/vnd.openxmlformats-officedocument.presentationml.slideLayout+xml"/>
  <Override PartName="/ppt/slideLayouts/slideLayout494.xml" ContentType="application/vnd.openxmlformats-officedocument.presentationml.slideLayout+xml"/>
  <Override PartName="/ppt/slideLayouts/slideLayout495.xml" ContentType="application/vnd.openxmlformats-officedocument.presentationml.slideLayout+xml"/>
  <Override PartName="/ppt/slideLayouts/slideLayout496.xml" ContentType="application/vnd.openxmlformats-officedocument.presentationml.slideLayout+xml"/>
  <Override PartName="/ppt/slideLayouts/slideLayout497.xml" ContentType="application/vnd.openxmlformats-officedocument.presentationml.slideLayout+xml"/>
  <Override PartName="/ppt/slideLayouts/slideLayout498.xml" ContentType="application/vnd.openxmlformats-officedocument.presentationml.slideLayout+xml"/>
  <Override PartName="/ppt/slideLayouts/slideLayout49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00.xml" ContentType="application/vnd.openxmlformats-officedocument.presentationml.slideLayout+xml"/>
  <Override PartName="/ppt/slideLayouts/slideLayout501.xml" ContentType="application/vnd.openxmlformats-officedocument.presentationml.slideLayout+xml"/>
  <Override PartName="/ppt/slideLayouts/slideLayout502.xml" ContentType="application/vnd.openxmlformats-officedocument.presentationml.slideLayout+xml"/>
  <Override PartName="/ppt/slideLayouts/slideLayout503.xml" ContentType="application/vnd.openxmlformats-officedocument.presentationml.slideLayout+xml"/>
  <Override PartName="/ppt/slideLayouts/slideLayout504.xml" ContentType="application/vnd.openxmlformats-officedocument.presentationml.slideLayout+xml"/>
  <Override PartName="/ppt/slideLayouts/slideLayout505.xml" ContentType="application/vnd.openxmlformats-officedocument.presentationml.slideLayout+xml"/>
  <Override PartName="/ppt/slideLayouts/slideLayout506.xml" ContentType="application/vnd.openxmlformats-officedocument.presentationml.slideLayout+xml"/>
  <Override PartName="/ppt/slideLayouts/slideLayout507.xml" ContentType="application/vnd.openxmlformats-officedocument.presentationml.slideLayout+xml"/>
  <Override PartName="/ppt/slideLayouts/slideLayout508.xml" ContentType="application/vnd.openxmlformats-officedocument.presentationml.slideLayout+xml"/>
  <Override PartName="/ppt/slideLayouts/slideLayout509.xml" ContentType="application/vnd.openxmlformats-officedocument.presentationml.slideLayout+xml"/>
  <Override PartName="/ppt/slideLayouts/slideLayout51.xml" ContentType="application/vnd.openxmlformats-officedocument.presentationml.slideLayout+xml"/>
  <Override PartName="/ppt/slideLayouts/slideLayout510.xml" ContentType="application/vnd.openxmlformats-officedocument.presentationml.slideLayout+xml"/>
  <Override PartName="/ppt/slideLayouts/slideLayout511.xml" ContentType="application/vnd.openxmlformats-officedocument.presentationml.slideLayout+xml"/>
  <Override PartName="/ppt/slideLayouts/slideLayout512.xml" ContentType="application/vnd.openxmlformats-officedocument.presentationml.slideLayout+xml"/>
  <Override PartName="/ppt/slideLayouts/slideLayout513.xml" ContentType="application/vnd.openxmlformats-officedocument.presentationml.slideLayout+xml"/>
  <Override PartName="/ppt/slideLayouts/slideLayout514.xml" ContentType="application/vnd.openxmlformats-officedocument.presentationml.slideLayout+xml"/>
  <Override PartName="/ppt/slideLayouts/slideLayout515.xml" ContentType="application/vnd.openxmlformats-officedocument.presentationml.slideLayout+xml"/>
  <Override PartName="/ppt/slideLayouts/slideLayout516.xml" ContentType="application/vnd.openxmlformats-officedocument.presentationml.slideLayout+xml"/>
  <Override PartName="/ppt/slideLayouts/slideLayout517.xml" ContentType="application/vnd.openxmlformats-officedocument.presentationml.slideLayout+xml"/>
  <Override PartName="/ppt/slideLayouts/slideLayout518.xml" ContentType="application/vnd.openxmlformats-officedocument.presentationml.slideLayout+xml"/>
  <Override PartName="/ppt/slideLayouts/slideLayout519.xml" ContentType="application/vnd.openxmlformats-officedocument.presentationml.slideLayout+xml"/>
  <Override PartName="/ppt/slideLayouts/slideLayout52.xml" ContentType="application/vnd.openxmlformats-officedocument.presentationml.slideLayout+xml"/>
  <Override PartName="/ppt/slideLayouts/slideLayout520.xml" ContentType="application/vnd.openxmlformats-officedocument.presentationml.slideLayout+xml"/>
  <Override PartName="/ppt/slideLayouts/slideLayout521.xml" ContentType="application/vnd.openxmlformats-officedocument.presentationml.slideLayout+xml"/>
  <Override PartName="/ppt/slideLayouts/slideLayout522.xml" ContentType="application/vnd.openxmlformats-officedocument.presentationml.slideLayout+xml"/>
  <Override PartName="/ppt/slideLayouts/slideLayout523.xml" ContentType="application/vnd.openxmlformats-officedocument.presentationml.slideLayout+xml"/>
  <Override PartName="/ppt/slideLayouts/slideLayout524.xml" ContentType="application/vnd.openxmlformats-officedocument.presentationml.slideLayout+xml"/>
  <Override PartName="/ppt/slideLayouts/slideLayout525.xml" ContentType="application/vnd.openxmlformats-officedocument.presentationml.slideLayout+xml"/>
  <Override PartName="/ppt/slideLayouts/slideLayout526.xml" ContentType="application/vnd.openxmlformats-officedocument.presentationml.slideLayout+xml"/>
  <Override PartName="/ppt/slideLayouts/slideLayout527.xml" ContentType="application/vnd.openxmlformats-officedocument.presentationml.slideLayout+xml"/>
  <Override PartName="/ppt/slideLayouts/slideLayout528.xml" ContentType="application/vnd.openxmlformats-officedocument.presentationml.slideLayout+xml"/>
  <Override PartName="/ppt/slideLayouts/slideLayout529.xml" ContentType="application/vnd.openxmlformats-officedocument.presentationml.slideLayout+xml"/>
  <Override PartName="/ppt/slideLayouts/slideLayout53.xml" ContentType="application/vnd.openxmlformats-officedocument.presentationml.slideLayout+xml"/>
  <Override PartName="/ppt/slideLayouts/slideLayout530.xml" ContentType="application/vnd.openxmlformats-officedocument.presentationml.slideLayout+xml"/>
  <Override PartName="/ppt/slideLayouts/slideLayout531.xml" ContentType="application/vnd.openxmlformats-officedocument.presentationml.slideLayout+xml"/>
  <Override PartName="/ppt/slideLayouts/slideLayout532.xml" ContentType="application/vnd.openxmlformats-officedocument.presentationml.slideLayout+xml"/>
  <Override PartName="/ppt/slideLayouts/slideLayout533.xml" ContentType="application/vnd.openxmlformats-officedocument.presentationml.slideLayout+xml"/>
  <Override PartName="/ppt/slideLayouts/slideLayout534.xml" ContentType="application/vnd.openxmlformats-officedocument.presentationml.slideLayout+xml"/>
  <Override PartName="/ppt/slideLayouts/slideLayout535.xml" ContentType="application/vnd.openxmlformats-officedocument.presentationml.slideLayout+xml"/>
  <Override PartName="/ppt/slideLayouts/slideLayout536.xml" ContentType="application/vnd.openxmlformats-officedocument.presentationml.slideLayout+xml"/>
  <Override PartName="/ppt/slideLayouts/slideLayout537.xml" ContentType="application/vnd.openxmlformats-officedocument.presentationml.slideLayout+xml"/>
  <Override PartName="/ppt/slideLayouts/slideLayout538.xml" ContentType="application/vnd.openxmlformats-officedocument.presentationml.slideLayout+xml"/>
  <Override PartName="/ppt/slideLayouts/slideLayout539.xml" ContentType="application/vnd.openxmlformats-officedocument.presentationml.slideLayout+xml"/>
  <Override PartName="/ppt/slideLayouts/slideLayout54.xml" ContentType="application/vnd.openxmlformats-officedocument.presentationml.slideLayout+xml"/>
  <Override PartName="/ppt/slideLayouts/slideLayout540.xml" ContentType="application/vnd.openxmlformats-officedocument.presentationml.slideLayout+xml"/>
  <Override PartName="/ppt/slideLayouts/slideLayout541.xml" ContentType="application/vnd.openxmlformats-officedocument.presentationml.slideLayout+xml"/>
  <Override PartName="/ppt/slideLayouts/slideLayout542.xml" ContentType="application/vnd.openxmlformats-officedocument.presentationml.slideLayout+xml"/>
  <Override PartName="/ppt/slideLayouts/slideLayout543.xml" ContentType="application/vnd.openxmlformats-officedocument.presentationml.slideLayout+xml"/>
  <Override PartName="/ppt/slideLayouts/slideLayout544.xml" ContentType="application/vnd.openxmlformats-officedocument.presentationml.slideLayout+xml"/>
  <Override PartName="/ppt/slideLayouts/slideLayout545.xml" ContentType="application/vnd.openxmlformats-officedocument.presentationml.slideLayout+xml"/>
  <Override PartName="/ppt/slideLayouts/slideLayout546.xml" ContentType="application/vnd.openxmlformats-officedocument.presentationml.slideLayout+xml"/>
  <Override PartName="/ppt/slideLayouts/slideLayout547.xml" ContentType="application/vnd.openxmlformats-officedocument.presentationml.slideLayout+xml"/>
  <Override PartName="/ppt/slideLayouts/slideLayout548.xml" ContentType="application/vnd.openxmlformats-officedocument.presentationml.slideLayout+xml"/>
  <Override PartName="/ppt/slideLayouts/slideLayout549.xml" ContentType="application/vnd.openxmlformats-officedocument.presentationml.slideLayout+xml"/>
  <Override PartName="/ppt/slideLayouts/slideLayout55.xml" ContentType="application/vnd.openxmlformats-officedocument.presentationml.slideLayout+xml"/>
  <Override PartName="/ppt/slideLayouts/slideLayout550.xml" ContentType="application/vnd.openxmlformats-officedocument.presentationml.slideLayout+xml"/>
  <Override PartName="/ppt/slideLayouts/slideLayout551.xml" ContentType="application/vnd.openxmlformats-officedocument.presentationml.slideLayout+xml"/>
  <Override PartName="/ppt/slideLayouts/slideLayout552.xml" ContentType="application/vnd.openxmlformats-officedocument.presentationml.slideLayout+xml"/>
  <Override PartName="/ppt/slideLayouts/slideLayout553.xml" ContentType="application/vnd.openxmlformats-officedocument.presentationml.slideLayout+xml"/>
  <Override PartName="/ppt/slideLayouts/slideLayout554.xml" ContentType="application/vnd.openxmlformats-officedocument.presentationml.slideLayout+xml"/>
  <Override PartName="/ppt/slideLayouts/slideLayout555.xml" ContentType="application/vnd.openxmlformats-officedocument.presentationml.slideLayout+xml"/>
  <Override PartName="/ppt/slideLayouts/slideLayout556.xml" ContentType="application/vnd.openxmlformats-officedocument.presentationml.slideLayout+xml"/>
  <Override PartName="/ppt/slideLayouts/slideLayout557.xml" ContentType="application/vnd.openxmlformats-officedocument.presentationml.slideLayout+xml"/>
  <Override PartName="/ppt/slideLayouts/slideLayout558.xml" ContentType="application/vnd.openxmlformats-officedocument.presentationml.slideLayout+xml"/>
  <Override PartName="/ppt/slideLayouts/slideLayout559.xml" ContentType="application/vnd.openxmlformats-officedocument.presentationml.slideLayout+xml"/>
  <Override PartName="/ppt/slideLayouts/slideLayout56.xml" ContentType="application/vnd.openxmlformats-officedocument.presentationml.slideLayout+xml"/>
  <Override PartName="/ppt/slideLayouts/slideLayout560.xml" ContentType="application/vnd.openxmlformats-officedocument.presentationml.slideLayout+xml"/>
  <Override PartName="/ppt/slideLayouts/slideLayout561.xml" ContentType="application/vnd.openxmlformats-officedocument.presentationml.slideLayout+xml"/>
  <Override PartName="/ppt/slideLayouts/slideLayout562.xml" ContentType="application/vnd.openxmlformats-officedocument.presentationml.slideLayout+xml"/>
  <Override PartName="/ppt/slideLayouts/slideLayout563.xml" ContentType="application/vnd.openxmlformats-officedocument.presentationml.slideLayout+xml"/>
  <Override PartName="/ppt/slideLayouts/slideLayout564.xml" ContentType="application/vnd.openxmlformats-officedocument.presentationml.slideLayout+xml"/>
  <Override PartName="/ppt/slideLayouts/slideLayout565.xml" ContentType="application/vnd.openxmlformats-officedocument.presentationml.slideLayout+xml"/>
  <Override PartName="/ppt/slideLayouts/slideLayout566.xml" ContentType="application/vnd.openxmlformats-officedocument.presentationml.slideLayout+xml"/>
  <Override PartName="/ppt/slideLayouts/slideLayout567.xml" ContentType="application/vnd.openxmlformats-officedocument.presentationml.slideLayout+xml"/>
  <Override PartName="/ppt/slideLayouts/slideLayout568.xml" ContentType="application/vnd.openxmlformats-officedocument.presentationml.slideLayout+xml"/>
  <Override PartName="/ppt/slideLayouts/slideLayout569.xml" ContentType="application/vnd.openxmlformats-officedocument.presentationml.slideLayout+xml"/>
  <Override PartName="/ppt/slideLayouts/slideLayout57.xml" ContentType="application/vnd.openxmlformats-officedocument.presentationml.slideLayout+xml"/>
  <Override PartName="/ppt/slideLayouts/slideLayout570.xml" ContentType="application/vnd.openxmlformats-officedocument.presentationml.slideLayout+xml"/>
  <Override PartName="/ppt/slideLayouts/slideLayout571.xml" ContentType="application/vnd.openxmlformats-officedocument.presentationml.slideLayout+xml"/>
  <Override PartName="/ppt/slideLayouts/slideLayout572.xml" ContentType="application/vnd.openxmlformats-officedocument.presentationml.slideLayout+xml"/>
  <Override PartName="/ppt/slideLayouts/slideLayout573.xml" ContentType="application/vnd.openxmlformats-officedocument.presentationml.slideLayout+xml"/>
  <Override PartName="/ppt/slideLayouts/slideLayout574.xml" ContentType="application/vnd.openxmlformats-officedocument.presentationml.slideLayout+xml"/>
  <Override PartName="/ppt/slideLayouts/slideLayout575.xml" ContentType="application/vnd.openxmlformats-officedocument.presentationml.slideLayout+xml"/>
  <Override PartName="/ppt/slideLayouts/slideLayout576.xml" ContentType="application/vnd.openxmlformats-officedocument.presentationml.slideLayout+xml"/>
  <Override PartName="/ppt/slideLayouts/slideLayout577.xml" ContentType="application/vnd.openxmlformats-officedocument.presentationml.slideLayout+xml"/>
  <Override PartName="/ppt/slideLayouts/slideLayout578.xml" ContentType="application/vnd.openxmlformats-officedocument.presentationml.slideLayout+xml"/>
  <Override PartName="/ppt/slideLayouts/slideLayout579.xml" ContentType="application/vnd.openxmlformats-officedocument.presentationml.slideLayout+xml"/>
  <Override PartName="/ppt/slideLayouts/slideLayout58.xml" ContentType="application/vnd.openxmlformats-officedocument.presentationml.slideLayout+xml"/>
  <Override PartName="/ppt/slideLayouts/slideLayout580.xml" ContentType="application/vnd.openxmlformats-officedocument.presentationml.slideLayout+xml"/>
  <Override PartName="/ppt/slideLayouts/slideLayout581.xml" ContentType="application/vnd.openxmlformats-officedocument.presentationml.slideLayout+xml"/>
  <Override PartName="/ppt/slideLayouts/slideLayout582.xml" ContentType="application/vnd.openxmlformats-officedocument.presentationml.slideLayout+xml"/>
  <Override PartName="/ppt/slideLayouts/slideLayout583.xml" ContentType="application/vnd.openxmlformats-officedocument.presentationml.slideLayout+xml"/>
  <Override PartName="/ppt/slideLayouts/slideLayout584.xml" ContentType="application/vnd.openxmlformats-officedocument.presentationml.slideLayout+xml"/>
  <Override PartName="/ppt/slideLayouts/slideLayout585.xml" ContentType="application/vnd.openxmlformats-officedocument.presentationml.slideLayout+xml"/>
  <Override PartName="/ppt/slideLayouts/slideLayout586.xml" ContentType="application/vnd.openxmlformats-officedocument.presentationml.slideLayout+xml"/>
  <Override PartName="/ppt/slideLayouts/slideLayout587.xml" ContentType="application/vnd.openxmlformats-officedocument.presentationml.slideLayout+xml"/>
  <Override PartName="/ppt/slideLayouts/slideLayout588.xml" ContentType="application/vnd.openxmlformats-officedocument.presentationml.slideLayout+xml"/>
  <Override PartName="/ppt/slideLayouts/slideLayout589.xml" ContentType="application/vnd.openxmlformats-officedocument.presentationml.slideLayout+xml"/>
  <Override PartName="/ppt/slideLayouts/slideLayout59.xml" ContentType="application/vnd.openxmlformats-officedocument.presentationml.slideLayout+xml"/>
  <Override PartName="/ppt/slideLayouts/slideLayout590.xml" ContentType="application/vnd.openxmlformats-officedocument.presentationml.slideLayout+xml"/>
  <Override PartName="/ppt/slideLayouts/slideLayout591.xml" ContentType="application/vnd.openxmlformats-officedocument.presentationml.slideLayout+xml"/>
  <Override PartName="/ppt/slideLayouts/slideLayout592.xml" ContentType="application/vnd.openxmlformats-officedocument.presentationml.slideLayout+xml"/>
  <Override PartName="/ppt/slideLayouts/slideLayout593.xml" ContentType="application/vnd.openxmlformats-officedocument.presentationml.slideLayout+xml"/>
  <Override PartName="/ppt/slideLayouts/slideLayout594.xml" ContentType="application/vnd.openxmlformats-officedocument.presentationml.slideLayout+xml"/>
  <Override PartName="/ppt/slideLayouts/slideLayout595.xml" ContentType="application/vnd.openxmlformats-officedocument.presentationml.slideLayout+xml"/>
  <Override PartName="/ppt/slideLayouts/slideLayout596.xml" ContentType="application/vnd.openxmlformats-officedocument.presentationml.slideLayout+xml"/>
  <Override PartName="/ppt/slideLayouts/slideLayout597.xml" ContentType="application/vnd.openxmlformats-officedocument.presentationml.slideLayout+xml"/>
  <Override PartName="/ppt/slideLayouts/slideLayout598.xml" ContentType="application/vnd.openxmlformats-officedocument.presentationml.slideLayout+xml"/>
  <Override PartName="/ppt/slideLayouts/slideLayout59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00.xml" ContentType="application/vnd.openxmlformats-officedocument.presentationml.slideLayout+xml"/>
  <Override PartName="/ppt/slideLayouts/slideLayout601.xml" ContentType="application/vnd.openxmlformats-officedocument.presentationml.slideLayout+xml"/>
  <Override PartName="/ppt/slideLayouts/slideLayout602.xml" ContentType="application/vnd.openxmlformats-officedocument.presentationml.slideLayout+xml"/>
  <Override PartName="/ppt/slideLayouts/slideLayout603.xml" ContentType="application/vnd.openxmlformats-officedocument.presentationml.slideLayout+xml"/>
  <Override PartName="/ppt/slideLayouts/slideLayout604.xml" ContentType="application/vnd.openxmlformats-officedocument.presentationml.slideLayout+xml"/>
  <Override PartName="/ppt/slideLayouts/slideLayout605.xml" ContentType="application/vnd.openxmlformats-officedocument.presentationml.slideLayout+xml"/>
  <Override PartName="/ppt/slideLayouts/slideLayout606.xml" ContentType="application/vnd.openxmlformats-officedocument.presentationml.slideLayout+xml"/>
  <Override PartName="/ppt/slideLayouts/slideLayout607.xml" ContentType="application/vnd.openxmlformats-officedocument.presentationml.slideLayout+xml"/>
  <Override PartName="/ppt/slideLayouts/slideLayout608.xml" ContentType="application/vnd.openxmlformats-officedocument.presentationml.slideLayout+xml"/>
  <Override PartName="/ppt/slideLayouts/slideLayout609.xml" ContentType="application/vnd.openxmlformats-officedocument.presentationml.slideLayout+xml"/>
  <Override PartName="/ppt/slideLayouts/slideLayout61.xml" ContentType="application/vnd.openxmlformats-officedocument.presentationml.slideLayout+xml"/>
  <Override PartName="/ppt/slideLayouts/slideLayout610.xml" ContentType="application/vnd.openxmlformats-officedocument.presentationml.slideLayout+xml"/>
  <Override PartName="/ppt/slideLayouts/slideLayout611.xml" ContentType="application/vnd.openxmlformats-officedocument.presentationml.slideLayout+xml"/>
  <Override PartName="/ppt/slideLayouts/slideLayout612.xml" ContentType="application/vnd.openxmlformats-officedocument.presentationml.slideLayout+xml"/>
  <Override PartName="/ppt/slideLayouts/slideLayout613.xml" ContentType="application/vnd.openxmlformats-officedocument.presentationml.slideLayout+xml"/>
  <Override PartName="/ppt/slideLayouts/slideLayout614.xml" ContentType="application/vnd.openxmlformats-officedocument.presentationml.slideLayout+xml"/>
  <Override PartName="/ppt/slideLayouts/slideLayout615.xml" ContentType="application/vnd.openxmlformats-officedocument.presentationml.slideLayout+xml"/>
  <Override PartName="/ppt/slideLayouts/slideLayout616.xml" ContentType="application/vnd.openxmlformats-officedocument.presentationml.slideLayout+xml"/>
  <Override PartName="/ppt/slideLayouts/slideLayout617.xml" ContentType="application/vnd.openxmlformats-officedocument.presentationml.slideLayout+xml"/>
  <Override PartName="/ppt/slideLayouts/slideLayout618.xml" ContentType="application/vnd.openxmlformats-officedocument.presentationml.slideLayout+xml"/>
  <Override PartName="/ppt/slideLayouts/slideLayout619.xml" ContentType="application/vnd.openxmlformats-officedocument.presentationml.slideLayout+xml"/>
  <Override PartName="/ppt/slideLayouts/slideLayout62.xml" ContentType="application/vnd.openxmlformats-officedocument.presentationml.slideLayout+xml"/>
  <Override PartName="/ppt/slideLayouts/slideLayout620.xml" ContentType="application/vnd.openxmlformats-officedocument.presentationml.slideLayout+xml"/>
  <Override PartName="/ppt/slideLayouts/slideLayout621.xml" ContentType="application/vnd.openxmlformats-officedocument.presentationml.slideLayout+xml"/>
  <Override PartName="/ppt/slideLayouts/slideLayout622.xml" ContentType="application/vnd.openxmlformats-officedocument.presentationml.slideLayout+xml"/>
  <Override PartName="/ppt/slideLayouts/slideLayout623.xml" ContentType="application/vnd.openxmlformats-officedocument.presentationml.slideLayout+xml"/>
  <Override PartName="/ppt/slideLayouts/slideLayout624.xml" ContentType="application/vnd.openxmlformats-officedocument.presentationml.slideLayout+xml"/>
  <Override PartName="/ppt/slideLayouts/slideLayout625.xml" ContentType="application/vnd.openxmlformats-officedocument.presentationml.slideLayout+xml"/>
  <Override PartName="/ppt/slideLayouts/slideLayout626.xml" ContentType="application/vnd.openxmlformats-officedocument.presentationml.slideLayout+xml"/>
  <Override PartName="/ppt/slideLayouts/slideLayout627.xml" ContentType="application/vnd.openxmlformats-officedocument.presentationml.slideLayout+xml"/>
  <Override PartName="/ppt/slideLayouts/slideLayout628.xml" ContentType="application/vnd.openxmlformats-officedocument.presentationml.slideLayout+xml"/>
  <Override PartName="/ppt/slideLayouts/slideLayout629.xml" ContentType="application/vnd.openxmlformats-officedocument.presentationml.slideLayout+xml"/>
  <Override PartName="/ppt/slideLayouts/slideLayout63.xml" ContentType="application/vnd.openxmlformats-officedocument.presentationml.slideLayout+xml"/>
  <Override PartName="/ppt/slideLayouts/slideLayout630.xml" ContentType="application/vnd.openxmlformats-officedocument.presentationml.slideLayout+xml"/>
  <Override PartName="/ppt/slideLayouts/slideLayout631.xml" ContentType="application/vnd.openxmlformats-officedocument.presentationml.slideLayout+xml"/>
  <Override PartName="/ppt/slideLayouts/slideLayout632.xml" ContentType="application/vnd.openxmlformats-officedocument.presentationml.slideLayout+xml"/>
  <Override PartName="/ppt/slideLayouts/slideLayout633.xml" ContentType="application/vnd.openxmlformats-officedocument.presentationml.slideLayout+xml"/>
  <Override PartName="/ppt/slideLayouts/slideLayout634.xml" ContentType="application/vnd.openxmlformats-officedocument.presentationml.slideLayout+xml"/>
  <Override PartName="/ppt/slideLayouts/slideLayout635.xml" ContentType="application/vnd.openxmlformats-officedocument.presentationml.slideLayout+xml"/>
  <Override PartName="/ppt/slideLayouts/slideLayout636.xml" ContentType="application/vnd.openxmlformats-officedocument.presentationml.slideLayout+xml"/>
  <Override PartName="/ppt/slideLayouts/slideLayout637.xml" ContentType="application/vnd.openxmlformats-officedocument.presentationml.slideLayout+xml"/>
  <Override PartName="/ppt/slideLayouts/slideLayout638.xml" ContentType="application/vnd.openxmlformats-officedocument.presentationml.slideLayout+xml"/>
  <Override PartName="/ppt/slideLayouts/slideLayout639.xml" ContentType="application/vnd.openxmlformats-officedocument.presentationml.slideLayout+xml"/>
  <Override PartName="/ppt/slideLayouts/slideLayout64.xml" ContentType="application/vnd.openxmlformats-officedocument.presentationml.slideLayout+xml"/>
  <Override PartName="/ppt/slideLayouts/slideLayout640.xml" ContentType="application/vnd.openxmlformats-officedocument.presentationml.slideLayout+xml"/>
  <Override PartName="/ppt/slideLayouts/slideLayout641.xml" ContentType="application/vnd.openxmlformats-officedocument.presentationml.slideLayout+xml"/>
  <Override PartName="/ppt/slideLayouts/slideLayout642.xml" ContentType="application/vnd.openxmlformats-officedocument.presentationml.slideLayout+xml"/>
  <Override PartName="/ppt/slideLayouts/slideLayout643.xml" ContentType="application/vnd.openxmlformats-officedocument.presentationml.slideLayout+xml"/>
  <Override PartName="/ppt/slideLayouts/slideLayout644.xml" ContentType="application/vnd.openxmlformats-officedocument.presentationml.slideLayout+xml"/>
  <Override PartName="/ppt/slideLayouts/slideLayout645.xml" ContentType="application/vnd.openxmlformats-officedocument.presentationml.slideLayout+xml"/>
  <Override PartName="/ppt/slideLayouts/slideLayout646.xml" ContentType="application/vnd.openxmlformats-officedocument.presentationml.slideLayout+xml"/>
  <Override PartName="/ppt/slideLayouts/slideLayout647.xml" ContentType="application/vnd.openxmlformats-officedocument.presentationml.slideLayout+xml"/>
  <Override PartName="/ppt/slideLayouts/slideLayout648.xml" ContentType="application/vnd.openxmlformats-officedocument.presentationml.slideLayout+xml"/>
  <Override PartName="/ppt/slideLayouts/slideLayout649.xml" ContentType="application/vnd.openxmlformats-officedocument.presentationml.slideLayout+xml"/>
  <Override PartName="/ppt/slideLayouts/slideLayout65.xml" ContentType="application/vnd.openxmlformats-officedocument.presentationml.slideLayout+xml"/>
  <Override PartName="/ppt/slideLayouts/slideLayout650.xml" ContentType="application/vnd.openxmlformats-officedocument.presentationml.slideLayout+xml"/>
  <Override PartName="/ppt/slideLayouts/slideLayout651.xml" ContentType="application/vnd.openxmlformats-officedocument.presentationml.slideLayout+xml"/>
  <Override PartName="/ppt/slideLayouts/slideLayout652.xml" ContentType="application/vnd.openxmlformats-officedocument.presentationml.slideLayout+xml"/>
  <Override PartName="/ppt/slideLayouts/slideLayout653.xml" ContentType="application/vnd.openxmlformats-officedocument.presentationml.slideLayout+xml"/>
  <Override PartName="/ppt/slideLayouts/slideLayout654.xml" ContentType="application/vnd.openxmlformats-officedocument.presentationml.slideLayout+xml"/>
  <Override PartName="/ppt/slideLayouts/slideLayout655.xml" ContentType="application/vnd.openxmlformats-officedocument.presentationml.slideLayout+xml"/>
  <Override PartName="/ppt/slideLayouts/slideLayout656.xml" ContentType="application/vnd.openxmlformats-officedocument.presentationml.slideLayout+xml"/>
  <Override PartName="/ppt/slideLayouts/slideLayout657.xml" ContentType="application/vnd.openxmlformats-officedocument.presentationml.slideLayout+xml"/>
  <Override PartName="/ppt/slideLayouts/slideLayout658.xml" ContentType="application/vnd.openxmlformats-officedocument.presentationml.slideLayout+xml"/>
  <Override PartName="/ppt/slideLayouts/slideLayout659.xml" ContentType="application/vnd.openxmlformats-officedocument.presentationml.slideLayout+xml"/>
  <Override PartName="/ppt/slideLayouts/slideLayout66.xml" ContentType="application/vnd.openxmlformats-officedocument.presentationml.slideLayout+xml"/>
  <Override PartName="/ppt/slideLayouts/slideLayout660.xml" ContentType="application/vnd.openxmlformats-officedocument.presentationml.slideLayout+xml"/>
  <Override PartName="/ppt/slideLayouts/slideLayout661.xml" ContentType="application/vnd.openxmlformats-officedocument.presentationml.slideLayout+xml"/>
  <Override PartName="/ppt/slideLayouts/slideLayout662.xml" ContentType="application/vnd.openxmlformats-officedocument.presentationml.slideLayout+xml"/>
  <Override PartName="/ppt/slideLayouts/slideLayout663.xml" ContentType="application/vnd.openxmlformats-officedocument.presentationml.slideLayout+xml"/>
  <Override PartName="/ppt/slideLayouts/slideLayout664.xml" ContentType="application/vnd.openxmlformats-officedocument.presentationml.slideLayout+xml"/>
  <Override PartName="/ppt/slideLayouts/slideLayout665.xml" ContentType="application/vnd.openxmlformats-officedocument.presentationml.slideLayout+xml"/>
  <Override PartName="/ppt/slideLayouts/slideLayout666.xml" ContentType="application/vnd.openxmlformats-officedocument.presentationml.slideLayout+xml"/>
  <Override PartName="/ppt/slideLayouts/slideLayout667.xml" ContentType="application/vnd.openxmlformats-officedocument.presentationml.slideLayout+xml"/>
  <Override PartName="/ppt/slideLayouts/slideLayout668.xml" ContentType="application/vnd.openxmlformats-officedocument.presentationml.slideLayout+xml"/>
  <Override PartName="/ppt/slideLayouts/slideLayout669.xml" ContentType="application/vnd.openxmlformats-officedocument.presentationml.slideLayout+xml"/>
  <Override PartName="/ppt/slideLayouts/slideLayout67.xml" ContentType="application/vnd.openxmlformats-officedocument.presentationml.slideLayout+xml"/>
  <Override PartName="/ppt/slideLayouts/slideLayout670.xml" ContentType="application/vnd.openxmlformats-officedocument.presentationml.slideLayout+xml"/>
  <Override PartName="/ppt/slideLayouts/slideLayout671.xml" ContentType="application/vnd.openxmlformats-officedocument.presentationml.slideLayout+xml"/>
  <Override PartName="/ppt/slideLayouts/slideLayout672.xml" ContentType="application/vnd.openxmlformats-officedocument.presentationml.slideLayout+xml"/>
  <Override PartName="/ppt/slideLayouts/slideLayout673.xml" ContentType="application/vnd.openxmlformats-officedocument.presentationml.slideLayout+xml"/>
  <Override PartName="/ppt/slideLayouts/slideLayout674.xml" ContentType="application/vnd.openxmlformats-officedocument.presentationml.slideLayout+xml"/>
  <Override PartName="/ppt/slideLayouts/slideLayout675.xml" ContentType="application/vnd.openxmlformats-officedocument.presentationml.slideLayout+xml"/>
  <Override PartName="/ppt/slideLayouts/slideLayout676.xml" ContentType="application/vnd.openxmlformats-officedocument.presentationml.slideLayout+xml"/>
  <Override PartName="/ppt/slideLayouts/slideLayout677.xml" ContentType="application/vnd.openxmlformats-officedocument.presentationml.slideLayout+xml"/>
  <Override PartName="/ppt/slideLayouts/slideLayout678.xml" ContentType="application/vnd.openxmlformats-officedocument.presentationml.slideLayout+xml"/>
  <Override PartName="/ppt/slideLayouts/slideLayout679.xml" ContentType="application/vnd.openxmlformats-officedocument.presentationml.slideLayout+xml"/>
  <Override PartName="/ppt/slideLayouts/slideLayout68.xml" ContentType="application/vnd.openxmlformats-officedocument.presentationml.slideLayout+xml"/>
  <Override PartName="/ppt/slideLayouts/slideLayout680.xml" ContentType="application/vnd.openxmlformats-officedocument.presentationml.slideLayout+xml"/>
  <Override PartName="/ppt/slideLayouts/slideLayout681.xml" ContentType="application/vnd.openxmlformats-officedocument.presentationml.slideLayout+xml"/>
  <Override PartName="/ppt/slideLayouts/slideLayout682.xml" ContentType="application/vnd.openxmlformats-officedocument.presentationml.slideLayout+xml"/>
  <Override PartName="/ppt/slideLayouts/slideLayout683.xml" ContentType="application/vnd.openxmlformats-officedocument.presentationml.slideLayout+xml"/>
  <Override PartName="/ppt/slideLayouts/slideLayout684.xml" ContentType="application/vnd.openxmlformats-officedocument.presentationml.slideLayout+xml"/>
  <Override PartName="/ppt/slideLayouts/slideLayout685.xml" ContentType="application/vnd.openxmlformats-officedocument.presentationml.slideLayout+xml"/>
  <Override PartName="/ppt/slideLayouts/slideLayout686.xml" ContentType="application/vnd.openxmlformats-officedocument.presentationml.slideLayout+xml"/>
  <Override PartName="/ppt/slideLayouts/slideLayout687.xml" ContentType="application/vnd.openxmlformats-officedocument.presentationml.slideLayout+xml"/>
  <Override PartName="/ppt/slideLayouts/slideLayout688.xml" ContentType="application/vnd.openxmlformats-officedocument.presentationml.slideLayout+xml"/>
  <Override PartName="/ppt/slideLayouts/slideLayout689.xml" ContentType="application/vnd.openxmlformats-officedocument.presentationml.slideLayout+xml"/>
  <Override PartName="/ppt/slideLayouts/slideLayout69.xml" ContentType="application/vnd.openxmlformats-officedocument.presentationml.slideLayout+xml"/>
  <Override PartName="/ppt/slideLayouts/slideLayout690.xml" ContentType="application/vnd.openxmlformats-officedocument.presentationml.slideLayout+xml"/>
  <Override PartName="/ppt/slideLayouts/slideLayout691.xml" ContentType="application/vnd.openxmlformats-officedocument.presentationml.slideLayout+xml"/>
  <Override PartName="/ppt/slideLayouts/slideLayout692.xml" ContentType="application/vnd.openxmlformats-officedocument.presentationml.slideLayout+xml"/>
  <Override PartName="/ppt/slideLayouts/slideLayout693.xml" ContentType="application/vnd.openxmlformats-officedocument.presentationml.slideLayout+xml"/>
  <Override PartName="/ppt/slideLayouts/slideLayout694.xml" ContentType="application/vnd.openxmlformats-officedocument.presentationml.slideLayout+xml"/>
  <Override PartName="/ppt/slideLayouts/slideLayout695.xml" ContentType="application/vnd.openxmlformats-officedocument.presentationml.slideLayout+xml"/>
  <Override PartName="/ppt/slideLayouts/slideLayout696.xml" ContentType="application/vnd.openxmlformats-officedocument.presentationml.slideLayout+xml"/>
  <Override PartName="/ppt/slideLayouts/slideLayout697.xml" ContentType="application/vnd.openxmlformats-officedocument.presentationml.slideLayout+xml"/>
  <Override PartName="/ppt/slideLayouts/slideLayout698.xml" ContentType="application/vnd.openxmlformats-officedocument.presentationml.slideLayout+xml"/>
  <Override PartName="/ppt/slideLayouts/slideLayout69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00.xml" ContentType="application/vnd.openxmlformats-officedocument.presentationml.slideLayout+xml"/>
  <Override PartName="/ppt/slideLayouts/slideLayout701.xml" ContentType="application/vnd.openxmlformats-officedocument.presentationml.slideLayout+xml"/>
  <Override PartName="/ppt/slideLayouts/slideLayout702.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7" r:id="rId3"/>
    <p:sldMasterId id="2147483705" r:id="rId4"/>
    <p:sldMasterId id="2147483781" r:id="rId5"/>
    <p:sldMasterId id="2147483829" r:id="rId6"/>
    <p:sldMasterId id="2147483905" r:id="rId7"/>
    <p:sldMasterId id="2147483981" r:id="rId8"/>
    <p:sldMasterId id="2147484057" r:id="rId9"/>
    <p:sldMasterId id="2147484133" r:id="rId10"/>
    <p:sldMasterId id="2147484209" r:id="rId11"/>
    <p:sldMasterId id="2147484285" r:id="rId12"/>
  </p:sldMasterIdLst>
  <p:notesMasterIdLst>
    <p:notesMasterId r:id="rId17"/>
  </p:notesMasterIdLst>
  <p:sldIdLst>
    <p:sldId id="302" r:id="rId13"/>
    <p:sldId id="303" r:id="rId14"/>
    <p:sldId id="319" r:id="rId15"/>
    <p:sldId id="380" r:id="rId16"/>
    <p:sldId id="377" r:id="rId18"/>
    <p:sldId id="378" r:id="rId19"/>
    <p:sldId id="379" r:id="rId20"/>
    <p:sldId id="349" r:id="rId21"/>
    <p:sldId id="350" r:id="rId22"/>
    <p:sldId id="381" r:id="rId23"/>
    <p:sldId id="382" r:id="rId24"/>
    <p:sldId id="383" r:id="rId25"/>
    <p:sldId id="384" r:id="rId26"/>
    <p:sldId id="356" r:id="rId27"/>
    <p:sldId id="385" r:id="rId28"/>
    <p:sldId id="358" r:id="rId29"/>
    <p:sldId id="386" r:id="rId30"/>
    <p:sldId id="375" r:id="rId31"/>
    <p:sldId id="362" r:id="rId32"/>
    <p:sldId id="387" r:id="rId33"/>
    <p:sldId id="388" r:id="rId34"/>
    <p:sldId id="389" r:id="rId35"/>
    <p:sldId id="368" r:id="rId36"/>
    <p:sldId id="369" r:id="rId37"/>
    <p:sldId id="391" r:id="rId38"/>
    <p:sldId id="393" r:id="rId39"/>
    <p:sldId id="392" r:id="rId40"/>
    <p:sldId id="370" r:id="rId41"/>
    <p:sldId id="371" r:id="rId42"/>
    <p:sldId id="373" r:id="rId43"/>
    <p:sldId id="394" r:id="rId44"/>
    <p:sldId id="395" r:id="rId45"/>
    <p:sldId id="396" r:id="rId46"/>
    <p:sldId id="348"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944" autoAdjust="0"/>
  </p:normalViewPr>
  <p:slideViewPr>
    <p:cSldViewPr>
      <p:cViewPr varScale="1">
        <p:scale>
          <a:sx n="62" d="100"/>
          <a:sy n="62" d="100"/>
        </p:scale>
        <p:origin x="1596" y="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0" Type="http://schemas.openxmlformats.org/officeDocument/2006/relationships/tableStyles" Target="tableStyles.xml"/><Relationship Id="rId5" Type="http://schemas.openxmlformats.org/officeDocument/2006/relationships/slideMaster" Target="slideMasters/slideMaster4.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34.xml"/><Relationship Id="rId46" Type="http://schemas.openxmlformats.org/officeDocument/2006/relationships/slide" Target="slides/slide33.xml"/><Relationship Id="rId45" Type="http://schemas.openxmlformats.org/officeDocument/2006/relationships/slide" Target="slides/slide32.xml"/><Relationship Id="rId44" Type="http://schemas.openxmlformats.org/officeDocument/2006/relationships/slide" Target="slides/slide31.xml"/><Relationship Id="rId43" Type="http://schemas.openxmlformats.org/officeDocument/2006/relationships/slide" Target="slides/slide30.xml"/><Relationship Id="rId42" Type="http://schemas.openxmlformats.org/officeDocument/2006/relationships/slide" Target="slides/slide29.xml"/><Relationship Id="rId41" Type="http://schemas.openxmlformats.org/officeDocument/2006/relationships/slide" Target="slides/slide28.xml"/><Relationship Id="rId40" Type="http://schemas.openxmlformats.org/officeDocument/2006/relationships/slide" Target="slides/slide27.xml"/><Relationship Id="rId4" Type="http://schemas.openxmlformats.org/officeDocument/2006/relationships/slideMaster" Target="slideMasters/slideMaster3.xml"/><Relationship Id="rId39" Type="http://schemas.openxmlformats.org/officeDocument/2006/relationships/slide" Target="slides/slide26.xml"/><Relationship Id="rId38" Type="http://schemas.openxmlformats.org/officeDocument/2006/relationships/slide" Target="slides/slide25.xml"/><Relationship Id="rId37" Type="http://schemas.openxmlformats.org/officeDocument/2006/relationships/slide" Target="slides/slide24.xml"/><Relationship Id="rId36" Type="http://schemas.openxmlformats.org/officeDocument/2006/relationships/slide" Target="slides/slide23.xml"/><Relationship Id="rId35" Type="http://schemas.openxmlformats.org/officeDocument/2006/relationships/slide" Target="slides/slide22.xml"/><Relationship Id="rId34" Type="http://schemas.openxmlformats.org/officeDocument/2006/relationships/slide" Target="slides/slide21.xml"/><Relationship Id="rId33" Type="http://schemas.openxmlformats.org/officeDocument/2006/relationships/slide" Target="slides/slide20.xml"/><Relationship Id="rId32" Type="http://schemas.openxmlformats.org/officeDocument/2006/relationships/slide" Target="slides/slide19.xml"/><Relationship Id="rId31" Type="http://schemas.openxmlformats.org/officeDocument/2006/relationships/slide" Target="slides/slide18.xml"/><Relationship Id="rId30" Type="http://schemas.openxmlformats.org/officeDocument/2006/relationships/slide" Target="slides/slide17.xml"/><Relationship Id="rId3" Type="http://schemas.openxmlformats.org/officeDocument/2006/relationships/slideMaster" Target="slideMasters/slideMaster2.xml"/><Relationship Id="rId29" Type="http://schemas.openxmlformats.org/officeDocument/2006/relationships/slide" Target="slides/slide16.xml"/><Relationship Id="rId28" Type="http://schemas.openxmlformats.org/officeDocument/2006/relationships/slide" Target="slides/slide15.xml"/><Relationship Id="rId27" Type="http://schemas.openxmlformats.org/officeDocument/2006/relationships/slide" Target="slides/slide14.xml"/><Relationship Id="rId26" Type="http://schemas.openxmlformats.org/officeDocument/2006/relationships/slide" Target="slides/slide13.xml"/><Relationship Id="rId25" Type="http://schemas.openxmlformats.org/officeDocument/2006/relationships/slide" Target="slides/slide12.xml"/><Relationship Id="rId24" Type="http://schemas.openxmlformats.org/officeDocument/2006/relationships/slide" Target="slides/slide11.xml"/><Relationship Id="rId23" Type="http://schemas.openxmlformats.org/officeDocument/2006/relationships/slide" Target="slides/slide10.xml"/><Relationship Id="rId22" Type="http://schemas.openxmlformats.org/officeDocument/2006/relationships/slide" Target="slides/slide9.xml"/><Relationship Id="rId21" Type="http://schemas.openxmlformats.org/officeDocument/2006/relationships/slide" Target="slides/slide8.xml"/><Relationship Id="rId20" Type="http://schemas.openxmlformats.org/officeDocument/2006/relationships/slide" Target="slides/slide7.xml"/><Relationship Id="rId2" Type="http://schemas.openxmlformats.org/officeDocument/2006/relationships/theme" Target="theme/theme1.xml"/><Relationship Id="rId19" Type="http://schemas.openxmlformats.org/officeDocument/2006/relationships/slide" Target="slides/slide6.xml"/><Relationship Id="rId18" Type="http://schemas.openxmlformats.org/officeDocument/2006/relationships/slide" Target="slides/slide5.xml"/><Relationship Id="rId17" Type="http://schemas.openxmlformats.org/officeDocument/2006/relationships/notesMaster" Target="notesMasters/notesMaster1.xml"/><Relationship Id="rId16" Type="http://schemas.openxmlformats.org/officeDocument/2006/relationships/slide" Target="slides/slide4.xml"/><Relationship Id="rId15" Type="http://schemas.openxmlformats.org/officeDocument/2006/relationships/slide" Target="slides/slide3.xml"/><Relationship Id="rId14" Type="http://schemas.openxmlformats.org/officeDocument/2006/relationships/slide" Target="slides/slide2.xml"/><Relationship Id="rId13" Type="http://schemas.openxmlformats.org/officeDocument/2006/relationships/slide" Target="slides/slide1.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99745F3-3617-4CBC-A7CF-62AC37C782BA}" type="doc">
      <dgm:prSet loTypeId="urn:microsoft.com/office/officeart/2005/8/layout/default" loCatId="list" qsTypeId="urn:microsoft.com/office/officeart/2005/8/quickstyle/simple2" qsCatId="simple" csTypeId="urn:microsoft.com/office/officeart/2005/8/colors/accent1_2" csCatId="accent1" phldr="1"/>
      <dgm:spPr/>
      <dgm:t>
        <a:bodyPr/>
        <a:lstStyle/>
        <a:p>
          <a:endParaRPr lang="en-US"/>
        </a:p>
      </dgm:t>
    </dgm:pt>
    <dgm:pt modelId="{220BF08C-4948-4CA9-837E-0A77ED6780C1}">
      <dgm:prSet phldrT="[Text]" custT="1"/>
      <dgm:spPr/>
      <dgm:t>
        <a:bodyPr/>
        <a:lstStyle/>
        <a:p>
          <a:r>
            <a:rPr lang="en-US" sz="2400" spc="-6" dirty="0" smtClean="0">
              <a:latin typeface="+mn-lt"/>
              <a:cs typeface="Calibri"/>
            </a:rPr>
            <a:t>Unit</a:t>
          </a:r>
          <a:r>
            <a:rPr lang="en-US" sz="2400" spc="-87" dirty="0" smtClean="0">
              <a:latin typeface="+mn-lt"/>
              <a:cs typeface="Calibri"/>
            </a:rPr>
            <a:t> </a:t>
          </a:r>
          <a:r>
            <a:rPr lang="en-US" sz="2400" spc="-6" dirty="0" smtClean="0">
              <a:latin typeface="+mn-lt"/>
              <a:cs typeface="Calibri"/>
            </a:rPr>
            <a:t>testing</a:t>
          </a:r>
          <a:endParaRPr lang="en-US" sz="2400" dirty="0">
            <a:latin typeface="+mn-lt"/>
          </a:endParaRPr>
        </a:p>
      </dgm:t>
    </dgm:pt>
    <dgm:pt modelId="{C96DA8C5-F8F2-4097-B413-02ACDA8CAC75}" cxnId="{301B12A7-51F7-4941-9C14-9AB0FEAF0E5A}" type="parTrans">
      <dgm:prSet/>
      <dgm:spPr/>
      <dgm:t>
        <a:bodyPr/>
        <a:lstStyle/>
        <a:p>
          <a:endParaRPr lang="en-US" sz="2400">
            <a:latin typeface="+mn-lt"/>
          </a:endParaRPr>
        </a:p>
      </dgm:t>
    </dgm:pt>
    <dgm:pt modelId="{0BD1B367-C589-4A03-ABAA-9EB4130BD975}" cxnId="{301B12A7-51F7-4941-9C14-9AB0FEAF0E5A}" type="sibTrans">
      <dgm:prSet/>
      <dgm:spPr/>
      <dgm:t>
        <a:bodyPr/>
        <a:lstStyle/>
        <a:p>
          <a:endParaRPr lang="en-US" sz="2400">
            <a:latin typeface="+mn-lt"/>
          </a:endParaRPr>
        </a:p>
      </dgm:t>
    </dgm:pt>
    <dgm:pt modelId="{DB394876-EC2E-476D-89EB-6F89F5FEC409}">
      <dgm:prSet custT="1"/>
      <dgm:spPr/>
      <dgm:t>
        <a:bodyPr/>
        <a:lstStyle/>
        <a:p>
          <a:r>
            <a:rPr lang="en-US" sz="2400" spc="-6" smtClean="0">
              <a:latin typeface="+mn-lt"/>
              <a:cs typeface="Calibri"/>
            </a:rPr>
            <a:t>Smoke testing</a:t>
          </a:r>
          <a:endParaRPr lang="en-US" sz="2400" dirty="0">
            <a:latin typeface="+mn-lt"/>
            <a:cs typeface="Calibri"/>
          </a:endParaRPr>
        </a:p>
      </dgm:t>
    </dgm:pt>
    <dgm:pt modelId="{73F80742-8229-405B-AC70-D7B434E5E5E8}" cxnId="{6F87AE10-4582-47EB-B168-C9A654E91635}" type="parTrans">
      <dgm:prSet/>
      <dgm:spPr/>
      <dgm:t>
        <a:bodyPr/>
        <a:lstStyle/>
        <a:p>
          <a:endParaRPr lang="en-US" sz="2400">
            <a:latin typeface="+mn-lt"/>
          </a:endParaRPr>
        </a:p>
      </dgm:t>
    </dgm:pt>
    <dgm:pt modelId="{F65808EB-248F-4F55-B416-5319BB915100}" cxnId="{6F87AE10-4582-47EB-B168-C9A654E91635}" type="sibTrans">
      <dgm:prSet/>
      <dgm:spPr/>
      <dgm:t>
        <a:bodyPr/>
        <a:lstStyle/>
        <a:p>
          <a:endParaRPr lang="en-US" sz="2400">
            <a:latin typeface="+mn-lt"/>
          </a:endParaRPr>
        </a:p>
      </dgm:t>
    </dgm:pt>
    <dgm:pt modelId="{496BE549-DD71-4527-B3F0-4016928F099D}">
      <dgm:prSet custT="1"/>
      <dgm:spPr/>
      <dgm:t>
        <a:bodyPr/>
        <a:lstStyle/>
        <a:p>
          <a:r>
            <a:rPr lang="en-US" sz="2400" spc="-6" smtClean="0">
              <a:latin typeface="+mn-lt"/>
              <a:cs typeface="Calibri"/>
            </a:rPr>
            <a:t>Sanity testing</a:t>
          </a:r>
          <a:endParaRPr lang="en-US" sz="2400" dirty="0">
            <a:latin typeface="+mn-lt"/>
            <a:cs typeface="Calibri"/>
          </a:endParaRPr>
        </a:p>
      </dgm:t>
    </dgm:pt>
    <dgm:pt modelId="{9A8A804E-ABAA-498C-838F-8137CB542F18}" cxnId="{20A8A0FF-9E6A-46EF-8073-E16042724244}" type="parTrans">
      <dgm:prSet/>
      <dgm:spPr/>
      <dgm:t>
        <a:bodyPr/>
        <a:lstStyle/>
        <a:p>
          <a:endParaRPr lang="en-US" sz="2400">
            <a:latin typeface="+mn-lt"/>
          </a:endParaRPr>
        </a:p>
      </dgm:t>
    </dgm:pt>
    <dgm:pt modelId="{6258A435-6E5F-410C-8F9A-D5751628D471}" cxnId="{20A8A0FF-9E6A-46EF-8073-E16042724244}" type="sibTrans">
      <dgm:prSet/>
      <dgm:spPr/>
      <dgm:t>
        <a:bodyPr/>
        <a:lstStyle/>
        <a:p>
          <a:endParaRPr lang="en-US" sz="2400">
            <a:latin typeface="+mn-lt"/>
          </a:endParaRPr>
        </a:p>
      </dgm:t>
    </dgm:pt>
    <dgm:pt modelId="{0465ED9A-0EDE-48EB-86C2-0254A5C84D8D}">
      <dgm:prSet custT="1"/>
      <dgm:spPr/>
      <dgm:t>
        <a:bodyPr/>
        <a:lstStyle/>
        <a:p>
          <a:r>
            <a:rPr lang="en-US" sz="2400" spc="-12" smtClean="0">
              <a:latin typeface="+mn-lt"/>
              <a:cs typeface="Calibri"/>
            </a:rPr>
            <a:t>Integration</a:t>
          </a:r>
          <a:r>
            <a:rPr lang="en-US" sz="2400" spc="-6" smtClean="0">
              <a:latin typeface="+mn-lt"/>
              <a:cs typeface="Calibri"/>
            </a:rPr>
            <a:t> testing</a:t>
          </a:r>
          <a:endParaRPr lang="en-US" sz="2400" dirty="0">
            <a:latin typeface="+mn-lt"/>
            <a:cs typeface="Calibri"/>
          </a:endParaRPr>
        </a:p>
      </dgm:t>
    </dgm:pt>
    <dgm:pt modelId="{115D634D-6125-47DB-BD7A-65330ACD73AA}" cxnId="{88C1DE02-C5A8-434E-BD00-1B65009E5F35}" type="parTrans">
      <dgm:prSet/>
      <dgm:spPr/>
      <dgm:t>
        <a:bodyPr/>
        <a:lstStyle/>
        <a:p>
          <a:endParaRPr lang="en-US" sz="2400">
            <a:latin typeface="+mn-lt"/>
          </a:endParaRPr>
        </a:p>
      </dgm:t>
    </dgm:pt>
    <dgm:pt modelId="{DAA56FA6-50B9-4B67-A78E-95C328759DE6}" cxnId="{88C1DE02-C5A8-434E-BD00-1B65009E5F35}" type="sibTrans">
      <dgm:prSet/>
      <dgm:spPr/>
      <dgm:t>
        <a:bodyPr/>
        <a:lstStyle/>
        <a:p>
          <a:endParaRPr lang="en-US" sz="2400">
            <a:latin typeface="+mn-lt"/>
          </a:endParaRPr>
        </a:p>
      </dgm:t>
    </dgm:pt>
    <dgm:pt modelId="{20E7E09E-8C86-464D-9C86-AC6B0B27715E}">
      <dgm:prSet custT="1"/>
      <dgm:spPr/>
      <dgm:t>
        <a:bodyPr/>
        <a:lstStyle/>
        <a:p>
          <a:r>
            <a:rPr lang="en-US" sz="2400" spc="-6" dirty="0" smtClean="0">
              <a:latin typeface="+mn-lt"/>
              <a:cs typeface="Calibri"/>
            </a:rPr>
            <a:t>Interface/Inter-system</a:t>
          </a:r>
          <a:r>
            <a:rPr lang="en-US" sz="2400" spc="-12" dirty="0" smtClean="0">
              <a:latin typeface="+mn-lt"/>
              <a:cs typeface="Calibri"/>
            </a:rPr>
            <a:t> </a:t>
          </a:r>
          <a:r>
            <a:rPr lang="en-US" sz="2400" spc="-6" dirty="0" smtClean="0">
              <a:latin typeface="+mn-lt"/>
              <a:cs typeface="Calibri"/>
            </a:rPr>
            <a:t>testing</a:t>
          </a:r>
          <a:endParaRPr lang="en-US" sz="2400" dirty="0">
            <a:latin typeface="+mn-lt"/>
            <a:cs typeface="Calibri"/>
          </a:endParaRPr>
        </a:p>
      </dgm:t>
    </dgm:pt>
    <dgm:pt modelId="{4E948A12-909D-4104-8653-8A2D15DA2909}" cxnId="{3D05C0A6-2F9B-46CD-A47E-A4819E703554}" type="parTrans">
      <dgm:prSet/>
      <dgm:spPr/>
      <dgm:t>
        <a:bodyPr/>
        <a:lstStyle/>
        <a:p>
          <a:endParaRPr lang="en-US" sz="2400">
            <a:latin typeface="+mn-lt"/>
          </a:endParaRPr>
        </a:p>
      </dgm:t>
    </dgm:pt>
    <dgm:pt modelId="{E09B949D-5663-4CF5-A308-C28FAF915211}" cxnId="{3D05C0A6-2F9B-46CD-A47E-A4819E703554}" type="sibTrans">
      <dgm:prSet/>
      <dgm:spPr/>
      <dgm:t>
        <a:bodyPr/>
        <a:lstStyle/>
        <a:p>
          <a:endParaRPr lang="en-US" sz="2400">
            <a:latin typeface="+mn-lt"/>
          </a:endParaRPr>
        </a:p>
      </dgm:t>
    </dgm:pt>
    <dgm:pt modelId="{5F1A1C14-6C0E-462D-8325-E6F3DF626E9E}">
      <dgm:prSet custT="1"/>
      <dgm:spPr/>
      <dgm:t>
        <a:bodyPr/>
        <a:lstStyle/>
        <a:p>
          <a:r>
            <a:rPr lang="en-US" sz="2400" spc="-12" smtClean="0">
              <a:latin typeface="+mn-lt"/>
              <a:cs typeface="Calibri"/>
            </a:rPr>
            <a:t>System</a:t>
          </a:r>
          <a:r>
            <a:rPr lang="en-US" sz="2400" spc="-69" smtClean="0">
              <a:latin typeface="+mn-lt"/>
              <a:cs typeface="Calibri"/>
            </a:rPr>
            <a:t> </a:t>
          </a:r>
          <a:r>
            <a:rPr lang="en-US" sz="2400" spc="-6" smtClean="0">
              <a:latin typeface="+mn-lt"/>
              <a:cs typeface="Calibri"/>
            </a:rPr>
            <a:t>testing</a:t>
          </a:r>
          <a:endParaRPr lang="en-US" sz="2400" dirty="0">
            <a:latin typeface="+mn-lt"/>
            <a:cs typeface="Calibri"/>
          </a:endParaRPr>
        </a:p>
      </dgm:t>
    </dgm:pt>
    <dgm:pt modelId="{5AB114A0-EB09-45FD-ADCF-7788137FF596}" cxnId="{7F87CF84-ED64-49C2-85B6-8ABD3447D49E}" type="parTrans">
      <dgm:prSet/>
      <dgm:spPr/>
      <dgm:t>
        <a:bodyPr/>
        <a:lstStyle/>
        <a:p>
          <a:endParaRPr lang="en-US" sz="2400">
            <a:latin typeface="+mn-lt"/>
          </a:endParaRPr>
        </a:p>
      </dgm:t>
    </dgm:pt>
    <dgm:pt modelId="{B5C121E4-31F1-4410-B10B-0436C6A18CD2}" cxnId="{7F87CF84-ED64-49C2-85B6-8ABD3447D49E}" type="sibTrans">
      <dgm:prSet/>
      <dgm:spPr/>
      <dgm:t>
        <a:bodyPr/>
        <a:lstStyle/>
        <a:p>
          <a:endParaRPr lang="en-US" sz="2400">
            <a:latin typeface="+mn-lt"/>
          </a:endParaRPr>
        </a:p>
      </dgm:t>
    </dgm:pt>
    <dgm:pt modelId="{A063EB2B-4D4C-4D04-A708-84CCA03A4B2B}">
      <dgm:prSet custT="1"/>
      <dgm:spPr/>
      <dgm:t>
        <a:bodyPr/>
        <a:lstStyle/>
        <a:p>
          <a:r>
            <a:rPr lang="en-US" sz="2400" spc="-6" smtClean="0">
              <a:latin typeface="+mn-lt"/>
              <a:cs typeface="Calibri"/>
            </a:rPr>
            <a:t>R</a:t>
          </a:r>
          <a:r>
            <a:rPr lang="en-US" sz="2400" spc="-12" smtClean="0">
              <a:latin typeface="+mn-lt"/>
              <a:cs typeface="Calibri"/>
            </a:rPr>
            <a:t>e</a:t>
          </a:r>
          <a:r>
            <a:rPr lang="en-US" sz="2400" spc="-6" smtClean="0">
              <a:latin typeface="+mn-lt"/>
              <a:cs typeface="Calibri"/>
            </a:rPr>
            <a:t>gression</a:t>
          </a:r>
          <a:r>
            <a:rPr lang="en-US" sz="2400" spc="-100" smtClean="0">
              <a:latin typeface="+mn-lt"/>
              <a:cs typeface="Calibri"/>
            </a:rPr>
            <a:t> </a:t>
          </a:r>
          <a:r>
            <a:rPr lang="en-US" sz="2400" spc="-6" smtClean="0">
              <a:latin typeface="+mn-lt"/>
              <a:cs typeface="Calibri"/>
            </a:rPr>
            <a:t>testing</a:t>
          </a:r>
          <a:endParaRPr lang="en-US" sz="2400" dirty="0">
            <a:latin typeface="+mn-lt"/>
            <a:cs typeface="Calibri"/>
          </a:endParaRPr>
        </a:p>
      </dgm:t>
    </dgm:pt>
    <dgm:pt modelId="{A8B5F987-4C0A-46C2-8E9E-0214D269A7BA}" cxnId="{83D4C0C3-EBCC-4939-A308-1D7EB5645F6F}" type="parTrans">
      <dgm:prSet/>
      <dgm:spPr/>
      <dgm:t>
        <a:bodyPr/>
        <a:lstStyle/>
        <a:p>
          <a:endParaRPr lang="en-US" sz="2400">
            <a:latin typeface="+mn-lt"/>
          </a:endParaRPr>
        </a:p>
      </dgm:t>
    </dgm:pt>
    <dgm:pt modelId="{17A8C3FD-05A2-44A3-BF8E-73AF4B47AF8A}" cxnId="{83D4C0C3-EBCC-4939-A308-1D7EB5645F6F}" type="sibTrans">
      <dgm:prSet/>
      <dgm:spPr/>
      <dgm:t>
        <a:bodyPr/>
        <a:lstStyle/>
        <a:p>
          <a:endParaRPr lang="en-US" sz="2400">
            <a:latin typeface="+mn-lt"/>
          </a:endParaRPr>
        </a:p>
      </dgm:t>
    </dgm:pt>
    <dgm:pt modelId="{7A5AA1A1-1B96-4446-B7CD-B1B0BEC781A3}">
      <dgm:prSet custT="1"/>
      <dgm:spPr/>
      <dgm:t>
        <a:bodyPr/>
        <a:lstStyle/>
        <a:p>
          <a:r>
            <a:rPr lang="en-US" sz="2400" spc="-6" dirty="0" smtClean="0">
              <a:latin typeface="+mn-lt"/>
              <a:cs typeface="Calibri"/>
            </a:rPr>
            <a:t>User Acceptance testing</a:t>
          </a:r>
          <a:endParaRPr lang="en-US" sz="2400" dirty="0">
            <a:latin typeface="+mn-lt"/>
            <a:cs typeface="Calibri"/>
          </a:endParaRPr>
        </a:p>
      </dgm:t>
    </dgm:pt>
    <dgm:pt modelId="{9D913871-C8AF-4966-A4C1-3BBB0F71CBE5}" cxnId="{B7FEC36B-6CFC-4DE9-A635-CC519B3DE704}" type="parTrans">
      <dgm:prSet/>
      <dgm:spPr/>
      <dgm:t>
        <a:bodyPr/>
        <a:lstStyle/>
        <a:p>
          <a:endParaRPr lang="en-US" sz="2400">
            <a:latin typeface="+mn-lt"/>
          </a:endParaRPr>
        </a:p>
      </dgm:t>
    </dgm:pt>
    <dgm:pt modelId="{9B1FD779-B1F3-49A1-BCD6-E55B6441A5D5}" cxnId="{B7FEC36B-6CFC-4DE9-A635-CC519B3DE704}" type="sibTrans">
      <dgm:prSet/>
      <dgm:spPr/>
      <dgm:t>
        <a:bodyPr/>
        <a:lstStyle/>
        <a:p>
          <a:endParaRPr lang="en-US" sz="2400">
            <a:latin typeface="+mn-lt"/>
          </a:endParaRPr>
        </a:p>
      </dgm:t>
    </dgm:pt>
    <dgm:pt modelId="{B80D43D7-8261-45ED-83DD-E5198A4C9091}" type="pres">
      <dgm:prSet presAssocID="{A99745F3-3617-4CBC-A7CF-62AC37C782BA}" presName="diagram" presStyleCnt="0">
        <dgm:presLayoutVars>
          <dgm:dir/>
          <dgm:resizeHandles val="exact"/>
        </dgm:presLayoutVars>
      </dgm:prSet>
      <dgm:spPr/>
      <dgm:t>
        <a:bodyPr/>
        <a:lstStyle/>
        <a:p>
          <a:endParaRPr lang="en-IN"/>
        </a:p>
      </dgm:t>
    </dgm:pt>
    <dgm:pt modelId="{3D26E0AA-9148-497B-9875-D1CC46FB65F7}" type="pres">
      <dgm:prSet presAssocID="{220BF08C-4948-4CA9-837E-0A77ED6780C1}" presName="node" presStyleLbl="node1" presStyleIdx="0" presStyleCnt="8">
        <dgm:presLayoutVars>
          <dgm:bulletEnabled val="1"/>
        </dgm:presLayoutVars>
      </dgm:prSet>
      <dgm:spPr/>
      <dgm:t>
        <a:bodyPr/>
        <a:lstStyle/>
        <a:p>
          <a:endParaRPr lang="en-IN"/>
        </a:p>
      </dgm:t>
    </dgm:pt>
    <dgm:pt modelId="{D39A739A-63E9-46A9-9011-AA83B8A28BD5}" type="pres">
      <dgm:prSet presAssocID="{0BD1B367-C589-4A03-ABAA-9EB4130BD975}" presName="sibTrans" presStyleCnt="0"/>
      <dgm:spPr/>
    </dgm:pt>
    <dgm:pt modelId="{C8CFA8B2-DEFC-48CB-87CB-6A92024B149B}" type="pres">
      <dgm:prSet presAssocID="{DB394876-EC2E-476D-89EB-6F89F5FEC409}" presName="node" presStyleLbl="node1" presStyleIdx="1" presStyleCnt="8">
        <dgm:presLayoutVars>
          <dgm:bulletEnabled val="1"/>
        </dgm:presLayoutVars>
      </dgm:prSet>
      <dgm:spPr/>
      <dgm:t>
        <a:bodyPr/>
        <a:lstStyle/>
        <a:p>
          <a:endParaRPr lang="en-IN"/>
        </a:p>
      </dgm:t>
    </dgm:pt>
    <dgm:pt modelId="{E0F5F1DA-FA58-4A3C-A974-A963DFB482CA}" type="pres">
      <dgm:prSet presAssocID="{F65808EB-248F-4F55-B416-5319BB915100}" presName="sibTrans" presStyleCnt="0"/>
      <dgm:spPr/>
    </dgm:pt>
    <dgm:pt modelId="{46F08A66-3D10-40F3-862B-828B56DB2CCA}" type="pres">
      <dgm:prSet presAssocID="{496BE549-DD71-4527-B3F0-4016928F099D}" presName="node" presStyleLbl="node1" presStyleIdx="2" presStyleCnt="8">
        <dgm:presLayoutVars>
          <dgm:bulletEnabled val="1"/>
        </dgm:presLayoutVars>
      </dgm:prSet>
      <dgm:spPr/>
      <dgm:t>
        <a:bodyPr/>
        <a:lstStyle/>
        <a:p>
          <a:endParaRPr lang="en-IN"/>
        </a:p>
      </dgm:t>
    </dgm:pt>
    <dgm:pt modelId="{3EAF784E-6B2B-4EE8-A5E5-C5D61998B9B9}" type="pres">
      <dgm:prSet presAssocID="{6258A435-6E5F-410C-8F9A-D5751628D471}" presName="sibTrans" presStyleCnt="0"/>
      <dgm:spPr/>
    </dgm:pt>
    <dgm:pt modelId="{593AEA8C-9B7F-4B2B-87CA-239C540CB402}" type="pres">
      <dgm:prSet presAssocID="{0465ED9A-0EDE-48EB-86C2-0254A5C84D8D}" presName="node" presStyleLbl="node1" presStyleIdx="3" presStyleCnt="8">
        <dgm:presLayoutVars>
          <dgm:bulletEnabled val="1"/>
        </dgm:presLayoutVars>
      </dgm:prSet>
      <dgm:spPr/>
      <dgm:t>
        <a:bodyPr/>
        <a:lstStyle/>
        <a:p>
          <a:endParaRPr lang="en-IN"/>
        </a:p>
      </dgm:t>
    </dgm:pt>
    <dgm:pt modelId="{63460114-598B-402E-A103-7F0394B02112}" type="pres">
      <dgm:prSet presAssocID="{DAA56FA6-50B9-4B67-A78E-95C328759DE6}" presName="sibTrans" presStyleCnt="0"/>
      <dgm:spPr/>
    </dgm:pt>
    <dgm:pt modelId="{8A2CAE6C-5236-4892-8127-C17471258FEB}" type="pres">
      <dgm:prSet presAssocID="{20E7E09E-8C86-464D-9C86-AC6B0B27715E}" presName="node" presStyleLbl="node1" presStyleIdx="4" presStyleCnt="8">
        <dgm:presLayoutVars>
          <dgm:bulletEnabled val="1"/>
        </dgm:presLayoutVars>
      </dgm:prSet>
      <dgm:spPr/>
      <dgm:t>
        <a:bodyPr/>
        <a:lstStyle/>
        <a:p>
          <a:endParaRPr lang="en-IN"/>
        </a:p>
      </dgm:t>
    </dgm:pt>
    <dgm:pt modelId="{2A6308FA-050A-4480-8D25-BB426C6CB70C}" type="pres">
      <dgm:prSet presAssocID="{E09B949D-5663-4CF5-A308-C28FAF915211}" presName="sibTrans" presStyleCnt="0"/>
      <dgm:spPr/>
    </dgm:pt>
    <dgm:pt modelId="{FF1D76F3-BA7B-4EE0-9A7D-46999652E986}" type="pres">
      <dgm:prSet presAssocID="{5F1A1C14-6C0E-462D-8325-E6F3DF626E9E}" presName="node" presStyleLbl="node1" presStyleIdx="5" presStyleCnt="8">
        <dgm:presLayoutVars>
          <dgm:bulletEnabled val="1"/>
        </dgm:presLayoutVars>
      </dgm:prSet>
      <dgm:spPr/>
      <dgm:t>
        <a:bodyPr/>
        <a:lstStyle/>
        <a:p>
          <a:endParaRPr lang="en-IN"/>
        </a:p>
      </dgm:t>
    </dgm:pt>
    <dgm:pt modelId="{88F8FCED-D085-46A5-B854-2F91235893C0}" type="pres">
      <dgm:prSet presAssocID="{B5C121E4-31F1-4410-B10B-0436C6A18CD2}" presName="sibTrans" presStyleCnt="0"/>
      <dgm:spPr/>
    </dgm:pt>
    <dgm:pt modelId="{51CD5920-C1B5-4159-ACE5-D950C768E92F}" type="pres">
      <dgm:prSet presAssocID="{A063EB2B-4D4C-4D04-A708-84CCA03A4B2B}" presName="node" presStyleLbl="node1" presStyleIdx="6" presStyleCnt="8">
        <dgm:presLayoutVars>
          <dgm:bulletEnabled val="1"/>
        </dgm:presLayoutVars>
      </dgm:prSet>
      <dgm:spPr/>
      <dgm:t>
        <a:bodyPr/>
        <a:lstStyle/>
        <a:p>
          <a:endParaRPr lang="en-IN"/>
        </a:p>
      </dgm:t>
    </dgm:pt>
    <dgm:pt modelId="{031EFBF2-7FC3-4B0C-B3AD-4EE279BDEB2A}" type="pres">
      <dgm:prSet presAssocID="{17A8C3FD-05A2-44A3-BF8E-73AF4B47AF8A}" presName="sibTrans" presStyleCnt="0"/>
      <dgm:spPr/>
    </dgm:pt>
    <dgm:pt modelId="{AAC8036C-0005-4910-944E-C2E51A77155C}" type="pres">
      <dgm:prSet presAssocID="{7A5AA1A1-1B96-4446-B7CD-B1B0BEC781A3}" presName="node" presStyleLbl="node1" presStyleIdx="7" presStyleCnt="8">
        <dgm:presLayoutVars>
          <dgm:bulletEnabled val="1"/>
        </dgm:presLayoutVars>
      </dgm:prSet>
      <dgm:spPr/>
      <dgm:t>
        <a:bodyPr/>
        <a:lstStyle/>
        <a:p>
          <a:endParaRPr lang="en-IN"/>
        </a:p>
      </dgm:t>
    </dgm:pt>
  </dgm:ptLst>
  <dgm:cxnLst>
    <dgm:cxn modelId="{2736B611-EF3F-4600-9B6D-A012F7946D9E}" type="presOf" srcId="{5F1A1C14-6C0E-462D-8325-E6F3DF626E9E}" destId="{FF1D76F3-BA7B-4EE0-9A7D-46999652E986}" srcOrd="0" destOrd="0" presId="urn:microsoft.com/office/officeart/2005/8/layout/default"/>
    <dgm:cxn modelId="{D91EEB45-C8A2-4937-A7DF-5539750045FC}" type="presOf" srcId="{496BE549-DD71-4527-B3F0-4016928F099D}" destId="{46F08A66-3D10-40F3-862B-828B56DB2CCA}" srcOrd="0" destOrd="0" presId="urn:microsoft.com/office/officeart/2005/8/layout/default"/>
    <dgm:cxn modelId="{94982F7E-20EF-478A-AFE4-7297D1D22E06}" type="presOf" srcId="{A063EB2B-4D4C-4D04-A708-84CCA03A4B2B}" destId="{51CD5920-C1B5-4159-ACE5-D950C768E92F}" srcOrd="0" destOrd="0" presId="urn:microsoft.com/office/officeart/2005/8/layout/default"/>
    <dgm:cxn modelId="{66D46956-34D5-4897-BE31-D44D27C034BC}" type="presOf" srcId="{7A5AA1A1-1B96-4446-B7CD-B1B0BEC781A3}" destId="{AAC8036C-0005-4910-944E-C2E51A77155C}" srcOrd="0" destOrd="0" presId="urn:microsoft.com/office/officeart/2005/8/layout/default"/>
    <dgm:cxn modelId="{171DACA0-C9C2-4E52-8987-C7D078F5154B}" type="presOf" srcId="{A99745F3-3617-4CBC-A7CF-62AC37C782BA}" destId="{B80D43D7-8261-45ED-83DD-E5198A4C9091}" srcOrd="0" destOrd="0" presId="urn:microsoft.com/office/officeart/2005/8/layout/default"/>
    <dgm:cxn modelId="{7F87CF84-ED64-49C2-85B6-8ABD3447D49E}" srcId="{A99745F3-3617-4CBC-A7CF-62AC37C782BA}" destId="{5F1A1C14-6C0E-462D-8325-E6F3DF626E9E}" srcOrd="5" destOrd="0" parTransId="{5AB114A0-EB09-45FD-ADCF-7788137FF596}" sibTransId="{B5C121E4-31F1-4410-B10B-0436C6A18CD2}"/>
    <dgm:cxn modelId="{B17E794A-2F7E-4D59-9D08-959DCE819E71}" type="presOf" srcId="{20E7E09E-8C86-464D-9C86-AC6B0B27715E}" destId="{8A2CAE6C-5236-4892-8127-C17471258FEB}" srcOrd="0" destOrd="0" presId="urn:microsoft.com/office/officeart/2005/8/layout/default"/>
    <dgm:cxn modelId="{B7FEC36B-6CFC-4DE9-A635-CC519B3DE704}" srcId="{A99745F3-3617-4CBC-A7CF-62AC37C782BA}" destId="{7A5AA1A1-1B96-4446-B7CD-B1B0BEC781A3}" srcOrd="7" destOrd="0" parTransId="{9D913871-C8AF-4966-A4C1-3BBB0F71CBE5}" sibTransId="{9B1FD779-B1F3-49A1-BCD6-E55B6441A5D5}"/>
    <dgm:cxn modelId="{6F87AE10-4582-47EB-B168-C9A654E91635}" srcId="{A99745F3-3617-4CBC-A7CF-62AC37C782BA}" destId="{DB394876-EC2E-476D-89EB-6F89F5FEC409}" srcOrd="1" destOrd="0" parTransId="{73F80742-8229-405B-AC70-D7B434E5E5E8}" sibTransId="{F65808EB-248F-4F55-B416-5319BB915100}"/>
    <dgm:cxn modelId="{70A48692-D833-4F0A-A010-B5953C82A825}" type="presOf" srcId="{0465ED9A-0EDE-48EB-86C2-0254A5C84D8D}" destId="{593AEA8C-9B7F-4B2B-87CA-239C540CB402}" srcOrd="0" destOrd="0" presId="urn:microsoft.com/office/officeart/2005/8/layout/default"/>
    <dgm:cxn modelId="{20A8A0FF-9E6A-46EF-8073-E16042724244}" srcId="{A99745F3-3617-4CBC-A7CF-62AC37C782BA}" destId="{496BE549-DD71-4527-B3F0-4016928F099D}" srcOrd="2" destOrd="0" parTransId="{9A8A804E-ABAA-498C-838F-8137CB542F18}" sibTransId="{6258A435-6E5F-410C-8F9A-D5751628D471}"/>
    <dgm:cxn modelId="{E3483E52-039C-4638-83F3-D1E0E9889351}" type="presOf" srcId="{220BF08C-4948-4CA9-837E-0A77ED6780C1}" destId="{3D26E0AA-9148-497B-9875-D1CC46FB65F7}" srcOrd="0" destOrd="0" presId="urn:microsoft.com/office/officeart/2005/8/layout/default"/>
    <dgm:cxn modelId="{83D4C0C3-EBCC-4939-A308-1D7EB5645F6F}" srcId="{A99745F3-3617-4CBC-A7CF-62AC37C782BA}" destId="{A063EB2B-4D4C-4D04-A708-84CCA03A4B2B}" srcOrd="6" destOrd="0" parTransId="{A8B5F987-4C0A-46C2-8E9E-0214D269A7BA}" sibTransId="{17A8C3FD-05A2-44A3-BF8E-73AF4B47AF8A}"/>
    <dgm:cxn modelId="{3D05C0A6-2F9B-46CD-A47E-A4819E703554}" srcId="{A99745F3-3617-4CBC-A7CF-62AC37C782BA}" destId="{20E7E09E-8C86-464D-9C86-AC6B0B27715E}" srcOrd="4" destOrd="0" parTransId="{4E948A12-909D-4104-8653-8A2D15DA2909}" sibTransId="{E09B949D-5663-4CF5-A308-C28FAF915211}"/>
    <dgm:cxn modelId="{14A7488A-0A26-4D62-BE6D-39D81B8D34D3}" type="presOf" srcId="{DB394876-EC2E-476D-89EB-6F89F5FEC409}" destId="{C8CFA8B2-DEFC-48CB-87CB-6A92024B149B}" srcOrd="0" destOrd="0" presId="urn:microsoft.com/office/officeart/2005/8/layout/default"/>
    <dgm:cxn modelId="{88C1DE02-C5A8-434E-BD00-1B65009E5F35}" srcId="{A99745F3-3617-4CBC-A7CF-62AC37C782BA}" destId="{0465ED9A-0EDE-48EB-86C2-0254A5C84D8D}" srcOrd="3" destOrd="0" parTransId="{115D634D-6125-47DB-BD7A-65330ACD73AA}" sibTransId="{DAA56FA6-50B9-4B67-A78E-95C328759DE6}"/>
    <dgm:cxn modelId="{301B12A7-51F7-4941-9C14-9AB0FEAF0E5A}" srcId="{A99745F3-3617-4CBC-A7CF-62AC37C782BA}" destId="{220BF08C-4948-4CA9-837E-0A77ED6780C1}" srcOrd="0" destOrd="0" parTransId="{C96DA8C5-F8F2-4097-B413-02ACDA8CAC75}" sibTransId="{0BD1B367-C589-4A03-ABAA-9EB4130BD975}"/>
    <dgm:cxn modelId="{004E475B-2B89-4BA7-91FE-6D74B6B584AC}" type="presParOf" srcId="{B80D43D7-8261-45ED-83DD-E5198A4C9091}" destId="{3D26E0AA-9148-497B-9875-D1CC46FB65F7}" srcOrd="0" destOrd="0" presId="urn:microsoft.com/office/officeart/2005/8/layout/default"/>
    <dgm:cxn modelId="{EA0794C7-BA39-409A-AD6C-8EDE29EA923E}" type="presParOf" srcId="{B80D43D7-8261-45ED-83DD-E5198A4C9091}" destId="{D39A739A-63E9-46A9-9011-AA83B8A28BD5}" srcOrd="1" destOrd="0" presId="urn:microsoft.com/office/officeart/2005/8/layout/default"/>
    <dgm:cxn modelId="{58AEA2BD-97C3-41CE-A22A-CFA8710649AE}" type="presParOf" srcId="{B80D43D7-8261-45ED-83DD-E5198A4C9091}" destId="{C8CFA8B2-DEFC-48CB-87CB-6A92024B149B}" srcOrd="2" destOrd="0" presId="urn:microsoft.com/office/officeart/2005/8/layout/default"/>
    <dgm:cxn modelId="{996994B0-3036-42A4-82AA-672748D3CC3B}" type="presParOf" srcId="{B80D43D7-8261-45ED-83DD-E5198A4C9091}" destId="{E0F5F1DA-FA58-4A3C-A974-A963DFB482CA}" srcOrd="3" destOrd="0" presId="urn:microsoft.com/office/officeart/2005/8/layout/default"/>
    <dgm:cxn modelId="{9EB8C6B0-FAC9-4867-A343-E1F894DF480F}" type="presParOf" srcId="{B80D43D7-8261-45ED-83DD-E5198A4C9091}" destId="{46F08A66-3D10-40F3-862B-828B56DB2CCA}" srcOrd="4" destOrd="0" presId="urn:microsoft.com/office/officeart/2005/8/layout/default"/>
    <dgm:cxn modelId="{13B125F0-8A1F-4291-BB6B-3243182B93F5}" type="presParOf" srcId="{B80D43D7-8261-45ED-83DD-E5198A4C9091}" destId="{3EAF784E-6B2B-4EE8-A5E5-C5D61998B9B9}" srcOrd="5" destOrd="0" presId="urn:microsoft.com/office/officeart/2005/8/layout/default"/>
    <dgm:cxn modelId="{C1F8910B-0D61-40AA-90AD-E9E10D3065B7}" type="presParOf" srcId="{B80D43D7-8261-45ED-83DD-E5198A4C9091}" destId="{593AEA8C-9B7F-4B2B-87CA-239C540CB402}" srcOrd="6" destOrd="0" presId="urn:microsoft.com/office/officeart/2005/8/layout/default"/>
    <dgm:cxn modelId="{B94207E8-171E-405C-87BF-3D92E2AB1FEF}" type="presParOf" srcId="{B80D43D7-8261-45ED-83DD-E5198A4C9091}" destId="{63460114-598B-402E-A103-7F0394B02112}" srcOrd="7" destOrd="0" presId="urn:microsoft.com/office/officeart/2005/8/layout/default"/>
    <dgm:cxn modelId="{D5C68DB4-951C-4458-9574-9AED08D42BDD}" type="presParOf" srcId="{B80D43D7-8261-45ED-83DD-E5198A4C9091}" destId="{8A2CAE6C-5236-4892-8127-C17471258FEB}" srcOrd="8" destOrd="0" presId="urn:microsoft.com/office/officeart/2005/8/layout/default"/>
    <dgm:cxn modelId="{039E1FF7-DFE0-4922-A4F1-216070F9B639}" type="presParOf" srcId="{B80D43D7-8261-45ED-83DD-E5198A4C9091}" destId="{2A6308FA-050A-4480-8D25-BB426C6CB70C}" srcOrd="9" destOrd="0" presId="urn:microsoft.com/office/officeart/2005/8/layout/default"/>
    <dgm:cxn modelId="{694222D7-75AC-490F-A823-969DB56CDEB3}" type="presParOf" srcId="{B80D43D7-8261-45ED-83DD-E5198A4C9091}" destId="{FF1D76F3-BA7B-4EE0-9A7D-46999652E986}" srcOrd="10" destOrd="0" presId="urn:microsoft.com/office/officeart/2005/8/layout/default"/>
    <dgm:cxn modelId="{753DE528-688B-4585-9092-54D5132387E6}" type="presParOf" srcId="{B80D43D7-8261-45ED-83DD-E5198A4C9091}" destId="{88F8FCED-D085-46A5-B854-2F91235893C0}" srcOrd="11" destOrd="0" presId="urn:microsoft.com/office/officeart/2005/8/layout/default"/>
    <dgm:cxn modelId="{9584F56D-537D-4FE2-B945-E71A2E5FCA3B}" type="presParOf" srcId="{B80D43D7-8261-45ED-83DD-E5198A4C9091}" destId="{51CD5920-C1B5-4159-ACE5-D950C768E92F}" srcOrd="12" destOrd="0" presId="urn:microsoft.com/office/officeart/2005/8/layout/default"/>
    <dgm:cxn modelId="{F00A2880-9B6B-4106-8FEE-D62AAFE2C3BC}" type="presParOf" srcId="{B80D43D7-8261-45ED-83DD-E5198A4C9091}" destId="{031EFBF2-7FC3-4B0C-B3AD-4EE279BDEB2A}" srcOrd="13" destOrd="0" presId="urn:microsoft.com/office/officeart/2005/8/layout/default"/>
    <dgm:cxn modelId="{A9C52DB7-D520-425C-A244-1397678F212A}" type="presParOf" srcId="{B80D43D7-8261-45ED-83DD-E5198A4C9091}" destId="{AAC8036C-0005-4910-944E-C2E51A77155C}" srcOrd="14" destOrd="0" presId="urn:microsoft.com/office/officeart/2005/8/layout/defaul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9745F3-3617-4CBC-A7CF-62AC37C782BA}" type="doc">
      <dgm:prSet loTypeId="urn:microsoft.com/office/officeart/2005/8/layout/default#4" loCatId="list" qsTypeId="urn:microsoft.com/office/officeart/2005/8/quickstyle/simple1" qsCatId="simple" csTypeId="urn:microsoft.com/office/officeart/2005/8/colors/accent1_2" csCatId="accent1" phldr="1"/>
      <dgm:spPr/>
      <dgm:t>
        <a:bodyPr/>
        <a:lstStyle/>
        <a:p>
          <a:endParaRPr lang="en-US"/>
        </a:p>
      </dgm:t>
    </dgm:pt>
    <dgm:pt modelId="{220BF08C-4948-4CA9-837E-0A77ED6780C1}">
      <dgm:prSet phldrT="[Text]" custT="1"/>
      <dgm:spPr>
        <a:solidFill>
          <a:schemeClr val="accent5">
            <a:lumMod val="75000"/>
          </a:schemeClr>
        </a:solidFill>
      </dgm:spPr>
      <dgm:t>
        <a:bodyPr/>
        <a:lstStyle/>
        <a:p>
          <a:r>
            <a:rPr lang="en-US" sz="2400" dirty="0" smtClean="0"/>
            <a:t>Performance </a:t>
          </a:r>
          <a:r>
            <a:rPr lang="en-US" sz="2400" dirty="0" smtClean="0"/>
            <a:t>testing </a:t>
          </a:r>
          <a:endParaRPr lang="en-US" sz="2400" dirty="0">
            <a:latin typeface="+mn-lt"/>
          </a:endParaRPr>
        </a:p>
      </dgm:t>
    </dgm:pt>
    <dgm:pt modelId="{C96DA8C5-F8F2-4097-B413-02ACDA8CAC75}" cxnId="{301B12A7-51F7-4941-9C14-9AB0FEAF0E5A}" type="parTrans">
      <dgm:prSet/>
      <dgm:spPr/>
      <dgm:t>
        <a:bodyPr/>
        <a:lstStyle/>
        <a:p>
          <a:endParaRPr lang="en-US" sz="2400">
            <a:latin typeface="+mn-lt"/>
          </a:endParaRPr>
        </a:p>
      </dgm:t>
    </dgm:pt>
    <dgm:pt modelId="{0BD1B367-C589-4A03-ABAA-9EB4130BD975}" cxnId="{301B12A7-51F7-4941-9C14-9AB0FEAF0E5A}" type="sibTrans">
      <dgm:prSet/>
      <dgm:spPr/>
      <dgm:t>
        <a:bodyPr/>
        <a:lstStyle/>
        <a:p>
          <a:endParaRPr lang="en-US" sz="2400">
            <a:latin typeface="+mn-lt"/>
          </a:endParaRPr>
        </a:p>
      </dgm:t>
    </dgm:pt>
    <dgm:pt modelId="{630F6FFE-0A11-4F44-BB20-C2F57A9B610D}">
      <dgm:prSet custT="1"/>
      <dgm:spPr>
        <a:solidFill>
          <a:schemeClr val="accent5">
            <a:lumMod val="75000"/>
          </a:schemeClr>
        </a:solidFill>
      </dgm:spPr>
      <dgm:t>
        <a:bodyPr/>
        <a:lstStyle/>
        <a:p>
          <a:r>
            <a:rPr lang="en-US" sz="2400" dirty="0" smtClean="0"/>
            <a:t>Compatibility </a:t>
          </a:r>
          <a:r>
            <a:rPr lang="en-US" sz="2400" dirty="0" smtClean="0"/>
            <a:t>testing </a:t>
          </a:r>
        </a:p>
      </dgm:t>
    </dgm:pt>
    <dgm:pt modelId="{C70D08ED-18BF-4E1A-88F7-1D6A2049D4B7}" cxnId="{E031C6E8-5FB6-4136-8473-FA161EAE9216}" type="parTrans">
      <dgm:prSet/>
      <dgm:spPr/>
      <dgm:t>
        <a:bodyPr/>
        <a:lstStyle/>
        <a:p>
          <a:endParaRPr lang="en-US"/>
        </a:p>
      </dgm:t>
    </dgm:pt>
    <dgm:pt modelId="{1A2852C7-A94A-48FA-9335-56B40B40410F}" cxnId="{E031C6E8-5FB6-4136-8473-FA161EAE9216}" type="sibTrans">
      <dgm:prSet/>
      <dgm:spPr/>
      <dgm:t>
        <a:bodyPr/>
        <a:lstStyle/>
        <a:p>
          <a:endParaRPr lang="en-US"/>
        </a:p>
      </dgm:t>
    </dgm:pt>
    <dgm:pt modelId="{33D0BE9F-5EA1-49FB-AE0A-C8B3668AF1F6}">
      <dgm:prSet custT="1"/>
      <dgm:spPr>
        <a:solidFill>
          <a:schemeClr val="accent5">
            <a:lumMod val="75000"/>
          </a:schemeClr>
        </a:solidFill>
      </dgm:spPr>
      <dgm:t>
        <a:bodyPr/>
        <a:lstStyle/>
        <a:p>
          <a:r>
            <a:rPr lang="en-US" sz="2400" dirty="0" smtClean="0"/>
            <a:t>Operational testing</a:t>
          </a:r>
        </a:p>
      </dgm:t>
    </dgm:pt>
    <dgm:pt modelId="{50E3E044-A786-4E0D-97C1-0B4FEBB8452E}" cxnId="{C18FFF9D-AF6A-4707-81FA-C561C4D13E6A}" type="parTrans">
      <dgm:prSet/>
      <dgm:spPr/>
      <dgm:t>
        <a:bodyPr/>
        <a:lstStyle/>
        <a:p>
          <a:endParaRPr lang="en-US"/>
        </a:p>
      </dgm:t>
    </dgm:pt>
    <dgm:pt modelId="{88C55160-EECB-4C08-96AD-0E87D8DB2614}" cxnId="{C18FFF9D-AF6A-4707-81FA-C561C4D13E6A}" type="sibTrans">
      <dgm:prSet/>
      <dgm:spPr/>
      <dgm:t>
        <a:bodyPr/>
        <a:lstStyle/>
        <a:p>
          <a:endParaRPr lang="en-US"/>
        </a:p>
      </dgm:t>
    </dgm:pt>
    <dgm:pt modelId="{D21972C1-42D6-4157-9490-6DCFE0285BDB}">
      <dgm:prSet custT="1"/>
      <dgm:spPr>
        <a:solidFill>
          <a:schemeClr val="accent5">
            <a:lumMod val="75000"/>
          </a:schemeClr>
        </a:solidFill>
      </dgm:spPr>
      <dgm:t>
        <a:bodyPr/>
        <a:lstStyle/>
        <a:p>
          <a:r>
            <a:rPr lang="en-US" sz="2400" dirty="0" smtClean="0"/>
            <a:t>Security </a:t>
          </a:r>
          <a:r>
            <a:rPr lang="en-US" sz="2400" dirty="0" smtClean="0"/>
            <a:t>testing </a:t>
          </a:r>
        </a:p>
      </dgm:t>
    </dgm:pt>
    <dgm:pt modelId="{D5FA1FC5-D8D6-4734-9213-813D02B92CFA}" cxnId="{A258569F-965D-4EBC-AFD3-12190C1521BB}" type="parTrans">
      <dgm:prSet/>
      <dgm:spPr/>
      <dgm:t>
        <a:bodyPr/>
        <a:lstStyle/>
        <a:p>
          <a:endParaRPr lang="en-US"/>
        </a:p>
      </dgm:t>
    </dgm:pt>
    <dgm:pt modelId="{6475DBCB-4158-4F4B-B245-41395259F965}" cxnId="{A258569F-965D-4EBC-AFD3-12190C1521BB}" type="sibTrans">
      <dgm:prSet/>
      <dgm:spPr/>
      <dgm:t>
        <a:bodyPr/>
        <a:lstStyle/>
        <a:p>
          <a:endParaRPr lang="en-US"/>
        </a:p>
      </dgm:t>
    </dgm:pt>
    <dgm:pt modelId="{B32AFE56-E926-42AF-92C7-5B774A4EE95D}">
      <dgm:prSet custT="1"/>
      <dgm:spPr>
        <a:solidFill>
          <a:schemeClr val="accent5">
            <a:lumMod val="75000"/>
          </a:schemeClr>
        </a:solidFill>
      </dgm:spPr>
      <dgm:t>
        <a:bodyPr/>
        <a:lstStyle/>
        <a:p>
          <a:r>
            <a:rPr lang="en-US" sz="2400" dirty="0" smtClean="0"/>
            <a:t>Stress </a:t>
          </a:r>
          <a:r>
            <a:rPr lang="en-US" sz="2400" dirty="0" smtClean="0"/>
            <a:t>testing</a:t>
          </a:r>
        </a:p>
      </dgm:t>
    </dgm:pt>
    <dgm:pt modelId="{AF8E5B50-4481-47DD-90F9-DF1C9D5AFA02}" cxnId="{95EF407A-E763-464E-8CFA-9F2D24974D65}" type="parTrans">
      <dgm:prSet/>
      <dgm:spPr/>
      <dgm:t>
        <a:bodyPr/>
        <a:lstStyle/>
        <a:p>
          <a:endParaRPr lang="en-US"/>
        </a:p>
      </dgm:t>
    </dgm:pt>
    <dgm:pt modelId="{7166F590-B88A-44D5-956A-AAA58FA4AF87}" cxnId="{95EF407A-E763-464E-8CFA-9F2D24974D65}" type="sibTrans">
      <dgm:prSet/>
      <dgm:spPr/>
      <dgm:t>
        <a:bodyPr/>
        <a:lstStyle/>
        <a:p>
          <a:endParaRPr lang="en-US"/>
        </a:p>
      </dgm:t>
    </dgm:pt>
    <dgm:pt modelId="{E6F5363B-EB50-4B69-BA58-143A3AB00533}">
      <dgm:prSet custT="1"/>
      <dgm:spPr>
        <a:solidFill>
          <a:schemeClr val="accent5">
            <a:lumMod val="75000"/>
          </a:schemeClr>
        </a:solidFill>
      </dgm:spPr>
      <dgm:t>
        <a:bodyPr/>
        <a:lstStyle/>
        <a:p>
          <a:r>
            <a:rPr lang="en-US" sz="2400" dirty="0" smtClean="0"/>
            <a:t>Usability testing</a:t>
          </a:r>
          <a:endParaRPr lang="en-US" sz="2400" dirty="0"/>
        </a:p>
      </dgm:t>
    </dgm:pt>
    <dgm:pt modelId="{53484903-70AD-434A-882F-ABEF4072DDCE}" cxnId="{C8E7AA31-D064-4747-BF4A-41BB8A28FD40}" type="parTrans">
      <dgm:prSet/>
      <dgm:spPr/>
      <dgm:t>
        <a:bodyPr/>
        <a:lstStyle/>
        <a:p>
          <a:endParaRPr lang="en-US"/>
        </a:p>
      </dgm:t>
    </dgm:pt>
    <dgm:pt modelId="{66D676DA-3E34-4090-825B-F6A42BDE2F30}" cxnId="{C8E7AA31-D064-4747-BF4A-41BB8A28FD40}" type="sibTrans">
      <dgm:prSet/>
      <dgm:spPr/>
      <dgm:t>
        <a:bodyPr/>
        <a:lstStyle/>
        <a:p>
          <a:endParaRPr lang="en-US"/>
        </a:p>
      </dgm:t>
    </dgm:pt>
    <dgm:pt modelId="{C62E382D-1424-4494-8F20-747815E32A7A}">
      <dgm:prSet custT="1"/>
      <dgm:spPr>
        <a:solidFill>
          <a:schemeClr val="accent5">
            <a:lumMod val="75000"/>
          </a:schemeClr>
        </a:solidFill>
      </dgm:spPr>
      <dgm:t>
        <a:bodyPr/>
        <a:lstStyle/>
        <a:p>
          <a:r>
            <a:rPr lang="en-US" sz="2400" dirty="0" smtClean="0"/>
            <a:t>Compliance testing</a:t>
          </a:r>
          <a:endParaRPr lang="en-US" sz="2400" dirty="0"/>
        </a:p>
      </dgm:t>
    </dgm:pt>
    <dgm:pt modelId="{F087C390-ECF4-4FB8-8394-BBAB436D47DC}" cxnId="{F9B6A9FA-43AE-485E-B504-23A6899A1CAD}" type="parTrans">
      <dgm:prSet/>
      <dgm:spPr/>
      <dgm:t>
        <a:bodyPr/>
        <a:lstStyle/>
        <a:p>
          <a:endParaRPr lang="en-IN"/>
        </a:p>
      </dgm:t>
    </dgm:pt>
    <dgm:pt modelId="{00866E97-E898-4A8B-9399-D756677036FC}" cxnId="{F9B6A9FA-43AE-485E-B504-23A6899A1CAD}" type="sibTrans">
      <dgm:prSet/>
      <dgm:spPr/>
      <dgm:t>
        <a:bodyPr/>
        <a:lstStyle/>
        <a:p>
          <a:endParaRPr lang="en-IN"/>
        </a:p>
      </dgm:t>
    </dgm:pt>
    <dgm:pt modelId="{3CDFE7C1-0059-4121-8F66-A5F2C64D84AC}" type="pres">
      <dgm:prSet presAssocID="{A99745F3-3617-4CBC-A7CF-62AC37C782BA}" presName="diagram" presStyleCnt="0">
        <dgm:presLayoutVars>
          <dgm:dir/>
          <dgm:resizeHandles val="exact"/>
        </dgm:presLayoutVars>
      </dgm:prSet>
      <dgm:spPr/>
      <dgm:t>
        <a:bodyPr/>
        <a:lstStyle/>
        <a:p>
          <a:endParaRPr lang="en-US"/>
        </a:p>
      </dgm:t>
    </dgm:pt>
    <dgm:pt modelId="{6C84A1A4-3EDE-4973-B274-8B9EF41EFB92}" type="pres">
      <dgm:prSet presAssocID="{220BF08C-4948-4CA9-837E-0A77ED6780C1}" presName="node" presStyleLbl="node1" presStyleIdx="0" presStyleCnt="7">
        <dgm:presLayoutVars>
          <dgm:bulletEnabled val="1"/>
        </dgm:presLayoutVars>
      </dgm:prSet>
      <dgm:spPr/>
      <dgm:t>
        <a:bodyPr/>
        <a:lstStyle/>
        <a:p>
          <a:endParaRPr lang="en-US"/>
        </a:p>
      </dgm:t>
    </dgm:pt>
    <dgm:pt modelId="{C48B770B-80C5-439C-98D6-8BEA50C12047}" type="pres">
      <dgm:prSet presAssocID="{0BD1B367-C589-4A03-ABAA-9EB4130BD975}" presName="sibTrans" presStyleCnt="0"/>
      <dgm:spPr/>
    </dgm:pt>
    <dgm:pt modelId="{5E57B4F9-3732-4025-97E3-6F22F27BC87A}" type="pres">
      <dgm:prSet presAssocID="{630F6FFE-0A11-4F44-BB20-C2F57A9B610D}" presName="node" presStyleLbl="node1" presStyleIdx="1" presStyleCnt="7">
        <dgm:presLayoutVars>
          <dgm:bulletEnabled val="1"/>
        </dgm:presLayoutVars>
      </dgm:prSet>
      <dgm:spPr/>
      <dgm:t>
        <a:bodyPr/>
        <a:lstStyle/>
        <a:p>
          <a:endParaRPr lang="en-US"/>
        </a:p>
      </dgm:t>
    </dgm:pt>
    <dgm:pt modelId="{5B544C09-82D2-4842-9594-0D5BD4575380}" type="pres">
      <dgm:prSet presAssocID="{1A2852C7-A94A-48FA-9335-56B40B40410F}" presName="sibTrans" presStyleCnt="0"/>
      <dgm:spPr/>
    </dgm:pt>
    <dgm:pt modelId="{7CB698D4-D666-4502-BE6D-74E4FED5EC90}" type="pres">
      <dgm:prSet presAssocID="{33D0BE9F-5EA1-49FB-AE0A-C8B3668AF1F6}" presName="node" presStyleLbl="node1" presStyleIdx="2" presStyleCnt="7">
        <dgm:presLayoutVars>
          <dgm:bulletEnabled val="1"/>
        </dgm:presLayoutVars>
      </dgm:prSet>
      <dgm:spPr/>
      <dgm:t>
        <a:bodyPr/>
        <a:lstStyle/>
        <a:p>
          <a:endParaRPr lang="en-US"/>
        </a:p>
      </dgm:t>
    </dgm:pt>
    <dgm:pt modelId="{1EC8C61A-B8A4-428D-A450-3A9828608B89}" type="pres">
      <dgm:prSet presAssocID="{88C55160-EECB-4C08-96AD-0E87D8DB2614}" presName="sibTrans" presStyleCnt="0"/>
      <dgm:spPr/>
    </dgm:pt>
    <dgm:pt modelId="{6C7F9D4A-98F6-4FAB-9FF0-572C44E792EE}" type="pres">
      <dgm:prSet presAssocID="{D21972C1-42D6-4157-9490-6DCFE0285BDB}" presName="node" presStyleLbl="node1" presStyleIdx="3" presStyleCnt="7">
        <dgm:presLayoutVars>
          <dgm:bulletEnabled val="1"/>
        </dgm:presLayoutVars>
      </dgm:prSet>
      <dgm:spPr/>
      <dgm:t>
        <a:bodyPr/>
        <a:lstStyle/>
        <a:p>
          <a:endParaRPr lang="en-US"/>
        </a:p>
      </dgm:t>
    </dgm:pt>
    <dgm:pt modelId="{6DB9C524-1606-4588-9640-19DD5274A950}" type="pres">
      <dgm:prSet presAssocID="{6475DBCB-4158-4F4B-B245-41395259F965}" presName="sibTrans" presStyleCnt="0"/>
      <dgm:spPr/>
    </dgm:pt>
    <dgm:pt modelId="{FF01000F-F14E-487C-B1E6-69D5BEE6B32A}" type="pres">
      <dgm:prSet presAssocID="{B32AFE56-E926-42AF-92C7-5B774A4EE95D}" presName="node" presStyleLbl="node1" presStyleIdx="4" presStyleCnt="7">
        <dgm:presLayoutVars>
          <dgm:bulletEnabled val="1"/>
        </dgm:presLayoutVars>
      </dgm:prSet>
      <dgm:spPr/>
      <dgm:t>
        <a:bodyPr/>
        <a:lstStyle/>
        <a:p>
          <a:endParaRPr lang="en-US"/>
        </a:p>
      </dgm:t>
    </dgm:pt>
    <dgm:pt modelId="{CFF04D8D-0A52-4ADC-8625-0E24C6BD1940}" type="pres">
      <dgm:prSet presAssocID="{7166F590-B88A-44D5-956A-AAA58FA4AF87}" presName="sibTrans" presStyleCnt="0"/>
      <dgm:spPr/>
    </dgm:pt>
    <dgm:pt modelId="{A3F16B74-6AD2-4784-878F-6CAC83BCB790}" type="pres">
      <dgm:prSet presAssocID="{E6F5363B-EB50-4B69-BA58-143A3AB00533}" presName="node" presStyleLbl="node1" presStyleIdx="5" presStyleCnt="7">
        <dgm:presLayoutVars>
          <dgm:bulletEnabled val="1"/>
        </dgm:presLayoutVars>
      </dgm:prSet>
      <dgm:spPr/>
      <dgm:t>
        <a:bodyPr/>
        <a:lstStyle/>
        <a:p>
          <a:endParaRPr lang="en-US"/>
        </a:p>
      </dgm:t>
    </dgm:pt>
    <dgm:pt modelId="{D25ACE1A-A8CB-41E2-AB90-CBCE65C26F51}" type="pres">
      <dgm:prSet presAssocID="{66D676DA-3E34-4090-825B-F6A42BDE2F30}" presName="sibTrans" presStyleCnt="0"/>
      <dgm:spPr/>
    </dgm:pt>
    <dgm:pt modelId="{FF3A36D6-9E77-4E17-8476-B1C90F393F34}" type="pres">
      <dgm:prSet presAssocID="{C62E382D-1424-4494-8F20-747815E32A7A}" presName="node" presStyleLbl="node1" presStyleIdx="6" presStyleCnt="7">
        <dgm:presLayoutVars>
          <dgm:bulletEnabled val="1"/>
        </dgm:presLayoutVars>
      </dgm:prSet>
      <dgm:spPr/>
      <dgm:t>
        <a:bodyPr/>
        <a:lstStyle/>
        <a:p>
          <a:endParaRPr lang="en-IN"/>
        </a:p>
      </dgm:t>
    </dgm:pt>
  </dgm:ptLst>
  <dgm:cxnLst>
    <dgm:cxn modelId="{E031C6E8-5FB6-4136-8473-FA161EAE9216}" srcId="{A99745F3-3617-4CBC-A7CF-62AC37C782BA}" destId="{630F6FFE-0A11-4F44-BB20-C2F57A9B610D}" srcOrd="1" destOrd="0" parTransId="{C70D08ED-18BF-4E1A-88F7-1D6A2049D4B7}" sibTransId="{1A2852C7-A94A-48FA-9335-56B40B40410F}"/>
    <dgm:cxn modelId="{E9CD6050-13AA-448C-A27B-45184EC77863}" type="presOf" srcId="{630F6FFE-0A11-4F44-BB20-C2F57A9B610D}" destId="{5E57B4F9-3732-4025-97E3-6F22F27BC87A}" srcOrd="0" destOrd="0" presId="urn:microsoft.com/office/officeart/2005/8/layout/default#4"/>
    <dgm:cxn modelId="{C18FFF9D-AF6A-4707-81FA-C561C4D13E6A}" srcId="{A99745F3-3617-4CBC-A7CF-62AC37C782BA}" destId="{33D0BE9F-5EA1-49FB-AE0A-C8B3668AF1F6}" srcOrd="2" destOrd="0" parTransId="{50E3E044-A786-4E0D-97C1-0B4FEBB8452E}" sibTransId="{88C55160-EECB-4C08-96AD-0E87D8DB2614}"/>
    <dgm:cxn modelId="{4586FE3E-4A5B-4984-B966-1945A4FB5AAA}" type="presOf" srcId="{33D0BE9F-5EA1-49FB-AE0A-C8B3668AF1F6}" destId="{7CB698D4-D666-4502-BE6D-74E4FED5EC90}" srcOrd="0" destOrd="0" presId="urn:microsoft.com/office/officeart/2005/8/layout/default#4"/>
    <dgm:cxn modelId="{6C821DC6-0D62-4D4F-94CC-39D3E65C34C8}" type="presOf" srcId="{220BF08C-4948-4CA9-837E-0A77ED6780C1}" destId="{6C84A1A4-3EDE-4973-B274-8B9EF41EFB92}" srcOrd="0" destOrd="0" presId="urn:microsoft.com/office/officeart/2005/8/layout/default#4"/>
    <dgm:cxn modelId="{95EF407A-E763-464E-8CFA-9F2D24974D65}" srcId="{A99745F3-3617-4CBC-A7CF-62AC37C782BA}" destId="{B32AFE56-E926-42AF-92C7-5B774A4EE95D}" srcOrd="4" destOrd="0" parTransId="{AF8E5B50-4481-47DD-90F9-DF1C9D5AFA02}" sibTransId="{7166F590-B88A-44D5-956A-AAA58FA4AF87}"/>
    <dgm:cxn modelId="{ECEA49D5-75F3-42D3-BDDC-AE45F2250D59}" type="presOf" srcId="{D21972C1-42D6-4157-9490-6DCFE0285BDB}" destId="{6C7F9D4A-98F6-4FAB-9FF0-572C44E792EE}" srcOrd="0" destOrd="0" presId="urn:microsoft.com/office/officeart/2005/8/layout/default#4"/>
    <dgm:cxn modelId="{2DDCD434-86AB-4A45-BC9A-E4F65D6A282B}" type="presOf" srcId="{A99745F3-3617-4CBC-A7CF-62AC37C782BA}" destId="{3CDFE7C1-0059-4121-8F66-A5F2C64D84AC}" srcOrd="0" destOrd="0" presId="urn:microsoft.com/office/officeart/2005/8/layout/default#4"/>
    <dgm:cxn modelId="{C8E7AA31-D064-4747-BF4A-41BB8A28FD40}" srcId="{A99745F3-3617-4CBC-A7CF-62AC37C782BA}" destId="{E6F5363B-EB50-4B69-BA58-143A3AB00533}" srcOrd="5" destOrd="0" parTransId="{53484903-70AD-434A-882F-ABEF4072DDCE}" sibTransId="{66D676DA-3E34-4090-825B-F6A42BDE2F30}"/>
    <dgm:cxn modelId="{F9B6A9FA-43AE-485E-B504-23A6899A1CAD}" srcId="{A99745F3-3617-4CBC-A7CF-62AC37C782BA}" destId="{C62E382D-1424-4494-8F20-747815E32A7A}" srcOrd="6" destOrd="0" parTransId="{F087C390-ECF4-4FB8-8394-BBAB436D47DC}" sibTransId="{00866E97-E898-4A8B-9399-D756677036FC}"/>
    <dgm:cxn modelId="{301B12A7-51F7-4941-9C14-9AB0FEAF0E5A}" srcId="{A99745F3-3617-4CBC-A7CF-62AC37C782BA}" destId="{220BF08C-4948-4CA9-837E-0A77ED6780C1}" srcOrd="0" destOrd="0" parTransId="{C96DA8C5-F8F2-4097-B413-02ACDA8CAC75}" sibTransId="{0BD1B367-C589-4A03-ABAA-9EB4130BD975}"/>
    <dgm:cxn modelId="{A258569F-965D-4EBC-AFD3-12190C1521BB}" srcId="{A99745F3-3617-4CBC-A7CF-62AC37C782BA}" destId="{D21972C1-42D6-4157-9490-6DCFE0285BDB}" srcOrd="3" destOrd="0" parTransId="{D5FA1FC5-D8D6-4734-9213-813D02B92CFA}" sibTransId="{6475DBCB-4158-4F4B-B245-41395259F965}"/>
    <dgm:cxn modelId="{90A696AF-2E61-492D-B614-ACA1A1869F25}" type="presOf" srcId="{E6F5363B-EB50-4B69-BA58-143A3AB00533}" destId="{A3F16B74-6AD2-4784-878F-6CAC83BCB790}" srcOrd="0" destOrd="0" presId="urn:microsoft.com/office/officeart/2005/8/layout/default#4"/>
    <dgm:cxn modelId="{2C012F2E-DF6F-40FC-B5D7-B6CE205B74FB}" type="presOf" srcId="{B32AFE56-E926-42AF-92C7-5B774A4EE95D}" destId="{FF01000F-F14E-487C-B1E6-69D5BEE6B32A}" srcOrd="0" destOrd="0" presId="urn:microsoft.com/office/officeart/2005/8/layout/default#4"/>
    <dgm:cxn modelId="{80AF9716-CEA0-4717-875A-FF7948ED9F4E}" type="presOf" srcId="{C62E382D-1424-4494-8F20-747815E32A7A}" destId="{FF3A36D6-9E77-4E17-8476-B1C90F393F34}" srcOrd="0" destOrd="0" presId="urn:microsoft.com/office/officeart/2005/8/layout/default#4"/>
    <dgm:cxn modelId="{80607543-26A8-4829-9037-8F81282DD4E3}" type="presParOf" srcId="{3CDFE7C1-0059-4121-8F66-A5F2C64D84AC}" destId="{6C84A1A4-3EDE-4973-B274-8B9EF41EFB92}" srcOrd="0" destOrd="0" presId="urn:microsoft.com/office/officeart/2005/8/layout/default#4"/>
    <dgm:cxn modelId="{57844CBA-0E30-4D6F-BB60-429F113DD152}" type="presParOf" srcId="{3CDFE7C1-0059-4121-8F66-A5F2C64D84AC}" destId="{C48B770B-80C5-439C-98D6-8BEA50C12047}" srcOrd="1" destOrd="0" presId="urn:microsoft.com/office/officeart/2005/8/layout/default#4"/>
    <dgm:cxn modelId="{2D35D9F5-E7D0-4A86-9007-59EC03720C98}" type="presParOf" srcId="{3CDFE7C1-0059-4121-8F66-A5F2C64D84AC}" destId="{5E57B4F9-3732-4025-97E3-6F22F27BC87A}" srcOrd="2" destOrd="0" presId="urn:microsoft.com/office/officeart/2005/8/layout/default#4"/>
    <dgm:cxn modelId="{DAA79916-D246-4C05-8E0A-5305765744F0}" type="presParOf" srcId="{3CDFE7C1-0059-4121-8F66-A5F2C64D84AC}" destId="{5B544C09-82D2-4842-9594-0D5BD4575380}" srcOrd="3" destOrd="0" presId="urn:microsoft.com/office/officeart/2005/8/layout/default#4"/>
    <dgm:cxn modelId="{8E678260-89C3-43AD-869D-4E27C90FCB08}" type="presParOf" srcId="{3CDFE7C1-0059-4121-8F66-A5F2C64D84AC}" destId="{7CB698D4-D666-4502-BE6D-74E4FED5EC90}" srcOrd="4" destOrd="0" presId="urn:microsoft.com/office/officeart/2005/8/layout/default#4"/>
    <dgm:cxn modelId="{ABC0077F-CFF1-4464-A441-EB25A757A444}" type="presParOf" srcId="{3CDFE7C1-0059-4121-8F66-A5F2C64D84AC}" destId="{1EC8C61A-B8A4-428D-A450-3A9828608B89}" srcOrd="5" destOrd="0" presId="urn:microsoft.com/office/officeart/2005/8/layout/default#4"/>
    <dgm:cxn modelId="{2125F421-5295-4642-836C-33C7A7FC77DA}" type="presParOf" srcId="{3CDFE7C1-0059-4121-8F66-A5F2C64D84AC}" destId="{6C7F9D4A-98F6-4FAB-9FF0-572C44E792EE}" srcOrd="6" destOrd="0" presId="urn:microsoft.com/office/officeart/2005/8/layout/default#4"/>
    <dgm:cxn modelId="{625AC951-FC5A-4776-B385-5CC91440FCDE}" type="presParOf" srcId="{3CDFE7C1-0059-4121-8F66-A5F2C64D84AC}" destId="{6DB9C524-1606-4588-9640-19DD5274A950}" srcOrd="7" destOrd="0" presId="urn:microsoft.com/office/officeart/2005/8/layout/default#4"/>
    <dgm:cxn modelId="{6C03E367-EDDB-4F96-8ACA-484F9870794D}" type="presParOf" srcId="{3CDFE7C1-0059-4121-8F66-A5F2C64D84AC}" destId="{FF01000F-F14E-487C-B1E6-69D5BEE6B32A}" srcOrd="8" destOrd="0" presId="urn:microsoft.com/office/officeart/2005/8/layout/default#4"/>
    <dgm:cxn modelId="{7E17B6A6-22D4-4290-B692-52B19A01A425}" type="presParOf" srcId="{3CDFE7C1-0059-4121-8F66-A5F2C64D84AC}" destId="{CFF04D8D-0A52-4ADC-8625-0E24C6BD1940}" srcOrd="9" destOrd="0" presId="urn:microsoft.com/office/officeart/2005/8/layout/default#4"/>
    <dgm:cxn modelId="{5EE7A943-924F-4E3F-95A9-43413BF03386}" type="presParOf" srcId="{3CDFE7C1-0059-4121-8F66-A5F2C64D84AC}" destId="{A3F16B74-6AD2-4784-878F-6CAC83BCB790}" srcOrd="10" destOrd="0" presId="urn:microsoft.com/office/officeart/2005/8/layout/default#4"/>
    <dgm:cxn modelId="{293BA14B-36AA-46FC-B10D-D0E373ABBBBF}" type="presParOf" srcId="{3CDFE7C1-0059-4121-8F66-A5F2C64D84AC}" destId="{D25ACE1A-A8CB-41E2-AB90-CBCE65C26F51}" srcOrd="11" destOrd="0" presId="urn:microsoft.com/office/officeart/2005/8/layout/default#4"/>
    <dgm:cxn modelId="{07CD1F35-F292-4D6B-9D57-A6344E4BA33B}" type="presParOf" srcId="{3CDFE7C1-0059-4121-8F66-A5F2C64D84AC}" destId="{FF3A36D6-9E77-4E17-8476-B1C90F393F34}" srcOrd="12" destOrd="0" presId="urn:microsoft.com/office/officeart/2005/8/layout/default#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26E0AA-9148-497B-9875-D1CC46FB65F7}">
      <dsp:nvSpPr>
        <dsp:cNvPr id="0" name=""/>
        <dsp:cNvSpPr/>
      </dsp:nvSpPr>
      <dsp:spPr>
        <a:xfrm>
          <a:off x="755332" y="1910"/>
          <a:ext cx="2004417" cy="120265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a:glow rad="63500">
            <a:schemeClr val="accent1">
              <a:hueOff val="0"/>
              <a:satOff val="0"/>
              <a:lumOff val="0"/>
              <a:alphaOff val="0"/>
              <a:tint val="30000"/>
              <a:shade val="95000"/>
              <a:satMod val="300000"/>
              <a:alpha val="5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spc="-6" dirty="0" smtClean="0">
              <a:latin typeface="+mn-lt"/>
              <a:cs typeface="Calibri"/>
            </a:rPr>
            <a:t>Unit</a:t>
          </a:r>
          <a:r>
            <a:rPr lang="en-US" sz="2400" kern="1200" spc="-87" dirty="0" smtClean="0">
              <a:latin typeface="+mn-lt"/>
              <a:cs typeface="Calibri"/>
            </a:rPr>
            <a:t> </a:t>
          </a:r>
          <a:r>
            <a:rPr lang="en-US" sz="2400" kern="1200" spc="-6" dirty="0" smtClean="0">
              <a:latin typeface="+mn-lt"/>
              <a:cs typeface="Calibri"/>
            </a:rPr>
            <a:t>testing</a:t>
          </a:r>
          <a:endParaRPr lang="en-US" sz="2400" kern="1200" dirty="0">
            <a:latin typeface="+mn-lt"/>
          </a:endParaRPr>
        </a:p>
      </dsp:txBody>
      <dsp:txXfrm>
        <a:off x="755332" y="1910"/>
        <a:ext cx="2004417" cy="1202650"/>
      </dsp:txXfrm>
    </dsp:sp>
    <dsp:sp modelId="{C8CFA8B2-DEFC-48CB-87CB-6A92024B149B}">
      <dsp:nvSpPr>
        <dsp:cNvPr id="0" name=""/>
        <dsp:cNvSpPr/>
      </dsp:nvSpPr>
      <dsp:spPr>
        <a:xfrm>
          <a:off x="2960191" y="1910"/>
          <a:ext cx="2004417" cy="120265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a:glow rad="63500">
            <a:schemeClr val="accent1">
              <a:hueOff val="0"/>
              <a:satOff val="0"/>
              <a:lumOff val="0"/>
              <a:alphaOff val="0"/>
              <a:tint val="30000"/>
              <a:shade val="95000"/>
              <a:satMod val="300000"/>
              <a:alpha val="5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spc="-6" smtClean="0">
              <a:latin typeface="+mn-lt"/>
              <a:cs typeface="Calibri"/>
            </a:rPr>
            <a:t>Smoke testing</a:t>
          </a:r>
          <a:endParaRPr lang="en-US" sz="2400" kern="1200" dirty="0">
            <a:latin typeface="+mn-lt"/>
            <a:cs typeface="Calibri"/>
          </a:endParaRPr>
        </a:p>
      </dsp:txBody>
      <dsp:txXfrm>
        <a:off x="2960191" y="1910"/>
        <a:ext cx="2004417" cy="1202650"/>
      </dsp:txXfrm>
    </dsp:sp>
    <dsp:sp modelId="{46F08A66-3D10-40F3-862B-828B56DB2CCA}">
      <dsp:nvSpPr>
        <dsp:cNvPr id="0" name=""/>
        <dsp:cNvSpPr/>
      </dsp:nvSpPr>
      <dsp:spPr>
        <a:xfrm>
          <a:off x="5165050" y="1910"/>
          <a:ext cx="2004417" cy="120265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a:glow rad="63500">
            <a:schemeClr val="accent1">
              <a:hueOff val="0"/>
              <a:satOff val="0"/>
              <a:lumOff val="0"/>
              <a:alphaOff val="0"/>
              <a:tint val="30000"/>
              <a:shade val="95000"/>
              <a:satMod val="300000"/>
              <a:alpha val="5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spc="-6" smtClean="0">
              <a:latin typeface="+mn-lt"/>
              <a:cs typeface="Calibri"/>
            </a:rPr>
            <a:t>Sanity testing</a:t>
          </a:r>
          <a:endParaRPr lang="en-US" sz="2400" kern="1200" dirty="0">
            <a:latin typeface="+mn-lt"/>
            <a:cs typeface="Calibri"/>
          </a:endParaRPr>
        </a:p>
      </dsp:txBody>
      <dsp:txXfrm>
        <a:off x="5165050" y="1910"/>
        <a:ext cx="2004417" cy="1202650"/>
      </dsp:txXfrm>
    </dsp:sp>
    <dsp:sp modelId="{593AEA8C-9B7F-4B2B-87CA-239C540CB402}">
      <dsp:nvSpPr>
        <dsp:cNvPr id="0" name=""/>
        <dsp:cNvSpPr/>
      </dsp:nvSpPr>
      <dsp:spPr>
        <a:xfrm>
          <a:off x="755332" y="1405002"/>
          <a:ext cx="2004417" cy="120265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a:glow rad="63500">
            <a:schemeClr val="accent1">
              <a:hueOff val="0"/>
              <a:satOff val="0"/>
              <a:lumOff val="0"/>
              <a:alphaOff val="0"/>
              <a:tint val="30000"/>
              <a:shade val="95000"/>
              <a:satMod val="300000"/>
              <a:alpha val="5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spc="-12" smtClean="0">
              <a:latin typeface="+mn-lt"/>
              <a:cs typeface="Calibri"/>
            </a:rPr>
            <a:t>Integration</a:t>
          </a:r>
          <a:r>
            <a:rPr lang="en-US" sz="2400" kern="1200" spc="-6" smtClean="0">
              <a:latin typeface="+mn-lt"/>
              <a:cs typeface="Calibri"/>
            </a:rPr>
            <a:t> testing</a:t>
          </a:r>
          <a:endParaRPr lang="en-US" sz="2400" kern="1200" dirty="0">
            <a:latin typeface="+mn-lt"/>
            <a:cs typeface="Calibri"/>
          </a:endParaRPr>
        </a:p>
      </dsp:txBody>
      <dsp:txXfrm>
        <a:off x="755332" y="1405002"/>
        <a:ext cx="2004417" cy="1202650"/>
      </dsp:txXfrm>
    </dsp:sp>
    <dsp:sp modelId="{8A2CAE6C-5236-4892-8127-C17471258FEB}">
      <dsp:nvSpPr>
        <dsp:cNvPr id="0" name=""/>
        <dsp:cNvSpPr/>
      </dsp:nvSpPr>
      <dsp:spPr>
        <a:xfrm>
          <a:off x="2960191" y="1405002"/>
          <a:ext cx="2004417" cy="120265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a:glow rad="63500">
            <a:schemeClr val="accent1">
              <a:hueOff val="0"/>
              <a:satOff val="0"/>
              <a:lumOff val="0"/>
              <a:alphaOff val="0"/>
              <a:tint val="30000"/>
              <a:shade val="95000"/>
              <a:satMod val="300000"/>
              <a:alpha val="5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spc="-6" dirty="0" smtClean="0">
              <a:latin typeface="+mn-lt"/>
              <a:cs typeface="Calibri"/>
            </a:rPr>
            <a:t>Interface/Inter-system</a:t>
          </a:r>
          <a:r>
            <a:rPr lang="en-US" sz="2400" kern="1200" spc="-12" dirty="0" smtClean="0">
              <a:latin typeface="+mn-lt"/>
              <a:cs typeface="Calibri"/>
            </a:rPr>
            <a:t> </a:t>
          </a:r>
          <a:r>
            <a:rPr lang="en-US" sz="2400" kern="1200" spc="-6" dirty="0" smtClean="0">
              <a:latin typeface="+mn-lt"/>
              <a:cs typeface="Calibri"/>
            </a:rPr>
            <a:t>testing</a:t>
          </a:r>
          <a:endParaRPr lang="en-US" sz="2400" kern="1200" dirty="0">
            <a:latin typeface="+mn-lt"/>
            <a:cs typeface="Calibri"/>
          </a:endParaRPr>
        </a:p>
      </dsp:txBody>
      <dsp:txXfrm>
        <a:off x="2960191" y="1405002"/>
        <a:ext cx="2004417" cy="1202650"/>
      </dsp:txXfrm>
    </dsp:sp>
    <dsp:sp modelId="{FF1D76F3-BA7B-4EE0-9A7D-46999652E986}">
      <dsp:nvSpPr>
        <dsp:cNvPr id="0" name=""/>
        <dsp:cNvSpPr/>
      </dsp:nvSpPr>
      <dsp:spPr>
        <a:xfrm>
          <a:off x="5165050" y="1405002"/>
          <a:ext cx="2004417" cy="120265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a:glow rad="63500">
            <a:schemeClr val="accent1">
              <a:hueOff val="0"/>
              <a:satOff val="0"/>
              <a:lumOff val="0"/>
              <a:alphaOff val="0"/>
              <a:tint val="30000"/>
              <a:shade val="95000"/>
              <a:satMod val="300000"/>
              <a:alpha val="5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spc="-12" smtClean="0">
              <a:latin typeface="+mn-lt"/>
              <a:cs typeface="Calibri"/>
            </a:rPr>
            <a:t>System</a:t>
          </a:r>
          <a:r>
            <a:rPr lang="en-US" sz="2400" kern="1200" spc="-69" smtClean="0">
              <a:latin typeface="+mn-lt"/>
              <a:cs typeface="Calibri"/>
            </a:rPr>
            <a:t> </a:t>
          </a:r>
          <a:r>
            <a:rPr lang="en-US" sz="2400" kern="1200" spc="-6" smtClean="0">
              <a:latin typeface="+mn-lt"/>
              <a:cs typeface="Calibri"/>
            </a:rPr>
            <a:t>testing</a:t>
          </a:r>
          <a:endParaRPr lang="en-US" sz="2400" kern="1200" dirty="0">
            <a:latin typeface="+mn-lt"/>
            <a:cs typeface="Calibri"/>
          </a:endParaRPr>
        </a:p>
      </dsp:txBody>
      <dsp:txXfrm>
        <a:off x="5165050" y="1405002"/>
        <a:ext cx="2004417" cy="1202650"/>
      </dsp:txXfrm>
    </dsp:sp>
    <dsp:sp modelId="{51CD5920-C1B5-4159-ACE5-D950C768E92F}">
      <dsp:nvSpPr>
        <dsp:cNvPr id="0" name=""/>
        <dsp:cNvSpPr/>
      </dsp:nvSpPr>
      <dsp:spPr>
        <a:xfrm>
          <a:off x="1857761" y="2808094"/>
          <a:ext cx="2004417" cy="120265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a:glow rad="63500">
            <a:schemeClr val="accent1">
              <a:hueOff val="0"/>
              <a:satOff val="0"/>
              <a:lumOff val="0"/>
              <a:alphaOff val="0"/>
              <a:tint val="30000"/>
              <a:shade val="95000"/>
              <a:satMod val="300000"/>
              <a:alpha val="5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spc="-6" smtClean="0">
              <a:latin typeface="+mn-lt"/>
              <a:cs typeface="Calibri"/>
            </a:rPr>
            <a:t>R</a:t>
          </a:r>
          <a:r>
            <a:rPr lang="en-US" sz="2400" kern="1200" spc="-12" smtClean="0">
              <a:latin typeface="+mn-lt"/>
              <a:cs typeface="Calibri"/>
            </a:rPr>
            <a:t>e</a:t>
          </a:r>
          <a:r>
            <a:rPr lang="en-US" sz="2400" kern="1200" spc="-6" smtClean="0">
              <a:latin typeface="+mn-lt"/>
              <a:cs typeface="Calibri"/>
            </a:rPr>
            <a:t>gression</a:t>
          </a:r>
          <a:r>
            <a:rPr lang="en-US" sz="2400" kern="1200" spc="-100" smtClean="0">
              <a:latin typeface="+mn-lt"/>
              <a:cs typeface="Calibri"/>
            </a:rPr>
            <a:t> </a:t>
          </a:r>
          <a:r>
            <a:rPr lang="en-US" sz="2400" kern="1200" spc="-6" smtClean="0">
              <a:latin typeface="+mn-lt"/>
              <a:cs typeface="Calibri"/>
            </a:rPr>
            <a:t>testing</a:t>
          </a:r>
          <a:endParaRPr lang="en-US" sz="2400" kern="1200" dirty="0">
            <a:latin typeface="+mn-lt"/>
            <a:cs typeface="Calibri"/>
          </a:endParaRPr>
        </a:p>
      </dsp:txBody>
      <dsp:txXfrm>
        <a:off x="1857761" y="2808094"/>
        <a:ext cx="2004417" cy="1202650"/>
      </dsp:txXfrm>
    </dsp:sp>
    <dsp:sp modelId="{AAC8036C-0005-4910-944E-C2E51A77155C}">
      <dsp:nvSpPr>
        <dsp:cNvPr id="0" name=""/>
        <dsp:cNvSpPr/>
      </dsp:nvSpPr>
      <dsp:spPr>
        <a:xfrm>
          <a:off x="4062620" y="2808094"/>
          <a:ext cx="2004417" cy="120265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a:glow rad="63500">
            <a:schemeClr val="accent1">
              <a:hueOff val="0"/>
              <a:satOff val="0"/>
              <a:lumOff val="0"/>
              <a:alphaOff val="0"/>
              <a:tint val="30000"/>
              <a:shade val="95000"/>
              <a:satMod val="300000"/>
              <a:alpha val="5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spc="-6" dirty="0" smtClean="0">
              <a:latin typeface="+mn-lt"/>
              <a:cs typeface="Calibri"/>
            </a:rPr>
            <a:t>User Acceptance testing</a:t>
          </a:r>
          <a:endParaRPr lang="en-US" sz="2400" kern="1200" dirty="0">
            <a:latin typeface="+mn-lt"/>
            <a:cs typeface="Calibri"/>
          </a:endParaRPr>
        </a:p>
      </dsp:txBody>
      <dsp:txXfrm>
        <a:off x="4062620" y="2808094"/>
        <a:ext cx="2004417" cy="12026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84A1A4-3EDE-4973-B274-8B9EF41EFB92}">
      <dsp:nvSpPr>
        <dsp:cNvPr id="0" name=""/>
        <dsp:cNvSpPr/>
      </dsp:nvSpPr>
      <dsp:spPr>
        <a:xfrm>
          <a:off x="2204" y="493147"/>
          <a:ext cx="1748973" cy="1049384"/>
        </a:xfrm>
        <a:prstGeom prst="rect">
          <a:avLst/>
        </a:prstGeom>
        <a:solidFill>
          <a:schemeClr val="accent5">
            <a:lumMod val="7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Performance </a:t>
          </a:r>
          <a:r>
            <a:rPr lang="en-US" sz="2400" kern="1200" dirty="0" smtClean="0"/>
            <a:t>testing </a:t>
          </a:r>
          <a:endParaRPr lang="en-US" sz="2400" kern="1200" dirty="0">
            <a:latin typeface="+mn-lt"/>
          </a:endParaRPr>
        </a:p>
      </dsp:txBody>
      <dsp:txXfrm>
        <a:off x="2204" y="493147"/>
        <a:ext cx="1748973" cy="1049384"/>
      </dsp:txXfrm>
    </dsp:sp>
    <dsp:sp modelId="{5E57B4F9-3732-4025-97E3-6F22F27BC87A}">
      <dsp:nvSpPr>
        <dsp:cNvPr id="0" name=""/>
        <dsp:cNvSpPr/>
      </dsp:nvSpPr>
      <dsp:spPr>
        <a:xfrm>
          <a:off x="1926075" y="493147"/>
          <a:ext cx="1748973" cy="1049384"/>
        </a:xfrm>
        <a:prstGeom prst="rect">
          <a:avLst/>
        </a:prstGeom>
        <a:solidFill>
          <a:schemeClr val="accent5">
            <a:lumMod val="7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Compatibility </a:t>
          </a:r>
          <a:r>
            <a:rPr lang="en-US" sz="2400" kern="1200" dirty="0" smtClean="0"/>
            <a:t>testing </a:t>
          </a:r>
        </a:p>
      </dsp:txBody>
      <dsp:txXfrm>
        <a:off x="1926075" y="493147"/>
        <a:ext cx="1748973" cy="1049384"/>
      </dsp:txXfrm>
    </dsp:sp>
    <dsp:sp modelId="{7CB698D4-D666-4502-BE6D-74E4FED5EC90}">
      <dsp:nvSpPr>
        <dsp:cNvPr id="0" name=""/>
        <dsp:cNvSpPr/>
      </dsp:nvSpPr>
      <dsp:spPr>
        <a:xfrm>
          <a:off x="3849946" y="493147"/>
          <a:ext cx="1748973" cy="1049384"/>
        </a:xfrm>
        <a:prstGeom prst="rect">
          <a:avLst/>
        </a:prstGeom>
        <a:solidFill>
          <a:schemeClr val="accent5">
            <a:lumMod val="7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Operational testing</a:t>
          </a:r>
        </a:p>
      </dsp:txBody>
      <dsp:txXfrm>
        <a:off x="3849946" y="493147"/>
        <a:ext cx="1748973" cy="1049384"/>
      </dsp:txXfrm>
    </dsp:sp>
    <dsp:sp modelId="{6C7F9D4A-98F6-4FAB-9FF0-572C44E792EE}">
      <dsp:nvSpPr>
        <dsp:cNvPr id="0" name=""/>
        <dsp:cNvSpPr/>
      </dsp:nvSpPr>
      <dsp:spPr>
        <a:xfrm>
          <a:off x="5773817" y="493147"/>
          <a:ext cx="1748973" cy="1049384"/>
        </a:xfrm>
        <a:prstGeom prst="rect">
          <a:avLst/>
        </a:prstGeom>
        <a:solidFill>
          <a:schemeClr val="accent5">
            <a:lumMod val="7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Security </a:t>
          </a:r>
          <a:r>
            <a:rPr lang="en-US" sz="2400" kern="1200" dirty="0" smtClean="0"/>
            <a:t>testing </a:t>
          </a:r>
        </a:p>
      </dsp:txBody>
      <dsp:txXfrm>
        <a:off x="5773817" y="493147"/>
        <a:ext cx="1748973" cy="1049384"/>
      </dsp:txXfrm>
    </dsp:sp>
    <dsp:sp modelId="{FF01000F-F14E-487C-B1E6-69D5BEE6B32A}">
      <dsp:nvSpPr>
        <dsp:cNvPr id="0" name=""/>
        <dsp:cNvSpPr/>
      </dsp:nvSpPr>
      <dsp:spPr>
        <a:xfrm>
          <a:off x="964140" y="1717429"/>
          <a:ext cx="1748973" cy="1049384"/>
        </a:xfrm>
        <a:prstGeom prst="rect">
          <a:avLst/>
        </a:prstGeom>
        <a:solidFill>
          <a:schemeClr val="accent5">
            <a:lumMod val="7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Stress </a:t>
          </a:r>
          <a:r>
            <a:rPr lang="en-US" sz="2400" kern="1200" dirty="0" smtClean="0"/>
            <a:t>testing</a:t>
          </a:r>
        </a:p>
      </dsp:txBody>
      <dsp:txXfrm>
        <a:off x="964140" y="1717429"/>
        <a:ext cx="1748973" cy="1049384"/>
      </dsp:txXfrm>
    </dsp:sp>
    <dsp:sp modelId="{A3F16B74-6AD2-4784-878F-6CAC83BCB790}">
      <dsp:nvSpPr>
        <dsp:cNvPr id="0" name=""/>
        <dsp:cNvSpPr/>
      </dsp:nvSpPr>
      <dsp:spPr>
        <a:xfrm>
          <a:off x="2888011" y="1717429"/>
          <a:ext cx="1748973" cy="1049384"/>
        </a:xfrm>
        <a:prstGeom prst="rect">
          <a:avLst/>
        </a:prstGeom>
        <a:solidFill>
          <a:schemeClr val="accent5">
            <a:lumMod val="7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Usability testing</a:t>
          </a:r>
          <a:endParaRPr lang="en-US" sz="2400" kern="1200" dirty="0"/>
        </a:p>
      </dsp:txBody>
      <dsp:txXfrm>
        <a:off x="2888011" y="1717429"/>
        <a:ext cx="1748973" cy="1049384"/>
      </dsp:txXfrm>
    </dsp:sp>
    <dsp:sp modelId="{FF3A36D6-9E77-4E17-8476-B1C90F393F34}">
      <dsp:nvSpPr>
        <dsp:cNvPr id="0" name=""/>
        <dsp:cNvSpPr/>
      </dsp:nvSpPr>
      <dsp:spPr>
        <a:xfrm>
          <a:off x="4811882" y="1717429"/>
          <a:ext cx="1748973" cy="1049384"/>
        </a:xfrm>
        <a:prstGeom prst="rect">
          <a:avLst/>
        </a:prstGeom>
        <a:solidFill>
          <a:schemeClr val="accent5">
            <a:lumMod val="7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Compliance testing</a:t>
          </a:r>
          <a:endParaRPr lang="en-US" sz="2400" kern="1200" dirty="0"/>
        </a:p>
      </dsp:txBody>
      <dsp:txXfrm>
        <a:off x="4811882" y="1717429"/>
        <a:ext cx="1748973" cy="104938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4">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DCC2A4-EE32-4E24-A4F1-98741B063985}" type="datetimeFigureOut">
              <a:rPr lang="en-IN" smtClean="0"/>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7C4C5D-7007-48F1-AF8A-AAD05FC01324}"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2800" dirty="0" smtClean="0"/>
              <a:t>Only</a:t>
            </a:r>
            <a:r>
              <a:rPr lang="en-IN" sz="2800" baseline="0" dirty="0" smtClean="0"/>
              <a:t> during dynamic testing the programs get executed and during static testing the code/documents are reviewed.</a:t>
            </a:r>
            <a:endParaRPr lang="en-IN" sz="2800" dirty="0"/>
          </a:p>
        </p:txBody>
      </p:sp>
      <p:sp>
        <p:nvSpPr>
          <p:cNvPr id="4" name="Slide Number Placeholder 3"/>
          <p:cNvSpPr>
            <a:spLocks noGrp="1"/>
          </p:cNvSpPr>
          <p:nvPr>
            <p:ph type="sldNum" sz="quarter" idx="10"/>
          </p:nvPr>
        </p:nvSpPr>
        <p:spPr/>
        <p:txBody>
          <a:bodyPr/>
          <a:lstStyle/>
          <a:p>
            <a:fld id="{CDA481D5-F1DD-43F1-A4F5-5EF5AD2BDCF1}" type="slidenum">
              <a:rPr lang="en-IN" smtClean="0"/>
            </a:fld>
            <a:endParaRPr lang="en-I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solidFill>
                  <a:prstClr val="black"/>
                </a:solidFill>
              </a:rPr>
            </a:fld>
            <a:endParaRPr lang="en-US" dirty="0" smtClean="0">
              <a:solidFill>
                <a:prstClr val="black"/>
              </a:solidFill>
            </a:endParaRPr>
          </a:p>
        </p:txBody>
      </p:sp>
      <p:sp>
        <p:nvSpPr>
          <p:cNvPr id="47107" name="Rectangle 2"/>
          <p:cNvSpPr>
            <a:spLocks noGrp="1" noRot="1" noChangeAspect="1" noChangeArrowheads="1" noTextEdit="1"/>
          </p:cNvSpPr>
          <p:nvPr>
            <p:ph type="sldImg"/>
          </p:nvPr>
        </p:nvSpPr>
        <p:spPr>
          <a:xfrm>
            <a:off x="1143000" y="685800"/>
            <a:ext cx="4572000" cy="3429000"/>
          </a:xfrm>
        </p:spPr>
      </p:sp>
      <p:sp>
        <p:nvSpPr>
          <p:cNvPr id="47108" name="Rectangle 3"/>
          <p:cNvSpPr>
            <a:spLocks noGrp="1" noChangeArrowheads="1"/>
          </p:cNvSpPr>
          <p:nvPr>
            <p:ph type="body" idx="1"/>
          </p:nvPr>
        </p:nvSpPr>
        <p:spPr>
          <a:noFill/>
        </p:spPr>
        <p:txBody>
          <a:bodyPr/>
          <a:lstStyle/>
          <a:p>
            <a:r>
              <a:rPr lang="en-IN" sz="1500" b="0" i="0" u="none" strike="noStrike" kern="1200" baseline="0" dirty="0" smtClean="0">
                <a:solidFill>
                  <a:schemeClr val="tx1"/>
                </a:solidFill>
                <a:latin typeface="+mn-lt"/>
                <a:ea typeface="+mn-ea"/>
                <a:cs typeface="+mn-cs"/>
              </a:rPr>
              <a:t>Example: To verify that before application goes to production the operating procedures and staff can properly execute the application. Evaluation of process and execution of process. </a:t>
            </a:r>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 Verifying file labelling and protection functions are working properly. </a:t>
            </a:r>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 Determine system can run using document </a:t>
            </a:r>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	</a:t>
            </a:r>
            <a:endParaRPr lang="en-IN" sz="1500" b="0" i="0" u="none" strike="noStrike" kern="1200" baseline="0" dirty="0" smtClean="0">
              <a:solidFill>
                <a:schemeClr val="tx1"/>
              </a:solidFill>
              <a:latin typeface="+mn-lt"/>
              <a:ea typeface="+mn-ea"/>
              <a:cs typeface="+mn-cs"/>
            </a:endParaRPr>
          </a:p>
          <a:p>
            <a:pPr eaLnBrk="1" hangingPunct="1"/>
            <a:endParaRPr lang="en-US" b="0"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solidFill>
                  <a:prstClr val="black"/>
                </a:solidFill>
              </a:rPr>
            </a:fld>
            <a:endParaRPr lang="en-US" dirty="0" smtClean="0">
              <a:solidFill>
                <a:prstClr val="black"/>
              </a:solidFill>
            </a:endParaRPr>
          </a:p>
        </p:txBody>
      </p:sp>
      <p:sp>
        <p:nvSpPr>
          <p:cNvPr id="47107" name="Rectangle 2"/>
          <p:cNvSpPr>
            <a:spLocks noGrp="1" noRot="1" noChangeAspect="1" noChangeArrowheads="1" noTextEdit="1"/>
          </p:cNvSpPr>
          <p:nvPr>
            <p:ph type="sldImg"/>
          </p:nvPr>
        </p:nvSpPr>
        <p:spPr>
          <a:xfrm>
            <a:off x="1143000" y="685800"/>
            <a:ext cx="4572000" cy="3429000"/>
          </a:xfrm>
        </p:spPr>
      </p:sp>
      <p:sp>
        <p:nvSpPr>
          <p:cNvPr id="47108" name="Rectangle 3"/>
          <p:cNvSpPr>
            <a:spLocks noGrp="1" noChangeArrowheads="1"/>
          </p:cNvSpPr>
          <p:nvPr>
            <p:ph type="body" idx="1"/>
          </p:nvPr>
        </p:nvSpPr>
        <p:spPr>
          <a:noFill/>
        </p:spPr>
        <p:txBody>
          <a:bodyPr/>
          <a:lstStyle/>
          <a:p>
            <a:r>
              <a:rPr lang="en-IN" sz="1500" b="0" i="0" u="none" strike="noStrike" kern="1200" baseline="0" dirty="0" smtClean="0">
                <a:solidFill>
                  <a:schemeClr val="tx1"/>
                </a:solidFill>
                <a:latin typeface="+mn-lt"/>
                <a:ea typeface="+mn-ea"/>
                <a:cs typeface="+mn-cs"/>
              </a:rPr>
              <a:t>Example: Attempted access without a proper password to the on-line data entry and display transactions (notification to the user of invalid authentication) will be tested. </a:t>
            </a:r>
            <a:endParaRPr lang="en-IN" sz="1500" b="0" i="0" u="none" strike="noStrike" kern="1200" baseline="0" dirty="0" smtClean="0">
              <a:solidFill>
                <a:schemeClr val="tx1"/>
              </a:solidFill>
              <a:latin typeface="+mn-lt"/>
              <a:ea typeface="+mn-ea"/>
              <a:cs typeface="+mn-cs"/>
            </a:endParaRPr>
          </a:p>
          <a:p>
            <a:r>
              <a:rPr lang="en-IN" sz="1500" b="0" i="0" u="none" strike="noStrike" kern="1200" baseline="0" dirty="0" smtClean="0">
                <a:solidFill>
                  <a:schemeClr val="tx1"/>
                </a:solidFill>
                <a:latin typeface="+mn-lt"/>
                <a:ea typeface="+mn-ea"/>
                <a:cs typeface="+mn-cs"/>
              </a:rPr>
              <a:t>Can system be penetrated by any hacking way? Test how well the system protects against unauthorized internal or external access. Check if system database is safe from external attacks. 	</a:t>
            </a:r>
            <a:endParaRPr lang="en-IN" sz="1500" b="0" i="0" u="none" strike="noStrike" kern="1200" baseline="0" dirty="0" smtClean="0">
              <a:solidFill>
                <a:schemeClr val="tx1"/>
              </a:solidFill>
              <a:latin typeface="+mn-lt"/>
              <a:ea typeface="+mn-ea"/>
              <a:cs typeface="+mn-cs"/>
            </a:endParaRPr>
          </a:p>
          <a:p>
            <a:pPr eaLnBrk="1" hangingPunct="1"/>
            <a:endParaRPr lang="en-US" b="0"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solidFill>
                  <a:prstClr val="black"/>
                </a:solidFill>
              </a:rPr>
            </a:fld>
            <a:endParaRPr lang="en-US" dirty="0" smtClean="0">
              <a:solidFill>
                <a:prstClr val="black"/>
              </a:solidFill>
            </a:endParaRPr>
          </a:p>
        </p:txBody>
      </p:sp>
      <p:sp>
        <p:nvSpPr>
          <p:cNvPr id="47107" name="Rectangle 2"/>
          <p:cNvSpPr>
            <a:spLocks noGrp="1" noRot="1" noChangeAspect="1" noChangeArrowheads="1" noTextEdit="1"/>
          </p:cNvSpPr>
          <p:nvPr>
            <p:ph type="sldImg"/>
          </p:nvPr>
        </p:nvSpPr>
        <p:spPr>
          <a:xfrm>
            <a:off x="1143000" y="685800"/>
            <a:ext cx="4572000" cy="3429000"/>
          </a:xfrm>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solidFill>
                  <a:prstClr val="black"/>
                </a:solidFill>
              </a:rPr>
            </a:fld>
            <a:endParaRPr lang="en-US" dirty="0" smtClean="0">
              <a:solidFill>
                <a:prstClr val="black"/>
              </a:solidFill>
            </a:endParaRPr>
          </a:p>
        </p:txBody>
      </p:sp>
      <p:sp>
        <p:nvSpPr>
          <p:cNvPr id="47107" name="Rectangle 2"/>
          <p:cNvSpPr>
            <a:spLocks noGrp="1" noRot="1" noChangeAspect="1" noChangeArrowheads="1" noTextEdit="1"/>
          </p:cNvSpPr>
          <p:nvPr>
            <p:ph type="sldImg"/>
          </p:nvPr>
        </p:nvSpPr>
        <p:spPr>
          <a:xfrm>
            <a:off x="1143000" y="685800"/>
            <a:ext cx="4572000" cy="3429000"/>
          </a:xfrm>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27C4C5D-7007-48F1-AF8A-AAD05FC01324}"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Answer: Static</a:t>
            </a:r>
            <a:r>
              <a:rPr lang="en-IN" baseline="0" dirty="0" smtClean="0"/>
              <a:t> and Dynamic Testing.</a:t>
            </a:r>
            <a:endParaRPr lang="en-IN" dirty="0"/>
          </a:p>
        </p:txBody>
      </p:sp>
      <p:sp>
        <p:nvSpPr>
          <p:cNvPr id="4" name="Slide Number Placeholder 3"/>
          <p:cNvSpPr>
            <a:spLocks noGrp="1"/>
          </p:cNvSpPr>
          <p:nvPr>
            <p:ph type="sldNum" sz="quarter" idx="10"/>
          </p:nvPr>
        </p:nvSpPr>
        <p:spPr/>
        <p:txBody>
          <a:bodyPr/>
          <a:lstStyle/>
          <a:p>
            <a:fld id="{DD036BD4-2FAD-4639-B07A-FA2AB449624A}"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solidFill>
                  <a:prstClr val="black"/>
                </a:solidFill>
              </a:rPr>
            </a:fld>
            <a:endParaRPr lang="en-US" dirty="0" smtClean="0">
              <a:solidFill>
                <a:prstClr val="black"/>
              </a:solidFill>
            </a:endParaRPr>
          </a:p>
        </p:txBody>
      </p:sp>
      <p:sp>
        <p:nvSpPr>
          <p:cNvPr id="47107" name="Rectangle 2"/>
          <p:cNvSpPr>
            <a:spLocks noGrp="1" noRot="1" noChangeAspect="1" noChangeArrowheads="1" noTextEdit="1"/>
          </p:cNvSpPr>
          <p:nvPr>
            <p:ph type="sldImg"/>
          </p:nvPr>
        </p:nvSpPr>
        <p:spPr>
          <a:xfrm>
            <a:off x="1143000" y="685800"/>
            <a:ext cx="4572000" cy="3429000"/>
          </a:xfrm>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Note : </a:t>
            </a:r>
            <a:endParaRPr lang="en-US" dirty="0" smtClean="0"/>
          </a:p>
          <a:p>
            <a:pPr eaLnBrk="1" hangingPunct="1"/>
            <a:r>
              <a:rPr lang="en-US" dirty="0" smtClean="0"/>
              <a:t>-</a:t>
            </a:r>
            <a:r>
              <a:rPr lang="en-US" baseline="0" dirty="0" smtClean="0"/>
              <a:t>  </a:t>
            </a:r>
            <a:r>
              <a:rPr lang="en-US" dirty="0" smtClean="0"/>
              <a:t>We pass only positive inputs to check the functionality of the program</a:t>
            </a:r>
            <a:r>
              <a:rPr lang="en-US" baseline="0" dirty="0" smtClean="0"/>
              <a:t> in </a:t>
            </a:r>
            <a:r>
              <a:rPr lang="en-US" b="1" baseline="0" dirty="0" smtClean="0"/>
              <a:t>Smoke testing </a:t>
            </a:r>
            <a:r>
              <a:rPr lang="en-US" baseline="0" dirty="0" smtClean="0"/>
              <a:t>(e g: Critical functionalities of a program).</a:t>
            </a:r>
            <a:endParaRPr lang="en-US" baseline="0" dirty="0" smtClean="0"/>
          </a:p>
          <a:p>
            <a:endParaRPr lang="en-IN" dirty="0"/>
          </a:p>
        </p:txBody>
      </p:sp>
      <p:sp>
        <p:nvSpPr>
          <p:cNvPr id="4" name="Slide Number Placeholder 3"/>
          <p:cNvSpPr>
            <a:spLocks noGrp="1"/>
          </p:cNvSpPr>
          <p:nvPr>
            <p:ph type="sldNum" sz="quarter" idx="10"/>
          </p:nvPr>
        </p:nvSpPr>
        <p:spPr/>
        <p:txBody>
          <a:bodyPr/>
          <a:lstStyle/>
          <a:p>
            <a:fld id="{527C4C5D-7007-48F1-AF8A-AAD05FC01324}" type="slidenum">
              <a:rPr lang="en-IN" smtClean="0"/>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smtClean="0"/>
              <a:t>Note : </a:t>
            </a:r>
            <a:endParaRPr lang="en-US" dirty="0" smtClean="0"/>
          </a:p>
          <a:p>
            <a:pPr marL="0" marR="0" indent="0" algn="l" defTabSz="914400" rtl="0" eaLnBrk="1" fontAlgn="auto" latinLnBrk="0" hangingPunct="1">
              <a:lnSpc>
                <a:spcPct val="100000"/>
              </a:lnSpc>
              <a:spcBef>
                <a:spcPts val="0"/>
              </a:spcBef>
              <a:spcAft>
                <a:spcPts val="0"/>
              </a:spcAft>
              <a:buClrTx/>
              <a:buSzTx/>
              <a:buFontTx/>
              <a:buNone/>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defRPr/>
            </a:pPr>
            <a:r>
              <a:rPr lang="en-US" baseline="0" dirty="0" smtClean="0"/>
              <a:t>-  </a:t>
            </a:r>
            <a:r>
              <a:rPr lang="en-US" b="1" baseline="0" dirty="0" smtClean="0"/>
              <a:t>Sanity testing</a:t>
            </a:r>
            <a:r>
              <a:rPr lang="en-US" baseline="0" dirty="0" smtClean="0"/>
              <a:t> is conducted by concentrating on basic functionalities (e g: Minor functionalities of a program)</a:t>
            </a:r>
            <a:endParaRPr lang="en-US" baseline="0" dirty="0" smtClean="0"/>
          </a:p>
          <a:p>
            <a:endParaRPr lang="en-IN" dirty="0"/>
          </a:p>
        </p:txBody>
      </p:sp>
      <p:sp>
        <p:nvSpPr>
          <p:cNvPr id="4" name="Slide Number Placeholder 3"/>
          <p:cNvSpPr>
            <a:spLocks noGrp="1"/>
          </p:cNvSpPr>
          <p:nvPr>
            <p:ph type="sldNum" sz="quarter" idx="10"/>
          </p:nvPr>
        </p:nvSpPr>
        <p:spPr/>
        <p:txBody>
          <a:bodyPr/>
          <a:lstStyle/>
          <a:p>
            <a:fld id="{527C4C5D-7007-48F1-AF8A-AAD05FC01324}" type="slidenum">
              <a:rPr lang="en-IN" smtClean="0"/>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solidFill>
                  <a:prstClr val="black"/>
                </a:solidFill>
              </a:rPr>
            </a:fld>
            <a:endParaRPr lang="en-US" dirty="0" smtClean="0">
              <a:solidFill>
                <a:prstClr val="black"/>
              </a:solidFill>
            </a:endParaRPr>
          </a:p>
        </p:txBody>
      </p:sp>
      <p:sp>
        <p:nvSpPr>
          <p:cNvPr id="47107" name="Rectangle 2"/>
          <p:cNvSpPr>
            <a:spLocks noGrp="1" noRot="1" noChangeAspect="1" noChangeArrowheads="1" noTextEdit="1"/>
          </p:cNvSpPr>
          <p:nvPr>
            <p:ph type="sldImg"/>
          </p:nvPr>
        </p:nvSpPr>
        <p:spPr>
          <a:xfrm>
            <a:off x="1143000" y="685800"/>
            <a:ext cx="4572000" cy="3429000"/>
          </a:xfrm>
        </p:spPr>
      </p:sp>
      <p:sp>
        <p:nvSpPr>
          <p:cNvPr id="47108" name="Rectangle 3"/>
          <p:cNvSpPr>
            <a:spLocks noGrp="1" noChangeArrowheads="1"/>
          </p:cNvSpPr>
          <p:nvPr>
            <p:ph type="body" idx="1"/>
          </p:nvPr>
        </p:nvSpPr>
        <p:spPr>
          <a:noFill/>
        </p:spPr>
        <p:txBody>
          <a:bodyPr/>
          <a:lstStyle/>
          <a:p>
            <a:pPr marL="0" marR="0" indent="0" algn="l" defTabSz="1140460" rtl="0" eaLnBrk="1" fontAlgn="auto" latinLnBrk="0" hangingPunct="1">
              <a:lnSpc>
                <a:spcPct val="100000"/>
              </a:lnSpc>
              <a:spcBef>
                <a:spcPts val="0"/>
              </a:spcBef>
              <a:spcAft>
                <a:spcPts val="0"/>
              </a:spcAft>
              <a:buClrTx/>
              <a:buSzTx/>
              <a:buFontTx/>
              <a:buNone/>
              <a:defRPr/>
            </a:pPr>
            <a:r>
              <a:rPr lang="en-IN" sz="1500" b="0" i="0" u="none" strike="noStrike" kern="1200" baseline="0" dirty="0" smtClean="0">
                <a:solidFill>
                  <a:schemeClr val="tx1"/>
                </a:solidFill>
                <a:latin typeface="+mn-lt"/>
                <a:ea typeface="+mn-ea"/>
                <a:cs typeface="+mn-cs"/>
              </a:rPr>
              <a:t>Example: Interface Testing is performed to evaluate whether systems or components pass data and control correctly to one another. It is to verify if all the interactions between these modules are working properly and errors are handled properly. 	</a:t>
            </a:r>
            <a:endParaRPr lang="en-IN" sz="1500" b="0" i="0" u="none" strike="noStrike" kern="1200" baseline="0" dirty="0" smtClean="0">
              <a:solidFill>
                <a:schemeClr val="tx1"/>
              </a:solidFill>
              <a:latin typeface="+mn-lt"/>
              <a:ea typeface="+mn-ea"/>
              <a:cs typeface="+mn-cs"/>
            </a:endParaRPr>
          </a:p>
          <a:p>
            <a:pPr eaLnBrk="1" hangingPunct="1"/>
            <a:endParaRPr lang="en-US" b="0" dirty="0" smtClean="0"/>
          </a:p>
          <a:p>
            <a:pPr marL="0" marR="0" indent="0" algn="l" defTabSz="1140460" rtl="0" eaLnBrk="1" fontAlgn="auto" latinLnBrk="0" hangingPunct="1">
              <a:lnSpc>
                <a:spcPct val="100000"/>
              </a:lnSpc>
              <a:spcBef>
                <a:spcPts val="0"/>
              </a:spcBef>
              <a:spcAft>
                <a:spcPts val="0"/>
              </a:spcAft>
              <a:buClrTx/>
              <a:buSzTx/>
              <a:buFontTx/>
              <a:buNone/>
              <a:defRPr/>
            </a:pPr>
            <a:r>
              <a:rPr lang="en-IN" sz="1500" b="0" i="0" u="none" strike="noStrike" kern="1200" baseline="0" dirty="0" smtClean="0">
                <a:solidFill>
                  <a:schemeClr val="tx1"/>
                </a:solidFill>
                <a:latin typeface="+mn-lt"/>
                <a:ea typeface="+mn-ea"/>
                <a:cs typeface="+mn-cs"/>
              </a:rPr>
              <a:t>An inter-system test, for example, could be a memory map, showing what is in memory at that moment. It basically is the way you find out if the inter-system is working without any problem, and is a big help when you do have a problem in finding a fix for it. 	</a:t>
            </a:r>
            <a:endParaRPr lang="en-IN" sz="1500" b="0" i="0" u="none" strike="noStrike" kern="1200" baseline="0" dirty="0" smtClean="0">
              <a:solidFill>
                <a:schemeClr val="tx1"/>
              </a:solidFill>
              <a:latin typeface="+mn-lt"/>
              <a:ea typeface="+mn-ea"/>
              <a:cs typeface="+mn-cs"/>
            </a:endParaRPr>
          </a:p>
          <a:p>
            <a:pPr eaLnBrk="1" hangingPunct="1"/>
            <a:endParaRPr lang="en-US" b="0"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solidFill>
                  <a:prstClr val="black"/>
                </a:solidFill>
              </a:rPr>
            </a:fld>
            <a:endParaRPr lang="en-US" dirty="0" smtClean="0">
              <a:solidFill>
                <a:prstClr val="black"/>
              </a:solidFill>
            </a:endParaRPr>
          </a:p>
        </p:txBody>
      </p:sp>
      <p:sp>
        <p:nvSpPr>
          <p:cNvPr id="47107" name="Rectangle 2"/>
          <p:cNvSpPr>
            <a:spLocks noGrp="1" noRot="1" noChangeAspect="1" noChangeArrowheads="1" noTextEdit="1"/>
          </p:cNvSpPr>
          <p:nvPr>
            <p:ph type="sldImg"/>
          </p:nvPr>
        </p:nvSpPr>
        <p:spPr>
          <a:xfrm>
            <a:off x="1143000" y="685800"/>
            <a:ext cx="4572000" cy="3429000"/>
          </a:xfrm>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solidFill>
                  <a:prstClr val="black"/>
                </a:solidFill>
              </a:rPr>
            </a:fld>
            <a:endParaRPr lang="en-US" dirty="0" smtClean="0">
              <a:solidFill>
                <a:prstClr val="black"/>
              </a:solidFill>
            </a:endParaRPr>
          </a:p>
        </p:txBody>
      </p:sp>
      <p:sp>
        <p:nvSpPr>
          <p:cNvPr id="47107" name="Rectangle 2"/>
          <p:cNvSpPr>
            <a:spLocks noGrp="1" noRot="1" noChangeAspect="1" noChangeArrowheads="1" noTextEdit="1"/>
          </p:cNvSpPr>
          <p:nvPr>
            <p:ph type="sldImg"/>
          </p:nvPr>
        </p:nvSpPr>
        <p:spPr>
          <a:xfrm>
            <a:off x="1143000" y="685800"/>
            <a:ext cx="4572000" cy="3429000"/>
          </a:xfrm>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D4255B1-485D-410C-8A04-9309E9AB1874}" type="slidenum">
              <a:rPr lang="en-US" smtClean="0">
                <a:solidFill>
                  <a:prstClr val="black"/>
                </a:solidFill>
              </a:rPr>
            </a:fld>
            <a:endParaRPr lang="en-US" dirty="0" smtClean="0">
              <a:solidFill>
                <a:prstClr val="black"/>
              </a:solidFill>
            </a:endParaRPr>
          </a:p>
        </p:txBody>
      </p:sp>
      <p:sp>
        <p:nvSpPr>
          <p:cNvPr id="47107" name="Rectangle 2"/>
          <p:cNvSpPr>
            <a:spLocks noGrp="1" noRot="1" noChangeAspect="1" noChangeArrowheads="1" noTextEdit="1"/>
          </p:cNvSpPr>
          <p:nvPr>
            <p:ph type="sldImg"/>
          </p:nvPr>
        </p:nvSpPr>
        <p:spPr>
          <a:xfrm>
            <a:off x="1143000" y="685800"/>
            <a:ext cx="4572000" cy="3429000"/>
          </a:xfrm>
        </p:spPr>
      </p:sp>
      <p:sp>
        <p:nvSpPr>
          <p:cNvPr id="471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17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17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17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5.xml"/></Relationships>
</file>

<file path=ppt/slideLayouts/_rels/slideLayout19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19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19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19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5.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20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0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5.xml"/></Relationships>
</file>

<file path=ppt/slideLayouts/_rels/slideLayout2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2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2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2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5.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2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2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5.xml"/></Relationships>
</file>

<file path=ppt/slideLayouts/_rels/slideLayout24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24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2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24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2.xml.rels><?xml version="1.0" encoding="UTF-8" standalone="yes"?>
<Relationships xmlns="http://schemas.openxmlformats.org/package/2006/relationships"><Relationship Id="rId4" Type="http://schemas.microsoft.com/office/2007/relationships/hdphoto" Target="../media/image11.wdp"/><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2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2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2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2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6.xml"/></Relationships>
</file>

<file path=ppt/slideLayouts/_rels/slideLayout26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6.xml"/></Relationships>
</file>

<file path=ppt/slideLayouts/_rels/slideLayout26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27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6.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4" Type="http://schemas.microsoft.com/office/2007/relationships/hdphoto" Target="../media/image11.wdp"/><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2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2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2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6.xml"/></Relationships>
</file>

<file path=ppt/slideLayouts/_rels/slideLayout29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6.xml"/></Relationships>
</file>

<file path=ppt/slideLayouts/_rels/slideLayout29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6.xml"/></Relationships>
</file>

<file path=ppt/slideLayouts/_rels/slideLayout29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0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6.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0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0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30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30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30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6.xml"/></Relationships>
</file>

<file path=ppt/slideLayouts/_rels/slideLayout3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6.xml"/></Relationships>
</file>

<file path=ppt/slideLayouts/_rels/slideLayout3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6.xml"/></Relationships>
</file>

<file path=ppt/slideLayouts/_rels/slideLayout3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3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6.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7.xml.rels><?xml version="1.0" encoding="UTF-8" standalone="yes"?>
<Relationships xmlns="http://schemas.openxmlformats.org/package/2006/relationships"><Relationship Id="rId4" Type="http://schemas.microsoft.com/office/2007/relationships/hdphoto" Target="../media/image11.wdp"/><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3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3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3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7.xml"/></Relationships>
</file>

<file path=ppt/slideLayouts/_rels/slideLayout34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7.xml"/></Relationships>
</file>

<file path=ppt/slideLayouts/_rels/slideLayout34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7.xml"/></Relationships>
</file>

<file path=ppt/slideLayouts/_rels/slideLayout3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34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7.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3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3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7.xml"/></Relationships>
</file>

<file path=ppt/slideLayouts/_rels/slideLayout37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7.xml"/></Relationships>
</file>

<file path=ppt/slideLayouts/_rels/slideLayout37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7.xml"/></Relationships>
</file>

<file path=ppt/slideLayouts/_rels/slideLayout37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37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7.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3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3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3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7.xml"/></Relationships>
</file>

<file path=ppt/slideLayouts/_rels/slideLayout39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7.xml"/></Relationships>
</file>

<file path=ppt/slideLayouts/_rels/slideLayout39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7.xml"/></Relationships>
</file>

<file path=ppt/slideLayouts/_rels/slideLayout39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39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02.xml.rels><?xml version="1.0" encoding="UTF-8" standalone="yes"?>
<Relationships xmlns="http://schemas.openxmlformats.org/package/2006/relationships"><Relationship Id="rId4" Type="http://schemas.microsoft.com/office/2007/relationships/hdphoto" Target="../media/image11.wdp"/><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40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4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40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4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0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8.xml"/></Relationships>
</file>

<file path=ppt/slideLayouts/_rels/slideLayout4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8.xml"/></Relationships>
</file>

<file path=ppt/slideLayouts/_rels/slideLayout4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8.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4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8.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4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4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4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4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4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4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4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8.xml"/></Relationships>
</file>

<file path=ppt/slideLayouts/_rels/slideLayout44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8.xml"/></Relationships>
</file>

<file path=ppt/slideLayouts/_rels/slideLayout44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8.xml"/></Relationships>
</file>

<file path=ppt/slideLayouts/_rels/slideLayout4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45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8.xml"/></Relationships>
</file>

<file path=ppt/slideLayouts/_rels/slideLayout4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8.xml"/></Relationships>
</file>

<file path=ppt/slideLayouts/_rels/slideLayout4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4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4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4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4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47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8.xml"/></Relationships>
</file>

<file path=ppt/slideLayouts/_rels/slideLayout47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8.xml"/></Relationships>
</file>

<file path=ppt/slideLayouts/_rels/slideLayout47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8.xml"/></Relationships>
</file>

<file path=ppt/slideLayouts/_rels/slideLayout47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47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8.xml"/></Relationships>
</file>

<file path=ppt/slideLayouts/_rels/slideLayout4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77.xml.rels><?xml version="1.0" encoding="UTF-8" standalone="yes"?>
<Relationships xmlns="http://schemas.openxmlformats.org/package/2006/relationships"><Relationship Id="rId4" Type="http://schemas.microsoft.com/office/2007/relationships/hdphoto" Target="../media/image11.wdp"/><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47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4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4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4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8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4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9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9.xml"/></Relationships>
</file>

<file path=ppt/slideLayouts/_rels/slideLayout49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9.xml"/></Relationships>
</file>

<file path=ppt/slideLayouts/_rels/slideLayout49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9.xml"/></Relationships>
</file>

<file path=ppt/slideLayouts/_rels/slideLayout49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49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9.xml"/></Relationships>
</file>

<file path=ppt/slideLayouts/_rels/slideLayout4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0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50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50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5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5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9.xml"/></Relationships>
</file>

<file path=ppt/slideLayouts/_rels/slideLayout5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9.xml"/></Relationships>
</file>

<file path=ppt/slideLayouts/_rels/slideLayout5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9.xml"/></Relationships>
</file>

<file path=ppt/slideLayouts/_rels/slideLayout5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5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9.xml"/></Relationships>
</file>

<file path=ppt/slideLayouts/_rels/slideLayout52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2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2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9.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5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5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5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5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53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3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3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4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4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4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9.xml"/></Relationships>
</file>

<file path=ppt/slideLayouts/_rels/slideLayout54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9.xml"/></Relationships>
</file>

<file path=ppt/slideLayouts/_rels/slideLayout54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9.xml"/></Relationships>
</file>

<file path=ppt/slideLayouts/_rels/slideLayout5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54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9.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52.xml.rels><?xml version="1.0" encoding="UTF-8" standalone="yes"?>
<Relationships xmlns="http://schemas.openxmlformats.org/package/2006/relationships"><Relationship Id="rId4" Type="http://schemas.microsoft.com/office/2007/relationships/hdphoto" Target="../media/image11.wdp"/><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5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5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5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5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55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55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6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6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6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6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6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6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6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0.xml"/></Relationships>
</file>

<file path=ppt/slideLayouts/_rels/slideLayout56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0.xml"/></Relationships>
</file>

<file path=ppt/slideLayouts/_rels/slideLayout56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0.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7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0.xml"/></Relationships>
</file>

<file path=ppt/slideLayouts/_rels/slideLayout57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0.xml"/></Relationships>
</file>

<file path=ppt/slideLayouts/_rels/slideLayout57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7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7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7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7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7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7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8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8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5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5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5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58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8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58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8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9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9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9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9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9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9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9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0.xml"/></Relationships>
</file>

<file path=ppt/slideLayouts/_rels/slideLayout59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0.xml"/></Relationships>
</file>

<file path=ppt/slideLayouts/_rels/slideLayout59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0.xml"/></Relationships>
</file>

<file path=ppt/slideLayouts/_rels/slideLayout59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0.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0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0.xml"/></Relationships>
</file>

<file path=ppt/slideLayouts/_rels/slideLayout6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0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0.xml"/></Relationships>
</file>

<file path=ppt/slideLayouts/_rels/slideLayout6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0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60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60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60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6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0.xml"/></Relationships>
</file>

<file path=ppt/slideLayouts/_rels/slideLayout6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0.xml"/></Relationships>
</file>

<file path=ppt/slideLayouts/_rels/slideLayout6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0.xml"/></Relationships>
</file>

<file path=ppt/slideLayouts/_rels/slideLayout6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0.xml"/></Relationships>
</file>

<file path=ppt/slideLayouts/_rels/slideLayout6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0.xml"/></Relationships>
</file>

<file path=ppt/slideLayouts/_rels/slideLayout6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27.xml.rels><?xml version="1.0" encoding="UTF-8" standalone="yes"?>
<Relationships xmlns="http://schemas.openxmlformats.org/package/2006/relationships"><Relationship Id="rId4" Type="http://schemas.microsoft.com/office/2007/relationships/hdphoto" Target="../media/image11.wdp"/><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Master" Target="../slideMasters/slideMaster10.xml"/></Relationships>
</file>

<file path=ppt/slideLayouts/_rels/slideLayout6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6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6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6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6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3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3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3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4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1.xml"/></Relationships>
</file>

<file path=ppt/slideLayouts/_rels/slideLayout64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1.xml"/></Relationships>
</file>

<file path=ppt/slideLayouts/_rels/slideLayout64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1.xml"/></Relationships>
</file>

<file path=ppt/slideLayouts/_rels/slideLayout6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1.xml"/></Relationships>
</file>

<file path=ppt/slideLayouts/_rels/slideLayout64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1.xml"/></Relationships>
</file>

<file path=ppt/slideLayouts/_rels/slideLayout64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4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4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5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5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5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5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5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5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6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6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66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66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6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6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6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6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6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6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7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1.xml"/></Relationships>
</file>

<file path=ppt/slideLayouts/_rels/slideLayout67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1.xml"/></Relationships>
</file>

<file path=ppt/slideLayouts/_rels/slideLayout67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1.xml"/></Relationships>
</file>

<file path=ppt/slideLayouts/_rels/slideLayout67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1.xml"/></Relationships>
</file>

<file path=ppt/slideLayouts/_rels/slideLayout67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1.xml"/></Relationships>
</file>

<file path=ppt/slideLayouts/_rels/slideLayout67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7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7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7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8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6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6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6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68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8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68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8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8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9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9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9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9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9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1.xml"/></Relationships>
</file>

<file path=ppt/slideLayouts/_rels/slideLayout69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1.xml"/></Relationships>
</file>

<file path=ppt/slideLayouts/_rels/slideLayout69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1.xml"/></Relationships>
</file>

<file path=ppt/slideLayouts/_rels/slideLayout69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1.xml"/></Relationships>
</file>

<file path=ppt/slideLayouts/_rels/slideLayout69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0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0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02.xml.rels><?xml version="1.0" encoding="UTF-8" standalone="yes"?>
<Relationships xmlns="http://schemas.openxmlformats.org/package/2006/relationships"><Relationship Id="rId4" Type="http://schemas.microsoft.com/office/2007/relationships/hdphoto" Target="../media/image11.wdp"/><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Master" Target="../slideMasters/slideMaster1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SME NAME</a:t>
            </a:r>
            <a:endParaRPr lang="en-US" dirty="0" smtClean="0"/>
          </a:p>
        </p:txBody>
      </p:sp>
      <p:sp>
        <p:nvSpPr>
          <p:cNvPr id="33" name="Title 1"/>
          <p:cNvSpPr>
            <a:spLocks noGrp="1"/>
          </p:cNvSpPr>
          <p:nvPr>
            <p:ph type="title" hasCustomPrompt="1"/>
          </p:nvPr>
        </p:nvSpPr>
        <p:spPr>
          <a:xfrm>
            <a:off x="786478" y="3964774"/>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by</a:t>
            </a:r>
            <a:endParaRPr lang="en-US" dirty="0" smtClean="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schemeClr val="bg1">
                    <a:lumMod val="50000"/>
                  </a:schemeClr>
                </a:solidFill>
              </a:rPr>
            </a:fld>
            <a:endParaRPr lang="en-IN" sz="9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1_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7" cy="3910605"/>
          </a:xfrm>
          <a:prstGeom prst="rect">
            <a:avLst/>
          </a:prstGeom>
        </p:spPr>
      </p:pic>
      <p:sp>
        <p:nvSpPr>
          <p:cNvPr id="3" name="Content Placeholder 2"/>
          <p:cNvSpPr>
            <a:spLocks noGrp="1"/>
          </p:cNvSpPr>
          <p:nvPr>
            <p:ph sz="half" idx="1" hasCustomPrompt="1"/>
          </p:nvPr>
        </p:nvSpPr>
        <p:spPr>
          <a:xfrm>
            <a:off x="831029" y="3550026"/>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endParaRPr lang="en-US" dirty="0" smtClean="0"/>
          </a:p>
          <a:p>
            <a:pPr lvl="0"/>
            <a:endParaRPr lang="en-US" dirty="0" smtClean="0"/>
          </a:p>
          <a:p>
            <a:pPr lvl="0"/>
            <a:r>
              <a:rPr lang="en-US" dirty="0" smtClean="0"/>
              <a:t>Option 2</a:t>
            </a:r>
            <a:endParaRPr lang="en-US" dirty="0" smtClean="0"/>
          </a:p>
          <a:p>
            <a:pPr lvl="0"/>
            <a:endParaRPr lang="en-US" dirty="0" smtClean="0"/>
          </a:p>
          <a:p>
            <a:pPr lvl="0"/>
            <a:r>
              <a:rPr lang="en-US" dirty="0" smtClean="0"/>
              <a:t>Option 3</a:t>
            </a:r>
            <a:endParaRPr lang="en-US" dirty="0" smtClean="0"/>
          </a:p>
          <a:p>
            <a:pPr lvl="0"/>
            <a:endParaRPr lang="en-US" dirty="0" smtClean="0"/>
          </a:p>
          <a:p>
            <a:pPr lvl="0"/>
            <a:r>
              <a:rPr lang="en-US" dirty="0" smtClean="0"/>
              <a:t>Option 4</a:t>
            </a:r>
            <a:endParaRPr lang="en-US" dirty="0" smtClean="0"/>
          </a:p>
          <a:p>
            <a:pPr lvl="0"/>
            <a:endParaRPr lang="en-US" dirty="0" smtClean="0"/>
          </a:p>
        </p:txBody>
      </p:sp>
      <p:sp>
        <p:nvSpPr>
          <p:cNvPr id="14" name="Content Placeholder 2"/>
          <p:cNvSpPr>
            <a:spLocks noGrp="1"/>
          </p:cNvSpPr>
          <p:nvPr>
            <p:ph sz="half" idx="13" hasCustomPrompt="1"/>
          </p:nvPr>
        </p:nvSpPr>
        <p:spPr>
          <a:xfrm>
            <a:off x="396667" y="1721065"/>
            <a:ext cx="8042708" cy="1742899"/>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1_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7" cy="3910605"/>
          </a:xfrm>
          <a:prstGeom prst="rect">
            <a:avLst/>
          </a:prstGeom>
        </p:spPr>
      </p:pic>
      <p:sp>
        <p:nvSpPr>
          <p:cNvPr id="14" name="Content Placeholder 2"/>
          <p:cNvSpPr>
            <a:spLocks noGrp="1"/>
          </p:cNvSpPr>
          <p:nvPr>
            <p:ph sz="half" idx="13" hasCustomPrompt="1"/>
          </p:nvPr>
        </p:nvSpPr>
        <p:spPr>
          <a:xfrm>
            <a:off x="396667" y="1721062"/>
            <a:ext cx="8042708" cy="4518336"/>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1_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6"/>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endParaRPr lang="en-US" dirty="0" smtClean="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546" y="2686453"/>
            <a:ext cx="673527" cy="898036"/>
          </a:xfrm>
          <a:prstGeom prst="rect">
            <a:avLst/>
          </a:prstGeom>
        </p:spPr>
      </p:pic>
      <p:sp>
        <p:nvSpPr>
          <p:cNvPr id="13" name="TextBox 12"/>
          <p:cNvSpPr txBox="1"/>
          <p:nvPr/>
        </p:nvSpPr>
        <p:spPr>
          <a:xfrm>
            <a:off x="4981975" y="2788866"/>
            <a:ext cx="3593024" cy="507831"/>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8" name="TextBox 7"/>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1_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42185" y="2488725"/>
            <a:ext cx="4978102"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endParaRPr lang="en-US" dirty="0" smtClean="0"/>
          </a:p>
          <a:p>
            <a:pPr lvl="0"/>
            <a:endParaRPr lang="en-US" dirty="0" smtClean="0"/>
          </a:p>
          <a:p>
            <a:pPr lvl="0"/>
            <a:r>
              <a:rPr lang="en-US" dirty="0" smtClean="0"/>
              <a:t>The second summary point is described here.</a:t>
            </a:r>
            <a:endParaRPr lang="en-IN" dirty="0"/>
          </a:p>
        </p:txBody>
      </p:sp>
      <p:sp>
        <p:nvSpPr>
          <p:cNvPr id="12" name="TextBox 11"/>
          <p:cNvSpPr txBox="1"/>
          <p:nvPr/>
        </p:nvSpPr>
        <p:spPr>
          <a:xfrm>
            <a:off x="262216" y="875716"/>
            <a:ext cx="3593024"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6" name="TextBox 15"/>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1_4 Steps">
    <p:spTree>
      <p:nvGrpSpPr>
        <p:cNvPr id="1" name=""/>
        <p:cNvGrpSpPr/>
        <p:nvPr/>
      </p:nvGrpSpPr>
      <p:grpSpPr>
        <a:xfrm>
          <a:off x="0" y="0"/>
          <a:ext cx="0" cy="0"/>
          <a:chOff x="0" y="0"/>
          <a:chExt cx="0" cy="0"/>
        </a:xfrm>
      </p:grpSpPr>
      <p:sp>
        <p:nvSpPr>
          <p:cNvPr id="5" name="Rectangle 4"/>
          <p:cNvSpPr/>
          <p:nvPr/>
        </p:nvSpPr>
        <p:spPr>
          <a:xfrm>
            <a:off x="785193"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p:nvSpPr>
        <p:spPr>
          <a:xfrm>
            <a:off x="1688294"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8" y="1577013"/>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1" name="Rectangle 10"/>
          <p:cNvSpPr/>
          <p:nvPr/>
        </p:nvSpPr>
        <p:spPr>
          <a:xfrm>
            <a:off x="785193" y="2782963"/>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p:nvSpPr>
        <p:spPr>
          <a:xfrm>
            <a:off x="1688294" y="2782963"/>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8" y="2888980"/>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4" name="Rectangle 13"/>
          <p:cNvSpPr/>
          <p:nvPr/>
        </p:nvSpPr>
        <p:spPr>
          <a:xfrm>
            <a:off x="785193" y="4094929"/>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p:nvSpPr>
        <p:spPr>
          <a:xfrm>
            <a:off x="1688294" y="4094929"/>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8" y="4200946"/>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7" name="Rectangle 16"/>
          <p:cNvSpPr/>
          <p:nvPr/>
        </p:nvSpPr>
        <p:spPr>
          <a:xfrm>
            <a:off x="785193" y="5291273"/>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p:nvSpPr>
        <p:spPr>
          <a:xfrm>
            <a:off x="1688294" y="5291273"/>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8" y="5397290"/>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hdr="0" dt="0"/>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1" y="1122363"/>
            <a:ext cx="6858000" cy="2387600"/>
          </a:xfrm>
          <a:prstGeom prst="rect">
            <a:avLst/>
          </a:prstGeo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1"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a:xfrm>
            <a:off x="628650" y="6356353"/>
            <a:ext cx="2057400" cy="365125"/>
          </a:xfrm>
          <a:prstGeom prst="rect">
            <a:avLst/>
          </a:prstGeom>
        </p:spPr>
        <p:txBody>
          <a:bodyPr/>
          <a:lstStyle/>
          <a:p>
            <a:pPr defTabSz="855345"/>
            <a:fld id="{5BB9B6C2-3388-44A5-AD82-6845F33CF5B5}" type="datetimeFigureOut">
              <a:rPr lang="en-US" sz="1650" smtClean="0">
                <a:solidFill>
                  <a:prstClr val="black"/>
                </a:solidFill>
              </a:rPr>
            </a:fld>
            <a:endParaRPr lang="en-US" sz="1650" dirty="0">
              <a:solidFill>
                <a:prstClr val="black"/>
              </a:solidFill>
            </a:endParaRPr>
          </a:p>
        </p:txBody>
      </p:sp>
      <p:sp>
        <p:nvSpPr>
          <p:cNvPr id="5" name="Footer Placeholder 4"/>
          <p:cNvSpPr>
            <a:spLocks noGrp="1"/>
          </p:cNvSpPr>
          <p:nvPr>
            <p:ph type="ftr" sz="quarter" idx="11"/>
          </p:nvPr>
        </p:nvSpPr>
        <p:spPr>
          <a:xfrm>
            <a:off x="3028951" y="6356353"/>
            <a:ext cx="3086100" cy="365125"/>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p:txBody>
          <a:bodyPr/>
          <a:lstStyle/>
          <a:p>
            <a:fld id="{1D7D8CBC-E37A-4E53-98E7-8F39DB2F6DEC}"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hf hdr="0" dt="0"/>
</p:sldLayout>
</file>

<file path=ppt/slideLayouts/slideLayout107.xml><?xml version="1.0" encoding="utf-8"?>
<p:sldLayout xmlns:a="http://schemas.openxmlformats.org/drawingml/2006/main" xmlns:r="http://schemas.openxmlformats.org/officeDocument/2006/relationships" xmlns:p="http://schemas.openxmlformats.org/presentationml/2006/main">
  <p:cSld name="Guided Activit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6"/>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endParaRPr lang="en-US" dirty="0" smtClean="0"/>
          </a:p>
        </p:txBody>
      </p:sp>
      <p:sp>
        <p:nvSpPr>
          <p:cNvPr id="13" name="TextBox 12"/>
          <p:cNvSpPr txBox="1"/>
          <p:nvPr/>
        </p:nvSpPr>
        <p:spPr>
          <a:xfrm>
            <a:off x="4981975" y="2788866"/>
            <a:ext cx="3593024" cy="507831"/>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GUIDED ACTIVITY</a:t>
            </a:r>
            <a:endParaRPr lang="en-IN" sz="2700" b="1" dirty="0">
              <a:solidFill>
                <a:srgbClr val="02918B"/>
              </a:solidFill>
              <a:cs typeface="Arial" panose="020B0704020202020204" pitchFamily="34" charset="0"/>
            </a:endParaRPr>
          </a:p>
        </p:txBody>
      </p:sp>
      <p:sp>
        <p:nvSpPr>
          <p:cNvPr id="8" name="TextBox 7"/>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6" name="Picture 5"/>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346091" y="2761909"/>
            <a:ext cx="589339" cy="107995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hf hdr="0" dt="0"/>
</p:sldLayout>
</file>

<file path=ppt/slideLayouts/slideLayout108.xml><?xml version="1.0" encoding="utf-8"?>
<p:sldLayout xmlns:a="http://schemas.openxmlformats.org/drawingml/2006/main" xmlns:r="http://schemas.openxmlformats.org/officeDocument/2006/relationships" xmlns:p="http://schemas.openxmlformats.org/presentationml/2006/main">
  <p:cSld name="25_Title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hdr="0" dt="0"/>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2_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SME NAME</a:t>
            </a:r>
            <a:endParaRPr lang="en-US" dirty="0" smtClean="0"/>
          </a:p>
        </p:txBody>
      </p:sp>
      <p:sp>
        <p:nvSpPr>
          <p:cNvPr id="33" name="Title 1"/>
          <p:cNvSpPr>
            <a:spLocks noGrp="1"/>
          </p:cNvSpPr>
          <p:nvPr>
            <p:ph type="title" hasCustomPrompt="1"/>
          </p:nvPr>
        </p:nvSpPr>
        <p:spPr>
          <a:xfrm>
            <a:off x="786478" y="3964776"/>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by</a:t>
            </a:r>
            <a:endParaRPr lang="en-US" dirty="0" smtClean="0"/>
          </a:p>
        </p:txBody>
      </p:sp>
    </p:spTree>
  </p:cSld>
  <p:clrMapOvr>
    <a:masterClrMapping/>
  </p:clrMapOvr>
  <p:timing>
    <p:tnLst>
      <p:par>
        <p:cTn id="1" dur="indefinite" restart="never" nodeType="tmRoot"/>
      </p:par>
    </p:tnLst>
  </p:timing>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de Bottom">
    <p:spTree>
      <p:nvGrpSpPr>
        <p:cNvPr id="1" name=""/>
        <p:cNvGrpSpPr/>
        <p:nvPr/>
      </p:nvGrpSpPr>
      <p:grpSpPr>
        <a:xfrm>
          <a:off x="0" y="0"/>
          <a:ext cx="0" cy="0"/>
          <a:chOff x="0" y="0"/>
          <a:chExt cx="0" cy="0"/>
        </a:xfrm>
      </p:grpSpPr>
      <p:sp>
        <p:nvSpPr>
          <p:cNvPr id="2" name="Rectangle 1"/>
          <p:cNvSpPr/>
          <p:nvPr/>
        </p:nvSpPr>
        <p:spPr>
          <a:xfrm>
            <a:off x="396265" y="2719878"/>
            <a:ext cx="8350169"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3" name="Content Placeholder 2"/>
          <p:cNvSpPr>
            <a:spLocks noGrp="1"/>
          </p:cNvSpPr>
          <p:nvPr>
            <p:ph sz="half" idx="1"/>
          </p:nvPr>
        </p:nvSpPr>
        <p:spPr>
          <a:xfrm>
            <a:off x="396266"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7" y="2812643"/>
            <a:ext cx="8201083"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endParaRPr lang="en-US" smtClean="0"/>
          </a:p>
        </p:txBody>
      </p:sp>
      <p:sp>
        <p:nvSpPr>
          <p:cNvPr id="10" name="TextBox 9"/>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schemeClr val="bg1">
                    <a:lumMod val="50000"/>
                  </a:schemeClr>
                </a:solidFill>
              </a:rPr>
            </a:fld>
            <a:endParaRPr lang="en-IN" sz="9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2_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6"/>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p:nvSpPr>
        <p:spPr>
          <a:xfrm>
            <a:off x="4981975" y="2846016"/>
            <a:ext cx="3593024" cy="507831"/>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2" name="TextBox 1"/>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2_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6"/>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11" y="2743603"/>
            <a:ext cx="680399" cy="898036"/>
          </a:xfrm>
          <a:prstGeom prst="rect">
            <a:avLst/>
          </a:prstGeom>
        </p:spPr>
      </p:pic>
      <p:sp>
        <p:nvSpPr>
          <p:cNvPr id="8" name="TextBox 7"/>
          <p:cNvSpPr txBox="1"/>
          <p:nvPr/>
        </p:nvSpPr>
        <p:spPr>
          <a:xfrm>
            <a:off x="4981975" y="2846016"/>
            <a:ext cx="3593024" cy="507831"/>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9" name="TextBox 8"/>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2_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6"/>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endParaRPr lang="en-US" dirty="0" smtClean="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686453"/>
            <a:ext cx="680400" cy="898036"/>
          </a:xfrm>
          <a:prstGeom prst="rect">
            <a:avLst/>
          </a:prstGeom>
        </p:spPr>
      </p:pic>
      <p:sp>
        <p:nvSpPr>
          <p:cNvPr id="13" name="TextBox 12"/>
          <p:cNvSpPr txBox="1"/>
          <p:nvPr/>
        </p:nvSpPr>
        <p:spPr>
          <a:xfrm>
            <a:off x="4981975" y="2788866"/>
            <a:ext cx="3593024" cy="507831"/>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endParaRPr lang="en-IN" sz="2700" b="1" dirty="0">
              <a:solidFill>
                <a:srgbClr val="02918B"/>
              </a:solidFill>
              <a:cs typeface="Arial" panose="020B0704020202020204" pitchFamily="34" charset="0"/>
            </a:endParaRPr>
          </a:p>
        </p:txBody>
      </p:sp>
      <p:sp>
        <p:nvSpPr>
          <p:cNvPr id="8" name="TextBox 7"/>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2_Check Your Understanding">
    <p:spTree>
      <p:nvGrpSpPr>
        <p:cNvPr id="1" name=""/>
        <p:cNvGrpSpPr/>
        <p:nvPr/>
      </p:nvGrpSpPr>
      <p:grpSpPr>
        <a:xfrm>
          <a:off x="0" y="0"/>
          <a:ext cx="0" cy="0"/>
          <a:chOff x="0" y="0"/>
          <a:chExt cx="0" cy="0"/>
        </a:xfrm>
      </p:grpSpPr>
      <p:sp>
        <p:nvSpPr>
          <p:cNvPr id="13" name="TextBox 12"/>
          <p:cNvSpPr txBox="1"/>
          <p:nvPr/>
        </p:nvSpPr>
        <p:spPr>
          <a:xfrm>
            <a:off x="4981975" y="2788866"/>
            <a:ext cx="3593024" cy="92333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7" name="Oval 6"/>
          <p:cNvSpPr/>
          <p:nvPr/>
        </p:nvSpPr>
        <p:spPr>
          <a:xfrm>
            <a:off x="4234111" y="2686456"/>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2_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810550" y="1968393"/>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endParaRPr lang="en-US" dirty="0" smtClean="0"/>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396267" y="1711914"/>
            <a:ext cx="4641518" cy="392415"/>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p:nvSpPr>
        <p:spPr>
          <a:xfrm>
            <a:off x="262216" y="875717"/>
            <a:ext cx="3593024"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2_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7"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Picture Placeholder 2"/>
          <p:cNvSpPr>
            <a:spLocks noGrp="1"/>
          </p:cNvSpPr>
          <p:nvPr>
            <p:ph type="pic" idx="13"/>
          </p:nvPr>
        </p:nvSpPr>
        <p:spPr>
          <a:xfrm>
            <a:off x="5559016"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IN" dirty="0"/>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2_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2"/>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Picture Placeholder 2"/>
          <p:cNvSpPr>
            <a:spLocks noGrp="1" noChangeAspect="1"/>
          </p:cNvSpPr>
          <p:nvPr>
            <p:ph type="pic" idx="13"/>
          </p:nvPr>
        </p:nvSpPr>
        <p:spPr>
          <a:xfrm>
            <a:off x="396268"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IN" dirty="0"/>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2_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2"/>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6" name="Content Placeholder 2"/>
          <p:cNvSpPr>
            <a:spLocks noGrp="1"/>
          </p:cNvSpPr>
          <p:nvPr>
            <p:ph sz="half" idx="10"/>
          </p:nvPr>
        </p:nvSpPr>
        <p:spPr>
          <a:xfrm>
            <a:off x="396266"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150" indent="-171450">
              <a:buFont typeface="Wingdings" panose="05000000000000000000" pitchFamily="2" charset="2"/>
              <a:buChar char="§"/>
              <a:defRPr sz="1800">
                <a:latin typeface="Helvetica LT Std Cond Light" panose="020B0406020202030204" pitchFamily="34" charset="0"/>
              </a:defRPr>
            </a:lvl4pPr>
            <a:lvl5pPr marL="1543050"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endParaRPr lang="en-US"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2_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2"/>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2_Code Bottom">
    <p:spTree>
      <p:nvGrpSpPr>
        <p:cNvPr id="1" name=""/>
        <p:cNvGrpSpPr/>
        <p:nvPr/>
      </p:nvGrpSpPr>
      <p:grpSpPr>
        <a:xfrm>
          <a:off x="0" y="0"/>
          <a:ext cx="0" cy="0"/>
          <a:chOff x="0" y="0"/>
          <a:chExt cx="0" cy="0"/>
        </a:xfrm>
      </p:grpSpPr>
      <p:sp>
        <p:nvSpPr>
          <p:cNvPr id="2" name="Rectangle 1"/>
          <p:cNvSpPr/>
          <p:nvPr/>
        </p:nvSpPr>
        <p:spPr>
          <a:xfrm>
            <a:off x="396266" y="2719878"/>
            <a:ext cx="8350169"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6"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8" y="2812645"/>
            <a:ext cx="8201083"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endParaRPr lang="en-US" smtClean="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de Right">
    <p:spTree>
      <p:nvGrpSpPr>
        <p:cNvPr id="1" name=""/>
        <p:cNvGrpSpPr/>
        <p:nvPr/>
      </p:nvGrpSpPr>
      <p:grpSpPr>
        <a:xfrm>
          <a:off x="0" y="0"/>
          <a:ext cx="0" cy="0"/>
          <a:chOff x="0" y="0"/>
          <a:chExt cx="0" cy="0"/>
        </a:xfrm>
      </p:grpSpPr>
      <p:sp>
        <p:nvSpPr>
          <p:cNvPr id="2" name="Rectangle 1"/>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3" name="Content Placeholder 2"/>
          <p:cNvSpPr>
            <a:spLocks noGrp="1"/>
          </p:cNvSpPr>
          <p:nvPr>
            <p:ph sz="half" idx="1"/>
          </p:nvPr>
        </p:nvSpPr>
        <p:spPr>
          <a:xfrm>
            <a:off x="396265" y="1742499"/>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4" y="1842053"/>
            <a:ext cx="4373216"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endParaRPr lang="en-US" smtClean="0"/>
          </a:p>
        </p:txBody>
      </p:sp>
      <p:sp>
        <p:nvSpPr>
          <p:cNvPr id="10" name="TextBox 9"/>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schemeClr val="bg1">
                    <a:lumMod val="50000"/>
                  </a:schemeClr>
                </a:solidFill>
              </a:rPr>
            </a:fld>
            <a:endParaRPr lang="en-IN" sz="9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2_Code Right">
    <p:spTree>
      <p:nvGrpSpPr>
        <p:cNvPr id="1" name=""/>
        <p:cNvGrpSpPr/>
        <p:nvPr/>
      </p:nvGrpSpPr>
      <p:grpSpPr>
        <a:xfrm>
          <a:off x="0" y="0"/>
          <a:ext cx="0" cy="0"/>
          <a:chOff x="0" y="0"/>
          <a:chExt cx="0" cy="0"/>
        </a:xfrm>
      </p:grpSpPr>
      <p:sp>
        <p:nvSpPr>
          <p:cNvPr id="2" name="Rectangle 1"/>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501"/>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5" y="1842055"/>
            <a:ext cx="4373216"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endParaRPr lang="en-US" smtClean="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2_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1"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endParaRPr lang="en-US" dirty="0" smtClean="0"/>
          </a:p>
        </p:txBody>
      </p:sp>
      <p:sp>
        <p:nvSpPr>
          <p:cNvPr id="9" name="TextBox 8"/>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2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3" y="1716789"/>
            <a:ext cx="4030265"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05574"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2_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7" cy="3910606"/>
          </a:xfrm>
          <a:prstGeom prst="rect">
            <a:avLst/>
          </a:prstGeom>
        </p:spPr>
      </p:pic>
      <p:sp>
        <p:nvSpPr>
          <p:cNvPr id="3" name="Content Placeholder 2"/>
          <p:cNvSpPr>
            <a:spLocks noGrp="1"/>
          </p:cNvSpPr>
          <p:nvPr>
            <p:ph sz="half" idx="1" hasCustomPrompt="1"/>
          </p:nvPr>
        </p:nvSpPr>
        <p:spPr>
          <a:xfrm>
            <a:off x="824957" y="2407603"/>
            <a:ext cx="3894940"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endParaRPr lang="en-US" dirty="0" smtClean="0"/>
          </a:p>
          <a:p>
            <a:pPr lvl="0"/>
            <a:endParaRPr lang="en-US" dirty="0" smtClean="0"/>
          </a:p>
          <a:p>
            <a:pPr lvl="0"/>
            <a:r>
              <a:rPr lang="en-US" dirty="0" smtClean="0"/>
              <a:t>Option 2</a:t>
            </a:r>
            <a:endParaRPr lang="en-US" dirty="0" smtClean="0"/>
          </a:p>
          <a:p>
            <a:pPr lvl="0"/>
            <a:endParaRPr lang="en-US" dirty="0" smtClean="0"/>
          </a:p>
          <a:p>
            <a:pPr lvl="0"/>
            <a:r>
              <a:rPr lang="en-US" dirty="0" smtClean="0"/>
              <a:t>Option 3</a:t>
            </a:r>
            <a:endParaRPr lang="en-US" dirty="0" smtClean="0"/>
          </a:p>
          <a:p>
            <a:pPr lvl="0"/>
            <a:endParaRPr lang="en-US" dirty="0" smtClean="0"/>
          </a:p>
          <a:p>
            <a:pPr lvl="0"/>
            <a:r>
              <a:rPr lang="en-US" dirty="0" smtClean="0"/>
              <a:t>Option 4</a:t>
            </a:r>
            <a:endParaRPr lang="en-US" dirty="0" smtClean="0"/>
          </a:p>
          <a:p>
            <a:pPr lvl="0"/>
            <a:endParaRPr lang="en-US" dirty="0" smtClean="0"/>
          </a:p>
        </p:txBody>
      </p:sp>
      <p:sp>
        <p:nvSpPr>
          <p:cNvPr id="14" name="Content Placeholder 2"/>
          <p:cNvSpPr>
            <a:spLocks noGrp="1"/>
          </p:cNvSpPr>
          <p:nvPr>
            <p:ph sz="half" idx="13" hasCustomPrompt="1"/>
          </p:nvPr>
        </p:nvSpPr>
        <p:spPr>
          <a:xfrm>
            <a:off x="396666" y="1721063"/>
            <a:ext cx="6987765" cy="665024"/>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2_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7" cy="3910605"/>
          </a:xfrm>
          <a:prstGeom prst="rect">
            <a:avLst/>
          </a:prstGeom>
        </p:spPr>
      </p:pic>
      <p:sp>
        <p:nvSpPr>
          <p:cNvPr id="3" name="Content Placeholder 2"/>
          <p:cNvSpPr>
            <a:spLocks noGrp="1"/>
          </p:cNvSpPr>
          <p:nvPr>
            <p:ph sz="half" idx="1" hasCustomPrompt="1"/>
          </p:nvPr>
        </p:nvSpPr>
        <p:spPr>
          <a:xfrm>
            <a:off x="831029" y="3550026"/>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endParaRPr lang="en-US" dirty="0" smtClean="0"/>
          </a:p>
          <a:p>
            <a:pPr lvl="0"/>
            <a:endParaRPr lang="en-US" dirty="0" smtClean="0"/>
          </a:p>
          <a:p>
            <a:pPr lvl="0"/>
            <a:r>
              <a:rPr lang="en-US" dirty="0" smtClean="0"/>
              <a:t>Option 2</a:t>
            </a:r>
            <a:endParaRPr lang="en-US" dirty="0" smtClean="0"/>
          </a:p>
          <a:p>
            <a:pPr lvl="0"/>
            <a:endParaRPr lang="en-US" dirty="0" smtClean="0"/>
          </a:p>
          <a:p>
            <a:pPr lvl="0"/>
            <a:r>
              <a:rPr lang="en-US" dirty="0" smtClean="0"/>
              <a:t>Option 3</a:t>
            </a:r>
            <a:endParaRPr lang="en-US" dirty="0" smtClean="0"/>
          </a:p>
          <a:p>
            <a:pPr lvl="0"/>
            <a:endParaRPr lang="en-US" dirty="0" smtClean="0"/>
          </a:p>
          <a:p>
            <a:pPr lvl="0"/>
            <a:r>
              <a:rPr lang="en-US" dirty="0" smtClean="0"/>
              <a:t>Option 4</a:t>
            </a:r>
            <a:endParaRPr lang="en-US" dirty="0" smtClean="0"/>
          </a:p>
          <a:p>
            <a:pPr lvl="0"/>
            <a:endParaRPr lang="en-US" dirty="0" smtClean="0"/>
          </a:p>
        </p:txBody>
      </p:sp>
      <p:sp>
        <p:nvSpPr>
          <p:cNvPr id="14" name="Content Placeholder 2"/>
          <p:cNvSpPr>
            <a:spLocks noGrp="1"/>
          </p:cNvSpPr>
          <p:nvPr>
            <p:ph sz="half" idx="13" hasCustomPrompt="1"/>
          </p:nvPr>
        </p:nvSpPr>
        <p:spPr>
          <a:xfrm>
            <a:off x="396667" y="1721065"/>
            <a:ext cx="8042708" cy="1742899"/>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2_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7" cy="3910605"/>
          </a:xfrm>
          <a:prstGeom prst="rect">
            <a:avLst/>
          </a:prstGeom>
        </p:spPr>
      </p:pic>
      <p:sp>
        <p:nvSpPr>
          <p:cNvPr id="14" name="Content Placeholder 2"/>
          <p:cNvSpPr>
            <a:spLocks noGrp="1"/>
          </p:cNvSpPr>
          <p:nvPr>
            <p:ph sz="half" idx="13" hasCustomPrompt="1"/>
          </p:nvPr>
        </p:nvSpPr>
        <p:spPr>
          <a:xfrm>
            <a:off x="396667" y="1721062"/>
            <a:ext cx="8042708" cy="4518336"/>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2_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6"/>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endParaRPr lang="en-US" dirty="0" smtClean="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546" y="2686453"/>
            <a:ext cx="673527" cy="898036"/>
          </a:xfrm>
          <a:prstGeom prst="rect">
            <a:avLst/>
          </a:prstGeom>
        </p:spPr>
      </p:pic>
      <p:sp>
        <p:nvSpPr>
          <p:cNvPr id="13" name="TextBox 12"/>
          <p:cNvSpPr txBox="1"/>
          <p:nvPr/>
        </p:nvSpPr>
        <p:spPr>
          <a:xfrm>
            <a:off x="4981975" y="2788866"/>
            <a:ext cx="3593024" cy="507831"/>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8" name="TextBox 7"/>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2_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42185" y="2488725"/>
            <a:ext cx="4978102"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endParaRPr lang="en-US" dirty="0" smtClean="0"/>
          </a:p>
          <a:p>
            <a:pPr lvl="0"/>
            <a:endParaRPr lang="en-US" dirty="0" smtClean="0"/>
          </a:p>
          <a:p>
            <a:pPr lvl="0"/>
            <a:r>
              <a:rPr lang="en-US" dirty="0" smtClean="0"/>
              <a:t>The second summary point is described here.</a:t>
            </a:r>
            <a:endParaRPr lang="en-IN" dirty="0"/>
          </a:p>
        </p:txBody>
      </p:sp>
      <p:sp>
        <p:nvSpPr>
          <p:cNvPr id="12" name="TextBox 11"/>
          <p:cNvSpPr txBox="1"/>
          <p:nvPr/>
        </p:nvSpPr>
        <p:spPr>
          <a:xfrm>
            <a:off x="262216" y="875716"/>
            <a:ext cx="3593024"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6" name="TextBox 15"/>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2_4 Steps">
    <p:spTree>
      <p:nvGrpSpPr>
        <p:cNvPr id="1" name=""/>
        <p:cNvGrpSpPr/>
        <p:nvPr/>
      </p:nvGrpSpPr>
      <p:grpSpPr>
        <a:xfrm>
          <a:off x="0" y="0"/>
          <a:ext cx="0" cy="0"/>
          <a:chOff x="0" y="0"/>
          <a:chExt cx="0" cy="0"/>
        </a:xfrm>
      </p:grpSpPr>
      <p:sp>
        <p:nvSpPr>
          <p:cNvPr id="5" name="Rectangle 4"/>
          <p:cNvSpPr/>
          <p:nvPr/>
        </p:nvSpPr>
        <p:spPr>
          <a:xfrm>
            <a:off x="785193"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p:nvSpPr>
        <p:spPr>
          <a:xfrm>
            <a:off x="1688294"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8" y="1577013"/>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1" name="Rectangle 10"/>
          <p:cNvSpPr/>
          <p:nvPr/>
        </p:nvSpPr>
        <p:spPr>
          <a:xfrm>
            <a:off x="785193" y="2782963"/>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p:nvSpPr>
        <p:spPr>
          <a:xfrm>
            <a:off x="1688294" y="2782963"/>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8" y="2888980"/>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4" name="Rectangle 13"/>
          <p:cNvSpPr/>
          <p:nvPr/>
        </p:nvSpPr>
        <p:spPr>
          <a:xfrm>
            <a:off x="785193" y="4094929"/>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p:nvSpPr>
        <p:spPr>
          <a:xfrm>
            <a:off x="1688294" y="4094929"/>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8" y="4200946"/>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7" name="Rectangle 16"/>
          <p:cNvSpPr/>
          <p:nvPr/>
        </p:nvSpPr>
        <p:spPr>
          <a:xfrm>
            <a:off x="785193" y="5291273"/>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p:nvSpPr>
        <p:spPr>
          <a:xfrm>
            <a:off x="1688294" y="5291273"/>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8" y="5397290"/>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1"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endParaRPr lang="en-US" dirty="0" smtClean="0"/>
          </a:p>
        </p:txBody>
      </p:sp>
      <p:sp>
        <p:nvSpPr>
          <p:cNvPr id="9" name="TextBox 8"/>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schemeClr val="bg1">
                    <a:lumMod val="50000"/>
                  </a:schemeClr>
                </a:solidFill>
              </a:rPr>
            </a:fld>
            <a:endParaRPr lang="en-IN" sz="9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066803"/>
            <a:ext cx="4038600" cy="5059363"/>
          </a:xfrm>
          <a:prstGeom prst="rect">
            <a:avLst/>
          </a:prstGeom>
        </p:spPr>
        <p:txBody>
          <a:bodyPr lIns="114062" tIns="57031" rIns="114062" bIns="57031">
            <a:normAutofit/>
          </a:bodyPr>
          <a:lstStyle>
            <a:lvl1pPr marL="320675" indent="-320675">
              <a:buFont typeface="Wingdings 2" panose="05020102010507070707" pitchFamily="18" charset="2"/>
              <a:buChar char=""/>
              <a:defRPr sz="1650" b="1">
                <a:latin typeface="Arial" panose="020B0704020202020204" pitchFamily="34" charset="0"/>
                <a:cs typeface="Arial" panose="020B0704020202020204" pitchFamily="34" charset="0"/>
              </a:defRPr>
            </a:lvl1pPr>
            <a:lvl2pPr marL="695325" indent="-267335">
              <a:buFont typeface="Wingdings" panose="05000000000000000000" pitchFamily="2" charset="2"/>
              <a:buChar char="§"/>
              <a:defRPr sz="1275">
                <a:solidFill>
                  <a:schemeClr val="tx1">
                    <a:lumMod val="75000"/>
                    <a:lumOff val="25000"/>
                  </a:schemeClr>
                </a:solidFill>
                <a:latin typeface="Arial" panose="020B0704020202020204" pitchFamily="34" charset="0"/>
                <a:cs typeface="Arial" panose="020B0704020202020204" pitchFamily="34" charset="0"/>
              </a:defRPr>
            </a:lvl2pPr>
            <a:lvl3pPr>
              <a:defRPr sz="1200">
                <a:latin typeface="Arial" panose="020B0704020202020204" pitchFamily="34" charset="0"/>
                <a:cs typeface="Arial" panose="020B0704020202020204" pitchFamily="34" charset="0"/>
              </a:defRPr>
            </a:lvl3pPr>
            <a:lvl4pPr>
              <a:defRPr sz="1125">
                <a:latin typeface="Arial" panose="020B0704020202020204" pitchFamily="34" charset="0"/>
                <a:cs typeface="Arial" panose="020B0704020202020204" pitchFamily="34" charset="0"/>
              </a:defRPr>
            </a:lvl4pPr>
            <a:lvl5pPr>
              <a:defRPr sz="1125">
                <a:latin typeface="Arial" panose="020B0704020202020204" pitchFamily="34" charset="0"/>
                <a:cs typeface="Arial" panose="020B0704020202020204" pitchFamily="34" charset="0"/>
              </a:defRPr>
            </a:lvl5pPr>
            <a:lvl6pPr>
              <a:defRPr sz="1650"/>
            </a:lvl6pPr>
            <a:lvl7pPr>
              <a:defRPr sz="1650"/>
            </a:lvl7pPr>
            <a:lvl8pPr>
              <a:defRPr sz="1650"/>
            </a:lvl8pPr>
            <a:lvl9pPr>
              <a:defRPr sz="165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p:txBody>
      </p:sp>
      <p:sp>
        <p:nvSpPr>
          <p:cNvPr id="4" name="Content Placeholder 3"/>
          <p:cNvSpPr>
            <a:spLocks noGrp="1"/>
          </p:cNvSpPr>
          <p:nvPr>
            <p:ph sz="half" idx="2"/>
          </p:nvPr>
        </p:nvSpPr>
        <p:spPr>
          <a:xfrm>
            <a:off x="4648200" y="1066803"/>
            <a:ext cx="4038600" cy="5059363"/>
          </a:xfrm>
          <a:prstGeom prst="rect">
            <a:avLst/>
          </a:prstGeom>
        </p:spPr>
        <p:txBody>
          <a:bodyPr lIns="114062" tIns="57031" rIns="114062" bIns="57031">
            <a:normAutofit/>
          </a:bodyPr>
          <a:lstStyle>
            <a:lvl1pPr marL="320675" indent="-320675" algn="l" defTabSz="855345" rtl="0" eaLnBrk="1" latinLnBrk="0" hangingPunct="1">
              <a:spcBef>
                <a:spcPct val="20000"/>
              </a:spcBef>
              <a:buFont typeface="Wingdings 2" panose="05020102010507070707" pitchFamily="18" charset="2"/>
              <a:buChar char=""/>
              <a:defRPr lang="en-US" sz="1650" b="1" kern="1200" dirty="0" smtClean="0">
                <a:solidFill>
                  <a:schemeClr val="tx1"/>
                </a:solidFill>
                <a:latin typeface="Arial" panose="020B0704020202020204" pitchFamily="34" charset="0"/>
                <a:ea typeface="+mn-ea"/>
                <a:cs typeface="Arial" panose="020B0704020202020204" pitchFamily="34" charset="0"/>
              </a:defRPr>
            </a:lvl1pPr>
            <a:lvl2pPr marL="695325" indent="-267335" algn="l" defTabSz="855345" rtl="0" eaLnBrk="1" latinLnBrk="0" hangingPunct="1">
              <a:spcBef>
                <a:spcPct val="20000"/>
              </a:spcBef>
              <a:buFont typeface="Wingdings" panose="05000000000000000000" pitchFamily="2" charset="2"/>
              <a:buChar char="§"/>
              <a:defRPr lang="en-US" sz="1275" b="0" kern="1200" dirty="0" smtClean="0">
                <a:solidFill>
                  <a:schemeClr val="tx1">
                    <a:lumMod val="75000"/>
                    <a:lumOff val="25000"/>
                  </a:schemeClr>
                </a:solidFill>
                <a:latin typeface="Arial" panose="020B0704020202020204" pitchFamily="34" charset="0"/>
                <a:ea typeface="+mn-ea"/>
                <a:cs typeface="Arial" panose="020B0704020202020204" pitchFamily="34" charset="0"/>
              </a:defRPr>
            </a:lvl2pPr>
            <a:lvl3pPr algn="l" defTabSz="855345" rtl="0" eaLnBrk="1" latinLnBrk="0" hangingPunct="1">
              <a:spcBef>
                <a:spcPct val="20000"/>
              </a:spcBef>
              <a:defRPr lang="en-US" sz="1200" b="0" kern="1200" dirty="0" smtClean="0">
                <a:solidFill>
                  <a:schemeClr val="tx1"/>
                </a:solidFill>
                <a:latin typeface="Arial" panose="020B0704020202020204" pitchFamily="34" charset="0"/>
                <a:ea typeface="+mn-ea"/>
                <a:cs typeface="Arial" panose="020B0704020202020204" pitchFamily="34" charset="0"/>
              </a:defRPr>
            </a:lvl3pPr>
            <a:lvl4pPr>
              <a:defRPr sz="1650"/>
            </a:lvl4pPr>
            <a:lvl5pPr>
              <a:defRPr sz="1650"/>
            </a:lvl5pPr>
            <a:lvl6pPr>
              <a:defRPr sz="1650"/>
            </a:lvl6pPr>
            <a:lvl7pPr>
              <a:defRPr sz="1650"/>
            </a:lvl7pPr>
            <a:lvl8pPr>
              <a:defRPr sz="1650"/>
            </a:lvl8pPr>
            <a:lvl9pPr>
              <a:defRPr sz="165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p:txBody>
      </p:sp>
      <p:sp>
        <p:nvSpPr>
          <p:cNvPr id="8" name="Date Placeholder 3"/>
          <p:cNvSpPr txBox="1"/>
          <p:nvPr userDrawn="1"/>
        </p:nvSpPr>
        <p:spPr>
          <a:xfrm>
            <a:off x="457200" y="6356352"/>
            <a:ext cx="2133600" cy="365125"/>
          </a:xfrm>
          <a:prstGeom prst="rect">
            <a:avLst/>
          </a:prstGeom>
        </p:spPr>
        <p:txBody>
          <a:bodyPr vert="horz" lIns="85547" tIns="42773" rIns="85547" bIns="42773"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9121ADB-3DB4-4B38-A290-AD1EFD0939F9}" type="datetimeFigureOut">
              <a:rPr lang="en-US" sz="900" smtClean="0">
                <a:solidFill>
                  <a:prstClr val="black">
                    <a:tint val="75000"/>
                  </a:prstClr>
                </a:solidFill>
              </a:rPr>
            </a:fld>
            <a:endParaRPr lang="en-US" sz="900" dirty="0">
              <a:solidFill>
                <a:prstClr val="black">
                  <a:tint val="75000"/>
                </a:prstClr>
              </a:solidFill>
            </a:endParaRPr>
          </a:p>
        </p:txBody>
      </p:sp>
      <p:sp>
        <p:nvSpPr>
          <p:cNvPr id="9" name="Slide Number Placeholder 5"/>
          <p:cNvSpPr txBox="1"/>
          <p:nvPr userDrawn="1"/>
        </p:nvSpPr>
        <p:spPr>
          <a:xfrm>
            <a:off x="6553202" y="6356352"/>
            <a:ext cx="2133600" cy="365125"/>
          </a:xfrm>
          <a:prstGeom prst="rect">
            <a:avLst/>
          </a:prstGeom>
        </p:spPr>
        <p:txBody>
          <a:bodyPr vert="horz" lIns="85547" tIns="42773" rIns="85547" bIns="42773"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83FC80-14CD-4987-8207-92C16F166E5F}" type="slidenum">
              <a:rPr lang="en-US" sz="900" smtClean="0">
                <a:solidFill>
                  <a:prstClr val="black">
                    <a:tint val="75000"/>
                  </a:prstClr>
                </a:solidFill>
              </a:rPr>
            </a:fld>
            <a:endParaRPr lang="en-US" sz="900" dirty="0">
              <a:solidFill>
                <a:prstClr val="black">
                  <a:tint val="75000"/>
                </a:prstClr>
              </a:solidFill>
            </a:endParaRPr>
          </a:p>
        </p:txBody>
      </p:sp>
      <p:sp>
        <p:nvSpPr>
          <p:cNvPr id="13" name="TextBox 12"/>
          <p:cNvSpPr txBox="1"/>
          <p:nvPr userDrawn="1"/>
        </p:nvSpPr>
        <p:spPr>
          <a:xfrm>
            <a:off x="65164" y="6354326"/>
            <a:ext cx="337875" cy="247964"/>
          </a:xfrm>
          <a:prstGeom prst="rect">
            <a:avLst/>
          </a:prstGeom>
          <a:noFill/>
        </p:spPr>
        <p:txBody>
          <a:bodyPr wrap="none" lIns="85547" tIns="42773" rIns="85547" bIns="42773" rtlCol="0">
            <a:spAutoFit/>
          </a:bodyPr>
          <a:lstStyle/>
          <a:p>
            <a:pPr defTabSz="855345"/>
            <a:fld id="{A17113E1-F9B3-4076-950E-E1D5BD615771}" type="slidenum">
              <a:rPr lang="en-US" sz="1050" b="1" smtClean="0">
                <a:solidFill>
                  <a:srgbClr val="0070C0"/>
                </a:solidFill>
                <a:latin typeface="Arial" panose="020B0704020202020204" pitchFamily="34" charset="0"/>
                <a:cs typeface="Arial" panose="020B0704020202020204" pitchFamily="34" charset="0"/>
              </a:rPr>
            </a:fld>
            <a:endParaRPr lang="en-US" sz="1050" b="1" dirty="0">
              <a:solidFill>
                <a:srgbClr val="0070C0"/>
              </a:solidFill>
              <a:latin typeface="Arial" panose="020B0704020202020204" pitchFamily="34" charset="0"/>
              <a:cs typeface="Arial" panose="020B0704020202020204" pitchFamily="34" charset="0"/>
            </a:endParaRPr>
          </a:p>
        </p:txBody>
      </p:sp>
    </p:spTree>
  </p:cSld>
  <p:clrMapOvr>
    <a:masterClrMapping/>
  </p:clrMapOvr>
  <p:transition advClick="0"/>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SME NAME</a:t>
            </a:r>
            <a:endParaRPr lang="en-US" dirty="0" smtClean="0"/>
          </a:p>
        </p:txBody>
      </p:sp>
      <p:sp>
        <p:nvSpPr>
          <p:cNvPr id="33" name="Title 1"/>
          <p:cNvSpPr>
            <a:spLocks noGrp="1"/>
          </p:cNvSpPr>
          <p:nvPr>
            <p:ph type="title" hasCustomPrompt="1"/>
          </p:nvPr>
        </p:nvSpPr>
        <p:spPr>
          <a:xfrm>
            <a:off x="786478" y="3964774"/>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by</a:t>
            </a:r>
            <a:endParaRPr lang="en-US" dirty="0" smtClean="0"/>
          </a:p>
        </p:txBody>
      </p:sp>
      <p:sp>
        <p:nvSpPr>
          <p:cNvPr id="40" name="TextBox 39"/>
          <p:cNvSpPr txBox="1"/>
          <p:nvPr/>
        </p:nvSpPr>
        <p:spPr>
          <a:xfrm>
            <a:off x="6935183" y="6576308"/>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36513" t="13285" r="36357" b="43584"/>
          <a:stretch>
            <a:fillRect/>
          </a:stretch>
        </p:blipFill>
        <p:spPr>
          <a:xfrm>
            <a:off x="80154" y="66262"/>
            <a:ext cx="575187" cy="914400"/>
          </a:xfrm>
          <a:prstGeom prst="rect">
            <a:avLst/>
          </a:prstGeom>
        </p:spPr>
      </p:pic>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4"/>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p:nvSpPr>
        <p:spPr>
          <a:xfrm>
            <a:off x="4981975" y="2846014"/>
            <a:ext cx="3593024" cy="507831"/>
          </a:xfrm>
          <a:prstGeom prst="rect">
            <a:avLst/>
          </a:prstGeom>
          <a:noFill/>
        </p:spPr>
        <p:txBody>
          <a:bodyPr wrap="square" rtlCol="0">
            <a:spAutoFit/>
          </a:bodyPr>
          <a:lstStyle/>
          <a:p>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2" name="TextBox 1"/>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4109" y="2743603"/>
            <a:ext cx="680400" cy="898036"/>
          </a:xfrm>
          <a:prstGeom prst="rect">
            <a:avLst/>
          </a:prstGeom>
        </p:spPr>
      </p:pic>
      <p:sp>
        <p:nvSpPr>
          <p:cNvPr id="9" name="TextBox 8"/>
          <p:cNvSpPr txBox="1"/>
          <p:nvPr userDrawn="1"/>
        </p:nvSpPr>
        <p:spPr>
          <a:xfrm>
            <a:off x="4981975" y="2846014"/>
            <a:ext cx="3593024" cy="507831"/>
          </a:xfrm>
          <a:prstGeom prst="rect">
            <a:avLst/>
          </a:prstGeom>
          <a:noFill/>
        </p:spPr>
        <p:txBody>
          <a:bodyPr wrap="square" rtlCol="0">
            <a:spAutoFit/>
          </a:bodyPr>
          <a:lstStyle/>
          <a:p>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10" name="TextBox 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hf hdr="0" ftr="0" dt="0"/>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4"/>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10" y="2743603"/>
            <a:ext cx="680399" cy="898036"/>
          </a:xfrm>
          <a:prstGeom prst="rect">
            <a:avLst/>
          </a:prstGeom>
        </p:spPr>
      </p:pic>
      <p:sp>
        <p:nvSpPr>
          <p:cNvPr id="8" name="TextBox 7"/>
          <p:cNvSpPr txBox="1"/>
          <p:nvPr/>
        </p:nvSpPr>
        <p:spPr>
          <a:xfrm>
            <a:off x="4981975" y="2846014"/>
            <a:ext cx="3593024" cy="507831"/>
          </a:xfrm>
          <a:prstGeom prst="rect">
            <a:avLst/>
          </a:prstGeom>
          <a:noFill/>
        </p:spPr>
        <p:txBody>
          <a:bodyPr wrap="square" rtlCol="0">
            <a:spAutoFit/>
          </a:bodyPr>
          <a:lstStyle/>
          <a:p>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9" name="TextBox 8"/>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4110" y="2743603"/>
            <a:ext cx="680399" cy="898036"/>
          </a:xfrm>
          <a:prstGeom prst="rect">
            <a:avLst/>
          </a:prstGeom>
        </p:spPr>
      </p:pic>
      <p:sp>
        <p:nvSpPr>
          <p:cNvPr id="10" name="TextBox 9"/>
          <p:cNvSpPr txBox="1"/>
          <p:nvPr userDrawn="1"/>
        </p:nvSpPr>
        <p:spPr>
          <a:xfrm>
            <a:off x="4981975" y="2846014"/>
            <a:ext cx="3593024" cy="507831"/>
          </a:xfrm>
          <a:prstGeom prst="rect">
            <a:avLst/>
          </a:prstGeom>
          <a:noFill/>
        </p:spPr>
        <p:txBody>
          <a:bodyPr wrap="square" rtlCol="0">
            <a:spAutoFit/>
          </a:bodyPr>
          <a:lstStyle/>
          <a:p>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11" name="TextBox 10"/>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4"/>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endParaRPr lang="en-US" dirty="0" smtClean="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686453"/>
            <a:ext cx="680400" cy="898036"/>
          </a:xfrm>
          <a:prstGeom prst="rect">
            <a:avLst/>
          </a:prstGeom>
        </p:spPr>
      </p:pic>
      <p:sp>
        <p:nvSpPr>
          <p:cNvPr id="13" name="TextBox 12"/>
          <p:cNvSpPr txBox="1"/>
          <p:nvPr/>
        </p:nvSpPr>
        <p:spPr>
          <a:xfrm>
            <a:off x="4981975" y="2788864"/>
            <a:ext cx="3593024" cy="507831"/>
          </a:xfrm>
          <a:prstGeom prst="rect">
            <a:avLst/>
          </a:prstGeom>
          <a:noFill/>
        </p:spPr>
        <p:txBody>
          <a:bodyPr wrap="square" rtlCol="0">
            <a:spAutoFit/>
          </a:bodyPr>
          <a:lstStyle/>
          <a:p>
            <a:r>
              <a:rPr lang="en-IN" sz="2700" b="1" dirty="0">
                <a:solidFill>
                  <a:srgbClr val="02918B"/>
                </a:solidFill>
                <a:cs typeface="Arial" panose="020B0704020202020204" pitchFamily="34" charset="0"/>
              </a:rPr>
              <a:t>CONCEPT</a:t>
            </a:r>
            <a:endParaRPr lang="en-IN" sz="2700" b="1" dirty="0">
              <a:solidFill>
                <a:srgbClr val="02918B"/>
              </a:solidFill>
              <a:cs typeface="Arial" panose="020B0704020202020204" pitchFamily="34" charset="0"/>
            </a:endParaRPr>
          </a:p>
        </p:txBody>
      </p:sp>
      <p:sp>
        <p:nvSpPr>
          <p:cNvPr id="8" name="TextBox 7"/>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4109" y="2686453"/>
            <a:ext cx="680400" cy="898036"/>
          </a:xfrm>
          <a:prstGeom prst="rect">
            <a:avLst/>
          </a:prstGeom>
        </p:spPr>
      </p:pic>
      <p:sp>
        <p:nvSpPr>
          <p:cNvPr id="7" name="TextBox 6"/>
          <p:cNvSpPr txBox="1"/>
          <p:nvPr userDrawn="1"/>
        </p:nvSpPr>
        <p:spPr>
          <a:xfrm>
            <a:off x="4981975" y="2788864"/>
            <a:ext cx="3593024" cy="507831"/>
          </a:xfrm>
          <a:prstGeom prst="rect">
            <a:avLst/>
          </a:prstGeom>
          <a:noFill/>
        </p:spPr>
        <p:txBody>
          <a:bodyPr wrap="square" rtlCol="0">
            <a:spAutoFit/>
          </a:bodyPr>
          <a:lstStyle/>
          <a:p>
            <a:r>
              <a:rPr lang="en-IN" sz="2700" b="1" dirty="0">
                <a:solidFill>
                  <a:srgbClr val="02918B"/>
                </a:solidFill>
                <a:cs typeface="Arial" panose="020B0704020202020204" pitchFamily="34" charset="0"/>
              </a:rPr>
              <a:t>CONCEPT</a:t>
            </a:r>
            <a:endParaRPr lang="en-IN" sz="2700" b="1" dirty="0">
              <a:solidFill>
                <a:srgbClr val="02918B"/>
              </a:solidFill>
              <a:cs typeface="Arial" panose="020B0704020202020204" pitchFamily="34" charset="0"/>
            </a:endParaRPr>
          </a:p>
        </p:txBody>
      </p:sp>
      <p:sp>
        <p:nvSpPr>
          <p:cNvPr id="9" name="TextBox 8"/>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Check Your Understanding">
    <p:spTree>
      <p:nvGrpSpPr>
        <p:cNvPr id="1" name=""/>
        <p:cNvGrpSpPr/>
        <p:nvPr/>
      </p:nvGrpSpPr>
      <p:grpSpPr>
        <a:xfrm>
          <a:off x="0" y="0"/>
          <a:ext cx="0" cy="0"/>
          <a:chOff x="0" y="0"/>
          <a:chExt cx="0" cy="0"/>
        </a:xfrm>
      </p:grpSpPr>
      <p:sp>
        <p:nvSpPr>
          <p:cNvPr id="13" name="TextBox 12"/>
          <p:cNvSpPr txBox="1"/>
          <p:nvPr/>
        </p:nvSpPr>
        <p:spPr>
          <a:xfrm>
            <a:off x="4981975" y="2788864"/>
            <a:ext cx="3593024" cy="923330"/>
          </a:xfrm>
          <a:prstGeom prst="rect">
            <a:avLst/>
          </a:prstGeom>
          <a:noFill/>
        </p:spPr>
        <p:txBody>
          <a:bodyPr wrap="square" rtlCol="0">
            <a:spAutoFit/>
          </a:bodyPr>
          <a:lstStyle/>
          <a:p>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7" name="Oval 6"/>
          <p:cNvSpPr/>
          <p:nvPr/>
        </p:nvSpPr>
        <p:spPr>
          <a:xfrm>
            <a:off x="4234110" y="2686454"/>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5" name="TextBox 4"/>
          <p:cNvSpPr txBox="1"/>
          <p:nvPr userDrawn="1"/>
        </p:nvSpPr>
        <p:spPr>
          <a:xfrm>
            <a:off x="4981975" y="2788864"/>
            <a:ext cx="3593024" cy="923330"/>
          </a:xfrm>
          <a:prstGeom prst="rect">
            <a:avLst/>
          </a:prstGeom>
          <a:noFill/>
        </p:spPr>
        <p:txBody>
          <a:bodyPr wrap="square" rtlCol="0">
            <a:spAutoFit/>
          </a:bodyPr>
          <a:lstStyle/>
          <a:p>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6" name="Oval 5"/>
          <p:cNvSpPr/>
          <p:nvPr userDrawn="1"/>
        </p:nvSpPr>
        <p:spPr>
          <a:xfrm>
            <a:off x="4234110" y="2686454"/>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9" name="TextBox 8"/>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p:bld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t="18625"/>
          <a:stretch>
            <a:fillRect/>
          </a:stretch>
        </p:blipFill>
        <p:spPr>
          <a:xfrm flipH="1">
            <a:off x="5810550" y="3546507"/>
            <a:ext cx="3333450" cy="2908084"/>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endParaRPr lang="en-US" dirty="0" smtClean="0"/>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396265" y="1711914"/>
            <a:ext cx="5069663" cy="392415"/>
          </a:xfrm>
          <a:prstGeom prst="rect">
            <a:avLst/>
          </a:prstGeom>
          <a:noFill/>
        </p:spPr>
        <p:txBody>
          <a:bodyPr wrap="square" rtlCol="0">
            <a:spAutoFit/>
          </a:bodyPr>
          <a:lstStyle/>
          <a:p>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p:nvSpPr>
        <p:spPr>
          <a:xfrm>
            <a:off x="262216" y="875715"/>
            <a:ext cx="3593024" cy="369332"/>
          </a:xfrm>
          <a:prstGeom prst="rect">
            <a:avLst/>
          </a:prstGeom>
          <a:noFill/>
        </p:spPr>
        <p:txBody>
          <a:bodyPr wrap="square" rtlCol="0">
            <a:spAutoFit/>
          </a:bodyPr>
          <a:lstStyle/>
          <a:p>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5810550" y="1968392"/>
            <a:ext cx="3333450" cy="3573711"/>
          </a:xfrm>
          <a:prstGeom prst="rect">
            <a:avLst/>
          </a:prstGeom>
        </p:spPr>
      </p:pic>
      <p:sp>
        <p:nvSpPr>
          <p:cNvPr id="11" name="TextBox 10"/>
          <p:cNvSpPr txBox="1"/>
          <p:nvPr userDrawn="1"/>
        </p:nvSpPr>
        <p:spPr>
          <a:xfrm>
            <a:off x="396266" y="1711914"/>
            <a:ext cx="4641518" cy="392415"/>
          </a:xfrm>
          <a:prstGeom prst="rect">
            <a:avLst/>
          </a:prstGeom>
          <a:noFill/>
        </p:spPr>
        <p:txBody>
          <a:bodyPr wrap="square" rtlCol="0">
            <a:spAutoFit/>
          </a:bodyPr>
          <a:lstStyle/>
          <a:p>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12" name="TextBox 11"/>
          <p:cNvSpPr txBox="1"/>
          <p:nvPr userDrawn="1"/>
        </p:nvSpPr>
        <p:spPr>
          <a:xfrm>
            <a:off x="262216" y="875715"/>
            <a:ext cx="3593024" cy="369332"/>
          </a:xfrm>
          <a:prstGeom prst="rect">
            <a:avLst/>
          </a:prstGeom>
          <a:noFill/>
        </p:spPr>
        <p:txBody>
          <a:bodyPr wrap="square" rtlCol="0">
            <a:spAutoFit/>
          </a:bodyPr>
          <a:lstStyle/>
          <a:p>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4" name="TextBox 13"/>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Picture Placeholder 2"/>
          <p:cNvSpPr>
            <a:spLocks noGrp="1"/>
          </p:cNvSpPr>
          <p:nvPr>
            <p:ph type="pic" idx="13"/>
          </p:nvPr>
        </p:nvSpPr>
        <p:spPr>
          <a:xfrm>
            <a:off x="5559015"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IN"/>
          </a:p>
        </p:txBody>
      </p:sp>
      <p:sp>
        <p:nvSpPr>
          <p:cNvPr id="7" name="Title 1"/>
          <p:cNvSpPr>
            <a:spLocks noGrp="1"/>
          </p:cNvSpPr>
          <p:nvPr>
            <p:ph type="title" hasCustomPrompt="1"/>
          </p:nvPr>
        </p:nvSpPr>
        <p:spPr>
          <a:xfrm>
            <a:off x="262215" y="921641"/>
            <a:ext cx="7269480"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6" name="TextBox 5"/>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Picture Placeholder 2"/>
          <p:cNvSpPr>
            <a:spLocks noGrp="1" noChangeAspect="1"/>
          </p:cNvSpPr>
          <p:nvPr>
            <p:ph type="pic" idx="13"/>
          </p:nvPr>
        </p:nvSpPr>
        <p:spPr>
          <a:xfrm>
            <a:off x="396267"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IN"/>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7" name="TextBox 6"/>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6" name="Content Placeholder 2"/>
          <p:cNvSpPr>
            <a:spLocks noGrp="1"/>
          </p:cNvSpPr>
          <p:nvPr>
            <p:ph sz="half" idx="10"/>
          </p:nvPr>
        </p:nvSpPr>
        <p:spPr>
          <a:xfrm>
            <a:off x="396266"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150" indent="-171450">
              <a:buFont typeface="Wingdings" panose="05000000000000000000" pitchFamily="2" charset="2"/>
              <a:buChar char="§"/>
              <a:defRPr sz="1800">
                <a:latin typeface="Helvetica LT Std Cond Light" panose="020B0406020202030204" pitchFamily="34" charset="0"/>
              </a:defRPr>
            </a:lvl4pPr>
            <a:lvl5pPr marL="1543050"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endParaRPr lang="en-US"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7" name="TextBox 6"/>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3" y="1716789"/>
            <a:ext cx="4030265"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05573"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schemeClr val="bg1">
                    <a:lumMod val="50000"/>
                  </a:schemeClr>
                </a:solidFill>
              </a:rPr>
            </a:fld>
            <a:endParaRPr lang="en-IN" sz="9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Title 1"/>
          <p:cNvSpPr>
            <a:spLocks noGrp="1"/>
          </p:cNvSpPr>
          <p:nvPr>
            <p:ph type="title" hasCustomPrompt="1"/>
          </p:nvPr>
        </p:nvSpPr>
        <p:spPr>
          <a:xfrm>
            <a:off x="262216" y="921641"/>
            <a:ext cx="7200900"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5" name="TextBox 4"/>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Code Bottom">
    <p:spTree>
      <p:nvGrpSpPr>
        <p:cNvPr id="1" name=""/>
        <p:cNvGrpSpPr/>
        <p:nvPr/>
      </p:nvGrpSpPr>
      <p:grpSpPr>
        <a:xfrm>
          <a:off x="0" y="0"/>
          <a:ext cx="0" cy="0"/>
          <a:chOff x="0" y="0"/>
          <a:chExt cx="0" cy="0"/>
        </a:xfrm>
      </p:grpSpPr>
      <p:sp>
        <p:nvSpPr>
          <p:cNvPr id="2" name="Rectangle 1"/>
          <p:cNvSpPr/>
          <p:nvPr/>
        </p:nvSpPr>
        <p:spPr>
          <a:xfrm>
            <a:off x="396265" y="2719878"/>
            <a:ext cx="8350169"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3" name="Content Placeholder 2"/>
          <p:cNvSpPr>
            <a:spLocks noGrp="1"/>
          </p:cNvSpPr>
          <p:nvPr>
            <p:ph sz="half" idx="1"/>
          </p:nvPr>
        </p:nvSpPr>
        <p:spPr>
          <a:xfrm>
            <a:off x="396266"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7" y="2812643"/>
            <a:ext cx="8201083"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endParaRPr lang="en-US" smtClean="0"/>
          </a:p>
        </p:txBody>
      </p:sp>
      <p:sp>
        <p:nvSpPr>
          <p:cNvPr id="10" name="TextBox 9"/>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7" name="Rectangle 6"/>
          <p:cNvSpPr/>
          <p:nvPr userDrawn="1"/>
        </p:nvSpPr>
        <p:spPr>
          <a:xfrm>
            <a:off x="396265" y="2719878"/>
            <a:ext cx="8350169"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9" name="TextBox 8"/>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Code Right">
    <p:spTree>
      <p:nvGrpSpPr>
        <p:cNvPr id="1" name=""/>
        <p:cNvGrpSpPr/>
        <p:nvPr/>
      </p:nvGrpSpPr>
      <p:grpSpPr>
        <a:xfrm>
          <a:off x="0" y="0"/>
          <a:ext cx="0" cy="0"/>
          <a:chOff x="0" y="0"/>
          <a:chExt cx="0" cy="0"/>
        </a:xfrm>
      </p:grpSpPr>
      <p:sp>
        <p:nvSpPr>
          <p:cNvPr id="2" name="Rectangle 1"/>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3" name="Content Placeholder 2"/>
          <p:cNvSpPr>
            <a:spLocks noGrp="1"/>
          </p:cNvSpPr>
          <p:nvPr>
            <p:ph sz="half" idx="1"/>
          </p:nvPr>
        </p:nvSpPr>
        <p:spPr>
          <a:xfrm>
            <a:off x="396265" y="1742499"/>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4" y="1842053"/>
            <a:ext cx="4373216"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endParaRPr lang="en-US" smtClean="0"/>
          </a:p>
        </p:txBody>
      </p:sp>
      <p:sp>
        <p:nvSpPr>
          <p:cNvPr id="10" name="TextBox 9"/>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7" name="Rectangle 6"/>
          <p:cNvSpPr/>
          <p:nvPr userDrawn="1"/>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9" name="TextBox 8"/>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1"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endParaRPr lang="en-US" dirty="0" smtClean="0"/>
          </a:p>
        </p:txBody>
      </p:sp>
      <p:sp>
        <p:nvSpPr>
          <p:cNvPr id="9" name="TextBox 8"/>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6" name="TextBox 5"/>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3" y="1716789"/>
            <a:ext cx="4030265"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05573"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8" name="Title 1"/>
          <p:cNvSpPr>
            <a:spLocks noGrp="1"/>
          </p:cNvSpPr>
          <p:nvPr>
            <p:ph type="title" hasCustomPrompt="1"/>
          </p:nvPr>
        </p:nvSpPr>
        <p:spPr>
          <a:xfrm>
            <a:off x="262215" y="921641"/>
            <a:ext cx="6858000"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9" name="TextBox 8"/>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P spid="6" grpId="0" build="p">
        <p:tmplLst>
          <p:tmpl lvl="1">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Lst>
      </p:bldP>
    </p:bld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4" y="2112122"/>
            <a:ext cx="4025197" cy="3910606"/>
          </a:xfrm>
          <a:prstGeom prst="rect">
            <a:avLst/>
          </a:prstGeom>
        </p:spPr>
      </p:pic>
      <p:sp>
        <p:nvSpPr>
          <p:cNvPr id="3" name="Content Placeholder 2"/>
          <p:cNvSpPr>
            <a:spLocks noGrp="1"/>
          </p:cNvSpPr>
          <p:nvPr>
            <p:ph sz="half" idx="1" hasCustomPrompt="1"/>
          </p:nvPr>
        </p:nvSpPr>
        <p:spPr>
          <a:xfrm>
            <a:off x="824956" y="2407603"/>
            <a:ext cx="4405549"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endParaRPr lang="en-US" dirty="0" smtClean="0"/>
          </a:p>
          <a:p>
            <a:pPr lvl="0"/>
            <a:endParaRPr lang="en-US" dirty="0" smtClean="0"/>
          </a:p>
          <a:p>
            <a:pPr lvl="0"/>
            <a:r>
              <a:rPr lang="en-US" dirty="0" smtClean="0"/>
              <a:t>Option 2</a:t>
            </a:r>
            <a:endParaRPr lang="en-US" dirty="0" smtClean="0"/>
          </a:p>
          <a:p>
            <a:pPr lvl="0"/>
            <a:endParaRPr lang="en-US" dirty="0" smtClean="0"/>
          </a:p>
          <a:p>
            <a:pPr lvl="0"/>
            <a:r>
              <a:rPr lang="en-US" dirty="0" smtClean="0"/>
              <a:t>Option 3</a:t>
            </a:r>
            <a:endParaRPr lang="en-US" dirty="0" smtClean="0"/>
          </a:p>
          <a:p>
            <a:pPr lvl="0"/>
            <a:endParaRPr lang="en-US" dirty="0" smtClean="0"/>
          </a:p>
          <a:p>
            <a:pPr lvl="0"/>
            <a:r>
              <a:rPr lang="en-US" dirty="0" smtClean="0"/>
              <a:t>Option 4</a:t>
            </a:r>
            <a:endParaRPr lang="en-US" dirty="0" smtClean="0"/>
          </a:p>
          <a:p>
            <a:pPr lvl="0"/>
            <a:endParaRPr lang="en-US" dirty="0" smtClean="0"/>
          </a:p>
        </p:txBody>
      </p:sp>
      <p:sp>
        <p:nvSpPr>
          <p:cNvPr id="14" name="Content Placeholder 2"/>
          <p:cNvSpPr>
            <a:spLocks noGrp="1"/>
          </p:cNvSpPr>
          <p:nvPr>
            <p:ph sz="half" idx="13" hasCustomPrompt="1"/>
          </p:nvPr>
        </p:nvSpPr>
        <p:spPr>
          <a:xfrm>
            <a:off x="396666" y="1721063"/>
            <a:ext cx="8078594" cy="665024"/>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62574" y="2112122"/>
            <a:ext cx="4025197" cy="3910606"/>
          </a:xfrm>
          <a:prstGeom prst="rect">
            <a:avLst/>
          </a:prstGeom>
        </p:spPr>
      </p:pic>
      <p:sp>
        <p:nvSpPr>
          <p:cNvPr id="8" name="TextBox 7"/>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4" y="2112122"/>
            <a:ext cx="4025197" cy="3910605"/>
          </a:xfrm>
          <a:prstGeom prst="rect">
            <a:avLst/>
          </a:prstGeom>
        </p:spPr>
      </p:pic>
      <p:sp>
        <p:nvSpPr>
          <p:cNvPr id="3" name="Content Placeholder 2"/>
          <p:cNvSpPr>
            <a:spLocks noGrp="1"/>
          </p:cNvSpPr>
          <p:nvPr>
            <p:ph sz="half" idx="1" hasCustomPrompt="1"/>
          </p:nvPr>
        </p:nvSpPr>
        <p:spPr>
          <a:xfrm>
            <a:off x="831029" y="3550024"/>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endParaRPr lang="en-US" dirty="0" smtClean="0"/>
          </a:p>
          <a:p>
            <a:pPr lvl="0"/>
            <a:endParaRPr lang="en-US" dirty="0" smtClean="0"/>
          </a:p>
          <a:p>
            <a:pPr lvl="0"/>
            <a:r>
              <a:rPr lang="en-US" dirty="0" smtClean="0"/>
              <a:t>Option 2</a:t>
            </a:r>
            <a:endParaRPr lang="en-US" dirty="0" smtClean="0"/>
          </a:p>
          <a:p>
            <a:pPr lvl="0"/>
            <a:endParaRPr lang="en-US" dirty="0" smtClean="0"/>
          </a:p>
          <a:p>
            <a:pPr lvl="0"/>
            <a:r>
              <a:rPr lang="en-US" dirty="0" smtClean="0"/>
              <a:t>Option 3</a:t>
            </a:r>
            <a:endParaRPr lang="en-US" dirty="0" smtClean="0"/>
          </a:p>
          <a:p>
            <a:pPr lvl="0"/>
            <a:endParaRPr lang="en-US" dirty="0" smtClean="0"/>
          </a:p>
          <a:p>
            <a:pPr lvl="0"/>
            <a:r>
              <a:rPr lang="en-US" dirty="0" smtClean="0"/>
              <a:t>Option 4</a:t>
            </a:r>
            <a:endParaRPr lang="en-US" dirty="0" smtClean="0"/>
          </a:p>
          <a:p>
            <a:pPr lvl="0"/>
            <a:endParaRPr lang="en-US" dirty="0" smtClean="0"/>
          </a:p>
        </p:txBody>
      </p:sp>
      <p:sp>
        <p:nvSpPr>
          <p:cNvPr id="14" name="Content Placeholder 2"/>
          <p:cNvSpPr>
            <a:spLocks noGrp="1"/>
          </p:cNvSpPr>
          <p:nvPr>
            <p:ph sz="half" idx="13" hasCustomPrompt="1"/>
          </p:nvPr>
        </p:nvSpPr>
        <p:spPr>
          <a:xfrm>
            <a:off x="396666" y="1721063"/>
            <a:ext cx="8042708" cy="1742899"/>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62574" y="2112122"/>
            <a:ext cx="4025197" cy="3910605"/>
          </a:xfrm>
          <a:prstGeom prst="rect">
            <a:avLst/>
          </a:prstGeom>
        </p:spPr>
      </p:pic>
      <p:sp>
        <p:nvSpPr>
          <p:cNvPr id="8" name="TextBox 7"/>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4" y="2112122"/>
            <a:ext cx="4025197" cy="3910605"/>
          </a:xfrm>
          <a:prstGeom prst="rect">
            <a:avLst/>
          </a:prstGeom>
        </p:spPr>
      </p:pic>
      <p:sp>
        <p:nvSpPr>
          <p:cNvPr id="14" name="Content Placeholder 2"/>
          <p:cNvSpPr>
            <a:spLocks noGrp="1"/>
          </p:cNvSpPr>
          <p:nvPr>
            <p:ph sz="half" idx="13" hasCustomPrompt="1"/>
          </p:nvPr>
        </p:nvSpPr>
        <p:spPr>
          <a:xfrm>
            <a:off x="396666" y="1721062"/>
            <a:ext cx="8042708" cy="4518336"/>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62574" y="2112122"/>
            <a:ext cx="4025197" cy="3910605"/>
          </a:xfrm>
          <a:prstGeom prst="rect">
            <a:avLst/>
          </a:prstGeom>
        </p:spPr>
      </p:pic>
      <p:sp>
        <p:nvSpPr>
          <p:cNvPr id="7" name="TextBox 6"/>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4"/>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endParaRPr lang="en-US" dirty="0" smtClean="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546" y="2686453"/>
            <a:ext cx="673527" cy="898036"/>
          </a:xfrm>
          <a:prstGeom prst="rect">
            <a:avLst/>
          </a:prstGeom>
        </p:spPr>
      </p:pic>
      <p:sp>
        <p:nvSpPr>
          <p:cNvPr id="13" name="TextBox 12"/>
          <p:cNvSpPr txBox="1"/>
          <p:nvPr/>
        </p:nvSpPr>
        <p:spPr>
          <a:xfrm>
            <a:off x="4981975" y="2788864"/>
            <a:ext cx="3593024" cy="507831"/>
          </a:xfrm>
          <a:prstGeom prst="rect">
            <a:avLst/>
          </a:prstGeom>
          <a:noFill/>
        </p:spPr>
        <p:txBody>
          <a:bodyPr wrap="square" rtlCol="0">
            <a:spAutoFit/>
          </a:bodyPr>
          <a:lstStyle/>
          <a:p>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8" name="TextBox 7"/>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7546" y="2686453"/>
            <a:ext cx="673527" cy="898036"/>
          </a:xfrm>
          <a:prstGeom prst="rect">
            <a:avLst/>
          </a:prstGeom>
        </p:spPr>
      </p:pic>
      <p:sp>
        <p:nvSpPr>
          <p:cNvPr id="7" name="TextBox 6"/>
          <p:cNvSpPr txBox="1"/>
          <p:nvPr userDrawn="1"/>
        </p:nvSpPr>
        <p:spPr>
          <a:xfrm>
            <a:off x="4981975" y="2788864"/>
            <a:ext cx="3593024" cy="507831"/>
          </a:xfrm>
          <a:prstGeom prst="rect">
            <a:avLst/>
          </a:prstGeom>
          <a:noFill/>
        </p:spPr>
        <p:txBody>
          <a:bodyPr wrap="square" rtlCol="0">
            <a:spAutoFit/>
          </a:bodyPr>
          <a:lstStyle/>
          <a:p>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9" name="TextBox 8"/>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42185" y="2488725"/>
            <a:ext cx="4978102"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lang="en-IN" sz="1500" kern="1200" baseline="0" dirty="0">
                <a:solidFill>
                  <a:srgbClr val="02918B"/>
                </a:solidFill>
                <a:latin typeface="Helvetica LT Std Cond Light" panose="020B0406020202030204" pitchFamily="34" charset="0"/>
                <a:ea typeface="+mn-ea"/>
                <a:cs typeface="+mn-cs"/>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endParaRPr lang="en-US" dirty="0" smtClean="0"/>
          </a:p>
          <a:p>
            <a:pPr lvl="0"/>
            <a:endParaRPr lang="en-US" dirty="0" smtClean="0"/>
          </a:p>
          <a:p>
            <a:pPr lvl="0"/>
            <a:r>
              <a:rPr lang="en-US" dirty="0" smtClean="0"/>
              <a:t>The second summary point is described here.</a:t>
            </a:r>
            <a:endParaRPr lang="en-US" dirty="0" smtClean="0"/>
          </a:p>
          <a:p>
            <a:pPr lvl="1"/>
            <a:endParaRPr lang="en-IN" dirty="0"/>
          </a:p>
        </p:txBody>
      </p:sp>
      <p:sp>
        <p:nvSpPr>
          <p:cNvPr id="12" name="TextBox 11"/>
          <p:cNvSpPr txBox="1"/>
          <p:nvPr/>
        </p:nvSpPr>
        <p:spPr>
          <a:xfrm>
            <a:off x="262216" y="875714"/>
            <a:ext cx="3593024" cy="369332"/>
          </a:xfrm>
          <a:prstGeom prst="rect">
            <a:avLst/>
          </a:prstGeom>
          <a:noFill/>
        </p:spPr>
        <p:txBody>
          <a:bodyPr wrap="square" rtlCol="0">
            <a:spAutoFit/>
          </a:bodyPr>
          <a:lstStyle/>
          <a:p>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6" name="TextBox 15"/>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7" name="TextBox 6"/>
          <p:cNvSpPr txBox="1"/>
          <p:nvPr userDrawn="1"/>
        </p:nvSpPr>
        <p:spPr>
          <a:xfrm>
            <a:off x="262216" y="875714"/>
            <a:ext cx="3593024" cy="369332"/>
          </a:xfrm>
          <a:prstGeom prst="rect">
            <a:avLst/>
          </a:prstGeom>
          <a:noFill/>
        </p:spPr>
        <p:txBody>
          <a:bodyPr wrap="square" rtlCol="0">
            <a:spAutoFit/>
          </a:bodyPr>
          <a:lstStyle/>
          <a:p>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9" name="TextBox 8"/>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4" y="2112122"/>
            <a:ext cx="4025197" cy="3910606"/>
          </a:xfrm>
          <a:prstGeom prst="rect">
            <a:avLst/>
          </a:prstGeom>
        </p:spPr>
      </p:pic>
      <p:sp>
        <p:nvSpPr>
          <p:cNvPr id="3" name="Content Placeholder 2"/>
          <p:cNvSpPr>
            <a:spLocks noGrp="1"/>
          </p:cNvSpPr>
          <p:nvPr>
            <p:ph sz="half" idx="1" hasCustomPrompt="1"/>
          </p:nvPr>
        </p:nvSpPr>
        <p:spPr>
          <a:xfrm>
            <a:off x="824956" y="2407603"/>
            <a:ext cx="3894940"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endParaRPr lang="en-US" dirty="0" smtClean="0"/>
          </a:p>
          <a:p>
            <a:pPr lvl="0"/>
            <a:endParaRPr lang="en-US" dirty="0" smtClean="0"/>
          </a:p>
          <a:p>
            <a:pPr lvl="0"/>
            <a:r>
              <a:rPr lang="en-US" dirty="0" smtClean="0"/>
              <a:t>Option 2</a:t>
            </a:r>
            <a:endParaRPr lang="en-US" dirty="0" smtClean="0"/>
          </a:p>
          <a:p>
            <a:pPr lvl="0"/>
            <a:endParaRPr lang="en-US" dirty="0" smtClean="0"/>
          </a:p>
          <a:p>
            <a:pPr lvl="0"/>
            <a:r>
              <a:rPr lang="en-US" dirty="0" smtClean="0"/>
              <a:t>Option 3</a:t>
            </a:r>
            <a:endParaRPr lang="en-US" dirty="0" smtClean="0"/>
          </a:p>
          <a:p>
            <a:pPr lvl="0"/>
            <a:endParaRPr lang="en-US" dirty="0" smtClean="0"/>
          </a:p>
          <a:p>
            <a:pPr lvl="0"/>
            <a:r>
              <a:rPr lang="en-US" dirty="0" smtClean="0"/>
              <a:t>Option 4</a:t>
            </a:r>
            <a:endParaRPr lang="en-US" dirty="0" smtClean="0"/>
          </a:p>
          <a:p>
            <a:pPr lvl="0"/>
            <a:endParaRPr lang="en-US" dirty="0" smtClean="0"/>
          </a:p>
        </p:txBody>
      </p:sp>
      <p:sp>
        <p:nvSpPr>
          <p:cNvPr id="14" name="Content Placeholder 2"/>
          <p:cNvSpPr>
            <a:spLocks noGrp="1"/>
          </p:cNvSpPr>
          <p:nvPr>
            <p:ph sz="half" idx="13" hasCustomPrompt="1"/>
          </p:nvPr>
        </p:nvSpPr>
        <p:spPr>
          <a:xfrm>
            <a:off x="396666" y="1721063"/>
            <a:ext cx="6987765" cy="665024"/>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schemeClr val="bg1">
                    <a:lumMod val="50000"/>
                  </a:schemeClr>
                </a:solidFill>
              </a:rPr>
            </a:fld>
            <a:endParaRPr lang="en-IN" sz="900"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4 Steps">
    <p:spTree>
      <p:nvGrpSpPr>
        <p:cNvPr id="1" name=""/>
        <p:cNvGrpSpPr/>
        <p:nvPr/>
      </p:nvGrpSpPr>
      <p:grpSpPr>
        <a:xfrm>
          <a:off x="0" y="0"/>
          <a:ext cx="0" cy="0"/>
          <a:chOff x="0" y="0"/>
          <a:chExt cx="0" cy="0"/>
        </a:xfrm>
      </p:grpSpPr>
      <p:sp>
        <p:nvSpPr>
          <p:cNvPr id="5" name="Rectangle 4"/>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7" y="1577012"/>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1" name="Rectangle 10"/>
          <p:cNvSpPr/>
          <p:nvPr/>
        </p:nvSpPr>
        <p:spPr>
          <a:xfrm>
            <a:off x="785192" y="2782961"/>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p:nvSpPr>
        <p:spPr>
          <a:xfrm>
            <a:off x="1688293" y="2782961"/>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7" y="2888978"/>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4" name="Rectangle 13"/>
          <p:cNvSpPr/>
          <p:nvPr/>
        </p:nvSpPr>
        <p:spPr>
          <a:xfrm>
            <a:off x="785192" y="4094927"/>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p:nvSpPr>
        <p:spPr>
          <a:xfrm>
            <a:off x="1688293" y="4094927"/>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7" y="4200944"/>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7" name="Rectangle 16"/>
          <p:cNvSpPr/>
          <p:nvPr/>
        </p:nvSpPr>
        <p:spPr>
          <a:xfrm>
            <a:off x="785192" y="5291271"/>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p:nvSpPr>
        <p:spPr>
          <a:xfrm>
            <a:off x="1688293" y="5291271"/>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7" y="5397288"/>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21" name="Rectangle 20"/>
          <p:cNvSpPr/>
          <p:nvPr userDrawn="1"/>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23" name="Rectangle 22"/>
          <p:cNvSpPr/>
          <p:nvPr userDrawn="1"/>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black"/>
              </a:solidFill>
              <a:latin typeface="Helvetica LT Std Cond" panose="020B0506020202030204" pitchFamily="34" charset="0"/>
            </a:endParaRPr>
          </a:p>
        </p:txBody>
      </p:sp>
      <p:sp>
        <p:nvSpPr>
          <p:cNvPr id="24" name="Rectangle 23"/>
          <p:cNvSpPr/>
          <p:nvPr userDrawn="1"/>
        </p:nvSpPr>
        <p:spPr>
          <a:xfrm>
            <a:off x="785192" y="2782961"/>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25" name="Rectangle 24"/>
          <p:cNvSpPr/>
          <p:nvPr userDrawn="1"/>
        </p:nvSpPr>
        <p:spPr>
          <a:xfrm>
            <a:off x="1688293" y="2782961"/>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black"/>
              </a:solidFill>
              <a:latin typeface="Helvetica LT Std Cond" panose="020B0506020202030204" pitchFamily="34" charset="0"/>
            </a:endParaRPr>
          </a:p>
        </p:txBody>
      </p:sp>
      <p:sp>
        <p:nvSpPr>
          <p:cNvPr id="26" name="Rectangle 25"/>
          <p:cNvSpPr/>
          <p:nvPr userDrawn="1"/>
        </p:nvSpPr>
        <p:spPr>
          <a:xfrm>
            <a:off x="785192" y="4094927"/>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27" name="Rectangle 26"/>
          <p:cNvSpPr/>
          <p:nvPr userDrawn="1"/>
        </p:nvSpPr>
        <p:spPr>
          <a:xfrm>
            <a:off x="1688293" y="4094927"/>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black"/>
              </a:solidFill>
              <a:latin typeface="Helvetica LT Std Cond" panose="020B0506020202030204" pitchFamily="34" charset="0"/>
            </a:endParaRPr>
          </a:p>
        </p:txBody>
      </p:sp>
      <p:sp>
        <p:nvSpPr>
          <p:cNvPr id="28" name="Rectangle 27"/>
          <p:cNvSpPr/>
          <p:nvPr userDrawn="1"/>
        </p:nvSpPr>
        <p:spPr>
          <a:xfrm>
            <a:off x="785192" y="5291271"/>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29" name="Rectangle 28"/>
          <p:cNvSpPr/>
          <p:nvPr userDrawn="1"/>
        </p:nvSpPr>
        <p:spPr>
          <a:xfrm>
            <a:off x="1688293" y="5291271"/>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black"/>
              </a:solidFill>
              <a:latin typeface="Helvetica LT Std Cond" panose="020B0506020202030204" pitchFamily="34" charset="0"/>
            </a:endParaRPr>
          </a:p>
        </p:txBody>
      </p:sp>
      <p:sp>
        <p:nvSpPr>
          <p:cNvPr id="30" name="TextBox 2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cSld name="24_Title Slid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2215" y="921641"/>
            <a:ext cx="7200900"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Tree>
  </p:cSld>
  <p:clrMapOvr>
    <a:masterClrMapping/>
  </p:clrMapOvr>
  <p:timing>
    <p:tnLst>
      <p:par>
        <p:cTn id="1" dur="indefinite" restart="never" nodeType="tmRoot"/>
      </p:par>
    </p:tnLst>
  </p:timing>
  <p:hf hdr="0" dt="0"/>
</p:sldLayout>
</file>

<file path=ppt/slideLayouts/slideLayout15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685802"/>
            <a:ext cx="7514035" cy="1752599"/>
          </a:xfrm>
          <a:prstGeom prst="rect">
            <a:avLst/>
          </a:prstGeom>
        </p:spPr>
        <p:txBody>
          <a:bodyPr lIns="79178" tIns="39589" rIns="79178" bIns="39589"/>
          <a:lstStyle/>
          <a:p>
            <a:r>
              <a:rPr lang="en-US" smtClean="0"/>
              <a:t>Click to edit Master title style</a:t>
            </a:r>
            <a:endParaRPr lang="en-US" dirty="0"/>
          </a:p>
        </p:txBody>
      </p:sp>
      <p:sp>
        <p:nvSpPr>
          <p:cNvPr id="3" name="Content Placeholder 2"/>
          <p:cNvSpPr>
            <a:spLocks noGrp="1"/>
          </p:cNvSpPr>
          <p:nvPr>
            <p:ph idx="1"/>
          </p:nvPr>
        </p:nvSpPr>
        <p:spPr>
          <a:xfrm>
            <a:off x="1113234" y="2667000"/>
            <a:ext cx="7514035" cy="3124201"/>
          </a:xfrm>
          <a:prstGeom prst="rect">
            <a:avLst/>
          </a:prstGeom>
        </p:spPr>
        <p:txBody>
          <a:bodyPr lIns="79178" tIns="39589" rIns="79178" bIns="39589" anchor="ct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a:xfrm>
            <a:off x="7299493" y="5883277"/>
            <a:ext cx="857250" cy="365125"/>
          </a:xfrm>
          <a:prstGeom prst="rect">
            <a:avLst/>
          </a:prstGeom>
        </p:spPr>
        <p:txBody>
          <a:bodyPr lIns="79178" tIns="39589" rIns="79178" bIns="39589"/>
          <a:lstStyle/>
          <a:p>
            <a:pPr>
              <a:defRPr/>
            </a:pPr>
            <a:fld id="{9202DF3B-903E-4671-A103-A8AC5999810E}" type="datetime1">
              <a:rPr lang="en-US" smtClean="0">
                <a:solidFill>
                  <a:prstClr val="black"/>
                </a:solidFill>
              </a:rPr>
            </a:fld>
            <a:endParaRPr lang="en-US" dirty="0">
              <a:solidFill>
                <a:prstClr val="black"/>
              </a:solidFill>
            </a:endParaRPr>
          </a:p>
        </p:txBody>
      </p:sp>
      <p:sp>
        <p:nvSpPr>
          <p:cNvPr id="5" name="Footer Placeholder 4"/>
          <p:cNvSpPr>
            <a:spLocks noGrp="1"/>
          </p:cNvSpPr>
          <p:nvPr>
            <p:ph type="ftr" sz="quarter" idx="11"/>
          </p:nvPr>
        </p:nvSpPr>
        <p:spPr>
          <a:xfrm>
            <a:off x="1929210" y="5883277"/>
            <a:ext cx="5313133" cy="365125"/>
          </a:xfrm>
          <a:prstGeom prst="rect">
            <a:avLst/>
          </a:prstGeom>
        </p:spPr>
        <p:txBody>
          <a:bodyPr lIns="79178" tIns="39589" rIns="79178" bIns="39589"/>
          <a:lstStyle/>
          <a:p>
            <a:pPr>
              <a:defRPr/>
            </a:pPr>
            <a:endParaRPr lang="en-US">
              <a:solidFill>
                <a:prstClr val="black"/>
              </a:solidFill>
            </a:endParaRPr>
          </a:p>
        </p:txBody>
      </p:sp>
      <p:sp>
        <p:nvSpPr>
          <p:cNvPr id="6" name="Slide Number Placeholder 5"/>
          <p:cNvSpPr>
            <a:spLocks noGrp="1"/>
          </p:cNvSpPr>
          <p:nvPr>
            <p:ph type="sldNum" sz="quarter" idx="12"/>
          </p:nvPr>
        </p:nvSpPr>
        <p:spPr>
          <a:xfrm>
            <a:off x="8213893" y="5867133"/>
            <a:ext cx="413375" cy="365125"/>
          </a:xfrm>
          <a:prstGeom prst="rect">
            <a:avLst/>
          </a:prstGeom>
        </p:spPr>
        <p:txBody>
          <a:bodyPr/>
          <a:lstStyle/>
          <a:p>
            <a:pPr>
              <a:defRPr/>
            </a:pPr>
            <a:fld id="{5CEB79E3-E07C-4A24-9642-9B3EECAFE735}"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cSld name="7_Title Slide">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
            <a:ext cx="9144000" cy="6857742"/>
          </a:xfrm>
          <a:prstGeom prst="rect">
            <a:avLst/>
          </a:prstGeom>
        </p:spPr>
      </p:pic>
    </p:spTree>
  </p:cSld>
  <p:clrMapOvr>
    <a:masterClrMapping/>
  </p:clrMapOvr>
  <p:timing>
    <p:tnLst>
      <p:par>
        <p:cTn id="1" dur="indefinite" restart="never" nodeType="tmRoot"/>
      </p:par>
    </p:tnLst>
  </p:timing>
  <p:hf hdr="0" dt="0"/>
</p:sldLayout>
</file>

<file path=ppt/slideLayouts/slideLayout15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3"/>
            <a:ext cx="8839200" cy="512763"/>
          </a:xfrm>
          <a:prstGeom prst="rect">
            <a:avLst/>
          </a:prstGeom>
        </p:spPr>
        <p:txBody>
          <a:bodyPr lIns="79178" tIns="39589" rIns="79178" bIns="39589"/>
          <a:lstStyle/>
          <a:p>
            <a:r>
              <a:rPr lang="en-US" smtClean="0"/>
              <a:t>Click to edit Master title style</a:t>
            </a:r>
            <a:endParaRPr lang="en-US"/>
          </a:p>
        </p:txBody>
      </p:sp>
      <p:sp>
        <p:nvSpPr>
          <p:cNvPr id="3" name="Text Placeholder 2"/>
          <p:cNvSpPr>
            <a:spLocks noGrp="1"/>
          </p:cNvSpPr>
          <p:nvPr>
            <p:ph type="body" sz="half" idx="1"/>
          </p:nvPr>
        </p:nvSpPr>
        <p:spPr>
          <a:xfrm>
            <a:off x="304801" y="968378"/>
            <a:ext cx="4191000" cy="5051425"/>
          </a:xfrm>
          <a:prstGeom prst="rect">
            <a:avLst/>
          </a:prstGeom>
        </p:spPr>
        <p:txBody>
          <a:bodyPr lIns="79178" tIns="39589" rIns="79178" bIns="39589"/>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968378"/>
            <a:ext cx="4191000" cy="5051425"/>
          </a:xfrm>
          <a:prstGeom prst="rect">
            <a:avLst/>
          </a:prstGeom>
        </p:spPr>
        <p:txBody>
          <a:bodyPr lIns="79178" tIns="39589" rIns="79178" bIns="39589"/>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timing>
    <p:tnLst>
      <p:par>
        <p:cTn id="1" dur="indefinite" restart="never" nodeType="tmRoot"/>
      </p:par>
    </p:tnLst>
  </p:timing>
  <p:hf hdr="0" dt="0"/>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325563"/>
          </a:xfrm>
          <a:prstGeom prst="rect">
            <a:avLst/>
          </a:prstGeom>
        </p:spPr>
        <p:txBody>
          <a:bodyPr lIns="79178" tIns="39589" rIns="79178" bIns="39589"/>
          <a:lstStyle/>
          <a:p>
            <a:r>
              <a:rPr lang="en-US" smtClean="0"/>
              <a:t>Click to edit Master title style</a:t>
            </a:r>
            <a:endParaRPr lang="en-US"/>
          </a:p>
        </p:txBody>
      </p:sp>
      <p:sp>
        <p:nvSpPr>
          <p:cNvPr id="3" name="Date Placeholder 2"/>
          <p:cNvSpPr>
            <a:spLocks noGrp="1"/>
          </p:cNvSpPr>
          <p:nvPr>
            <p:ph type="dt" sz="half" idx="10"/>
          </p:nvPr>
        </p:nvSpPr>
        <p:spPr>
          <a:xfrm>
            <a:off x="628650" y="6356352"/>
            <a:ext cx="2057400" cy="365125"/>
          </a:xfrm>
          <a:prstGeom prst="rect">
            <a:avLst/>
          </a:prstGeom>
        </p:spPr>
        <p:txBody>
          <a:bodyPr lIns="79178" tIns="39589" rIns="79178" bIns="39589"/>
          <a:lstStyle/>
          <a:p>
            <a:fld id="{D0AB128A-91E4-4788-ABFE-4AEC06130B2A}" type="datetimeFigureOut">
              <a:rPr lang="en-US" smtClean="0">
                <a:solidFill>
                  <a:prstClr val="black"/>
                </a:solidFill>
              </a:rPr>
            </a:fld>
            <a:endParaRPr lang="en-US" dirty="0">
              <a:solidFill>
                <a:prstClr val="black"/>
              </a:solidFill>
            </a:endParaRPr>
          </a:p>
        </p:txBody>
      </p:sp>
      <p:sp>
        <p:nvSpPr>
          <p:cNvPr id="4" name="Footer Placeholder 3"/>
          <p:cNvSpPr>
            <a:spLocks noGrp="1"/>
          </p:cNvSpPr>
          <p:nvPr>
            <p:ph type="ftr" sz="quarter" idx="11"/>
          </p:nvPr>
        </p:nvSpPr>
        <p:spPr>
          <a:xfrm>
            <a:off x="3028950" y="6356352"/>
            <a:ext cx="3086100" cy="365125"/>
          </a:xfrm>
          <a:prstGeom prst="rect">
            <a:avLst/>
          </a:prstGeom>
        </p:spPr>
        <p:txBody>
          <a:bodyPr lIns="79178" tIns="39589" rIns="79178" bIns="39589"/>
          <a:lstStyle/>
          <a:p>
            <a:endParaRPr lang="en-US" dirty="0">
              <a:solidFill>
                <a:prstClr val="black"/>
              </a:solidFill>
            </a:endParaRPr>
          </a:p>
        </p:txBody>
      </p:sp>
      <p:sp>
        <p:nvSpPr>
          <p:cNvPr id="5" name="Slide Number Placeholder 4"/>
          <p:cNvSpPr>
            <a:spLocks noGrp="1"/>
          </p:cNvSpPr>
          <p:nvPr>
            <p:ph type="sldNum" sz="quarter" idx="12"/>
          </p:nvPr>
        </p:nvSpPr>
        <p:spPr/>
        <p:txBody>
          <a:bodyPr/>
          <a:lstStyle/>
          <a:p>
            <a:fld id="{B729AF28-B3FD-4E05-A84A-A64CA3A6DD02}" type="slidenum">
              <a:rPr lang="en-IN" smtClean="0">
                <a:solidFill>
                  <a:prstClr val="black">
                    <a:tint val="75000"/>
                  </a:prstClr>
                </a:solidFill>
              </a:rPr>
            </a:fld>
            <a:endParaRPr lang="en-IN">
              <a:solidFill>
                <a:prstClr val="black">
                  <a:tint val="75000"/>
                </a:prstClr>
              </a:solidFill>
            </a:endParaRPr>
          </a:p>
        </p:txBody>
      </p:sp>
    </p:spTree>
  </p:cSld>
  <p:clrMapOvr>
    <a:masterClrMapping/>
  </p:clrMapOvr>
  <p:timing>
    <p:tnLst>
      <p:par>
        <p:cTn id="1" dur="indefinite" restart="never" nodeType="tmRoot"/>
      </p:par>
    </p:tnLst>
  </p:timing>
  <p:hf hdr="0" dt="0"/>
</p:sldLayout>
</file>

<file path=ppt/slideLayouts/slideLayout15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299493" y="5883277"/>
            <a:ext cx="857250" cy="365125"/>
          </a:xfrm>
          <a:prstGeom prst="rect">
            <a:avLst/>
          </a:prstGeom>
        </p:spPr>
        <p:txBody>
          <a:bodyPr/>
          <a:lstStyle/>
          <a:p>
            <a:fld id="{2791A117-95C6-498C-8BE2-DC832553942E}" type="datetimeFigureOut">
              <a:rPr lang="en-IN" smtClean="0">
                <a:solidFill>
                  <a:prstClr val="black"/>
                </a:solidFill>
              </a:rPr>
            </a:fld>
            <a:endParaRPr lang="en-IN" dirty="0">
              <a:solidFill>
                <a:prstClr val="black"/>
              </a:solidFill>
            </a:endParaRPr>
          </a:p>
        </p:txBody>
      </p:sp>
      <p:sp>
        <p:nvSpPr>
          <p:cNvPr id="3" name="Footer Placeholder 2"/>
          <p:cNvSpPr>
            <a:spLocks noGrp="1"/>
          </p:cNvSpPr>
          <p:nvPr>
            <p:ph type="ftr" sz="quarter" idx="11"/>
          </p:nvPr>
        </p:nvSpPr>
        <p:spPr>
          <a:xfrm>
            <a:off x="1929210" y="5883277"/>
            <a:ext cx="5313133" cy="365125"/>
          </a:xfrm>
          <a:prstGeom prst="rect">
            <a:avLst/>
          </a:prstGeom>
        </p:spPr>
        <p:txBody>
          <a:bodyPr/>
          <a:lstStyle/>
          <a:p>
            <a:endParaRPr lang="en-IN" dirty="0">
              <a:solidFill>
                <a:prstClr val="black"/>
              </a:solidFill>
            </a:endParaRPr>
          </a:p>
        </p:txBody>
      </p:sp>
      <p:sp>
        <p:nvSpPr>
          <p:cNvPr id="4" name="Slide Number Placeholder 3"/>
          <p:cNvSpPr>
            <a:spLocks noGrp="1"/>
          </p:cNvSpPr>
          <p:nvPr>
            <p:ph type="sldNum" sz="quarter" idx="12"/>
          </p:nvPr>
        </p:nvSpPr>
        <p:spPr>
          <a:xfrm>
            <a:off x="8213893" y="5883277"/>
            <a:ext cx="413375" cy="365125"/>
          </a:xfrm>
          <a:prstGeom prst="rect">
            <a:avLst/>
          </a:prstGeom>
        </p:spPr>
        <p:txBody>
          <a:bodyPr/>
          <a:lstStyle/>
          <a:p>
            <a:fld id="{B729AF28-B3FD-4E05-A84A-A64CA3A6DD02}" type="slidenum">
              <a:rPr lang="en-IN" smtClean="0">
                <a:solidFill>
                  <a:prstClr val="black">
                    <a:tint val="75000"/>
                  </a:prstClr>
                </a:solidFill>
              </a:rPr>
            </a:fld>
            <a:endParaRPr lang="en-IN">
              <a:solidFill>
                <a:prstClr val="black">
                  <a:tint val="75000"/>
                </a:prstClr>
              </a:solidFill>
            </a:endParaRPr>
          </a:p>
        </p:txBody>
      </p:sp>
    </p:spTree>
  </p:cSld>
  <p:clrMapOvr>
    <a:masterClrMapping/>
  </p:clrMapOvr>
  <p:hf hdr="0" dt="0"/>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1_Course Title">
    <p:spTree>
      <p:nvGrpSpPr>
        <p:cNvPr id="1" name=""/>
        <p:cNvGrpSpPr/>
        <p:nvPr/>
      </p:nvGrpSpPr>
      <p:grpSpPr>
        <a:xfrm>
          <a:off x="0" y="0"/>
          <a:ext cx="0" cy="0"/>
          <a:chOff x="0" y="0"/>
          <a:chExt cx="0" cy="0"/>
        </a:xfrm>
      </p:grpSpPr>
      <p:pic>
        <p:nvPicPr>
          <p:cNvPr id="28" name="Picture 2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SME NAME</a:t>
            </a:r>
            <a:endParaRPr lang="en-US" dirty="0" smtClean="0"/>
          </a:p>
        </p:txBody>
      </p:sp>
      <p:sp>
        <p:nvSpPr>
          <p:cNvPr id="33" name="Title 1"/>
          <p:cNvSpPr>
            <a:spLocks noGrp="1"/>
          </p:cNvSpPr>
          <p:nvPr>
            <p:ph type="title" hasCustomPrompt="1"/>
          </p:nvPr>
        </p:nvSpPr>
        <p:spPr>
          <a:xfrm>
            <a:off x="786478" y="3964774"/>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by</a:t>
            </a:r>
            <a:endParaRPr lang="en-US" dirty="0" smtClean="0"/>
          </a:p>
        </p:txBody>
      </p:sp>
      <p:sp>
        <p:nvSpPr>
          <p:cNvPr id="40" name="TextBox 39"/>
          <p:cNvSpPr txBox="1"/>
          <p:nvPr userDrawn="1"/>
        </p:nvSpPr>
        <p:spPr>
          <a:xfrm>
            <a:off x="6935183" y="6576308"/>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7" name="Picture 6"/>
          <p:cNvPicPr>
            <a:picLocks noChangeAspect="1"/>
          </p:cNvPicPr>
          <p:nvPr userDrawn="1"/>
        </p:nvPicPr>
        <p:blipFill rotWithShape="1">
          <a:blip r:embed="rId3">
            <a:extLst>
              <a:ext uri="{28A0092B-C50C-407E-A947-70E740481C1C}">
                <a14:useLocalDpi xmlns:a14="http://schemas.microsoft.com/office/drawing/2010/main" val="0"/>
              </a:ext>
            </a:extLst>
          </a:blip>
          <a:srcRect l="36513" t="13285" r="36357" b="43584"/>
          <a:stretch>
            <a:fillRect/>
          </a:stretch>
        </p:blipFill>
        <p:spPr>
          <a:xfrm>
            <a:off x="80154" y="66262"/>
            <a:ext cx="575187" cy="914400"/>
          </a:xfrm>
          <a:prstGeom prst="rect">
            <a:avLst/>
          </a:prstGeom>
        </p:spPr>
      </p:pic>
    </p:spTree>
  </p:cSld>
  <p:clrMapOvr>
    <a:masterClrMapping/>
  </p:clrMapOvr>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1_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4"/>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endParaRPr lang="en-US" dirty="0" smtClean="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userDrawn="1"/>
        </p:nvSpPr>
        <p:spPr>
          <a:xfrm>
            <a:off x="4981975" y="2846014"/>
            <a:ext cx="3593024" cy="507831"/>
          </a:xfrm>
          <a:prstGeom prst="rect">
            <a:avLst/>
          </a:prstGeom>
          <a:noFill/>
        </p:spPr>
        <p:txBody>
          <a:bodyPr wrap="square" rtlCol="0">
            <a:spAutoFit/>
          </a:bodyPr>
          <a:lstStyle/>
          <a:p>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2" name="TextBox 1"/>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ftr="0" dt="0"/>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1_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4"/>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endParaRPr lang="en-US" dirty="0" smtClean="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4110" y="2743603"/>
            <a:ext cx="680399" cy="898036"/>
          </a:xfrm>
          <a:prstGeom prst="rect">
            <a:avLst/>
          </a:prstGeom>
        </p:spPr>
      </p:pic>
      <p:sp>
        <p:nvSpPr>
          <p:cNvPr id="8" name="TextBox 7"/>
          <p:cNvSpPr txBox="1"/>
          <p:nvPr userDrawn="1"/>
        </p:nvSpPr>
        <p:spPr>
          <a:xfrm>
            <a:off x="4981975" y="2846014"/>
            <a:ext cx="3593024" cy="507831"/>
          </a:xfrm>
          <a:prstGeom prst="rect">
            <a:avLst/>
          </a:prstGeom>
          <a:noFill/>
        </p:spPr>
        <p:txBody>
          <a:bodyPr wrap="square" rtlCol="0">
            <a:spAutoFit/>
          </a:bodyPr>
          <a:lstStyle/>
          <a:p>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9" name="TextBox 8"/>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4" y="2112122"/>
            <a:ext cx="4025197" cy="3910605"/>
          </a:xfrm>
          <a:prstGeom prst="rect">
            <a:avLst/>
          </a:prstGeom>
        </p:spPr>
      </p:pic>
      <p:sp>
        <p:nvSpPr>
          <p:cNvPr id="3" name="Content Placeholder 2"/>
          <p:cNvSpPr>
            <a:spLocks noGrp="1"/>
          </p:cNvSpPr>
          <p:nvPr>
            <p:ph sz="half" idx="1" hasCustomPrompt="1"/>
          </p:nvPr>
        </p:nvSpPr>
        <p:spPr>
          <a:xfrm>
            <a:off x="831029" y="3550024"/>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endParaRPr lang="en-US" dirty="0" smtClean="0"/>
          </a:p>
          <a:p>
            <a:pPr lvl="0"/>
            <a:endParaRPr lang="en-US" dirty="0" smtClean="0"/>
          </a:p>
          <a:p>
            <a:pPr lvl="0"/>
            <a:r>
              <a:rPr lang="en-US" dirty="0" smtClean="0"/>
              <a:t>Option 2</a:t>
            </a:r>
            <a:endParaRPr lang="en-US" dirty="0" smtClean="0"/>
          </a:p>
          <a:p>
            <a:pPr lvl="0"/>
            <a:endParaRPr lang="en-US" dirty="0" smtClean="0"/>
          </a:p>
          <a:p>
            <a:pPr lvl="0"/>
            <a:r>
              <a:rPr lang="en-US" dirty="0" smtClean="0"/>
              <a:t>Option 3</a:t>
            </a:r>
            <a:endParaRPr lang="en-US" dirty="0" smtClean="0"/>
          </a:p>
          <a:p>
            <a:pPr lvl="0"/>
            <a:endParaRPr lang="en-US" dirty="0" smtClean="0"/>
          </a:p>
          <a:p>
            <a:pPr lvl="0"/>
            <a:r>
              <a:rPr lang="en-US" dirty="0" smtClean="0"/>
              <a:t>Option 4</a:t>
            </a:r>
            <a:endParaRPr lang="en-US" dirty="0" smtClean="0"/>
          </a:p>
          <a:p>
            <a:pPr lvl="0"/>
            <a:endParaRPr lang="en-US" dirty="0" smtClean="0"/>
          </a:p>
        </p:txBody>
      </p:sp>
      <p:sp>
        <p:nvSpPr>
          <p:cNvPr id="14" name="Content Placeholder 2"/>
          <p:cNvSpPr>
            <a:spLocks noGrp="1"/>
          </p:cNvSpPr>
          <p:nvPr>
            <p:ph sz="half" idx="13" hasCustomPrompt="1"/>
          </p:nvPr>
        </p:nvSpPr>
        <p:spPr>
          <a:xfrm>
            <a:off x="396666" y="1721063"/>
            <a:ext cx="8042708" cy="1742899"/>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schemeClr val="bg1">
                    <a:lumMod val="50000"/>
                  </a:schemeClr>
                </a:solidFill>
              </a:rPr>
            </a:fld>
            <a:endParaRPr lang="en-IN" sz="900"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1_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4"/>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endParaRPr lang="en-US" dirty="0" smtClean="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4109" y="2686453"/>
            <a:ext cx="680400" cy="898036"/>
          </a:xfrm>
          <a:prstGeom prst="rect">
            <a:avLst/>
          </a:prstGeom>
        </p:spPr>
      </p:pic>
      <p:sp>
        <p:nvSpPr>
          <p:cNvPr id="13" name="TextBox 12"/>
          <p:cNvSpPr txBox="1"/>
          <p:nvPr userDrawn="1"/>
        </p:nvSpPr>
        <p:spPr>
          <a:xfrm>
            <a:off x="4981975" y="2788864"/>
            <a:ext cx="3593024" cy="507831"/>
          </a:xfrm>
          <a:prstGeom prst="rect">
            <a:avLst/>
          </a:prstGeom>
          <a:noFill/>
        </p:spPr>
        <p:txBody>
          <a:bodyPr wrap="square" rtlCol="0">
            <a:spAutoFit/>
          </a:bodyPr>
          <a:lstStyle/>
          <a:p>
            <a:r>
              <a:rPr lang="en-IN" sz="2700" b="1" dirty="0">
                <a:solidFill>
                  <a:srgbClr val="02918B"/>
                </a:solidFill>
                <a:cs typeface="Arial" panose="020B0704020202020204" pitchFamily="34" charset="0"/>
              </a:rPr>
              <a:t>CONCEPT</a:t>
            </a:r>
            <a:endParaRPr lang="en-IN" sz="2700" b="1" dirty="0">
              <a:solidFill>
                <a:srgbClr val="02918B"/>
              </a:solidFill>
              <a:cs typeface="Arial" panose="020B0704020202020204" pitchFamily="34" charset="0"/>
            </a:endParaRPr>
          </a:p>
        </p:txBody>
      </p:sp>
      <p:sp>
        <p:nvSpPr>
          <p:cNvPr id="8" name="TextBox 7"/>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1_Check Your Understanding">
    <p:spTree>
      <p:nvGrpSpPr>
        <p:cNvPr id="1" name=""/>
        <p:cNvGrpSpPr/>
        <p:nvPr/>
      </p:nvGrpSpPr>
      <p:grpSpPr>
        <a:xfrm>
          <a:off x="0" y="0"/>
          <a:ext cx="0" cy="0"/>
          <a:chOff x="0" y="0"/>
          <a:chExt cx="0" cy="0"/>
        </a:xfrm>
      </p:grpSpPr>
      <p:sp>
        <p:nvSpPr>
          <p:cNvPr id="13" name="TextBox 12"/>
          <p:cNvSpPr txBox="1"/>
          <p:nvPr userDrawn="1"/>
        </p:nvSpPr>
        <p:spPr>
          <a:xfrm>
            <a:off x="4981975" y="2788864"/>
            <a:ext cx="3593024" cy="923330"/>
          </a:xfrm>
          <a:prstGeom prst="rect">
            <a:avLst/>
          </a:prstGeom>
          <a:noFill/>
        </p:spPr>
        <p:txBody>
          <a:bodyPr wrap="square" rtlCol="0">
            <a:spAutoFit/>
          </a:bodyPr>
          <a:lstStyle/>
          <a:p>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7" name="Oval 6"/>
          <p:cNvSpPr/>
          <p:nvPr userDrawn="1"/>
        </p:nvSpPr>
        <p:spPr>
          <a:xfrm>
            <a:off x="4234110" y="2686454"/>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1_Objectives">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5810550" y="1968392"/>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endParaRPr lang="en-US" dirty="0" smtClean="0"/>
          </a:p>
          <a:p>
            <a:pPr lvl="0"/>
            <a:endParaRPr lang="en-US" dirty="0" smtClean="0"/>
          </a:p>
          <a:p>
            <a:pPr lvl="0"/>
            <a:r>
              <a:rPr lang="en-US" dirty="0" smtClean="0"/>
              <a:t>Identify the second objective of this lecture.</a:t>
            </a:r>
            <a:endParaRPr lang="en-IN" dirty="0"/>
          </a:p>
        </p:txBody>
      </p:sp>
      <p:sp>
        <p:nvSpPr>
          <p:cNvPr id="8" name="TextBox 7"/>
          <p:cNvSpPr txBox="1"/>
          <p:nvPr userDrawn="1"/>
        </p:nvSpPr>
        <p:spPr>
          <a:xfrm>
            <a:off x="396266" y="1711914"/>
            <a:ext cx="4641518" cy="392415"/>
          </a:xfrm>
          <a:prstGeom prst="rect">
            <a:avLst/>
          </a:prstGeom>
          <a:noFill/>
        </p:spPr>
        <p:txBody>
          <a:bodyPr wrap="square" rtlCol="0">
            <a:spAutoFit/>
          </a:bodyPr>
          <a:lstStyle/>
          <a:p>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userDrawn="1"/>
        </p:nvSpPr>
        <p:spPr>
          <a:xfrm>
            <a:off x="262216" y="875715"/>
            <a:ext cx="3593024" cy="369332"/>
          </a:xfrm>
          <a:prstGeom prst="rect">
            <a:avLst/>
          </a:prstGeom>
          <a:noFill/>
        </p:spPr>
        <p:txBody>
          <a:bodyPr wrap="square" rtlCol="0">
            <a:spAutoFit/>
          </a:bodyPr>
          <a:lstStyle/>
          <a:p>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1_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Picture Placeholder 2"/>
          <p:cNvSpPr>
            <a:spLocks noGrp="1"/>
          </p:cNvSpPr>
          <p:nvPr>
            <p:ph type="pic" idx="13"/>
          </p:nvPr>
        </p:nvSpPr>
        <p:spPr>
          <a:xfrm>
            <a:off x="5559015"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IN"/>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1_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Picture Placeholder 2"/>
          <p:cNvSpPr>
            <a:spLocks noGrp="1" noChangeAspect="1"/>
          </p:cNvSpPr>
          <p:nvPr>
            <p:ph type="pic" idx="13"/>
          </p:nvPr>
        </p:nvSpPr>
        <p:spPr>
          <a:xfrm>
            <a:off x="396267"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IN"/>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1_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6" name="Content Placeholder 2"/>
          <p:cNvSpPr>
            <a:spLocks noGrp="1"/>
          </p:cNvSpPr>
          <p:nvPr>
            <p:ph sz="half" idx="10"/>
          </p:nvPr>
        </p:nvSpPr>
        <p:spPr>
          <a:xfrm>
            <a:off x="396266"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150" indent="-171450">
              <a:buFont typeface="Wingdings" panose="05000000000000000000" pitchFamily="2" charset="2"/>
              <a:buChar char="§"/>
              <a:defRPr sz="1800">
                <a:latin typeface="Helvetica LT Std Cond Light" panose="020B0406020202030204" pitchFamily="34" charset="0"/>
              </a:defRPr>
            </a:lvl4pPr>
            <a:lvl5pPr marL="1543050"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endParaRPr lang="en-US"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1_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1_Code Bottom">
    <p:spTree>
      <p:nvGrpSpPr>
        <p:cNvPr id="1" name=""/>
        <p:cNvGrpSpPr/>
        <p:nvPr/>
      </p:nvGrpSpPr>
      <p:grpSpPr>
        <a:xfrm>
          <a:off x="0" y="0"/>
          <a:ext cx="0" cy="0"/>
          <a:chOff x="0" y="0"/>
          <a:chExt cx="0" cy="0"/>
        </a:xfrm>
      </p:grpSpPr>
      <p:sp>
        <p:nvSpPr>
          <p:cNvPr id="2" name="Rectangle 1"/>
          <p:cNvSpPr/>
          <p:nvPr userDrawn="1"/>
        </p:nvSpPr>
        <p:spPr>
          <a:xfrm>
            <a:off x="396265" y="2719878"/>
            <a:ext cx="8350169"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3" name="Content Placeholder 2"/>
          <p:cNvSpPr>
            <a:spLocks noGrp="1"/>
          </p:cNvSpPr>
          <p:nvPr>
            <p:ph sz="half" idx="1"/>
          </p:nvPr>
        </p:nvSpPr>
        <p:spPr>
          <a:xfrm>
            <a:off x="396266"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7" y="2812643"/>
            <a:ext cx="8201083"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endParaRPr lang="en-US" smtClean="0"/>
          </a:p>
        </p:txBody>
      </p:sp>
      <p:sp>
        <p:nvSpPr>
          <p:cNvPr id="10" name="TextBox 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1_Code Right">
    <p:spTree>
      <p:nvGrpSpPr>
        <p:cNvPr id="1" name=""/>
        <p:cNvGrpSpPr/>
        <p:nvPr/>
      </p:nvGrpSpPr>
      <p:grpSpPr>
        <a:xfrm>
          <a:off x="0" y="0"/>
          <a:ext cx="0" cy="0"/>
          <a:chOff x="0" y="0"/>
          <a:chExt cx="0" cy="0"/>
        </a:xfrm>
      </p:grpSpPr>
      <p:sp>
        <p:nvSpPr>
          <p:cNvPr id="2" name="Rectangle 1"/>
          <p:cNvSpPr/>
          <p:nvPr userDrawn="1"/>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3" name="Content Placeholder 2"/>
          <p:cNvSpPr>
            <a:spLocks noGrp="1"/>
          </p:cNvSpPr>
          <p:nvPr>
            <p:ph sz="half" idx="1"/>
          </p:nvPr>
        </p:nvSpPr>
        <p:spPr>
          <a:xfrm>
            <a:off x="396265" y="1742499"/>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4" y="1842053"/>
            <a:ext cx="4373216"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endParaRPr lang="en-US" smtClean="0"/>
          </a:p>
        </p:txBody>
      </p:sp>
      <p:sp>
        <p:nvSpPr>
          <p:cNvPr id="10" name="TextBox 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1_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1"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endParaRPr lang="en-US" dirty="0" smtClean="0"/>
          </a:p>
        </p:txBody>
      </p:sp>
      <p:sp>
        <p:nvSpPr>
          <p:cNvPr id="9" name="TextBox 8"/>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4" y="2112122"/>
            <a:ext cx="4025197" cy="3910605"/>
          </a:xfrm>
          <a:prstGeom prst="rect">
            <a:avLst/>
          </a:prstGeom>
        </p:spPr>
      </p:pic>
      <p:sp>
        <p:nvSpPr>
          <p:cNvPr id="14" name="Content Placeholder 2"/>
          <p:cNvSpPr>
            <a:spLocks noGrp="1"/>
          </p:cNvSpPr>
          <p:nvPr>
            <p:ph sz="half" idx="13" hasCustomPrompt="1"/>
          </p:nvPr>
        </p:nvSpPr>
        <p:spPr>
          <a:xfrm>
            <a:off x="396666" y="1721062"/>
            <a:ext cx="8042708" cy="4518336"/>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schemeClr val="bg1">
                    <a:lumMod val="50000"/>
                  </a:schemeClr>
                </a:solidFill>
              </a:rPr>
            </a:fld>
            <a:endParaRPr lang="en-IN" sz="9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3" y="1716789"/>
            <a:ext cx="4030265"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05573"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1_CYU Question">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62574" y="2112122"/>
            <a:ext cx="4025197" cy="3910606"/>
          </a:xfrm>
          <a:prstGeom prst="rect">
            <a:avLst/>
          </a:prstGeom>
        </p:spPr>
      </p:pic>
      <p:sp>
        <p:nvSpPr>
          <p:cNvPr id="3" name="Content Placeholder 2"/>
          <p:cNvSpPr>
            <a:spLocks noGrp="1"/>
          </p:cNvSpPr>
          <p:nvPr>
            <p:ph sz="half" idx="1" hasCustomPrompt="1"/>
          </p:nvPr>
        </p:nvSpPr>
        <p:spPr>
          <a:xfrm>
            <a:off x="824956" y="2407603"/>
            <a:ext cx="3894940"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endParaRPr lang="en-US" dirty="0" smtClean="0"/>
          </a:p>
          <a:p>
            <a:pPr lvl="0"/>
            <a:endParaRPr lang="en-US" dirty="0" smtClean="0"/>
          </a:p>
          <a:p>
            <a:pPr lvl="0"/>
            <a:r>
              <a:rPr lang="en-US" dirty="0" smtClean="0"/>
              <a:t>Option 2</a:t>
            </a:r>
            <a:endParaRPr lang="en-US" dirty="0" smtClean="0"/>
          </a:p>
          <a:p>
            <a:pPr lvl="0"/>
            <a:endParaRPr lang="en-US" dirty="0" smtClean="0"/>
          </a:p>
          <a:p>
            <a:pPr lvl="0"/>
            <a:r>
              <a:rPr lang="en-US" dirty="0" smtClean="0"/>
              <a:t>Option 3</a:t>
            </a:r>
            <a:endParaRPr lang="en-US" dirty="0" smtClean="0"/>
          </a:p>
          <a:p>
            <a:pPr lvl="0"/>
            <a:endParaRPr lang="en-US" dirty="0" smtClean="0"/>
          </a:p>
          <a:p>
            <a:pPr lvl="0"/>
            <a:r>
              <a:rPr lang="en-US" dirty="0" smtClean="0"/>
              <a:t>Option 4</a:t>
            </a:r>
            <a:endParaRPr lang="en-US" dirty="0" smtClean="0"/>
          </a:p>
          <a:p>
            <a:pPr lvl="0"/>
            <a:endParaRPr lang="en-US" dirty="0" smtClean="0"/>
          </a:p>
        </p:txBody>
      </p:sp>
      <p:sp>
        <p:nvSpPr>
          <p:cNvPr id="14" name="Content Placeholder 2"/>
          <p:cNvSpPr>
            <a:spLocks noGrp="1"/>
          </p:cNvSpPr>
          <p:nvPr>
            <p:ph sz="half" idx="13" hasCustomPrompt="1"/>
          </p:nvPr>
        </p:nvSpPr>
        <p:spPr>
          <a:xfrm>
            <a:off x="396666" y="1721063"/>
            <a:ext cx="6987765" cy="665024"/>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1_CYU Question Long">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62574" y="2112122"/>
            <a:ext cx="4025197" cy="3910605"/>
          </a:xfrm>
          <a:prstGeom prst="rect">
            <a:avLst/>
          </a:prstGeom>
        </p:spPr>
      </p:pic>
      <p:sp>
        <p:nvSpPr>
          <p:cNvPr id="3" name="Content Placeholder 2"/>
          <p:cNvSpPr>
            <a:spLocks noGrp="1"/>
          </p:cNvSpPr>
          <p:nvPr>
            <p:ph sz="half" idx="1" hasCustomPrompt="1"/>
          </p:nvPr>
        </p:nvSpPr>
        <p:spPr>
          <a:xfrm>
            <a:off x="831029" y="3550024"/>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endParaRPr lang="en-US" dirty="0" smtClean="0"/>
          </a:p>
          <a:p>
            <a:pPr lvl="0"/>
            <a:endParaRPr lang="en-US" dirty="0" smtClean="0"/>
          </a:p>
          <a:p>
            <a:pPr lvl="0"/>
            <a:r>
              <a:rPr lang="en-US" dirty="0" smtClean="0"/>
              <a:t>Option 2</a:t>
            </a:r>
            <a:endParaRPr lang="en-US" dirty="0" smtClean="0"/>
          </a:p>
          <a:p>
            <a:pPr lvl="0"/>
            <a:endParaRPr lang="en-US" dirty="0" smtClean="0"/>
          </a:p>
          <a:p>
            <a:pPr lvl="0"/>
            <a:r>
              <a:rPr lang="en-US" dirty="0" smtClean="0"/>
              <a:t>Option 3</a:t>
            </a:r>
            <a:endParaRPr lang="en-US" dirty="0" smtClean="0"/>
          </a:p>
          <a:p>
            <a:pPr lvl="0"/>
            <a:endParaRPr lang="en-US" dirty="0" smtClean="0"/>
          </a:p>
          <a:p>
            <a:pPr lvl="0"/>
            <a:r>
              <a:rPr lang="en-US" dirty="0" smtClean="0"/>
              <a:t>Option 4</a:t>
            </a:r>
            <a:endParaRPr lang="en-US" dirty="0" smtClean="0"/>
          </a:p>
          <a:p>
            <a:pPr lvl="0"/>
            <a:endParaRPr lang="en-US" dirty="0" smtClean="0"/>
          </a:p>
        </p:txBody>
      </p:sp>
      <p:sp>
        <p:nvSpPr>
          <p:cNvPr id="14" name="Content Placeholder 2"/>
          <p:cNvSpPr>
            <a:spLocks noGrp="1"/>
          </p:cNvSpPr>
          <p:nvPr>
            <p:ph sz="half" idx="13" hasCustomPrompt="1"/>
          </p:nvPr>
        </p:nvSpPr>
        <p:spPr>
          <a:xfrm>
            <a:off x="396666" y="1721063"/>
            <a:ext cx="8042708" cy="1742899"/>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1_CYU Custom">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62574" y="2112122"/>
            <a:ext cx="4025197" cy="3910605"/>
          </a:xfrm>
          <a:prstGeom prst="rect">
            <a:avLst/>
          </a:prstGeom>
        </p:spPr>
      </p:pic>
      <p:sp>
        <p:nvSpPr>
          <p:cNvPr id="14" name="Content Placeholder 2"/>
          <p:cNvSpPr>
            <a:spLocks noGrp="1"/>
          </p:cNvSpPr>
          <p:nvPr>
            <p:ph sz="half" idx="13" hasCustomPrompt="1"/>
          </p:nvPr>
        </p:nvSpPr>
        <p:spPr>
          <a:xfrm>
            <a:off x="396666" y="1721062"/>
            <a:ext cx="8042708" cy="4518336"/>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1_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4"/>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endParaRPr lang="en-US" dirty="0" smtClean="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7546" y="2686453"/>
            <a:ext cx="673527" cy="898036"/>
          </a:xfrm>
          <a:prstGeom prst="rect">
            <a:avLst/>
          </a:prstGeom>
        </p:spPr>
      </p:pic>
      <p:sp>
        <p:nvSpPr>
          <p:cNvPr id="13" name="TextBox 12"/>
          <p:cNvSpPr txBox="1"/>
          <p:nvPr userDrawn="1"/>
        </p:nvSpPr>
        <p:spPr>
          <a:xfrm>
            <a:off x="4981975" y="2788864"/>
            <a:ext cx="3593024" cy="507831"/>
          </a:xfrm>
          <a:prstGeom prst="rect">
            <a:avLst/>
          </a:prstGeom>
          <a:noFill/>
        </p:spPr>
        <p:txBody>
          <a:bodyPr wrap="square" rtlCol="0">
            <a:spAutoFit/>
          </a:bodyPr>
          <a:lstStyle/>
          <a:p>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8" name="TextBox 7"/>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1_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42185" y="2488725"/>
            <a:ext cx="4978102"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endParaRPr lang="en-US" dirty="0" smtClean="0"/>
          </a:p>
          <a:p>
            <a:pPr lvl="0"/>
            <a:endParaRPr lang="en-US" dirty="0" smtClean="0"/>
          </a:p>
          <a:p>
            <a:pPr lvl="0"/>
            <a:r>
              <a:rPr lang="en-US" dirty="0" smtClean="0"/>
              <a:t>The second summary point is described here.</a:t>
            </a:r>
            <a:endParaRPr lang="en-IN" dirty="0"/>
          </a:p>
        </p:txBody>
      </p:sp>
      <p:sp>
        <p:nvSpPr>
          <p:cNvPr id="8" name="TextBox 7"/>
          <p:cNvSpPr txBox="1"/>
          <p:nvPr userDrawn="1"/>
        </p:nvSpPr>
        <p:spPr>
          <a:xfrm>
            <a:off x="3953432" y="1711914"/>
            <a:ext cx="4641518" cy="392415"/>
          </a:xfrm>
          <a:prstGeom prst="rect">
            <a:avLst/>
          </a:prstGeom>
          <a:noFill/>
        </p:spPr>
        <p:txBody>
          <a:bodyPr wrap="square" rtlCol="0">
            <a:spAutoFit/>
          </a:bodyPr>
          <a:lstStyle/>
          <a:p>
            <a:r>
              <a:rPr lang="en-IN" sz="1950" dirty="0" smtClean="0">
                <a:solidFill>
                  <a:prstClr val="black"/>
                </a:solidFill>
              </a:rPr>
              <a:t>In </a:t>
            </a:r>
            <a:r>
              <a:rPr lang="en-IN" sz="1950" dirty="0">
                <a:solidFill>
                  <a:prstClr val="black"/>
                </a:solidFill>
              </a:rPr>
              <a:t>this </a:t>
            </a:r>
            <a:r>
              <a:rPr lang="en-IN" sz="1950" dirty="0" smtClean="0">
                <a:solidFill>
                  <a:prstClr val="black"/>
                </a:solidFill>
              </a:rPr>
              <a:t>lesson, you’ve learned to:</a:t>
            </a:r>
            <a:endParaRPr lang="en-IN" sz="1950" dirty="0">
              <a:solidFill>
                <a:prstClr val="black"/>
              </a:solidFill>
            </a:endParaRPr>
          </a:p>
        </p:txBody>
      </p:sp>
      <p:sp>
        <p:nvSpPr>
          <p:cNvPr id="12" name="TextBox 11"/>
          <p:cNvSpPr txBox="1"/>
          <p:nvPr userDrawn="1"/>
        </p:nvSpPr>
        <p:spPr>
          <a:xfrm>
            <a:off x="262216" y="875714"/>
            <a:ext cx="3593024" cy="369332"/>
          </a:xfrm>
          <a:prstGeom prst="rect">
            <a:avLst/>
          </a:prstGeom>
          <a:noFill/>
        </p:spPr>
        <p:txBody>
          <a:bodyPr wrap="square" rtlCol="0">
            <a:spAutoFit/>
          </a:bodyPr>
          <a:lstStyle/>
          <a:p>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6" name="TextBox 15"/>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1_4 Steps">
    <p:spTree>
      <p:nvGrpSpPr>
        <p:cNvPr id="1" name=""/>
        <p:cNvGrpSpPr/>
        <p:nvPr/>
      </p:nvGrpSpPr>
      <p:grpSpPr>
        <a:xfrm>
          <a:off x="0" y="0"/>
          <a:ext cx="0" cy="0"/>
          <a:chOff x="0" y="0"/>
          <a:chExt cx="0" cy="0"/>
        </a:xfrm>
      </p:grpSpPr>
      <p:sp>
        <p:nvSpPr>
          <p:cNvPr id="5" name="Rectangle 4"/>
          <p:cNvSpPr/>
          <p:nvPr userDrawn="1"/>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userDrawn="1"/>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7" y="1577012"/>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1" name="Rectangle 10"/>
          <p:cNvSpPr/>
          <p:nvPr userDrawn="1"/>
        </p:nvSpPr>
        <p:spPr>
          <a:xfrm>
            <a:off x="785192" y="2782961"/>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userDrawn="1"/>
        </p:nvSpPr>
        <p:spPr>
          <a:xfrm>
            <a:off x="1688293" y="2782961"/>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7" y="2888978"/>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4" name="Rectangle 13"/>
          <p:cNvSpPr/>
          <p:nvPr userDrawn="1"/>
        </p:nvSpPr>
        <p:spPr>
          <a:xfrm>
            <a:off x="785192" y="4094927"/>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userDrawn="1"/>
        </p:nvSpPr>
        <p:spPr>
          <a:xfrm>
            <a:off x="1688293" y="4094927"/>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7" y="4200944"/>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7" name="Rectangle 16"/>
          <p:cNvSpPr/>
          <p:nvPr userDrawn="1"/>
        </p:nvSpPr>
        <p:spPr>
          <a:xfrm>
            <a:off x="785192" y="5291271"/>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userDrawn="1"/>
        </p:nvSpPr>
        <p:spPr>
          <a:xfrm>
            <a:off x="1688293" y="5291271"/>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7" y="5397288"/>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p:cSld name="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SME NAME</a:t>
            </a:r>
            <a:endParaRPr lang="en-US" dirty="0" smtClean="0"/>
          </a:p>
        </p:txBody>
      </p:sp>
      <p:sp>
        <p:nvSpPr>
          <p:cNvPr id="33" name="Title 1"/>
          <p:cNvSpPr>
            <a:spLocks noGrp="1"/>
          </p:cNvSpPr>
          <p:nvPr>
            <p:ph type="title" hasCustomPrompt="1"/>
          </p:nvPr>
        </p:nvSpPr>
        <p:spPr>
          <a:xfrm>
            <a:off x="786478" y="3964775"/>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by</a:t>
            </a:r>
            <a:endParaRPr lang="en-US" dirty="0" smtClean="0"/>
          </a:p>
        </p:txBody>
      </p:sp>
      <p:sp>
        <p:nvSpPr>
          <p:cNvPr id="40" name="TextBox 39"/>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36513" t="13285" r="36357" b="43584"/>
          <a:stretch>
            <a:fillRect/>
          </a:stretch>
        </p:blipFill>
        <p:spPr>
          <a:xfrm>
            <a:off x="80154" y="66262"/>
            <a:ext cx="575187" cy="914400"/>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TextBox 8"/>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36513" t="13285" r="36357" b="43584"/>
          <a:stretch>
            <a:fillRect/>
          </a:stretch>
        </p:blipFill>
        <p:spPr>
          <a:xfrm>
            <a:off x="80154" y="66262"/>
            <a:ext cx="575187" cy="914400"/>
          </a:xfrm>
          <a:prstGeom prst="rect">
            <a:avLst/>
          </a:prstGeom>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2" name="TextBox 11"/>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36513" t="13285" r="36357" b="43584"/>
          <a:stretch>
            <a:fillRect/>
          </a:stretch>
        </p:blipFill>
        <p:spPr>
          <a:xfrm>
            <a:off x="80154" y="66262"/>
            <a:ext cx="575187" cy="914400"/>
          </a:xfrm>
          <a:prstGeom prst="rect">
            <a:avLst/>
          </a:prstGeom>
        </p:spPr>
      </p:pic>
    </p:spTree>
  </p:cSld>
  <p:clrMapOvr>
    <a:masterClrMapping/>
  </p:clrMapOvr>
  <p:timing>
    <p:tnLst>
      <p:par>
        <p:cTn id="1" dur="indefinite" restart="never" nodeType="tmRoot"/>
      </p:par>
    </p:tnLst>
  </p:timing>
  <p:hf hdr="0" dt="0"/>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2" name="TextBox 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743603"/>
            <a:ext cx="680400" cy="898036"/>
          </a:xfrm>
          <a:prstGeom prst="rect">
            <a:avLst/>
          </a:prstGeom>
        </p:spPr>
      </p:pic>
      <p:sp>
        <p:nvSpPr>
          <p:cNvPr id="9" name="TextBox 8"/>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743603"/>
            <a:ext cx="680400" cy="898036"/>
          </a:xfrm>
          <a:prstGeom prst="rect">
            <a:avLst/>
          </a:prstGeom>
        </p:spPr>
      </p:pic>
      <p:sp>
        <p:nvSpPr>
          <p:cNvPr id="12" name="TextBox 11"/>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13" name="TextBox 12"/>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Lst>
  </p:timing>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4"/>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endParaRPr lang="en-US" dirty="0" smtClean="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546" y="2686453"/>
            <a:ext cx="673527" cy="898036"/>
          </a:xfrm>
          <a:prstGeom prst="rect">
            <a:avLst/>
          </a:prstGeom>
        </p:spPr>
      </p:pic>
      <p:sp>
        <p:nvSpPr>
          <p:cNvPr id="13" name="TextBox 12"/>
          <p:cNvSpPr txBox="1"/>
          <p:nvPr/>
        </p:nvSpPr>
        <p:spPr>
          <a:xfrm>
            <a:off x="4981975" y="2788864"/>
            <a:ext cx="3593024" cy="507831"/>
          </a:xfrm>
          <a:prstGeom prst="rect">
            <a:avLst/>
          </a:prstGeom>
          <a:noFill/>
        </p:spPr>
        <p:txBody>
          <a:bodyPr wrap="square" rtlCol="0">
            <a:spAutoFit/>
          </a:bodyPr>
          <a:lstStyle/>
          <a:p>
            <a:r>
              <a:rPr lang="en-IN" sz="2700" b="1" dirty="0" smtClean="0">
                <a:solidFill>
                  <a:srgbClr val="02918B"/>
                </a:solidFill>
                <a:latin typeface="Helvetica LT Std Cond Light" panose="020B0406020202030204" pitchFamily="34" charset="0"/>
                <a:cs typeface="Arial" panose="020B0704020202020204" pitchFamily="34" charset="0"/>
              </a:rPr>
              <a:t>SUMMARY</a:t>
            </a:r>
            <a:endParaRPr lang="en-IN" sz="2700" b="1" dirty="0">
              <a:solidFill>
                <a:srgbClr val="02918B"/>
              </a:solidFill>
              <a:latin typeface="Helvetica LT Std Cond Light" panose="020B0406020202030204" pitchFamily="34" charset="0"/>
              <a:cs typeface="Arial" panose="020B0704020202020204" pitchFamily="34" charset="0"/>
            </a:endParaRPr>
          </a:p>
        </p:txBody>
      </p:sp>
      <p:sp>
        <p:nvSpPr>
          <p:cNvPr id="8" name="TextBox 7"/>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schemeClr val="bg1">
                    <a:lumMod val="50000"/>
                  </a:schemeClr>
                </a:solidFill>
              </a:rPr>
            </a:fld>
            <a:endParaRPr lang="en-IN" sz="900"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p:cSld name="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10" y="2743603"/>
            <a:ext cx="680399"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10" y="2743603"/>
            <a:ext cx="680399" cy="898036"/>
          </a:xfrm>
          <a:prstGeom prst="rect">
            <a:avLst/>
          </a:prstGeom>
        </p:spPr>
      </p:pic>
      <p:sp>
        <p:nvSpPr>
          <p:cNvPr id="10" name="TextBox 9"/>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10" y="2743603"/>
            <a:ext cx="680399" cy="898036"/>
          </a:xfrm>
          <a:prstGeom prst="rect">
            <a:avLst/>
          </a:prstGeom>
        </p:spPr>
      </p:pic>
      <p:sp>
        <p:nvSpPr>
          <p:cNvPr id="13" name="TextBox 12"/>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14" name="TextBox 1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3" grpId="0"/>
    </p:bldLst>
  </p:timing>
  <p:hf hdr="0" dt="0"/>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p:cSld name="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686453"/>
            <a:ext cx="680400"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686453"/>
            <a:ext cx="680400" cy="898036"/>
          </a:xfrm>
          <a:prstGeom prst="rect">
            <a:avLst/>
          </a:prstGeom>
        </p:spPr>
      </p:pic>
      <p:sp>
        <p:nvSpPr>
          <p:cNvPr id="7" name="TextBox 6"/>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endParaRPr lang="en-IN" sz="2700" b="1" dirty="0">
              <a:solidFill>
                <a:srgbClr val="02918B"/>
              </a:solidFill>
              <a:cs typeface="Arial" panose="020B07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686453"/>
            <a:ext cx="680400" cy="898036"/>
          </a:xfrm>
          <a:prstGeom prst="rect">
            <a:avLst/>
          </a:prstGeom>
        </p:spPr>
      </p:pic>
      <p:sp>
        <p:nvSpPr>
          <p:cNvPr id="12" name="TextBox 11"/>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endParaRPr lang="en-IN" sz="2700" b="1" dirty="0">
              <a:solidFill>
                <a:srgbClr val="02918B"/>
              </a:solidFill>
              <a:cs typeface="Arial" panose="020B0704020202020204" pitchFamily="34" charset="0"/>
            </a:endParaRPr>
          </a:p>
        </p:txBody>
      </p:sp>
      <p:sp>
        <p:nvSpPr>
          <p:cNvPr id="14" name="TextBox 1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P spid="12" grpId="0"/>
    </p:bldLst>
  </p:timing>
  <p:hf hdr="0" dt="0"/>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p:cSld name="Check Your Understanding">
    <p:spTree>
      <p:nvGrpSpPr>
        <p:cNvPr id="1" name=""/>
        <p:cNvGrpSpPr/>
        <p:nvPr/>
      </p:nvGrpSpPr>
      <p:grpSpPr>
        <a:xfrm>
          <a:off x="0" y="0"/>
          <a:ext cx="0" cy="0"/>
          <a:chOff x="0" y="0"/>
          <a:chExt cx="0" cy="0"/>
        </a:xfrm>
      </p:grpSpPr>
      <p:sp>
        <p:nvSpPr>
          <p:cNvPr id="13" name="TextBox 12"/>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7" name="Oval 6"/>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5" name="TextBox 4"/>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6" name="Oval 5"/>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10" name="TextBox 9"/>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11" name="Oval 10"/>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p:bldP spid="10" grpId="0"/>
    </p:bldLst>
  </p:timing>
  <p:hf hdr="0" dt="0"/>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810550" y="1968393"/>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endParaRPr lang="en-US" dirty="0" smtClean="0"/>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396265" y="1711914"/>
            <a:ext cx="5069663"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810550" y="1968393"/>
            <a:ext cx="3333450" cy="3573711"/>
          </a:xfrm>
          <a:prstGeom prst="rect">
            <a:avLst/>
          </a:prstGeom>
        </p:spPr>
      </p:pic>
      <p:sp>
        <p:nvSpPr>
          <p:cNvPr id="11" name="TextBox 10"/>
          <p:cNvSpPr txBox="1"/>
          <p:nvPr/>
        </p:nvSpPr>
        <p:spPr>
          <a:xfrm>
            <a:off x="396266" y="1711914"/>
            <a:ext cx="4641518"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12" name="TextBox 11"/>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4" name="TextBox 1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810550" y="1968393"/>
            <a:ext cx="3333450" cy="3573711"/>
          </a:xfrm>
          <a:prstGeom prst="rect">
            <a:avLst/>
          </a:prstGeom>
        </p:spPr>
      </p:pic>
      <p:sp>
        <p:nvSpPr>
          <p:cNvPr id="16" name="TextBox 15"/>
          <p:cNvSpPr txBox="1"/>
          <p:nvPr/>
        </p:nvSpPr>
        <p:spPr>
          <a:xfrm>
            <a:off x="396266" y="1711914"/>
            <a:ext cx="4641518"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17" name="TextBox 16"/>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8" name="TextBox 1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p:cSld name="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Picture Placeholder 2"/>
          <p:cNvSpPr>
            <a:spLocks noGrp="1"/>
          </p:cNvSpPr>
          <p:nvPr>
            <p:ph type="pic" idx="13"/>
          </p:nvPr>
        </p:nvSpPr>
        <p:spPr>
          <a:xfrm>
            <a:off x="5559015"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p:cSld name="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Picture Placeholder 2"/>
          <p:cNvSpPr>
            <a:spLocks noGrp="1" noChangeAspect="1"/>
          </p:cNvSpPr>
          <p:nvPr>
            <p:ph type="pic" idx="13"/>
          </p:nvPr>
        </p:nvSpPr>
        <p:spPr>
          <a:xfrm>
            <a:off x="396267"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p:cSld name="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6" name="Content Placeholder 2"/>
          <p:cNvSpPr>
            <a:spLocks noGrp="1"/>
          </p:cNvSpPr>
          <p:nvPr>
            <p:ph sz="half" idx="10"/>
          </p:nvPr>
        </p:nvSpPr>
        <p:spPr>
          <a:xfrm>
            <a:off x="396265"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785" indent="-171450">
              <a:buFont typeface="Wingdings" panose="05000000000000000000" pitchFamily="2" charset="2"/>
              <a:buChar char="§"/>
              <a:defRPr sz="1800">
                <a:latin typeface="Helvetica LT Std Cond Light" panose="020B0406020202030204" pitchFamily="34" charset="0"/>
              </a:defRPr>
            </a:lvl4pPr>
            <a:lvl5pPr marL="1543685"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endParaRPr lang="en-US"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p:cSld name="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Title 1"/>
          <p:cNvSpPr>
            <a:spLocks noGrp="1"/>
          </p:cNvSpPr>
          <p:nvPr>
            <p:ph type="title" hasCustomPrompt="1"/>
          </p:nvPr>
        </p:nvSpPr>
        <p:spPr>
          <a:xfrm>
            <a:off x="262216" y="921641"/>
            <a:ext cx="71587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5" name="TextBox 4"/>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p:cSld name="Code Bottom">
    <p:spTree>
      <p:nvGrpSpPr>
        <p:cNvPr id="1" name=""/>
        <p:cNvGrpSpPr/>
        <p:nvPr/>
      </p:nvGrpSpPr>
      <p:grpSpPr>
        <a:xfrm>
          <a:off x="0" y="0"/>
          <a:ext cx="0" cy="0"/>
          <a:chOff x="0" y="0"/>
          <a:chExt cx="0" cy="0"/>
        </a:xfrm>
      </p:grpSpPr>
      <p:sp>
        <p:nvSpPr>
          <p:cNvPr id="2" name="Rectangle 1"/>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8" y="2812644"/>
            <a:ext cx="8201082"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endParaRPr lang="en-US" smtClean="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7" name="Rectangle 6"/>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11" name="Rectangle 10"/>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p:cSld name="Code Right">
    <p:spTree>
      <p:nvGrpSpPr>
        <p:cNvPr id="1" name=""/>
        <p:cNvGrpSpPr/>
        <p:nvPr/>
      </p:nvGrpSpPr>
      <p:grpSpPr>
        <a:xfrm>
          <a:off x="0" y="0"/>
          <a:ext cx="0" cy="0"/>
          <a:chOff x="0" y="0"/>
          <a:chExt cx="0" cy="0"/>
        </a:xfrm>
      </p:grpSpPr>
      <p:sp>
        <p:nvSpPr>
          <p:cNvPr id="2" name="Rectangle 1"/>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500"/>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4" y="1842054"/>
            <a:ext cx="4373217"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endParaRPr lang="en-US" smtClean="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7" name="Rectangle 6"/>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11" name="Rectangle 10"/>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42185" y="2488725"/>
            <a:ext cx="4978102"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endParaRPr lang="en-US" dirty="0" smtClean="0"/>
          </a:p>
          <a:p>
            <a:pPr lvl="0"/>
            <a:endParaRPr lang="en-US" dirty="0" smtClean="0"/>
          </a:p>
          <a:p>
            <a:pPr lvl="0"/>
            <a:r>
              <a:rPr lang="en-US" dirty="0" smtClean="0"/>
              <a:t>The second summary point is described here.</a:t>
            </a:r>
            <a:endParaRPr lang="en-IN" dirty="0"/>
          </a:p>
        </p:txBody>
      </p:sp>
      <p:sp>
        <p:nvSpPr>
          <p:cNvPr id="8" name="TextBox 7"/>
          <p:cNvSpPr txBox="1"/>
          <p:nvPr/>
        </p:nvSpPr>
        <p:spPr>
          <a:xfrm>
            <a:off x="3953432" y="1711914"/>
            <a:ext cx="4641518" cy="392415"/>
          </a:xfrm>
          <a:prstGeom prst="rect">
            <a:avLst/>
          </a:prstGeom>
          <a:noFill/>
        </p:spPr>
        <p:txBody>
          <a:bodyPr wrap="square" rtlCol="0">
            <a:spAutoFit/>
          </a:bodyPr>
          <a:lstStyle/>
          <a:p>
            <a:r>
              <a:rPr lang="en-IN" sz="1950" dirty="0" smtClean="0">
                <a:latin typeface="Helvetica LT Std Cond Light" panose="020B0406020202030204" pitchFamily="34" charset="0"/>
              </a:rPr>
              <a:t>In </a:t>
            </a:r>
            <a:r>
              <a:rPr lang="en-IN" sz="1950" dirty="0">
                <a:latin typeface="Helvetica LT Std Cond Light" panose="020B0406020202030204" pitchFamily="34" charset="0"/>
              </a:rPr>
              <a:t>this </a:t>
            </a:r>
            <a:r>
              <a:rPr lang="en-IN" sz="1950" dirty="0" smtClean="0">
                <a:latin typeface="Helvetica LT Std Cond Light" panose="020B0406020202030204" pitchFamily="34" charset="0"/>
              </a:rPr>
              <a:t>lesson, you’ve learned to:</a:t>
            </a:r>
            <a:endParaRPr lang="en-IN" sz="1950" dirty="0">
              <a:latin typeface="Helvetica LT Std Cond Light" panose="020B0406020202030204" pitchFamily="34" charset="0"/>
            </a:endParaRPr>
          </a:p>
        </p:txBody>
      </p:sp>
      <p:sp>
        <p:nvSpPr>
          <p:cNvPr id="12" name="TextBox 11"/>
          <p:cNvSpPr txBox="1"/>
          <p:nvPr/>
        </p:nvSpPr>
        <p:spPr>
          <a:xfrm>
            <a:off x="262216" y="875714"/>
            <a:ext cx="3593024" cy="369332"/>
          </a:xfrm>
          <a:prstGeom prst="rect">
            <a:avLst/>
          </a:prstGeom>
          <a:noFill/>
        </p:spPr>
        <p:txBody>
          <a:bodyPr wrap="square" rtlCol="0">
            <a:spAutoFit/>
          </a:bodyPr>
          <a:lstStyle/>
          <a:p>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6" name="TextBox 15"/>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schemeClr val="bg1">
                    <a:lumMod val="50000"/>
                  </a:schemeClr>
                </a:solidFill>
              </a:rPr>
            </a:fld>
            <a:endParaRPr lang="en-IN" sz="900"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p:cSld name="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0"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endParaRPr lang="en-US" dirty="0" smtClean="0"/>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2" y="1716789"/>
            <a:ext cx="4030266"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05573"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P spid="6" grpId="0" build="p">
        <p:tmplLst>
          <p:tmpl lvl="1">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Lst>
      </p:bldP>
    </p:bldLst>
  </p:timing>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p:cSld name="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6"/>
          </a:xfrm>
          <a:prstGeom prst="rect">
            <a:avLst/>
          </a:prstGeom>
        </p:spPr>
      </p:pic>
      <p:sp>
        <p:nvSpPr>
          <p:cNvPr id="3" name="Content Placeholder 2"/>
          <p:cNvSpPr>
            <a:spLocks noGrp="1"/>
          </p:cNvSpPr>
          <p:nvPr>
            <p:ph sz="half" idx="1" hasCustomPrompt="1"/>
          </p:nvPr>
        </p:nvSpPr>
        <p:spPr>
          <a:xfrm>
            <a:off x="824956" y="2407603"/>
            <a:ext cx="4405549"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endParaRPr lang="en-US" dirty="0" smtClean="0"/>
          </a:p>
          <a:p>
            <a:pPr lvl="0"/>
            <a:endParaRPr lang="en-US" dirty="0" smtClean="0"/>
          </a:p>
          <a:p>
            <a:pPr lvl="0"/>
            <a:r>
              <a:rPr lang="en-US" dirty="0" smtClean="0"/>
              <a:t>Option 2</a:t>
            </a:r>
            <a:endParaRPr lang="en-US" dirty="0" smtClean="0"/>
          </a:p>
          <a:p>
            <a:pPr lvl="0"/>
            <a:endParaRPr lang="en-US" dirty="0" smtClean="0"/>
          </a:p>
          <a:p>
            <a:pPr lvl="0"/>
            <a:r>
              <a:rPr lang="en-US" dirty="0" smtClean="0"/>
              <a:t>Option 3</a:t>
            </a:r>
            <a:endParaRPr lang="en-US" dirty="0" smtClean="0"/>
          </a:p>
          <a:p>
            <a:pPr lvl="0"/>
            <a:endParaRPr lang="en-US" dirty="0" smtClean="0"/>
          </a:p>
          <a:p>
            <a:pPr lvl="0"/>
            <a:r>
              <a:rPr lang="en-US" dirty="0" smtClean="0"/>
              <a:t>Option 4</a:t>
            </a:r>
            <a:endParaRPr lang="en-US" dirty="0" smtClean="0"/>
          </a:p>
          <a:p>
            <a:pPr lvl="0"/>
            <a:endParaRPr lang="en-US" dirty="0" smtClean="0"/>
          </a:p>
        </p:txBody>
      </p:sp>
      <p:sp>
        <p:nvSpPr>
          <p:cNvPr id="14" name="Content Placeholder 2"/>
          <p:cNvSpPr>
            <a:spLocks noGrp="1"/>
          </p:cNvSpPr>
          <p:nvPr>
            <p:ph sz="half" idx="13" hasCustomPrompt="1"/>
          </p:nvPr>
        </p:nvSpPr>
        <p:spPr>
          <a:xfrm>
            <a:off x="396666" y="1721063"/>
            <a:ext cx="8078594" cy="665024"/>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6"/>
          </a:xfrm>
          <a:prstGeom prst="rect">
            <a:avLst/>
          </a:prstGeom>
        </p:spPr>
      </p:pic>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6"/>
          </a:xfrm>
          <a:prstGeom prst="rect">
            <a:avLst/>
          </a:prstGeom>
        </p:spPr>
      </p:pic>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p:cSld name="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3" name="Content Placeholder 2"/>
          <p:cNvSpPr>
            <a:spLocks noGrp="1"/>
          </p:cNvSpPr>
          <p:nvPr>
            <p:ph sz="half" idx="1" hasCustomPrompt="1"/>
          </p:nvPr>
        </p:nvSpPr>
        <p:spPr>
          <a:xfrm>
            <a:off x="831029" y="3550025"/>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endParaRPr lang="en-US" dirty="0" smtClean="0"/>
          </a:p>
          <a:p>
            <a:pPr lvl="0"/>
            <a:endParaRPr lang="en-US" dirty="0" smtClean="0"/>
          </a:p>
          <a:p>
            <a:pPr lvl="0"/>
            <a:r>
              <a:rPr lang="en-US" dirty="0" smtClean="0"/>
              <a:t>Option 2</a:t>
            </a:r>
            <a:endParaRPr lang="en-US" dirty="0" smtClean="0"/>
          </a:p>
          <a:p>
            <a:pPr lvl="0"/>
            <a:endParaRPr lang="en-US" dirty="0" smtClean="0"/>
          </a:p>
          <a:p>
            <a:pPr lvl="0"/>
            <a:r>
              <a:rPr lang="en-US" dirty="0" smtClean="0"/>
              <a:t>Option 3</a:t>
            </a:r>
            <a:endParaRPr lang="en-US" dirty="0" smtClean="0"/>
          </a:p>
          <a:p>
            <a:pPr lvl="0"/>
            <a:endParaRPr lang="en-US" dirty="0" smtClean="0"/>
          </a:p>
          <a:p>
            <a:pPr lvl="0"/>
            <a:r>
              <a:rPr lang="en-US" dirty="0" smtClean="0"/>
              <a:t>Option 4</a:t>
            </a:r>
            <a:endParaRPr lang="en-US" dirty="0" smtClean="0"/>
          </a:p>
          <a:p>
            <a:pPr lvl="0"/>
            <a:endParaRPr lang="en-US" dirty="0" smtClean="0"/>
          </a:p>
        </p:txBody>
      </p:sp>
      <p:sp>
        <p:nvSpPr>
          <p:cNvPr id="14" name="Content Placeholder 2"/>
          <p:cNvSpPr>
            <a:spLocks noGrp="1"/>
          </p:cNvSpPr>
          <p:nvPr>
            <p:ph sz="half" idx="13" hasCustomPrompt="1"/>
          </p:nvPr>
        </p:nvSpPr>
        <p:spPr>
          <a:xfrm>
            <a:off x="396666" y="1721064"/>
            <a:ext cx="8042708" cy="1742899"/>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p:cSld name="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14" name="Content Placeholder 2"/>
          <p:cNvSpPr>
            <a:spLocks noGrp="1"/>
          </p:cNvSpPr>
          <p:nvPr>
            <p:ph sz="half" idx="13" hasCustomPrompt="1"/>
          </p:nvPr>
        </p:nvSpPr>
        <p:spPr>
          <a:xfrm>
            <a:off x="396666" y="1721062"/>
            <a:ext cx="8042708" cy="4518336"/>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546" y="2686453"/>
            <a:ext cx="673527"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546" y="2686453"/>
            <a:ext cx="673527" cy="898036"/>
          </a:xfrm>
          <a:prstGeom prst="rect">
            <a:avLst/>
          </a:prstGeom>
        </p:spPr>
      </p:pic>
      <p:sp>
        <p:nvSpPr>
          <p:cNvPr id="7" name="TextBox 6"/>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546" y="2686453"/>
            <a:ext cx="673527" cy="898036"/>
          </a:xfrm>
          <a:prstGeom prst="rect">
            <a:avLst/>
          </a:prstGeom>
        </p:spPr>
      </p:pic>
      <p:sp>
        <p:nvSpPr>
          <p:cNvPr id="12" name="TextBox 11"/>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14" name="TextBox 1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P spid="12" grpId="0"/>
    </p:bldLst>
  </p:timing>
  <p:hf hdr="0" dt="0"/>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p:cSld name="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37469" y="1983758"/>
            <a:ext cx="4978101"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endParaRPr lang="en-US" dirty="0" smtClean="0"/>
          </a:p>
          <a:p>
            <a:pPr lvl="0"/>
            <a:endParaRPr lang="en-US" dirty="0" smtClean="0"/>
          </a:p>
          <a:p>
            <a:pPr lvl="0"/>
            <a:r>
              <a:rPr lang="en-US" dirty="0" smtClean="0"/>
              <a:t>The second summary point is described here.</a:t>
            </a:r>
            <a:endParaRPr lang="en-IN" dirty="0"/>
          </a:p>
        </p:txBody>
      </p:sp>
      <p:sp>
        <p:nvSpPr>
          <p:cNvPr id="12" name="TextBox 11"/>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6" name="TextBox 1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9" name="TextBox 8"/>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13" name="TextBox 12"/>
          <p:cNvSpPr txBox="1"/>
          <p:nvPr/>
        </p:nvSpPr>
        <p:spPr>
          <a:xfrm>
            <a:off x="3953432" y="1711914"/>
            <a:ext cx="4641518" cy="392543"/>
          </a:xfrm>
          <a:prstGeom prst="rect">
            <a:avLst/>
          </a:prstGeom>
          <a:noFill/>
        </p:spPr>
        <p:txBody>
          <a:bodyPr wrap="square" rtlCol="0">
            <a:spAutoFit/>
          </a:bodyPr>
          <a:lstStyle/>
          <a:p>
            <a:pPr defTabSz="855345"/>
            <a:r>
              <a:rPr lang="en-IN" sz="1950" dirty="0" smtClean="0">
                <a:solidFill>
                  <a:prstClr val="black"/>
                </a:solidFill>
              </a:rPr>
              <a:t>In </a:t>
            </a:r>
            <a:r>
              <a:rPr lang="en-IN" sz="1950" dirty="0">
                <a:solidFill>
                  <a:prstClr val="black"/>
                </a:solidFill>
              </a:rPr>
              <a:t>this </a:t>
            </a:r>
            <a:r>
              <a:rPr lang="en-IN" sz="1950" dirty="0" smtClean="0">
                <a:solidFill>
                  <a:prstClr val="black"/>
                </a:solidFill>
              </a:rPr>
              <a:t>lesson, you’ve learned to:</a:t>
            </a:r>
            <a:endParaRPr lang="en-IN" sz="1950" dirty="0">
              <a:solidFill>
                <a:prstClr val="black"/>
              </a:solidFill>
            </a:endParaRPr>
          </a:p>
        </p:txBody>
      </p:sp>
      <p:sp>
        <p:nvSpPr>
          <p:cNvPr id="14" name="TextBox 13"/>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7" name="Picture 16"/>
          <p:cNvPicPr>
            <a:picLocks noChangeAspect="1"/>
          </p:cNvPicPr>
          <p:nvPr/>
        </p:nvPicPr>
        <p:blipFill rotWithShape="1">
          <a:blip r:embed="rId2" cstate="print">
            <a:extLst>
              <a:ext uri="{28A0092B-C50C-407E-A947-70E740481C1C}">
                <a14:useLocalDpi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8" name="TextBox 1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p:cSld name="4 Steps">
    <p:spTree>
      <p:nvGrpSpPr>
        <p:cNvPr id="1" name=""/>
        <p:cNvGrpSpPr/>
        <p:nvPr/>
      </p:nvGrpSpPr>
      <p:grpSpPr>
        <a:xfrm>
          <a:off x="0" y="0"/>
          <a:ext cx="0" cy="0"/>
          <a:chOff x="0" y="0"/>
          <a:chExt cx="0" cy="0"/>
        </a:xfrm>
      </p:grpSpPr>
      <p:sp>
        <p:nvSpPr>
          <p:cNvPr id="5" name="Rectangle 4"/>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8" y="1577013"/>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1" name="Rectangle 10"/>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8" y="288897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4" name="Rectangle 13"/>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8" y="4200945"/>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7" name="Rectangle 16"/>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8" y="539728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21" name="Rectangle 20"/>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23" name="Rectangle 22"/>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24" name="Rectangle 23"/>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25" name="Rectangle 24"/>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26" name="Rectangle 25"/>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27" name="Rectangle 26"/>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28" name="Rectangle 27"/>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29" name="Rectangle 28"/>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0" name="TextBox 2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31" name="Rectangle 30"/>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32" name="Rectangle 31"/>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3" name="Rectangle 32"/>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34" name="Rectangle 33"/>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5" name="Rectangle 34"/>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36" name="Rectangle 35"/>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7" name="Rectangle 36"/>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38" name="Rectangle 37"/>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9" name="TextBox 3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198.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7" y="1709740"/>
            <a:ext cx="7886700" cy="2852737"/>
          </a:xfrm>
          <a:prstGeom prst="rect">
            <a:avLst/>
          </a:prstGeo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7" y="4589465"/>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smtClean="0"/>
              <a:t>Click to edit Master text styles</a:t>
            </a:r>
            <a:endParaRPr lang="en-US" smtClean="0"/>
          </a:p>
        </p:txBody>
      </p:sp>
      <p:sp>
        <p:nvSpPr>
          <p:cNvPr id="4" name="TextBox 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extBox 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4"/>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p:nvSpPr>
        <p:spPr>
          <a:xfrm>
            <a:off x="4981975" y="2846014"/>
            <a:ext cx="3593024" cy="507831"/>
          </a:xfrm>
          <a:prstGeom prst="rect">
            <a:avLst/>
          </a:prstGeom>
          <a:noFill/>
        </p:spPr>
        <p:txBody>
          <a:bodyPr wrap="square" rtlCol="0">
            <a:spAutoFit/>
          </a:bodyPr>
          <a:lstStyle/>
          <a:p>
            <a:r>
              <a:rPr lang="en-IN" sz="2700" b="1" dirty="0" smtClean="0">
                <a:solidFill>
                  <a:srgbClr val="02918B"/>
                </a:solidFill>
                <a:latin typeface="Helvetica LT Std Cond Light" panose="020B0406020202030204" pitchFamily="34" charset="0"/>
                <a:cs typeface="Arial" panose="020B0704020202020204" pitchFamily="34" charset="0"/>
              </a:rPr>
              <a:t>INTRODUCTION</a:t>
            </a:r>
            <a:endParaRPr lang="en-IN" sz="2700" b="1" dirty="0">
              <a:solidFill>
                <a:srgbClr val="02918B"/>
              </a:solidFill>
              <a:latin typeface="Helvetica LT Std Cond Light" panose="020B0406020202030204" pitchFamily="34" charset="0"/>
              <a:cs typeface="Arial" panose="020B0704020202020204" pitchFamily="34" charset="0"/>
            </a:endParaRPr>
          </a:p>
        </p:txBody>
      </p:sp>
      <p:sp>
        <p:nvSpPr>
          <p:cNvPr id="2" name="TextBox 1"/>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schemeClr val="bg1">
                    <a:lumMod val="50000"/>
                  </a:schemeClr>
                </a:solidFill>
              </a:rPr>
            </a:fld>
            <a:endParaRPr lang="en-IN" sz="900"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4 Steps">
    <p:spTree>
      <p:nvGrpSpPr>
        <p:cNvPr id="1" name=""/>
        <p:cNvGrpSpPr/>
        <p:nvPr/>
      </p:nvGrpSpPr>
      <p:grpSpPr>
        <a:xfrm>
          <a:off x="0" y="0"/>
          <a:ext cx="0" cy="0"/>
          <a:chOff x="0" y="0"/>
          <a:chExt cx="0" cy="0"/>
        </a:xfrm>
      </p:grpSpPr>
      <p:sp>
        <p:nvSpPr>
          <p:cNvPr id="5" name="Rectangle 4"/>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1800" dirty="0">
              <a:solidFill>
                <a:schemeClr val="tx1"/>
              </a:solidFill>
              <a:latin typeface="Helvetica LT Std Cond" panose="020B0506020202030204" pitchFamily="34" charset="0"/>
            </a:endParaRPr>
          </a:p>
        </p:txBody>
      </p:sp>
      <p:sp>
        <p:nvSpPr>
          <p:cNvPr id="7" name="Content Placeholder 2"/>
          <p:cNvSpPr>
            <a:spLocks noGrp="1"/>
          </p:cNvSpPr>
          <p:nvPr>
            <p:ph idx="1"/>
          </p:nvPr>
        </p:nvSpPr>
        <p:spPr>
          <a:xfrm>
            <a:off x="1747927" y="1577012"/>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1" name="Rectangle 10"/>
          <p:cNvSpPr/>
          <p:nvPr/>
        </p:nvSpPr>
        <p:spPr>
          <a:xfrm>
            <a:off x="785192" y="2782961"/>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p:nvSpPr>
        <p:spPr>
          <a:xfrm>
            <a:off x="1688293" y="2782961"/>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1800" dirty="0">
              <a:solidFill>
                <a:schemeClr val="tx1"/>
              </a:solidFill>
              <a:latin typeface="Helvetica LT Std Cond" panose="020B0506020202030204" pitchFamily="34" charset="0"/>
            </a:endParaRPr>
          </a:p>
        </p:txBody>
      </p:sp>
      <p:sp>
        <p:nvSpPr>
          <p:cNvPr id="13" name="Content Placeholder 2"/>
          <p:cNvSpPr>
            <a:spLocks noGrp="1"/>
          </p:cNvSpPr>
          <p:nvPr>
            <p:ph idx="12"/>
          </p:nvPr>
        </p:nvSpPr>
        <p:spPr>
          <a:xfrm>
            <a:off x="1747927" y="2888978"/>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4" name="Rectangle 13"/>
          <p:cNvSpPr/>
          <p:nvPr/>
        </p:nvSpPr>
        <p:spPr>
          <a:xfrm>
            <a:off x="785192" y="4094927"/>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p:nvSpPr>
        <p:spPr>
          <a:xfrm>
            <a:off x="1688293" y="4094927"/>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1800" dirty="0">
              <a:solidFill>
                <a:schemeClr val="tx1"/>
              </a:solidFill>
              <a:latin typeface="Helvetica LT Std Cond" panose="020B0506020202030204" pitchFamily="34" charset="0"/>
            </a:endParaRPr>
          </a:p>
        </p:txBody>
      </p:sp>
      <p:sp>
        <p:nvSpPr>
          <p:cNvPr id="16" name="Content Placeholder 2"/>
          <p:cNvSpPr>
            <a:spLocks noGrp="1"/>
          </p:cNvSpPr>
          <p:nvPr>
            <p:ph idx="13"/>
          </p:nvPr>
        </p:nvSpPr>
        <p:spPr>
          <a:xfrm>
            <a:off x="1747927" y="4200944"/>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7" name="Rectangle 16"/>
          <p:cNvSpPr/>
          <p:nvPr/>
        </p:nvSpPr>
        <p:spPr>
          <a:xfrm>
            <a:off x="785192" y="5291271"/>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p:nvSpPr>
        <p:spPr>
          <a:xfrm>
            <a:off x="1688293" y="5291271"/>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1800" dirty="0">
              <a:solidFill>
                <a:schemeClr val="tx1"/>
              </a:solidFill>
              <a:latin typeface="Helvetica LT Std Cond" panose="020B0506020202030204" pitchFamily="34" charset="0"/>
            </a:endParaRPr>
          </a:p>
        </p:txBody>
      </p:sp>
      <p:sp>
        <p:nvSpPr>
          <p:cNvPr id="19" name="Content Placeholder 2"/>
          <p:cNvSpPr>
            <a:spLocks noGrp="1"/>
          </p:cNvSpPr>
          <p:nvPr>
            <p:ph idx="14"/>
          </p:nvPr>
        </p:nvSpPr>
        <p:spPr>
          <a:xfrm>
            <a:off x="1747927" y="5397288"/>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schemeClr val="bg1">
                    <a:lumMod val="50000"/>
                  </a:schemeClr>
                </a:solidFill>
              </a:rPr>
            </a:fld>
            <a:endParaRPr lang="en-IN" sz="9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a:prstGeom prst="rect">
            <a:avLst/>
          </a:prstGeo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7"/>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4" name="Text Placeholder 3"/>
          <p:cNvSpPr>
            <a:spLocks noGrp="1"/>
          </p:cNvSpPr>
          <p:nvPr>
            <p:ph type="body" sz="half" idx="2"/>
          </p:nvPr>
        </p:nvSpPr>
        <p:spPr>
          <a:xfrm>
            <a:off x="629842"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2235" indent="0">
              <a:buNone/>
              <a:defRPr sz="750"/>
            </a:lvl5pPr>
            <a:lvl6pPr marL="1715135" indent="0">
              <a:buNone/>
              <a:defRPr sz="750"/>
            </a:lvl6pPr>
            <a:lvl7pPr marL="2058035" indent="0">
              <a:buNone/>
              <a:defRPr sz="750"/>
            </a:lvl7pPr>
            <a:lvl8pPr marL="2400935" indent="0">
              <a:buNone/>
              <a:defRPr sz="750"/>
            </a:lvl8pPr>
            <a:lvl9pPr marL="2743835"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628650" y="6356352"/>
            <a:ext cx="2057400" cy="365125"/>
          </a:xfrm>
          <a:prstGeom prst="rect">
            <a:avLst/>
          </a:prstGeom>
        </p:spPr>
        <p:txBody>
          <a:bodyPr/>
          <a:lstStyle/>
          <a:p>
            <a:pPr defTabSz="855345"/>
            <a:fld id="{7F6CF134-35D3-4F9F-A651-25C9F574A8A2}" type="datetime1">
              <a:rPr lang="en-US" sz="1650" smtClean="0">
                <a:solidFill>
                  <a:prstClr val="black"/>
                </a:solidFill>
              </a:rPr>
            </a:fld>
            <a:endParaRPr lang="en-US" sz="1650" dirty="0">
              <a:solidFill>
                <a:prstClr val="black"/>
              </a:solidFill>
            </a:endParaRPr>
          </a:p>
        </p:txBody>
      </p:sp>
      <p:sp>
        <p:nvSpPr>
          <p:cNvPr id="6" name="Footer Placeholder 5"/>
          <p:cNvSpPr>
            <a:spLocks noGrp="1"/>
          </p:cNvSpPr>
          <p:nvPr>
            <p:ph type="ftr" sz="quarter" idx="11"/>
          </p:nvPr>
        </p:nvSpPr>
        <p:spPr>
          <a:xfrm>
            <a:off x="6778487" y="6593182"/>
            <a:ext cx="2365510" cy="260127"/>
          </a:xfrm>
          <a:prstGeom prst="rect">
            <a:avLst/>
          </a:prstGeom>
        </p:spPr>
        <p:txBody>
          <a:bodyPr/>
          <a:lstStyle/>
          <a:p>
            <a:pPr defTabSz="855345"/>
            <a:endParaRPr lang="en-US" sz="1650" dirty="0">
              <a:solidFill>
                <a:prstClr val="black"/>
              </a:solidFill>
            </a:endParaRPr>
          </a:p>
        </p:txBody>
      </p:sp>
      <p:sp>
        <p:nvSpPr>
          <p:cNvPr id="7" name="Slide Number Placeholder 6"/>
          <p:cNvSpPr>
            <a:spLocks noGrp="1"/>
          </p:cNvSpPr>
          <p:nvPr>
            <p:ph type="sldNum" sz="quarter" idx="12"/>
          </p:nvPr>
        </p:nvSpPr>
        <p:spPr>
          <a:xfrm>
            <a:off x="6457950" y="6356352"/>
            <a:ext cx="2057400" cy="365125"/>
          </a:xfrm>
          <a:prstGeom prst="rect">
            <a:avLst/>
          </a:prstGeom>
        </p:spPr>
        <p:txBody>
          <a:bodyPr/>
          <a:lstStyle/>
          <a:p>
            <a:fld id="{1D7D8CBC-E37A-4E53-98E7-8F39DB2F6DEC}" type="slidenum">
              <a:rPr lang="en-US" smtClean="0">
                <a:solidFill>
                  <a:prstClr val="black">
                    <a:tint val="75000"/>
                  </a:prstClr>
                </a:solidFill>
              </a:rPr>
            </a:fld>
            <a:endParaRPr lang="en-US" dirty="0">
              <a:solidFill>
                <a:prstClr val="black">
                  <a:tint val="75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a:prstGeom prst="rect">
            <a:avLst/>
          </a:prstGeo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7"/>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4" name="Text Placeholder 3"/>
          <p:cNvSpPr>
            <a:spLocks noGrp="1"/>
          </p:cNvSpPr>
          <p:nvPr>
            <p:ph type="body" sz="half" idx="2"/>
          </p:nvPr>
        </p:nvSpPr>
        <p:spPr>
          <a:xfrm>
            <a:off x="629842"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2235" indent="0">
              <a:buNone/>
              <a:defRPr sz="750"/>
            </a:lvl5pPr>
            <a:lvl6pPr marL="1715135" indent="0">
              <a:buNone/>
              <a:defRPr sz="750"/>
            </a:lvl6pPr>
            <a:lvl7pPr marL="2058035" indent="0">
              <a:buNone/>
              <a:defRPr sz="750"/>
            </a:lvl7pPr>
            <a:lvl8pPr marL="2400935" indent="0">
              <a:buNone/>
              <a:defRPr sz="750"/>
            </a:lvl8pPr>
            <a:lvl9pPr marL="2743835"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628650" y="6356352"/>
            <a:ext cx="2057400" cy="365125"/>
          </a:xfrm>
          <a:prstGeom prst="rect">
            <a:avLst/>
          </a:prstGeom>
        </p:spPr>
        <p:txBody>
          <a:bodyPr/>
          <a:lstStyle/>
          <a:p>
            <a:pPr defTabSz="855345"/>
            <a:fld id="{DAEBAD27-248A-4192-9EA6-9CCF42892474}" type="datetime1">
              <a:rPr lang="en-US" sz="1650" smtClean="0">
                <a:solidFill>
                  <a:prstClr val="black"/>
                </a:solidFill>
              </a:rPr>
            </a:fld>
            <a:endParaRPr lang="en-US" sz="1650" dirty="0">
              <a:solidFill>
                <a:prstClr val="black"/>
              </a:solidFill>
            </a:endParaRPr>
          </a:p>
        </p:txBody>
      </p:sp>
      <p:sp>
        <p:nvSpPr>
          <p:cNvPr id="6" name="Footer Placeholder 5"/>
          <p:cNvSpPr>
            <a:spLocks noGrp="1"/>
          </p:cNvSpPr>
          <p:nvPr>
            <p:ph type="ftr" sz="quarter" idx="11"/>
          </p:nvPr>
        </p:nvSpPr>
        <p:spPr>
          <a:xfrm>
            <a:off x="6778487" y="6593182"/>
            <a:ext cx="2365510" cy="260127"/>
          </a:xfrm>
          <a:prstGeom prst="rect">
            <a:avLst/>
          </a:prstGeom>
        </p:spPr>
        <p:txBody>
          <a:bodyPr/>
          <a:lstStyle/>
          <a:p>
            <a:pPr defTabSz="855345"/>
            <a:endParaRPr lang="en-US" sz="1650" dirty="0">
              <a:solidFill>
                <a:prstClr val="black"/>
              </a:solidFill>
            </a:endParaRPr>
          </a:p>
        </p:txBody>
      </p:sp>
      <p:sp>
        <p:nvSpPr>
          <p:cNvPr id="7" name="Slide Number Placeholder 6"/>
          <p:cNvSpPr>
            <a:spLocks noGrp="1"/>
          </p:cNvSpPr>
          <p:nvPr>
            <p:ph type="sldNum" sz="quarter" idx="12"/>
          </p:nvPr>
        </p:nvSpPr>
        <p:spPr>
          <a:xfrm>
            <a:off x="6457950" y="6356352"/>
            <a:ext cx="2057400" cy="365125"/>
          </a:xfrm>
          <a:prstGeom prst="rect">
            <a:avLst/>
          </a:prstGeom>
        </p:spPr>
        <p:txBody>
          <a:bodyPr/>
          <a:lstStyle/>
          <a:p>
            <a:fld id="{1D7D8CBC-E37A-4E53-98E7-8F39DB2F6DEC}" type="slidenum">
              <a:rPr lang="en-US" smtClean="0">
                <a:solidFill>
                  <a:prstClr val="black">
                    <a:tint val="75000"/>
                  </a:prstClr>
                </a:solidFill>
              </a:rPr>
            </a:fld>
            <a:endParaRPr lang="en-US" dirty="0">
              <a:solidFill>
                <a:prstClr val="black">
                  <a:tint val="75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325563"/>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a:xfrm>
            <a:off x="628650" y="6356352"/>
            <a:ext cx="2057400" cy="365125"/>
          </a:xfrm>
          <a:prstGeom prst="rect">
            <a:avLst/>
          </a:prstGeom>
        </p:spPr>
        <p:txBody>
          <a:bodyPr/>
          <a:lstStyle/>
          <a:p>
            <a:pPr defTabSz="855345"/>
            <a:fld id="{AA6FE39A-402B-4A08-8CDB-522CBE580663}" type="datetime1">
              <a:rPr lang="en-US" sz="1650" smtClean="0">
                <a:solidFill>
                  <a:prstClr val="black"/>
                </a:solidFill>
              </a:rPr>
            </a:fld>
            <a:endParaRPr lang="en-US" sz="1650" dirty="0">
              <a:solidFill>
                <a:prstClr val="black"/>
              </a:solidFill>
            </a:endParaRPr>
          </a:p>
        </p:txBody>
      </p:sp>
      <p:sp>
        <p:nvSpPr>
          <p:cNvPr id="5" name="Footer Placeholder 4"/>
          <p:cNvSpPr>
            <a:spLocks noGrp="1"/>
          </p:cNvSpPr>
          <p:nvPr>
            <p:ph type="ftr" sz="quarter" idx="11"/>
          </p:nvPr>
        </p:nvSpPr>
        <p:spPr>
          <a:xfrm>
            <a:off x="6778487" y="6593182"/>
            <a:ext cx="2365510" cy="260127"/>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a:xfrm>
            <a:off x="6457950" y="6356352"/>
            <a:ext cx="2057400" cy="365125"/>
          </a:xfrm>
          <a:prstGeom prst="rect">
            <a:avLst/>
          </a:prstGeom>
        </p:spPr>
        <p:txBody>
          <a:bodyPr/>
          <a:lstStyle/>
          <a:p>
            <a:fld id="{1D7D8CBC-E37A-4E53-98E7-8F39DB2F6DEC}" type="slidenum">
              <a:rPr lang="en-US" smtClean="0">
                <a:solidFill>
                  <a:prstClr val="black">
                    <a:tint val="75000"/>
                  </a:prstClr>
                </a:solidFill>
              </a:rPr>
            </a:fld>
            <a:endParaRPr lang="en-US" dirty="0">
              <a:solidFill>
                <a:prstClr val="black">
                  <a:tint val="75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a:xfrm>
            <a:off x="628650" y="6356352"/>
            <a:ext cx="2057400" cy="365125"/>
          </a:xfrm>
          <a:prstGeom prst="rect">
            <a:avLst/>
          </a:prstGeom>
        </p:spPr>
        <p:txBody>
          <a:bodyPr/>
          <a:lstStyle/>
          <a:p>
            <a:pPr defTabSz="855345"/>
            <a:fld id="{DE3CA29F-A548-4093-8F2F-672A233EA88D}" type="datetime1">
              <a:rPr lang="en-US" sz="1650" smtClean="0">
                <a:solidFill>
                  <a:prstClr val="black"/>
                </a:solidFill>
              </a:rPr>
            </a:fld>
            <a:endParaRPr lang="en-US" sz="1650" dirty="0">
              <a:solidFill>
                <a:prstClr val="black"/>
              </a:solidFill>
            </a:endParaRPr>
          </a:p>
        </p:txBody>
      </p:sp>
      <p:sp>
        <p:nvSpPr>
          <p:cNvPr id="5" name="Footer Placeholder 4"/>
          <p:cNvSpPr>
            <a:spLocks noGrp="1"/>
          </p:cNvSpPr>
          <p:nvPr>
            <p:ph type="ftr" sz="quarter" idx="11"/>
          </p:nvPr>
        </p:nvSpPr>
        <p:spPr>
          <a:xfrm>
            <a:off x="6778487" y="6593182"/>
            <a:ext cx="2365510" cy="260127"/>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a:xfrm>
            <a:off x="6457950" y="6356352"/>
            <a:ext cx="2057400" cy="365125"/>
          </a:xfrm>
          <a:prstGeom prst="rect">
            <a:avLst/>
          </a:prstGeom>
        </p:spPr>
        <p:txBody>
          <a:bodyPr/>
          <a:lstStyle/>
          <a:p>
            <a:fld id="{1D7D8CBC-E37A-4E53-98E7-8F39DB2F6DEC}" type="slidenum">
              <a:rPr lang="en-US" smtClean="0">
                <a:solidFill>
                  <a:prstClr val="black">
                    <a:tint val="75000"/>
                  </a:prstClr>
                </a:solidFill>
              </a:rPr>
            </a:fld>
            <a:endParaRPr lang="en-US" dirty="0">
              <a:solidFill>
                <a:prstClr val="black">
                  <a:tint val="75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204.xml><?xml version="1.0" encoding="utf-8"?>
<p:sldLayout xmlns:a="http://schemas.openxmlformats.org/drawingml/2006/main" xmlns:r="http://schemas.openxmlformats.org/officeDocument/2006/relationships" xmlns:p="http://schemas.openxmlformats.org/presentationml/2006/main">
  <p:cSld name="24_Title Slid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4" name="TextBox 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05.xml><?xml version="1.0" encoding="utf-8"?>
<p:sldLayout xmlns:a="http://schemas.openxmlformats.org/drawingml/2006/main" xmlns:r="http://schemas.openxmlformats.org/officeDocument/2006/relationships" xmlns:p="http://schemas.openxmlformats.org/presentationml/2006/main">
  <p:cSld name="Bullet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24697" y="2542135"/>
            <a:ext cx="4316875" cy="512000"/>
          </a:xfrm>
          <a:prstGeom prst="rect">
            <a:avLst/>
          </a:prstGeom>
        </p:spPr>
        <p:txBody>
          <a:bodyPr wrap="square">
            <a:spAutoFit/>
          </a:bodyPr>
          <a:lstStyle>
            <a:lvl1pPr marL="515620" indent="-297180">
              <a:buClr>
                <a:schemeClr val="tx1"/>
              </a:buClr>
              <a:buSzPct val="110000"/>
              <a:buFont typeface="Wingdings" panose="05000000000000000000" pitchFamily="2" charset="2"/>
              <a:buChar char="Ø"/>
              <a:defRPr lang="en-US" sz="1820" smtClean="0">
                <a:latin typeface="Helvetica LT Std Cond" panose="020B0506020202030204" pitchFamily="34" charset="0"/>
              </a:defRPr>
            </a:lvl1pPr>
            <a:lvl2pPr marL="485775" indent="-297180">
              <a:buFont typeface="Wingdings" panose="05000000000000000000" pitchFamily="2" charset="2"/>
              <a:buChar char="Ø"/>
              <a:defRPr lang="en-US" sz="2080" b="1" smtClean="0">
                <a:solidFill>
                  <a:srgbClr val="0066CC"/>
                </a:solidFill>
                <a:latin typeface="Helvetica LT Std Cond" panose="020B0506020202030204" pitchFamily="34" charset="0"/>
              </a:defRPr>
            </a:lvl2pPr>
            <a:lvl3pPr marL="890905" indent="-297180">
              <a:buFont typeface="+mj-lt"/>
              <a:buAutoNum type="arabicPeriod"/>
              <a:defRPr lang="en-US" sz="1625" smtClean="0"/>
            </a:lvl3pPr>
            <a:lvl4pPr marL="1299210" indent="-297180">
              <a:buFont typeface="+mj-lt"/>
              <a:buAutoNum type="arabicPeriod"/>
              <a:defRPr lang="en-US" sz="1625" smtClean="0"/>
            </a:lvl4pPr>
            <a:lvl5pPr marL="1707515" indent="-297180">
              <a:buFont typeface="+mj-lt"/>
              <a:buAutoNum type="arabicPeriod"/>
              <a:defRPr lang="en-US" sz="1625"/>
            </a:lvl5pPr>
          </a:lstStyle>
          <a:p>
            <a:pPr marL="0" lvl="0" defTabSz="815975">
              <a:lnSpc>
                <a:spcPct val="150000"/>
              </a:lnSpc>
            </a:pPr>
            <a:r>
              <a:rPr lang="en-US" smtClean="0"/>
              <a:t>Click to edit Master text styles</a:t>
            </a:r>
            <a:endParaRPr lang="en-US" smtClean="0"/>
          </a:p>
        </p:txBody>
      </p:sp>
      <p:sp>
        <p:nvSpPr>
          <p:cNvPr id="6" name="Title 1"/>
          <p:cNvSpPr>
            <a:spLocks noGrp="1"/>
          </p:cNvSpPr>
          <p:nvPr>
            <p:ph type="title" hasCustomPrompt="1"/>
          </p:nvPr>
        </p:nvSpPr>
        <p:spPr>
          <a:xfrm>
            <a:off x="112821" y="712750"/>
            <a:ext cx="7232399" cy="372213"/>
          </a:xfrm>
          <a:prstGeom prst="rect">
            <a:avLst/>
          </a:prstGeom>
        </p:spPr>
        <p:txBody>
          <a:bodyPr vert="horz" lIns="91440" tIns="45720" rIns="91440" bIns="45720" rtlCol="0" anchor="ctr">
            <a:noAutofit/>
          </a:bodyPr>
          <a:lstStyle>
            <a:lvl1pPr algn="l">
              <a:defRPr lang="en-US" sz="1560" b="1" cap="all" baseline="0">
                <a:solidFill>
                  <a:sysClr val="windowText" lastClr="000000"/>
                </a:solidFill>
                <a:latin typeface="Helvetica LT Std Cond" panose="020B0506020202030204" pitchFamily="34" charset="0"/>
              </a:defRPr>
            </a:lvl1pPr>
          </a:lstStyle>
          <a:p>
            <a:pPr marL="0" lvl="0" algn="l" defTabSz="593725">
              <a:lnSpc>
                <a:spcPct val="90000"/>
              </a:lnSpc>
            </a:pPr>
            <a:r>
              <a:rPr lang="en-US" smtClean="0"/>
              <a:t>CLICK TO EDIT MASTER TITLE STYLE</a:t>
            </a:r>
            <a:endParaRPr lang="en-US"/>
          </a:p>
        </p:txBody>
      </p:sp>
      <p:sp>
        <p:nvSpPr>
          <p:cNvPr id="5" name="TextBox 4"/>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hf hdr="0" dt="0"/>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685801"/>
            <a:ext cx="7514035" cy="802206"/>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1113234" y="1556264"/>
            <a:ext cx="7514035" cy="4234936"/>
          </a:xfrm>
          <a:prstGeom prst="rect">
            <a:avLst/>
          </a:prstGeom>
        </p:spPr>
        <p:txBody>
          <a:bodyPr anchor="t"/>
          <a:lstStyle>
            <a:lvl1pPr>
              <a:defRPr>
                <a:latin typeface="Helvetica LT Std Cond"/>
              </a:defRPr>
            </a:lvl1pPr>
            <a:lvl2pPr>
              <a:defRPr>
                <a:latin typeface="Helvetica LT Std Cond"/>
              </a:defRPr>
            </a:lvl2pPr>
            <a:lvl3pPr>
              <a:defRPr>
                <a:latin typeface="Helvetica LT Std Cond"/>
              </a:defRPr>
            </a:lvl3pPr>
            <a:lvl4pPr>
              <a:defRPr>
                <a:latin typeface="Helvetica LT Std Cond"/>
              </a:defRPr>
            </a:lvl4pPr>
            <a:lvl5pPr>
              <a:defRPr>
                <a:latin typeface="Helvetica LT Std Cond"/>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a:xfrm>
            <a:off x="7299493" y="5883278"/>
            <a:ext cx="857250" cy="365125"/>
          </a:xfrm>
          <a:prstGeom prst="rect">
            <a:avLst/>
          </a:prstGeom>
        </p:spPr>
        <p:txBody>
          <a:bodyPr/>
          <a:lstStyle/>
          <a:p>
            <a:pPr defTabSz="855345"/>
            <a:fld id="{B5F9CF39-E959-47E3-ACF1-7469765E1E78}" type="datetime1">
              <a:rPr lang="en-US" sz="1650" smtClean="0">
                <a:solidFill>
                  <a:prstClr val="black"/>
                </a:solidFill>
              </a:rPr>
            </a:fld>
            <a:endParaRPr lang="en-US" sz="1650" dirty="0">
              <a:solidFill>
                <a:prstClr val="black"/>
              </a:solidFill>
            </a:endParaRPr>
          </a:p>
        </p:txBody>
      </p:sp>
      <p:sp>
        <p:nvSpPr>
          <p:cNvPr id="5" name="Footer Placeholder 4"/>
          <p:cNvSpPr>
            <a:spLocks noGrp="1"/>
          </p:cNvSpPr>
          <p:nvPr>
            <p:ph type="ftr" sz="quarter" idx="11"/>
          </p:nvPr>
        </p:nvSpPr>
        <p:spPr>
          <a:xfrm>
            <a:off x="1929210" y="5883278"/>
            <a:ext cx="5313133" cy="365125"/>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a:xfrm>
            <a:off x="8213894" y="5867134"/>
            <a:ext cx="413375" cy="365125"/>
          </a:xfrm>
          <a:prstGeom prst="rect">
            <a:avLst/>
          </a:prstGeom>
        </p:spPr>
        <p:txBody>
          <a:bodyPr/>
          <a:lstStyle/>
          <a:p>
            <a:fld id="{1D7D8CBC-E37A-4E53-98E7-8F39DB2F6DEC}"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p:cSld name="1_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SME NAME</a:t>
            </a:r>
            <a:endParaRPr lang="en-US" dirty="0" smtClean="0"/>
          </a:p>
        </p:txBody>
      </p:sp>
      <p:sp>
        <p:nvSpPr>
          <p:cNvPr id="33" name="Title 1"/>
          <p:cNvSpPr>
            <a:spLocks noGrp="1"/>
          </p:cNvSpPr>
          <p:nvPr>
            <p:ph type="title" hasCustomPrompt="1"/>
          </p:nvPr>
        </p:nvSpPr>
        <p:spPr>
          <a:xfrm>
            <a:off x="786478" y="3964775"/>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by</a:t>
            </a:r>
            <a:endParaRPr lang="en-US" dirty="0" smtClean="0"/>
          </a:p>
        </p:txBody>
      </p:sp>
      <p:sp>
        <p:nvSpPr>
          <p:cNvPr id="40" name="TextBox 39"/>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36513" t="13285" r="36357" b="43584"/>
          <a:stretch>
            <a:fillRect/>
          </a:stretch>
        </p:blipFill>
        <p:spPr>
          <a:xfrm>
            <a:off x="80154" y="66262"/>
            <a:ext cx="575187" cy="914400"/>
          </a:xfrm>
          <a:prstGeom prst="rect">
            <a:avLst/>
          </a:prstGeom>
        </p:spPr>
      </p:pic>
    </p:spTree>
  </p:cSld>
  <p:clrMapOvr>
    <a:masterClrMapping/>
  </p:clrMapOvr>
  <p:timing>
    <p:tnLst>
      <p:par>
        <p:cTn id="1" dur="indefinite" restart="never" nodeType="tmRoot"/>
      </p:par>
    </p:tnLst>
  </p:timing>
  <p:hf hdr="0" dt="0"/>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p:cSld name="1_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2" name="TextBox 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p:cSld name="1_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10" y="2743603"/>
            <a:ext cx="680399"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Tree>
  </p:cSld>
  <p:clrMapOvr>
    <a:masterClrMapping/>
  </p:clrMapOvr>
  <p:timing>
    <p:tnLst>
      <p:par>
        <p:cTn id="1" dur="indefinite" restart="never" nodeType="tmRoot"/>
      </p:par>
    </p:tnLst>
  </p:timing>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p:cSld name="1_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686453"/>
            <a:ext cx="680400"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p:cSld name="1_Check Your Understanding">
    <p:spTree>
      <p:nvGrpSpPr>
        <p:cNvPr id="1" name=""/>
        <p:cNvGrpSpPr/>
        <p:nvPr/>
      </p:nvGrpSpPr>
      <p:grpSpPr>
        <a:xfrm>
          <a:off x="0" y="0"/>
          <a:ext cx="0" cy="0"/>
          <a:chOff x="0" y="0"/>
          <a:chExt cx="0" cy="0"/>
        </a:xfrm>
      </p:grpSpPr>
      <p:sp>
        <p:nvSpPr>
          <p:cNvPr id="13" name="TextBox 12"/>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7" name="Oval 6"/>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p:cSld name="1_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810550" y="1968393"/>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endParaRPr lang="en-US" dirty="0" smtClean="0"/>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396266" y="1711914"/>
            <a:ext cx="4641518"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p:cSld name="1_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Picture Placeholder 2"/>
          <p:cNvSpPr>
            <a:spLocks noGrp="1"/>
          </p:cNvSpPr>
          <p:nvPr>
            <p:ph type="pic" idx="13"/>
          </p:nvPr>
        </p:nvSpPr>
        <p:spPr>
          <a:xfrm>
            <a:off x="5559015"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p:cSld name="1_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Picture Placeholder 2"/>
          <p:cNvSpPr>
            <a:spLocks noGrp="1" noChangeAspect="1"/>
          </p:cNvSpPr>
          <p:nvPr>
            <p:ph type="pic" idx="13"/>
          </p:nvPr>
        </p:nvSpPr>
        <p:spPr>
          <a:xfrm>
            <a:off x="396267"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p:cSld name="1_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6" name="Content Placeholder 2"/>
          <p:cNvSpPr>
            <a:spLocks noGrp="1"/>
          </p:cNvSpPr>
          <p:nvPr>
            <p:ph sz="half" idx="10"/>
          </p:nvPr>
        </p:nvSpPr>
        <p:spPr>
          <a:xfrm>
            <a:off x="396265"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785" indent="-171450">
              <a:buFont typeface="Wingdings" panose="05000000000000000000" pitchFamily="2" charset="2"/>
              <a:buChar char="§"/>
              <a:defRPr sz="1800">
                <a:latin typeface="Helvetica LT Std Cond Light" panose="020B0406020202030204" pitchFamily="34" charset="0"/>
              </a:defRPr>
            </a:lvl4pPr>
            <a:lvl5pPr marL="1543685"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endParaRPr lang="en-US"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p:cSld name="1_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p:cSld name="1_Code Bottom">
    <p:spTree>
      <p:nvGrpSpPr>
        <p:cNvPr id="1" name=""/>
        <p:cNvGrpSpPr/>
        <p:nvPr/>
      </p:nvGrpSpPr>
      <p:grpSpPr>
        <a:xfrm>
          <a:off x="0" y="0"/>
          <a:ext cx="0" cy="0"/>
          <a:chOff x="0" y="0"/>
          <a:chExt cx="0" cy="0"/>
        </a:xfrm>
      </p:grpSpPr>
      <p:sp>
        <p:nvSpPr>
          <p:cNvPr id="2" name="Rectangle 1"/>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8" y="2812644"/>
            <a:ext cx="8201082"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endParaRPr lang="en-US" smtClean="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p:cSld name="1_Code Right">
    <p:spTree>
      <p:nvGrpSpPr>
        <p:cNvPr id="1" name=""/>
        <p:cNvGrpSpPr/>
        <p:nvPr/>
      </p:nvGrpSpPr>
      <p:grpSpPr>
        <a:xfrm>
          <a:off x="0" y="0"/>
          <a:ext cx="0" cy="0"/>
          <a:chOff x="0" y="0"/>
          <a:chExt cx="0" cy="0"/>
        </a:xfrm>
      </p:grpSpPr>
      <p:sp>
        <p:nvSpPr>
          <p:cNvPr id="2" name="Rectangle 1"/>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500"/>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4" y="1842054"/>
            <a:ext cx="4373217"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endParaRPr lang="en-US" smtClean="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p:cSld name="1_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0"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endParaRPr lang="en-US" dirty="0" smtClean="0"/>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2" y="1716789"/>
            <a:ext cx="4030266"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05573"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p:cSld name="1_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6"/>
          </a:xfrm>
          <a:prstGeom prst="rect">
            <a:avLst/>
          </a:prstGeom>
        </p:spPr>
      </p:pic>
      <p:sp>
        <p:nvSpPr>
          <p:cNvPr id="3" name="Content Placeholder 2"/>
          <p:cNvSpPr>
            <a:spLocks noGrp="1"/>
          </p:cNvSpPr>
          <p:nvPr>
            <p:ph sz="half" idx="1" hasCustomPrompt="1"/>
          </p:nvPr>
        </p:nvSpPr>
        <p:spPr>
          <a:xfrm>
            <a:off x="824956" y="2407603"/>
            <a:ext cx="3894940"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endParaRPr lang="en-US" dirty="0" smtClean="0"/>
          </a:p>
          <a:p>
            <a:pPr lvl="0"/>
            <a:endParaRPr lang="en-US" dirty="0" smtClean="0"/>
          </a:p>
          <a:p>
            <a:pPr lvl="0"/>
            <a:r>
              <a:rPr lang="en-US" dirty="0" smtClean="0"/>
              <a:t>Option 2</a:t>
            </a:r>
            <a:endParaRPr lang="en-US" dirty="0" smtClean="0"/>
          </a:p>
          <a:p>
            <a:pPr lvl="0"/>
            <a:endParaRPr lang="en-US" dirty="0" smtClean="0"/>
          </a:p>
          <a:p>
            <a:pPr lvl="0"/>
            <a:r>
              <a:rPr lang="en-US" dirty="0" smtClean="0"/>
              <a:t>Option 3</a:t>
            </a:r>
            <a:endParaRPr lang="en-US" dirty="0" smtClean="0"/>
          </a:p>
          <a:p>
            <a:pPr lvl="0"/>
            <a:endParaRPr lang="en-US" dirty="0" smtClean="0"/>
          </a:p>
          <a:p>
            <a:pPr lvl="0"/>
            <a:r>
              <a:rPr lang="en-US" dirty="0" smtClean="0"/>
              <a:t>Option 4</a:t>
            </a:r>
            <a:endParaRPr lang="en-US" dirty="0" smtClean="0"/>
          </a:p>
          <a:p>
            <a:pPr lvl="0"/>
            <a:endParaRPr lang="en-US" dirty="0" smtClean="0"/>
          </a:p>
        </p:txBody>
      </p:sp>
      <p:sp>
        <p:nvSpPr>
          <p:cNvPr id="14" name="Content Placeholder 2"/>
          <p:cNvSpPr>
            <a:spLocks noGrp="1"/>
          </p:cNvSpPr>
          <p:nvPr>
            <p:ph sz="half" idx="13" hasCustomPrompt="1"/>
          </p:nvPr>
        </p:nvSpPr>
        <p:spPr>
          <a:xfrm>
            <a:off x="396666" y="1721063"/>
            <a:ext cx="6987765" cy="665024"/>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p:cSld name="1_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3" name="Content Placeholder 2"/>
          <p:cNvSpPr>
            <a:spLocks noGrp="1"/>
          </p:cNvSpPr>
          <p:nvPr>
            <p:ph sz="half" idx="1" hasCustomPrompt="1"/>
          </p:nvPr>
        </p:nvSpPr>
        <p:spPr>
          <a:xfrm>
            <a:off x="831029" y="3550025"/>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endParaRPr lang="en-US" dirty="0" smtClean="0"/>
          </a:p>
          <a:p>
            <a:pPr lvl="0"/>
            <a:endParaRPr lang="en-US" dirty="0" smtClean="0"/>
          </a:p>
          <a:p>
            <a:pPr lvl="0"/>
            <a:r>
              <a:rPr lang="en-US" dirty="0" smtClean="0"/>
              <a:t>Option 2</a:t>
            </a:r>
            <a:endParaRPr lang="en-US" dirty="0" smtClean="0"/>
          </a:p>
          <a:p>
            <a:pPr lvl="0"/>
            <a:endParaRPr lang="en-US" dirty="0" smtClean="0"/>
          </a:p>
          <a:p>
            <a:pPr lvl="0"/>
            <a:r>
              <a:rPr lang="en-US" dirty="0" smtClean="0"/>
              <a:t>Option 3</a:t>
            </a:r>
            <a:endParaRPr lang="en-US" dirty="0" smtClean="0"/>
          </a:p>
          <a:p>
            <a:pPr lvl="0"/>
            <a:endParaRPr lang="en-US" dirty="0" smtClean="0"/>
          </a:p>
          <a:p>
            <a:pPr lvl="0"/>
            <a:r>
              <a:rPr lang="en-US" dirty="0" smtClean="0"/>
              <a:t>Option 4</a:t>
            </a:r>
            <a:endParaRPr lang="en-US" dirty="0" smtClean="0"/>
          </a:p>
          <a:p>
            <a:pPr lvl="0"/>
            <a:endParaRPr lang="en-US" dirty="0" smtClean="0"/>
          </a:p>
        </p:txBody>
      </p:sp>
      <p:sp>
        <p:nvSpPr>
          <p:cNvPr id="14" name="Content Placeholder 2"/>
          <p:cNvSpPr>
            <a:spLocks noGrp="1"/>
          </p:cNvSpPr>
          <p:nvPr>
            <p:ph sz="half" idx="13" hasCustomPrompt="1"/>
          </p:nvPr>
        </p:nvSpPr>
        <p:spPr>
          <a:xfrm>
            <a:off x="396666" y="1721064"/>
            <a:ext cx="8042708" cy="1742899"/>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p:cSld name="1_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14" name="Content Placeholder 2"/>
          <p:cNvSpPr>
            <a:spLocks noGrp="1"/>
          </p:cNvSpPr>
          <p:nvPr>
            <p:ph sz="half" idx="13" hasCustomPrompt="1"/>
          </p:nvPr>
        </p:nvSpPr>
        <p:spPr>
          <a:xfrm>
            <a:off x="396666" y="1721062"/>
            <a:ext cx="8042708" cy="4518336"/>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p:cSld name="1_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546" y="2686453"/>
            <a:ext cx="673527"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p:cSld name="1_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42186" y="2488725"/>
            <a:ext cx="4978101"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endParaRPr lang="en-US" dirty="0" smtClean="0"/>
          </a:p>
          <a:p>
            <a:pPr lvl="0"/>
            <a:endParaRPr lang="en-US" dirty="0" smtClean="0"/>
          </a:p>
          <a:p>
            <a:pPr lvl="0"/>
            <a:r>
              <a:rPr lang="en-US" dirty="0" smtClean="0"/>
              <a:t>The second summary point is described here.</a:t>
            </a:r>
            <a:endParaRPr lang="en-IN" dirty="0"/>
          </a:p>
        </p:txBody>
      </p:sp>
      <p:sp>
        <p:nvSpPr>
          <p:cNvPr id="12" name="TextBox 11"/>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6" name="TextBox 1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p:cSld name="1_4 Steps">
    <p:spTree>
      <p:nvGrpSpPr>
        <p:cNvPr id="1" name=""/>
        <p:cNvGrpSpPr/>
        <p:nvPr/>
      </p:nvGrpSpPr>
      <p:grpSpPr>
        <a:xfrm>
          <a:off x="0" y="0"/>
          <a:ext cx="0" cy="0"/>
          <a:chOff x="0" y="0"/>
          <a:chExt cx="0" cy="0"/>
        </a:xfrm>
      </p:grpSpPr>
      <p:sp>
        <p:nvSpPr>
          <p:cNvPr id="5" name="Rectangle 4"/>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8" y="1577013"/>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1" name="Rectangle 10"/>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8" y="288897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4" name="Rectangle 13"/>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8" y="4200945"/>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7" name="Rectangle 16"/>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8" y="539728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hdr="0" dt="0"/>
</p:sldLayout>
</file>

<file path=ppt/slideLayouts/slideLayout22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2235" indent="0" algn="ctr">
              <a:buNone/>
              <a:defRPr sz="1200"/>
            </a:lvl5pPr>
            <a:lvl6pPr marL="1715135"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a:xfrm>
            <a:off x="628650" y="6356352"/>
            <a:ext cx="2057400" cy="365125"/>
          </a:xfrm>
          <a:prstGeom prst="rect">
            <a:avLst/>
          </a:prstGeom>
        </p:spPr>
        <p:txBody>
          <a:bodyPr/>
          <a:lstStyle/>
          <a:p>
            <a:pPr defTabSz="855345"/>
            <a:fld id="{5BB9B6C2-3388-44A5-AD82-6845F33CF5B5}" type="datetimeFigureOut">
              <a:rPr lang="en-US" sz="1650" smtClean="0">
                <a:solidFill>
                  <a:prstClr val="black"/>
                </a:solidFill>
              </a:rPr>
            </a:fld>
            <a:endParaRPr lang="en-US" sz="1650" dirty="0">
              <a:solidFill>
                <a:prstClr val="black"/>
              </a:solidFill>
            </a:endParaRPr>
          </a:p>
        </p:txBody>
      </p:sp>
      <p:sp>
        <p:nvSpPr>
          <p:cNvPr id="5" name="Footer Placeholder 4"/>
          <p:cNvSpPr>
            <a:spLocks noGrp="1"/>
          </p:cNvSpPr>
          <p:nvPr>
            <p:ph type="ftr" sz="quarter" idx="11"/>
          </p:nvPr>
        </p:nvSpPr>
        <p:spPr>
          <a:xfrm>
            <a:off x="3028950" y="6356352"/>
            <a:ext cx="3086100" cy="365125"/>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p:txBody>
          <a:bodyPr/>
          <a:lstStyle/>
          <a:p>
            <a:fld id="{1D7D8CBC-E37A-4E53-98E7-8F39DB2F6DEC}"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hf hdr="0" dt="0"/>
</p:sldLayout>
</file>

<file path=ppt/slideLayouts/slideLayout229.xml><?xml version="1.0" encoding="utf-8"?>
<p:sldLayout xmlns:a="http://schemas.openxmlformats.org/drawingml/2006/main" xmlns:r="http://schemas.openxmlformats.org/officeDocument/2006/relationships" xmlns:p="http://schemas.openxmlformats.org/presentationml/2006/main">
  <p:cSld name="Guided Activit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GUIDED ACTIVITY</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6" name="Picture 5"/>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346091" y="2761908"/>
            <a:ext cx="589338" cy="107995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9EF7C00D-DDD6-42A2-AB92-7A25628A06AF}" type="datetimeFigureOut">
              <a:rPr lang="en-US" smtClean="0"/>
            </a:fld>
            <a:endParaRPr lang="en-US"/>
          </a:p>
        </p:txBody>
      </p:sp>
      <p:sp>
        <p:nvSpPr>
          <p:cNvPr id="6" name="Footer Placeholder 5"/>
          <p:cNvSpPr>
            <a:spLocks noGrp="1"/>
          </p:cNvSpPr>
          <p:nvPr>
            <p:ph type="ftr" sz="quarter" idx="11"/>
          </p:nvPr>
        </p:nvSpPr>
        <p:spPr>
          <a:xfrm>
            <a:off x="6778487" y="6593181"/>
            <a:ext cx="2365510" cy="260127"/>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586D031D-8015-4C1F-8EAA-0E5262B39B40}" type="slidenum">
              <a:rPr lang="en-US" smtClean="0"/>
            </a:fld>
            <a:endParaRPr lang="en-US"/>
          </a:p>
        </p:txBody>
      </p:sp>
    </p:spTree>
  </p:cSld>
  <p:clrMapOvr>
    <a:masterClrMapping/>
  </p:clrMapOvr>
  <p:timing>
    <p:tnLst>
      <p:par>
        <p:cTn id="1" dur="indefinite" restart="never" nodeType="tmRoot"/>
      </p:par>
    </p:tnLst>
  </p:timing>
</p:sldLayout>
</file>

<file path=ppt/slideLayouts/slideLayout230.xml><?xml version="1.0" encoding="utf-8"?>
<p:sldLayout xmlns:a="http://schemas.openxmlformats.org/drawingml/2006/main" xmlns:r="http://schemas.openxmlformats.org/officeDocument/2006/relationships" xmlns:p="http://schemas.openxmlformats.org/presentationml/2006/main">
  <p:cSld name="25_Title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hdr="0" dt="0"/>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p:cSld name="2_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SME NAME</a:t>
            </a:r>
            <a:endParaRPr lang="en-US" dirty="0" smtClean="0"/>
          </a:p>
        </p:txBody>
      </p:sp>
      <p:sp>
        <p:nvSpPr>
          <p:cNvPr id="33" name="Title 1"/>
          <p:cNvSpPr>
            <a:spLocks noGrp="1"/>
          </p:cNvSpPr>
          <p:nvPr>
            <p:ph type="title" hasCustomPrompt="1"/>
          </p:nvPr>
        </p:nvSpPr>
        <p:spPr>
          <a:xfrm>
            <a:off x="786478" y="3964775"/>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by</a:t>
            </a:r>
            <a:endParaRPr lang="en-US" dirty="0" smtClean="0"/>
          </a:p>
        </p:txBody>
      </p:sp>
      <p:sp>
        <p:nvSpPr>
          <p:cNvPr id="40" name="TextBox 39"/>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36513" t="13285" r="36357" b="43584"/>
          <a:stretch>
            <a:fillRect/>
          </a:stretch>
        </p:blipFill>
        <p:spPr>
          <a:xfrm>
            <a:off x="80154" y="66262"/>
            <a:ext cx="575187" cy="914400"/>
          </a:xfrm>
          <a:prstGeom prst="rect">
            <a:avLst/>
          </a:prstGeom>
        </p:spPr>
      </p:pic>
    </p:spTree>
  </p:cSld>
  <p:clrMapOvr>
    <a:masterClrMapping/>
  </p:clrMapOvr>
  <p:timing>
    <p:tnLst>
      <p:par>
        <p:cTn id="1" dur="indefinite" restart="never" nodeType="tmRoot"/>
      </p:par>
    </p:tnLst>
  </p:timing>
  <p:hf hdr="0" dt="0"/>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p:cSld name="2_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2" name="TextBox 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p:cSld name="2_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10" y="2743603"/>
            <a:ext cx="680399"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p:cSld name="2_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686453"/>
            <a:ext cx="680400"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p:cSld name="2_Check Your Understanding">
    <p:spTree>
      <p:nvGrpSpPr>
        <p:cNvPr id="1" name=""/>
        <p:cNvGrpSpPr/>
        <p:nvPr/>
      </p:nvGrpSpPr>
      <p:grpSpPr>
        <a:xfrm>
          <a:off x="0" y="0"/>
          <a:ext cx="0" cy="0"/>
          <a:chOff x="0" y="0"/>
          <a:chExt cx="0" cy="0"/>
        </a:xfrm>
      </p:grpSpPr>
      <p:sp>
        <p:nvSpPr>
          <p:cNvPr id="13" name="TextBox 12"/>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7" name="Oval 6"/>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p:cSld name="2_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810550" y="1968393"/>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endParaRPr lang="en-US" dirty="0" smtClean="0"/>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396266" y="1711914"/>
            <a:ext cx="4641518"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p:cSld name="2_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Picture Placeholder 2"/>
          <p:cNvSpPr>
            <a:spLocks noGrp="1"/>
          </p:cNvSpPr>
          <p:nvPr>
            <p:ph type="pic" idx="13"/>
          </p:nvPr>
        </p:nvSpPr>
        <p:spPr>
          <a:xfrm>
            <a:off x="5559015"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p:cSld name="2_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Picture Placeholder 2"/>
          <p:cNvSpPr>
            <a:spLocks noGrp="1" noChangeAspect="1"/>
          </p:cNvSpPr>
          <p:nvPr>
            <p:ph type="pic" idx="13"/>
          </p:nvPr>
        </p:nvSpPr>
        <p:spPr>
          <a:xfrm>
            <a:off x="396267"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p:cSld name="2_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6" name="Content Placeholder 2"/>
          <p:cNvSpPr>
            <a:spLocks noGrp="1"/>
          </p:cNvSpPr>
          <p:nvPr>
            <p:ph sz="half" idx="10"/>
          </p:nvPr>
        </p:nvSpPr>
        <p:spPr>
          <a:xfrm>
            <a:off x="396265"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785" indent="-171450">
              <a:buFont typeface="Wingdings" panose="05000000000000000000" pitchFamily="2" charset="2"/>
              <a:buChar char="§"/>
              <a:defRPr sz="1800">
                <a:latin typeface="Helvetica LT Std Cond Light" panose="020B0406020202030204" pitchFamily="34" charset="0"/>
              </a:defRPr>
            </a:lvl4pPr>
            <a:lvl5pPr marL="1543685"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endParaRPr lang="en-US"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IN"/>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9EF7C00D-DDD6-42A2-AB92-7A25628A06AF}" type="datetimeFigureOut">
              <a:rPr lang="en-US" smtClean="0"/>
            </a:fld>
            <a:endParaRPr lang="en-US"/>
          </a:p>
        </p:txBody>
      </p:sp>
      <p:sp>
        <p:nvSpPr>
          <p:cNvPr id="6" name="Footer Placeholder 5"/>
          <p:cNvSpPr>
            <a:spLocks noGrp="1"/>
          </p:cNvSpPr>
          <p:nvPr>
            <p:ph type="ftr" sz="quarter" idx="11"/>
          </p:nvPr>
        </p:nvSpPr>
        <p:spPr>
          <a:xfrm>
            <a:off x="6778487" y="6593181"/>
            <a:ext cx="2365510" cy="260127"/>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586D031D-8015-4C1F-8EAA-0E5262B39B40}" type="slidenum">
              <a:rPr lang="en-US" smtClean="0"/>
            </a:fld>
            <a:endParaRPr lang="en-US"/>
          </a:p>
        </p:txBody>
      </p:sp>
    </p:spTree>
  </p:cSld>
  <p:clrMapOvr>
    <a:masterClrMapping/>
  </p:clrMapOvr>
  <p:timing>
    <p:tnLst>
      <p:par>
        <p:cTn id="1" dur="indefinite" restart="never" nodeType="tmRoot"/>
      </p:par>
    </p:tnLst>
  </p:timing>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p:cSld name="2_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p:cSld name="2_Code Bottom">
    <p:spTree>
      <p:nvGrpSpPr>
        <p:cNvPr id="1" name=""/>
        <p:cNvGrpSpPr/>
        <p:nvPr/>
      </p:nvGrpSpPr>
      <p:grpSpPr>
        <a:xfrm>
          <a:off x="0" y="0"/>
          <a:ext cx="0" cy="0"/>
          <a:chOff x="0" y="0"/>
          <a:chExt cx="0" cy="0"/>
        </a:xfrm>
      </p:grpSpPr>
      <p:sp>
        <p:nvSpPr>
          <p:cNvPr id="2" name="Rectangle 1"/>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8" y="2812644"/>
            <a:ext cx="8201082"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endParaRPr lang="en-US" smtClean="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p:cSld name="2_Code Right">
    <p:spTree>
      <p:nvGrpSpPr>
        <p:cNvPr id="1" name=""/>
        <p:cNvGrpSpPr/>
        <p:nvPr/>
      </p:nvGrpSpPr>
      <p:grpSpPr>
        <a:xfrm>
          <a:off x="0" y="0"/>
          <a:ext cx="0" cy="0"/>
          <a:chOff x="0" y="0"/>
          <a:chExt cx="0" cy="0"/>
        </a:xfrm>
      </p:grpSpPr>
      <p:sp>
        <p:nvSpPr>
          <p:cNvPr id="2" name="Rectangle 1"/>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500"/>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4" y="1842054"/>
            <a:ext cx="4373217"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endParaRPr lang="en-US" smtClean="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p:cSld name="2_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0"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endParaRPr lang="en-US" dirty="0" smtClean="0"/>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p:cSld name="2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2" y="1716789"/>
            <a:ext cx="4030266"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05573"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p:cSld name="2_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6"/>
          </a:xfrm>
          <a:prstGeom prst="rect">
            <a:avLst/>
          </a:prstGeom>
        </p:spPr>
      </p:pic>
      <p:sp>
        <p:nvSpPr>
          <p:cNvPr id="3" name="Content Placeholder 2"/>
          <p:cNvSpPr>
            <a:spLocks noGrp="1"/>
          </p:cNvSpPr>
          <p:nvPr>
            <p:ph sz="half" idx="1" hasCustomPrompt="1"/>
          </p:nvPr>
        </p:nvSpPr>
        <p:spPr>
          <a:xfrm>
            <a:off x="824956" y="2407603"/>
            <a:ext cx="3894940"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endParaRPr lang="en-US" dirty="0" smtClean="0"/>
          </a:p>
          <a:p>
            <a:pPr lvl="0"/>
            <a:endParaRPr lang="en-US" dirty="0" smtClean="0"/>
          </a:p>
          <a:p>
            <a:pPr lvl="0"/>
            <a:r>
              <a:rPr lang="en-US" dirty="0" smtClean="0"/>
              <a:t>Option 2</a:t>
            </a:r>
            <a:endParaRPr lang="en-US" dirty="0" smtClean="0"/>
          </a:p>
          <a:p>
            <a:pPr lvl="0"/>
            <a:endParaRPr lang="en-US" dirty="0" smtClean="0"/>
          </a:p>
          <a:p>
            <a:pPr lvl="0"/>
            <a:r>
              <a:rPr lang="en-US" dirty="0" smtClean="0"/>
              <a:t>Option 3</a:t>
            </a:r>
            <a:endParaRPr lang="en-US" dirty="0" smtClean="0"/>
          </a:p>
          <a:p>
            <a:pPr lvl="0"/>
            <a:endParaRPr lang="en-US" dirty="0" smtClean="0"/>
          </a:p>
          <a:p>
            <a:pPr lvl="0"/>
            <a:r>
              <a:rPr lang="en-US" dirty="0" smtClean="0"/>
              <a:t>Option 4</a:t>
            </a:r>
            <a:endParaRPr lang="en-US" dirty="0" smtClean="0"/>
          </a:p>
          <a:p>
            <a:pPr lvl="0"/>
            <a:endParaRPr lang="en-US" dirty="0" smtClean="0"/>
          </a:p>
        </p:txBody>
      </p:sp>
      <p:sp>
        <p:nvSpPr>
          <p:cNvPr id="14" name="Content Placeholder 2"/>
          <p:cNvSpPr>
            <a:spLocks noGrp="1"/>
          </p:cNvSpPr>
          <p:nvPr>
            <p:ph sz="half" idx="13" hasCustomPrompt="1"/>
          </p:nvPr>
        </p:nvSpPr>
        <p:spPr>
          <a:xfrm>
            <a:off x="396666" y="1721063"/>
            <a:ext cx="6987765" cy="665024"/>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p:cSld name="2_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3" name="Content Placeholder 2"/>
          <p:cNvSpPr>
            <a:spLocks noGrp="1"/>
          </p:cNvSpPr>
          <p:nvPr>
            <p:ph sz="half" idx="1" hasCustomPrompt="1"/>
          </p:nvPr>
        </p:nvSpPr>
        <p:spPr>
          <a:xfrm>
            <a:off x="831029" y="3550025"/>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endParaRPr lang="en-US" dirty="0" smtClean="0"/>
          </a:p>
          <a:p>
            <a:pPr lvl="0"/>
            <a:endParaRPr lang="en-US" dirty="0" smtClean="0"/>
          </a:p>
          <a:p>
            <a:pPr lvl="0"/>
            <a:r>
              <a:rPr lang="en-US" dirty="0" smtClean="0"/>
              <a:t>Option 2</a:t>
            </a:r>
            <a:endParaRPr lang="en-US" dirty="0" smtClean="0"/>
          </a:p>
          <a:p>
            <a:pPr lvl="0"/>
            <a:endParaRPr lang="en-US" dirty="0" smtClean="0"/>
          </a:p>
          <a:p>
            <a:pPr lvl="0"/>
            <a:r>
              <a:rPr lang="en-US" dirty="0" smtClean="0"/>
              <a:t>Option 3</a:t>
            </a:r>
            <a:endParaRPr lang="en-US" dirty="0" smtClean="0"/>
          </a:p>
          <a:p>
            <a:pPr lvl="0"/>
            <a:endParaRPr lang="en-US" dirty="0" smtClean="0"/>
          </a:p>
          <a:p>
            <a:pPr lvl="0"/>
            <a:r>
              <a:rPr lang="en-US" dirty="0" smtClean="0"/>
              <a:t>Option 4</a:t>
            </a:r>
            <a:endParaRPr lang="en-US" dirty="0" smtClean="0"/>
          </a:p>
          <a:p>
            <a:pPr lvl="0"/>
            <a:endParaRPr lang="en-US" dirty="0" smtClean="0"/>
          </a:p>
        </p:txBody>
      </p:sp>
      <p:sp>
        <p:nvSpPr>
          <p:cNvPr id="14" name="Content Placeholder 2"/>
          <p:cNvSpPr>
            <a:spLocks noGrp="1"/>
          </p:cNvSpPr>
          <p:nvPr>
            <p:ph sz="half" idx="13" hasCustomPrompt="1"/>
          </p:nvPr>
        </p:nvSpPr>
        <p:spPr>
          <a:xfrm>
            <a:off x="396666" y="1721064"/>
            <a:ext cx="8042708" cy="1742899"/>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p:cSld name="2_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14" name="Content Placeholder 2"/>
          <p:cNvSpPr>
            <a:spLocks noGrp="1"/>
          </p:cNvSpPr>
          <p:nvPr>
            <p:ph sz="half" idx="13" hasCustomPrompt="1"/>
          </p:nvPr>
        </p:nvSpPr>
        <p:spPr>
          <a:xfrm>
            <a:off x="396666" y="1721062"/>
            <a:ext cx="8042708" cy="4518336"/>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p:cSld name="2_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546" y="2686453"/>
            <a:ext cx="673527"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p:cSld name="2_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42186" y="2488725"/>
            <a:ext cx="4978101"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endParaRPr lang="en-US" dirty="0" smtClean="0"/>
          </a:p>
          <a:p>
            <a:pPr lvl="0"/>
            <a:endParaRPr lang="en-US" dirty="0" smtClean="0"/>
          </a:p>
          <a:p>
            <a:pPr lvl="0"/>
            <a:r>
              <a:rPr lang="en-US" dirty="0" smtClean="0"/>
              <a:t>The second summary point is described here.</a:t>
            </a:r>
            <a:endParaRPr lang="en-IN" dirty="0"/>
          </a:p>
        </p:txBody>
      </p:sp>
      <p:sp>
        <p:nvSpPr>
          <p:cNvPr id="12" name="TextBox 11"/>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6" name="TextBox 1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EF7C00D-DDD6-42A2-AB92-7A25628A06AF}" type="datetimeFigureOut">
              <a:rPr lang="en-US" smtClean="0"/>
            </a:fld>
            <a:endParaRPr lang="en-US"/>
          </a:p>
        </p:txBody>
      </p:sp>
      <p:sp>
        <p:nvSpPr>
          <p:cNvPr id="5" name="Footer Placeholder 4"/>
          <p:cNvSpPr>
            <a:spLocks noGrp="1"/>
          </p:cNvSpPr>
          <p:nvPr>
            <p:ph type="ftr" sz="quarter" idx="11"/>
          </p:nvPr>
        </p:nvSpPr>
        <p:spPr>
          <a:xfrm>
            <a:off x="6778487" y="6593181"/>
            <a:ext cx="2365510" cy="26012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586D031D-8015-4C1F-8EAA-0E5262B39B40}" type="slidenum">
              <a:rPr lang="en-US" smtClean="0"/>
            </a:fld>
            <a:endParaRPr lang="en-US"/>
          </a:p>
        </p:txBody>
      </p:sp>
    </p:spTree>
  </p:cSld>
  <p:clrMapOvr>
    <a:masterClrMapping/>
  </p:clrMapOvr>
  <p:timing>
    <p:tnLst>
      <p:par>
        <p:cTn id="1" dur="indefinite" restart="never" nodeType="tmRoot"/>
      </p:par>
    </p:tnLst>
  </p:timing>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p:cSld name="2_4 Steps">
    <p:spTree>
      <p:nvGrpSpPr>
        <p:cNvPr id="1" name=""/>
        <p:cNvGrpSpPr/>
        <p:nvPr/>
      </p:nvGrpSpPr>
      <p:grpSpPr>
        <a:xfrm>
          <a:off x="0" y="0"/>
          <a:ext cx="0" cy="0"/>
          <a:chOff x="0" y="0"/>
          <a:chExt cx="0" cy="0"/>
        </a:xfrm>
      </p:grpSpPr>
      <p:sp>
        <p:nvSpPr>
          <p:cNvPr id="5" name="Rectangle 4"/>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8" y="1577013"/>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1" name="Rectangle 10"/>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8" y="288897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4" name="Rectangle 13"/>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8" y="4200945"/>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7" name="Rectangle 16"/>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8" y="539728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hdr="0" dt="0"/>
</p:sldLayout>
</file>

<file path=ppt/slideLayouts/slideLayout25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066802"/>
            <a:ext cx="4038600" cy="5059363"/>
          </a:xfrm>
          <a:prstGeom prst="rect">
            <a:avLst/>
          </a:prstGeom>
        </p:spPr>
        <p:txBody>
          <a:bodyPr lIns="114062" tIns="57031" rIns="114062" bIns="57031">
            <a:normAutofit/>
          </a:bodyPr>
          <a:lstStyle>
            <a:lvl1pPr marL="320675" indent="-320675">
              <a:buFont typeface="Wingdings 2" panose="05020102010507070707" pitchFamily="18" charset="2"/>
              <a:buChar char=""/>
              <a:defRPr sz="1650" b="1">
                <a:latin typeface="Arial" panose="020B0704020202020204" pitchFamily="34" charset="0"/>
                <a:cs typeface="Arial" panose="020B0704020202020204" pitchFamily="34" charset="0"/>
              </a:defRPr>
            </a:lvl1pPr>
            <a:lvl2pPr marL="695325" indent="-267335">
              <a:buFont typeface="Wingdings" panose="05000000000000000000" pitchFamily="2" charset="2"/>
              <a:buChar char="§"/>
              <a:defRPr sz="1275">
                <a:solidFill>
                  <a:schemeClr val="tx1">
                    <a:lumMod val="75000"/>
                    <a:lumOff val="25000"/>
                  </a:schemeClr>
                </a:solidFill>
                <a:latin typeface="Arial" panose="020B0704020202020204" pitchFamily="34" charset="0"/>
                <a:cs typeface="Arial" panose="020B0704020202020204" pitchFamily="34" charset="0"/>
              </a:defRPr>
            </a:lvl2pPr>
            <a:lvl3pPr>
              <a:defRPr sz="1200">
                <a:latin typeface="Arial" panose="020B0704020202020204" pitchFamily="34" charset="0"/>
                <a:cs typeface="Arial" panose="020B0704020202020204" pitchFamily="34" charset="0"/>
              </a:defRPr>
            </a:lvl3pPr>
            <a:lvl4pPr>
              <a:defRPr sz="1125">
                <a:latin typeface="Arial" panose="020B0704020202020204" pitchFamily="34" charset="0"/>
                <a:cs typeface="Arial" panose="020B0704020202020204" pitchFamily="34" charset="0"/>
              </a:defRPr>
            </a:lvl4pPr>
            <a:lvl5pPr>
              <a:defRPr sz="1125">
                <a:latin typeface="Arial" panose="020B0704020202020204" pitchFamily="34" charset="0"/>
                <a:cs typeface="Arial" panose="020B0704020202020204" pitchFamily="34" charset="0"/>
              </a:defRPr>
            </a:lvl5pPr>
            <a:lvl6pPr>
              <a:defRPr sz="1650"/>
            </a:lvl6pPr>
            <a:lvl7pPr>
              <a:defRPr sz="1650"/>
            </a:lvl7pPr>
            <a:lvl8pPr>
              <a:defRPr sz="1650"/>
            </a:lvl8pPr>
            <a:lvl9pPr>
              <a:defRPr sz="165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p:txBody>
      </p:sp>
      <p:sp>
        <p:nvSpPr>
          <p:cNvPr id="4" name="Content Placeholder 3"/>
          <p:cNvSpPr>
            <a:spLocks noGrp="1"/>
          </p:cNvSpPr>
          <p:nvPr>
            <p:ph sz="half" idx="2"/>
          </p:nvPr>
        </p:nvSpPr>
        <p:spPr>
          <a:xfrm>
            <a:off x="4648200" y="1066802"/>
            <a:ext cx="4038600" cy="5059363"/>
          </a:xfrm>
          <a:prstGeom prst="rect">
            <a:avLst/>
          </a:prstGeom>
        </p:spPr>
        <p:txBody>
          <a:bodyPr lIns="114062" tIns="57031" rIns="114062" bIns="57031">
            <a:normAutofit/>
          </a:bodyPr>
          <a:lstStyle>
            <a:lvl1pPr marL="320675" indent="-320675" algn="l" defTabSz="855345" rtl="0" eaLnBrk="1" latinLnBrk="0" hangingPunct="1">
              <a:spcBef>
                <a:spcPct val="20000"/>
              </a:spcBef>
              <a:buFont typeface="Wingdings 2" panose="05020102010507070707" pitchFamily="18" charset="2"/>
              <a:buChar char=""/>
              <a:defRPr lang="en-US" sz="1650" b="1" kern="1200" dirty="0" smtClean="0">
                <a:solidFill>
                  <a:schemeClr val="tx1"/>
                </a:solidFill>
                <a:latin typeface="Arial" panose="020B0704020202020204" pitchFamily="34" charset="0"/>
                <a:ea typeface="+mn-ea"/>
                <a:cs typeface="Arial" panose="020B0704020202020204" pitchFamily="34" charset="0"/>
              </a:defRPr>
            </a:lvl1pPr>
            <a:lvl2pPr marL="695325" indent="-267335" algn="l" defTabSz="855345" rtl="0" eaLnBrk="1" latinLnBrk="0" hangingPunct="1">
              <a:spcBef>
                <a:spcPct val="20000"/>
              </a:spcBef>
              <a:buFont typeface="Wingdings" panose="05000000000000000000" pitchFamily="2" charset="2"/>
              <a:buChar char="§"/>
              <a:defRPr lang="en-US" sz="1275" b="0" kern="1200" dirty="0" smtClean="0">
                <a:solidFill>
                  <a:schemeClr val="tx1">
                    <a:lumMod val="75000"/>
                    <a:lumOff val="25000"/>
                  </a:schemeClr>
                </a:solidFill>
                <a:latin typeface="Arial" panose="020B0704020202020204" pitchFamily="34" charset="0"/>
                <a:ea typeface="+mn-ea"/>
                <a:cs typeface="Arial" panose="020B0704020202020204" pitchFamily="34" charset="0"/>
              </a:defRPr>
            </a:lvl2pPr>
            <a:lvl3pPr algn="l" defTabSz="855345" rtl="0" eaLnBrk="1" latinLnBrk="0" hangingPunct="1">
              <a:spcBef>
                <a:spcPct val="20000"/>
              </a:spcBef>
              <a:defRPr lang="en-US" sz="1200" b="0" kern="1200" dirty="0" smtClean="0">
                <a:solidFill>
                  <a:schemeClr val="tx1"/>
                </a:solidFill>
                <a:latin typeface="Arial" panose="020B0704020202020204" pitchFamily="34" charset="0"/>
                <a:ea typeface="+mn-ea"/>
                <a:cs typeface="Arial" panose="020B0704020202020204" pitchFamily="34" charset="0"/>
              </a:defRPr>
            </a:lvl3pPr>
            <a:lvl4pPr>
              <a:defRPr sz="1650"/>
            </a:lvl4pPr>
            <a:lvl5pPr>
              <a:defRPr sz="1650"/>
            </a:lvl5pPr>
            <a:lvl6pPr>
              <a:defRPr sz="1650"/>
            </a:lvl6pPr>
            <a:lvl7pPr>
              <a:defRPr sz="1650"/>
            </a:lvl7pPr>
            <a:lvl8pPr>
              <a:defRPr sz="1650"/>
            </a:lvl8pPr>
            <a:lvl9pPr>
              <a:defRPr sz="165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p:txBody>
      </p:sp>
      <p:sp>
        <p:nvSpPr>
          <p:cNvPr id="8" name="Date Placeholder 3"/>
          <p:cNvSpPr txBox="1"/>
          <p:nvPr userDrawn="1"/>
        </p:nvSpPr>
        <p:spPr>
          <a:xfrm>
            <a:off x="457200" y="6356351"/>
            <a:ext cx="2133600" cy="365125"/>
          </a:xfrm>
          <a:prstGeom prst="rect">
            <a:avLst/>
          </a:prstGeom>
        </p:spPr>
        <p:txBody>
          <a:bodyPr vert="horz" lIns="85569" tIns="42784" rIns="85569" bIns="42784"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9121ADB-3DB4-4B38-A290-AD1EFD0939F9}" type="datetimeFigureOut">
              <a:rPr lang="en-US" sz="900" smtClean="0">
                <a:solidFill>
                  <a:prstClr val="black">
                    <a:tint val="75000"/>
                  </a:prstClr>
                </a:solidFill>
              </a:rPr>
            </a:fld>
            <a:endParaRPr lang="en-US" sz="900" dirty="0">
              <a:solidFill>
                <a:prstClr val="black">
                  <a:tint val="75000"/>
                </a:prstClr>
              </a:solidFill>
            </a:endParaRPr>
          </a:p>
        </p:txBody>
      </p:sp>
      <p:sp>
        <p:nvSpPr>
          <p:cNvPr id="9" name="Slide Number Placeholder 5"/>
          <p:cNvSpPr txBox="1"/>
          <p:nvPr userDrawn="1"/>
        </p:nvSpPr>
        <p:spPr>
          <a:xfrm>
            <a:off x="6553201" y="6356351"/>
            <a:ext cx="2133600" cy="365125"/>
          </a:xfrm>
          <a:prstGeom prst="rect">
            <a:avLst/>
          </a:prstGeom>
        </p:spPr>
        <p:txBody>
          <a:bodyPr vert="horz" lIns="85569" tIns="42784" rIns="85569" bIns="42784"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83FC80-14CD-4987-8207-92C16F166E5F}" type="slidenum">
              <a:rPr lang="en-US" sz="900" smtClean="0">
                <a:solidFill>
                  <a:prstClr val="black">
                    <a:tint val="75000"/>
                  </a:prstClr>
                </a:solidFill>
              </a:rPr>
            </a:fld>
            <a:endParaRPr lang="en-US" sz="900" dirty="0">
              <a:solidFill>
                <a:prstClr val="black">
                  <a:tint val="75000"/>
                </a:prstClr>
              </a:solidFill>
            </a:endParaRPr>
          </a:p>
        </p:txBody>
      </p:sp>
      <p:sp>
        <p:nvSpPr>
          <p:cNvPr id="10" name="Rectangle 9"/>
          <p:cNvSpPr/>
          <p:nvPr userDrawn="1"/>
        </p:nvSpPr>
        <p:spPr>
          <a:xfrm>
            <a:off x="2" y="6201786"/>
            <a:ext cx="9142801" cy="65621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5569" tIns="42784" rIns="85569" bIns="42784" rtlCol="0" anchor="ctr"/>
          <a:lstStyle/>
          <a:p>
            <a:pPr algn="ctr" defTabSz="855345"/>
            <a:endParaRPr lang="en-US" sz="2625" b="1" spc="561" dirty="0" smtClean="0">
              <a:solidFill>
                <a:srgbClr val="0070C0"/>
              </a:solidFill>
              <a:latin typeface="Arial Narrow" panose="020B0606020202030204" pitchFamily="34" charset="0"/>
            </a:endParaRPr>
          </a:p>
        </p:txBody>
      </p:sp>
      <p:sp>
        <p:nvSpPr>
          <p:cNvPr id="11" name="Text Box 4"/>
          <p:cNvSpPr txBox="1">
            <a:spLocks noChangeArrowheads="1"/>
          </p:cNvSpPr>
          <p:nvPr userDrawn="1"/>
        </p:nvSpPr>
        <p:spPr bwMode="auto">
          <a:xfrm>
            <a:off x="6639374" y="6201787"/>
            <a:ext cx="1371600" cy="550110"/>
          </a:xfrm>
          <a:prstGeom prst="rect">
            <a:avLst/>
          </a:prstGeom>
          <a:noFill/>
          <a:ln w="9525">
            <a:noFill/>
            <a:round/>
          </a:ln>
        </p:spPr>
        <p:txBody>
          <a:bodyPr lIns="84221" tIns="43795" rIns="84221" bIns="43795">
            <a:spAutoFit/>
          </a:bodyPr>
          <a:lstStyle/>
          <a:p>
            <a:pPr algn="r" defTabSz="855345">
              <a:buFont typeface="Trebuchet MS" panose="020B0703020202090204" pitchFamily="34" charset="0"/>
              <a:buNone/>
              <a:tabLst>
                <a:tab pos="0" algn="l"/>
                <a:tab pos="427355" algn="l"/>
                <a:tab pos="855345" algn="l"/>
                <a:tab pos="1283335" algn="l"/>
                <a:tab pos="1711325" algn="l"/>
                <a:tab pos="2138680" algn="l"/>
                <a:tab pos="2566670" algn="l"/>
                <a:tab pos="2994660" algn="l"/>
                <a:tab pos="3422650" algn="l"/>
                <a:tab pos="3850005" algn="l"/>
                <a:tab pos="4277995" algn="l"/>
                <a:tab pos="4705985" algn="l"/>
                <a:tab pos="5133975" algn="l"/>
                <a:tab pos="5561965" algn="l"/>
                <a:tab pos="5989320" algn="l"/>
                <a:tab pos="6417310" algn="l"/>
                <a:tab pos="6845300" algn="l"/>
                <a:tab pos="7273290" algn="l"/>
                <a:tab pos="7700645" algn="l"/>
                <a:tab pos="8128635" algn="l"/>
                <a:tab pos="8556625" algn="l"/>
              </a:tabLst>
              <a:defRPr/>
            </a:pPr>
            <a:r>
              <a:rPr lang="en-GB" sz="750" dirty="0">
                <a:solidFill>
                  <a:prstClr val="black">
                    <a:lumMod val="65000"/>
                    <a:lumOff val="35000"/>
                  </a:prstClr>
                </a:solidFill>
                <a:latin typeface="Helvetica LT Std Cond"/>
                <a:cs typeface="Arial" panose="020B0704020202020204" pitchFamily="34" charset="0"/>
              </a:rPr>
              <a:t>INDIA</a:t>
            </a:r>
            <a:endParaRPr lang="en-GB" sz="750" dirty="0">
              <a:solidFill>
                <a:prstClr val="black">
                  <a:lumMod val="65000"/>
                  <a:lumOff val="35000"/>
                </a:prstClr>
              </a:solidFill>
              <a:latin typeface="Helvetica LT Std Cond"/>
              <a:cs typeface="Arial" panose="020B0704020202020204" pitchFamily="34" charset="0"/>
            </a:endParaRPr>
          </a:p>
          <a:p>
            <a:pPr algn="r" defTabSz="855345">
              <a:buFont typeface="Trebuchet MS" panose="020B0703020202090204" pitchFamily="34" charset="0"/>
              <a:buNone/>
              <a:tabLst>
                <a:tab pos="0" algn="l"/>
                <a:tab pos="427355" algn="l"/>
                <a:tab pos="855345" algn="l"/>
                <a:tab pos="1283335" algn="l"/>
                <a:tab pos="1711325" algn="l"/>
                <a:tab pos="2138680" algn="l"/>
                <a:tab pos="2566670" algn="l"/>
                <a:tab pos="2994660" algn="l"/>
                <a:tab pos="3422650" algn="l"/>
                <a:tab pos="3850005" algn="l"/>
                <a:tab pos="4277995" algn="l"/>
                <a:tab pos="4705985" algn="l"/>
                <a:tab pos="5133975" algn="l"/>
                <a:tab pos="5561965" algn="l"/>
                <a:tab pos="5989320" algn="l"/>
                <a:tab pos="6417310" algn="l"/>
                <a:tab pos="6845300" algn="l"/>
                <a:tab pos="7273290" algn="l"/>
                <a:tab pos="7700645" algn="l"/>
                <a:tab pos="8128635" algn="l"/>
                <a:tab pos="8556625" algn="l"/>
              </a:tabLst>
              <a:defRPr/>
            </a:pPr>
            <a:r>
              <a:rPr lang="en-GB" sz="750" dirty="0">
                <a:solidFill>
                  <a:prstClr val="black">
                    <a:lumMod val="65000"/>
                    <a:lumOff val="35000"/>
                  </a:prstClr>
                </a:solidFill>
                <a:latin typeface="Helvetica LT Std Cond"/>
                <a:cs typeface="Arial" panose="020B0704020202020204" pitchFamily="34" charset="0"/>
              </a:rPr>
              <a:t>USA</a:t>
            </a:r>
            <a:endParaRPr lang="en-GB" sz="750" dirty="0">
              <a:solidFill>
                <a:prstClr val="black">
                  <a:lumMod val="65000"/>
                  <a:lumOff val="35000"/>
                </a:prstClr>
              </a:solidFill>
              <a:latin typeface="Helvetica LT Std Cond"/>
              <a:cs typeface="Arial" panose="020B0704020202020204" pitchFamily="34" charset="0"/>
            </a:endParaRPr>
          </a:p>
          <a:p>
            <a:pPr algn="r" defTabSz="855345">
              <a:buFont typeface="Trebuchet MS" panose="020B0703020202090204" pitchFamily="34" charset="0"/>
              <a:buNone/>
              <a:tabLst>
                <a:tab pos="0" algn="l"/>
                <a:tab pos="427355" algn="l"/>
                <a:tab pos="855345" algn="l"/>
                <a:tab pos="1283335" algn="l"/>
                <a:tab pos="1711325" algn="l"/>
                <a:tab pos="2138680" algn="l"/>
                <a:tab pos="2566670" algn="l"/>
                <a:tab pos="2994660" algn="l"/>
                <a:tab pos="3422650" algn="l"/>
                <a:tab pos="3850005" algn="l"/>
                <a:tab pos="4277995" algn="l"/>
                <a:tab pos="4705985" algn="l"/>
                <a:tab pos="5133975" algn="l"/>
                <a:tab pos="5561965" algn="l"/>
                <a:tab pos="5989320" algn="l"/>
                <a:tab pos="6417310" algn="l"/>
                <a:tab pos="6845300" algn="l"/>
                <a:tab pos="7273290" algn="l"/>
                <a:tab pos="7700645" algn="l"/>
                <a:tab pos="8128635" algn="l"/>
                <a:tab pos="8556625" algn="l"/>
              </a:tabLst>
              <a:defRPr/>
            </a:pPr>
            <a:r>
              <a:rPr lang="en-GB" sz="750" dirty="0">
                <a:solidFill>
                  <a:prstClr val="black">
                    <a:lumMod val="65000"/>
                    <a:lumOff val="35000"/>
                  </a:prstClr>
                </a:solidFill>
                <a:latin typeface="Helvetica LT Std Cond"/>
                <a:cs typeface="Arial" panose="020B0704020202020204" pitchFamily="34" charset="0"/>
              </a:rPr>
              <a:t>CHINA </a:t>
            </a:r>
            <a:endParaRPr lang="en-GB" sz="750" dirty="0">
              <a:solidFill>
                <a:prstClr val="black">
                  <a:lumMod val="65000"/>
                  <a:lumOff val="35000"/>
                </a:prstClr>
              </a:solidFill>
              <a:latin typeface="Helvetica LT Std Cond"/>
              <a:cs typeface="Arial" panose="020B0704020202020204" pitchFamily="34" charset="0"/>
            </a:endParaRPr>
          </a:p>
          <a:p>
            <a:pPr algn="r" defTabSz="855345">
              <a:buFont typeface="Trebuchet MS" panose="020B0703020202090204" pitchFamily="34" charset="0"/>
              <a:buNone/>
              <a:tabLst>
                <a:tab pos="0" algn="l"/>
                <a:tab pos="427355" algn="l"/>
                <a:tab pos="855345" algn="l"/>
                <a:tab pos="1283335" algn="l"/>
                <a:tab pos="1711325" algn="l"/>
                <a:tab pos="2138680" algn="l"/>
                <a:tab pos="2566670" algn="l"/>
                <a:tab pos="2994660" algn="l"/>
                <a:tab pos="3422650" algn="l"/>
                <a:tab pos="3850005" algn="l"/>
                <a:tab pos="4277995" algn="l"/>
                <a:tab pos="4705985" algn="l"/>
                <a:tab pos="5133975" algn="l"/>
                <a:tab pos="5561965" algn="l"/>
                <a:tab pos="5989320" algn="l"/>
                <a:tab pos="6417310" algn="l"/>
                <a:tab pos="6845300" algn="l"/>
                <a:tab pos="7273290" algn="l"/>
                <a:tab pos="7700645" algn="l"/>
                <a:tab pos="8128635" algn="l"/>
                <a:tab pos="8556625" algn="l"/>
              </a:tabLst>
              <a:defRPr/>
            </a:pPr>
            <a:r>
              <a:rPr lang="en-GB" sz="750" dirty="0">
                <a:solidFill>
                  <a:prstClr val="black">
                    <a:lumMod val="65000"/>
                    <a:lumOff val="35000"/>
                  </a:prstClr>
                </a:solidFill>
                <a:latin typeface="Helvetica LT Std Cond"/>
                <a:cs typeface="Arial" panose="020B0704020202020204" pitchFamily="34" charset="0"/>
              </a:rPr>
              <a:t>SINGAPORE</a:t>
            </a:r>
            <a:endParaRPr lang="en-GB" sz="750" dirty="0">
              <a:solidFill>
                <a:prstClr val="black">
                  <a:lumMod val="65000"/>
                  <a:lumOff val="35000"/>
                </a:prstClr>
              </a:solidFill>
              <a:latin typeface="Helvetica LT Std Cond"/>
              <a:cs typeface="Arial" panose="020B0704020202020204" pitchFamily="34" charset="0"/>
            </a:endParaRPr>
          </a:p>
        </p:txBody>
      </p:sp>
      <p:sp>
        <p:nvSpPr>
          <p:cNvPr id="12" name="TextBox 11"/>
          <p:cNvSpPr txBox="1"/>
          <p:nvPr userDrawn="1"/>
        </p:nvSpPr>
        <p:spPr>
          <a:xfrm>
            <a:off x="-26855" y="6503416"/>
            <a:ext cx="2187784" cy="340319"/>
          </a:xfrm>
          <a:prstGeom prst="rect">
            <a:avLst/>
          </a:prstGeom>
          <a:noFill/>
        </p:spPr>
        <p:txBody>
          <a:bodyPr wrap="none" lIns="85569" tIns="42784" rIns="85569" bIns="42784" rtlCol="0">
            <a:spAutoFit/>
          </a:bodyPr>
          <a:lstStyle/>
          <a:p>
            <a:pPr defTabSz="855345"/>
            <a:endParaRPr lang="en-US" sz="825" dirty="0" smtClean="0">
              <a:solidFill>
                <a:prstClr val="black"/>
              </a:solidFill>
              <a:latin typeface="Arial" panose="020B0704020202020204" pitchFamily="34" charset="0"/>
              <a:cs typeface="Arial" panose="020B0704020202020204" pitchFamily="34" charset="0"/>
            </a:endParaRPr>
          </a:p>
          <a:p>
            <a:pPr defTabSz="855345"/>
            <a:r>
              <a:rPr lang="en-US" sz="825" dirty="0" smtClean="0">
                <a:solidFill>
                  <a:prstClr val="black"/>
                </a:solidFill>
                <a:latin typeface="Arial" panose="020B0704020202020204" pitchFamily="34" charset="0"/>
                <a:cs typeface="Arial" panose="020B0704020202020204" pitchFamily="34" charset="0"/>
              </a:rPr>
              <a:t>© QAI Global Institute. All Rights Reserved</a:t>
            </a:r>
            <a:endParaRPr lang="en-US" sz="825" dirty="0">
              <a:solidFill>
                <a:prstClr val="black"/>
              </a:solidFill>
              <a:latin typeface="Arial" panose="020B0704020202020204" pitchFamily="34" charset="0"/>
              <a:cs typeface="Arial" panose="020B0704020202020204" pitchFamily="34" charset="0"/>
            </a:endParaRPr>
          </a:p>
        </p:txBody>
      </p:sp>
      <p:sp>
        <p:nvSpPr>
          <p:cNvPr id="13" name="TextBox 12"/>
          <p:cNvSpPr txBox="1"/>
          <p:nvPr userDrawn="1"/>
        </p:nvSpPr>
        <p:spPr>
          <a:xfrm>
            <a:off x="65164" y="6354325"/>
            <a:ext cx="337919" cy="247986"/>
          </a:xfrm>
          <a:prstGeom prst="rect">
            <a:avLst/>
          </a:prstGeom>
          <a:noFill/>
        </p:spPr>
        <p:txBody>
          <a:bodyPr wrap="none" lIns="85569" tIns="42784" rIns="85569" bIns="42784" rtlCol="0">
            <a:spAutoFit/>
          </a:bodyPr>
          <a:lstStyle/>
          <a:p>
            <a:pPr defTabSz="855345"/>
            <a:fld id="{A17113E1-F9B3-4076-950E-E1D5BD615771}" type="slidenum">
              <a:rPr lang="en-US" sz="1050" b="1" smtClean="0">
                <a:solidFill>
                  <a:srgbClr val="0070C0"/>
                </a:solidFill>
                <a:latin typeface="Arial" panose="020B0704020202020204" pitchFamily="34" charset="0"/>
                <a:cs typeface="Arial" panose="020B0704020202020204" pitchFamily="34" charset="0"/>
              </a:rPr>
            </a:fld>
            <a:endParaRPr lang="en-US" sz="1050" b="1" dirty="0">
              <a:solidFill>
                <a:srgbClr val="0070C0"/>
              </a:solidFill>
              <a:latin typeface="Arial" panose="020B0704020202020204" pitchFamily="34" charset="0"/>
              <a:cs typeface="Arial" panose="020B0704020202020204" pitchFamily="34" charset="0"/>
            </a:endParaRPr>
          </a:p>
        </p:txBody>
      </p:sp>
      <p:pic>
        <p:nvPicPr>
          <p:cNvPr id="14" name="Picture 2" descr="D:\DESIGN\Logos\QAIGlobalInstitute.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2019" t="13992" b="8233"/>
          <a:stretch>
            <a:fillRect/>
          </a:stretch>
        </p:blipFill>
        <p:spPr bwMode="auto">
          <a:xfrm>
            <a:off x="8088452" y="6247617"/>
            <a:ext cx="1005703" cy="55738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userDrawn="1"/>
        </p:nvCxnSpPr>
        <p:spPr>
          <a:xfrm>
            <a:off x="8010974" y="6248429"/>
            <a:ext cx="0" cy="56441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pic>
        <p:nvPicPr>
          <p:cNvPr id="16" name="Picture 7" descr="  Wallpaper Color Abstraction Color Abstract Lines Bands Band Geometry wallpapers"/>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t="43489" r="10869" b="40225"/>
          <a:stretch>
            <a:fillRect/>
          </a:stretch>
        </p:blipFill>
        <p:spPr bwMode="auto">
          <a:xfrm>
            <a:off x="2" y="-4482"/>
            <a:ext cx="9144000" cy="90095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userDrawn="1"/>
        </p:nvSpPr>
        <p:spPr>
          <a:xfrm>
            <a:off x="-1" y="4918"/>
            <a:ext cx="9144001" cy="891555"/>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5569" tIns="42784" rIns="85569" bIns="42784" rtlCol="0" anchor="ctr"/>
          <a:lstStyle/>
          <a:p>
            <a:pPr algn="ctr" defTabSz="855345"/>
            <a:endParaRPr lang="en-US" sz="1650" dirty="0">
              <a:solidFill>
                <a:prstClr val="white"/>
              </a:solidFill>
            </a:endParaRPr>
          </a:p>
        </p:txBody>
      </p:sp>
      <p:sp>
        <p:nvSpPr>
          <p:cNvPr id="18" name="Title 1"/>
          <p:cNvSpPr>
            <a:spLocks noGrp="1"/>
          </p:cNvSpPr>
          <p:nvPr>
            <p:ph type="title" hasCustomPrompt="1"/>
          </p:nvPr>
        </p:nvSpPr>
        <p:spPr>
          <a:xfrm>
            <a:off x="443754" y="152400"/>
            <a:ext cx="8229600" cy="685800"/>
          </a:xfrm>
          <a:prstGeom prst="rect">
            <a:avLst/>
          </a:prstGeom>
        </p:spPr>
        <p:txBody>
          <a:bodyPr lIns="114062" tIns="57031" rIns="114062" bIns="57031">
            <a:normAutofit/>
          </a:bodyPr>
          <a:lstStyle>
            <a:lvl1pPr algn="l">
              <a:defRPr sz="1650" b="1" spc="281">
                <a:latin typeface="Arial Narrow" panose="020B0606020202030204" pitchFamily="34" charset="0"/>
              </a:defRPr>
            </a:lvl1pPr>
          </a:lstStyle>
          <a:p>
            <a:r>
              <a:rPr lang="en-US" dirty="0" smtClean="0"/>
              <a:t>CLICK TO EDIT MASTER TITLE STYLE</a:t>
            </a:r>
            <a:endParaRPr lang="en-US" dirty="0"/>
          </a:p>
        </p:txBody>
      </p:sp>
    </p:spTree>
  </p:cSld>
  <p:clrMapOvr>
    <a:masterClrMapping/>
  </p:clrMapOvr>
  <p:transition advClick="0"/>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p:cSld name="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SME NAME</a:t>
            </a:r>
            <a:endParaRPr lang="en-US" dirty="0" smtClean="0"/>
          </a:p>
        </p:txBody>
      </p:sp>
      <p:sp>
        <p:nvSpPr>
          <p:cNvPr id="33" name="Title 1"/>
          <p:cNvSpPr>
            <a:spLocks noGrp="1"/>
          </p:cNvSpPr>
          <p:nvPr>
            <p:ph type="title" hasCustomPrompt="1"/>
          </p:nvPr>
        </p:nvSpPr>
        <p:spPr>
          <a:xfrm>
            <a:off x="786478" y="3964775"/>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by</a:t>
            </a:r>
            <a:endParaRPr lang="en-US" dirty="0" smtClean="0"/>
          </a:p>
        </p:txBody>
      </p:sp>
      <p:sp>
        <p:nvSpPr>
          <p:cNvPr id="40" name="TextBox 39"/>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36513" t="13285" r="36357" b="43584"/>
          <a:stretch>
            <a:fillRect/>
          </a:stretch>
        </p:blipFill>
        <p:spPr>
          <a:xfrm>
            <a:off x="80154" y="66262"/>
            <a:ext cx="575187" cy="914400"/>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TextBox 8"/>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36513" t="13285" r="36357" b="43584"/>
          <a:stretch>
            <a:fillRect/>
          </a:stretch>
        </p:blipFill>
        <p:spPr>
          <a:xfrm>
            <a:off x="80154" y="66262"/>
            <a:ext cx="575187" cy="914400"/>
          </a:xfrm>
          <a:prstGeom prst="rect">
            <a:avLst/>
          </a:prstGeom>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2" name="TextBox 11"/>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36513" t="13285" r="36357" b="43584"/>
          <a:stretch>
            <a:fillRect/>
          </a:stretch>
        </p:blipFill>
        <p:spPr>
          <a:xfrm>
            <a:off x="80154" y="66262"/>
            <a:ext cx="575187" cy="914400"/>
          </a:xfrm>
          <a:prstGeom prst="rect">
            <a:avLst/>
          </a:prstGeom>
        </p:spPr>
      </p:pic>
    </p:spTree>
  </p:cSld>
  <p:clrMapOvr>
    <a:masterClrMapping/>
  </p:clrMapOvr>
  <p:timing>
    <p:tnLst>
      <p:par>
        <p:cTn id="1" dur="indefinite" restart="never" nodeType="tmRoot"/>
      </p:par>
    </p:tnLst>
  </p:timing>
  <p:hf hdr="0" dt="0"/>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2" name="TextBox 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743603"/>
            <a:ext cx="680400" cy="898036"/>
          </a:xfrm>
          <a:prstGeom prst="rect">
            <a:avLst/>
          </a:prstGeom>
        </p:spPr>
      </p:pic>
      <p:sp>
        <p:nvSpPr>
          <p:cNvPr id="9" name="TextBox 8"/>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743603"/>
            <a:ext cx="680400" cy="898036"/>
          </a:xfrm>
          <a:prstGeom prst="rect">
            <a:avLst/>
          </a:prstGeom>
        </p:spPr>
      </p:pic>
      <p:sp>
        <p:nvSpPr>
          <p:cNvPr id="12" name="TextBox 11"/>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13" name="TextBox 12"/>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Lst>
  </p:timing>
  <p:hf hdr="0" dt="0"/>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p:cSld name="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10" y="2743603"/>
            <a:ext cx="680399"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10" y="2743603"/>
            <a:ext cx="680399" cy="898036"/>
          </a:xfrm>
          <a:prstGeom prst="rect">
            <a:avLst/>
          </a:prstGeom>
        </p:spPr>
      </p:pic>
      <p:sp>
        <p:nvSpPr>
          <p:cNvPr id="10" name="TextBox 9"/>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10" y="2743603"/>
            <a:ext cx="680399" cy="898036"/>
          </a:xfrm>
          <a:prstGeom prst="rect">
            <a:avLst/>
          </a:prstGeom>
        </p:spPr>
      </p:pic>
      <p:sp>
        <p:nvSpPr>
          <p:cNvPr id="13" name="TextBox 12"/>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14" name="TextBox 1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3" grpId="0"/>
    </p:bldLst>
  </p:timing>
  <p:hf hdr="0" dt="0"/>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p:cSld name="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686453"/>
            <a:ext cx="680400"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686453"/>
            <a:ext cx="680400" cy="898036"/>
          </a:xfrm>
          <a:prstGeom prst="rect">
            <a:avLst/>
          </a:prstGeom>
        </p:spPr>
      </p:pic>
      <p:sp>
        <p:nvSpPr>
          <p:cNvPr id="7" name="TextBox 6"/>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endParaRPr lang="en-IN" sz="2700" b="1" dirty="0">
              <a:solidFill>
                <a:srgbClr val="02918B"/>
              </a:solidFill>
              <a:cs typeface="Arial" panose="020B07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686453"/>
            <a:ext cx="680400" cy="898036"/>
          </a:xfrm>
          <a:prstGeom prst="rect">
            <a:avLst/>
          </a:prstGeom>
        </p:spPr>
      </p:pic>
      <p:sp>
        <p:nvSpPr>
          <p:cNvPr id="12" name="TextBox 11"/>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endParaRPr lang="en-IN" sz="2700" b="1" dirty="0">
              <a:solidFill>
                <a:srgbClr val="02918B"/>
              </a:solidFill>
              <a:cs typeface="Arial" panose="020B0704020202020204" pitchFamily="34" charset="0"/>
            </a:endParaRPr>
          </a:p>
        </p:txBody>
      </p:sp>
      <p:sp>
        <p:nvSpPr>
          <p:cNvPr id="14" name="TextBox 1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P spid="12" grpId="0"/>
    </p:bldLst>
  </p:timing>
  <p:hf hdr="0" dt="0"/>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p:cSld name="Check Your Understanding">
    <p:spTree>
      <p:nvGrpSpPr>
        <p:cNvPr id="1" name=""/>
        <p:cNvGrpSpPr/>
        <p:nvPr/>
      </p:nvGrpSpPr>
      <p:grpSpPr>
        <a:xfrm>
          <a:off x="0" y="0"/>
          <a:ext cx="0" cy="0"/>
          <a:chOff x="0" y="0"/>
          <a:chExt cx="0" cy="0"/>
        </a:xfrm>
      </p:grpSpPr>
      <p:sp>
        <p:nvSpPr>
          <p:cNvPr id="13" name="TextBox 12"/>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7" name="Oval 6"/>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5" name="TextBox 4"/>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6" name="Oval 5"/>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10" name="TextBox 9"/>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11" name="Oval 10"/>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p:bldP spid="10" grpId="0"/>
    </p:bldLst>
  </p:timing>
  <p:hf hdr="0" dt="0"/>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810550" y="1968393"/>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endParaRPr lang="en-US" dirty="0" smtClean="0"/>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396265" y="1711914"/>
            <a:ext cx="5069663"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810550" y="1968393"/>
            <a:ext cx="3333450" cy="3573711"/>
          </a:xfrm>
          <a:prstGeom prst="rect">
            <a:avLst/>
          </a:prstGeom>
        </p:spPr>
      </p:pic>
      <p:sp>
        <p:nvSpPr>
          <p:cNvPr id="11" name="TextBox 10"/>
          <p:cNvSpPr txBox="1"/>
          <p:nvPr/>
        </p:nvSpPr>
        <p:spPr>
          <a:xfrm>
            <a:off x="396266" y="1711914"/>
            <a:ext cx="4641518"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12" name="TextBox 11"/>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4" name="TextBox 1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810550" y="1968393"/>
            <a:ext cx="3333450" cy="3573711"/>
          </a:xfrm>
          <a:prstGeom prst="rect">
            <a:avLst/>
          </a:prstGeom>
        </p:spPr>
      </p:pic>
      <p:sp>
        <p:nvSpPr>
          <p:cNvPr id="16" name="TextBox 15"/>
          <p:cNvSpPr txBox="1"/>
          <p:nvPr/>
        </p:nvSpPr>
        <p:spPr>
          <a:xfrm>
            <a:off x="396266" y="1711914"/>
            <a:ext cx="4641518"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17" name="TextBox 16"/>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8" name="TextBox 1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p:cSld name="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Picture Placeholder 2"/>
          <p:cNvSpPr>
            <a:spLocks noGrp="1"/>
          </p:cNvSpPr>
          <p:nvPr>
            <p:ph type="pic" idx="13"/>
          </p:nvPr>
        </p:nvSpPr>
        <p:spPr>
          <a:xfrm>
            <a:off x="5559015"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EF7C00D-DDD6-42A2-AB92-7A25628A06AF}" type="datetimeFigureOut">
              <a:rPr lang="en-US" smtClean="0"/>
            </a:fld>
            <a:endParaRPr lang="en-US"/>
          </a:p>
        </p:txBody>
      </p:sp>
      <p:sp>
        <p:nvSpPr>
          <p:cNvPr id="5" name="Footer Placeholder 4"/>
          <p:cNvSpPr>
            <a:spLocks noGrp="1"/>
          </p:cNvSpPr>
          <p:nvPr>
            <p:ph type="ftr" sz="quarter" idx="11"/>
          </p:nvPr>
        </p:nvSpPr>
        <p:spPr>
          <a:xfrm>
            <a:off x="6778487" y="6593181"/>
            <a:ext cx="2365510" cy="26012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586D031D-8015-4C1F-8EAA-0E5262B39B40}" type="slidenum">
              <a:rPr lang="en-US" smtClean="0"/>
            </a:fld>
            <a:endParaRPr lang="en-US"/>
          </a:p>
        </p:txBody>
      </p:sp>
    </p:spTree>
  </p:cSld>
  <p:clrMapOvr>
    <a:masterClrMapping/>
  </p:clrMapOvr>
  <p:timing>
    <p:tnLst>
      <p:par>
        <p:cTn id="1" dur="indefinite" restart="never" nodeType="tmRoot"/>
      </p:par>
    </p:tnLst>
  </p:timing>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p:cSld name="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Picture Placeholder 2"/>
          <p:cNvSpPr>
            <a:spLocks noGrp="1" noChangeAspect="1"/>
          </p:cNvSpPr>
          <p:nvPr>
            <p:ph type="pic" idx="13"/>
          </p:nvPr>
        </p:nvSpPr>
        <p:spPr>
          <a:xfrm>
            <a:off x="396267"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61.xml><?xml version="1.0" encoding="utf-8"?>
<p:sldLayout xmlns:a="http://schemas.openxmlformats.org/drawingml/2006/main" xmlns:r="http://schemas.openxmlformats.org/officeDocument/2006/relationships" xmlns:p="http://schemas.openxmlformats.org/presentationml/2006/main" preserve="1">
  <p:cSld name="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6" name="Content Placeholder 2"/>
          <p:cNvSpPr>
            <a:spLocks noGrp="1"/>
          </p:cNvSpPr>
          <p:nvPr>
            <p:ph sz="half" idx="10"/>
          </p:nvPr>
        </p:nvSpPr>
        <p:spPr>
          <a:xfrm>
            <a:off x="396265"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785" indent="-171450">
              <a:buFont typeface="Wingdings" panose="05000000000000000000" pitchFamily="2" charset="2"/>
              <a:buChar char="§"/>
              <a:defRPr sz="1800">
                <a:latin typeface="Helvetica LT Std Cond Light" panose="020B0406020202030204" pitchFamily="34" charset="0"/>
              </a:defRPr>
            </a:lvl4pPr>
            <a:lvl5pPr marL="1543685"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endParaRPr lang="en-US"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62.xml><?xml version="1.0" encoding="utf-8"?>
<p:sldLayout xmlns:a="http://schemas.openxmlformats.org/drawingml/2006/main" xmlns:r="http://schemas.openxmlformats.org/officeDocument/2006/relationships" xmlns:p="http://schemas.openxmlformats.org/presentationml/2006/main" preserve="1">
  <p:cSld name="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Title 1"/>
          <p:cNvSpPr>
            <a:spLocks noGrp="1"/>
          </p:cNvSpPr>
          <p:nvPr>
            <p:ph type="title" hasCustomPrompt="1"/>
          </p:nvPr>
        </p:nvSpPr>
        <p:spPr>
          <a:xfrm>
            <a:off x="262216" y="921641"/>
            <a:ext cx="71587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5" name="TextBox 4"/>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263.xml><?xml version="1.0" encoding="utf-8"?>
<p:sldLayout xmlns:a="http://schemas.openxmlformats.org/drawingml/2006/main" xmlns:r="http://schemas.openxmlformats.org/officeDocument/2006/relationships" xmlns:p="http://schemas.openxmlformats.org/presentationml/2006/main" preserve="1">
  <p:cSld name="Code Bottom">
    <p:spTree>
      <p:nvGrpSpPr>
        <p:cNvPr id="1" name=""/>
        <p:cNvGrpSpPr/>
        <p:nvPr/>
      </p:nvGrpSpPr>
      <p:grpSpPr>
        <a:xfrm>
          <a:off x="0" y="0"/>
          <a:ext cx="0" cy="0"/>
          <a:chOff x="0" y="0"/>
          <a:chExt cx="0" cy="0"/>
        </a:xfrm>
      </p:grpSpPr>
      <p:sp>
        <p:nvSpPr>
          <p:cNvPr id="2" name="Rectangle 1"/>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8" y="2812644"/>
            <a:ext cx="8201082"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endParaRPr lang="en-US" smtClean="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7" name="Rectangle 6"/>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11" name="Rectangle 10"/>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p:cSld name="Code Right">
    <p:spTree>
      <p:nvGrpSpPr>
        <p:cNvPr id="1" name=""/>
        <p:cNvGrpSpPr/>
        <p:nvPr/>
      </p:nvGrpSpPr>
      <p:grpSpPr>
        <a:xfrm>
          <a:off x="0" y="0"/>
          <a:ext cx="0" cy="0"/>
          <a:chOff x="0" y="0"/>
          <a:chExt cx="0" cy="0"/>
        </a:xfrm>
      </p:grpSpPr>
      <p:sp>
        <p:nvSpPr>
          <p:cNvPr id="2" name="Rectangle 1"/>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500"/>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4" y="1842054"/>
            <a:ext cx="4373217"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endParaRPr lang="en-US" smtClean="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7" name="Rectangle 6"/>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11" name="Rectangle 10"/>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p:cSld name="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0"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endParaRPr lang="en-US" dirty="0" smtClean="0"/>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2" y="1716789"/>
            <a:ext cx="4030266"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05573"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P spid="6" grpId="0" build="p">
        <p:tmplLst>
          <p:tmpl lvl="1">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Lst>
      </p:bldP>
    </p:bldLst>
  </p:timing>
</p:sldLayout>
</file>

<file path=ppt/slideLayouts/slideLayout267.xml><?xml version="1.0" encoding="utf-8"?>
<p:sldLayout xmlns:a="http://schemas.openxmlformats.org/drawingml/2006/main" xmlns:r="http://schemas.openxmlformats.org/officeDocument/2006/relationships" xmlns:p="http://schemas.openxmlformats.org/presentationml/2006/main" preserve="1">
  <p:cSld name="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6"/>
          </a:xfrm>
          <a:prstGeom prst="rect">
            <a:avLst/>
          </a:prstGeom>
        </p:spPr>
      </p:pic>
      <p:sp>
        <p:nvSpPr>
          <p:cNvPr id="3" name="Content Placeholder 2"/>
          <p:cNvSpPr>
            <a:spLocks noGrp="1"/>
          </p:cNvSpPr>
          <p:nvPr>
            <p:ph sz="half" idx="1" hasCustomPrompt="1"/>
          </p:nvPr>
        </p:nvSpPr>
        <p:spPr>
          <a:xfrm>
            <a:off x="824956" y="2407603"/>
            <a:ext cx="4405549"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endParaRPr lang="en-US" dirty="0" smtClean="0"/>
          </a:p>
          <a:p>
            <a:pPr lvl="0"/>
            <a:endParaRPr lang="en-US" dirty="0" smtClean="0"/>
          </a:p>
          <a:p>
            <a:pPr lvl="0"/>
            <a:r>
              <a:rPr lang="en-US" dirty="0" smtClean="0"/>
              <a:t>Option 2</a:t>
            </a:r>
            <a:endParaRPr lang="en-US" dirty="0" smtClean="0"/>
          </a:p>
          <a:p>
            <a:pPr lvl="0"/>
            <a:endParaRPr lang="en-US" dirty="0" smtClean="0"/>
          </a:p>
          <a:p>
            <a:pPr lvl="0"/>
            <a:r>
              <a:rPr lang="en-US" dirty="0" smtClean="0"/>
              <a:t>Option 3</a:t>
            </a:r>
            <a:endParaRPr lang="en-US" dirty="0" smtClean="0"/>
          </a:p>
          <a:p>
            <a:pPr lvl="0"/>
            <a:endParaRPr lang="en-US" dirty="0" smtClean="0"/>
          </a:p>
          <a:p>
            <a:pPr lvl="0"/>
            <a:r>
              <a:rPr lang="en-US" dirty="0" smtClean="0"/>
              <a:t>Option 4</a:t>
            </a:r>
            <a:endParaRPr lang="en-US" dirty="0" smtClean="0"/>
          </a:p>
          <a:p>
            <a:pPr lvl="0"/>
            <a:endParaRPr lang="en-US" dirty="0" smtClean="0"/>
          </a:p>
        </p:txBody>
      </p:sp>
      <p:sp>
        <p:nvSpPr>
          <p:cNvPr id="14" name="Content Placeholder 2"/>
          <p:cNvSpPr>
            <a:spLocks noGrp="1"/>
          </p:cNvSpPr>
          <p:nvPr>
            <p:ph sz="half" idx="13" hasCustomPrompt="1"/>
          </p:nvPr>
        </p:nvSpPr>
        <p:spPr>
          <a:xfrm>
            <a:off x="396666" y="1721063"/>
            <a:ext cx="8078594" cy="665024"/>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6"/>
          </a:xfrm>
          <a:prstGeom prst="rect">
            <a:avLst/>
          </a:prstGeom>
        </p:spPr>
      </p:pic>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6"/>
          </a:xfrm>
          <a:prstGeom prst="rect">
            <a:avLst/>
          </a:prstGeom>
        </p:spPr>
      </p:pic>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p:cSld name="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3" name="Content Placeholder 2"/>
          <p:cNvSpPr>
            <a:spLocks noGrp="1"/>
          </p:cNvSpPr>
          <p:nvPr>
            <p:ph sz="half" idx="1" hasCustomPrompt="1"/>
          </p:nvPr>
        </p:nvSpPr>
        <p:spPr>
          <a:xfrm>
            <a:off x="831029" y="3550025"/>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endParaRPr lang="en-US" dirty="0" smtClean="0"/>
          </a:p>
          <a:p>
            <a:pPr lvl="0"/>
            <a:endParaRPr lang="en-US" dirty="0" smtClean="0"/>
          </a:p>
          <a:p>
            <a:pPr lvl="0"/>
            <a:r>
              <a:rPr lang="en-US" dirty="0" smtClean="0"/>
              <a:t>Option 2</a:t>
            </a:r>
            <a:endParaRPr lang="en-US" dirty="0" smtClean="0"/>
          </a:p>
          <a:p>
            <a:pPr lvl="0"/>
            <a:endParaRPr lang="en-US" dirty="0" smtClean="0"/>
          </a:p>
          <a:p>
            <a:pPr lvl="0"/>
            <a:r>
              <a:rPr lang="en-US" dirty="0" smtClean="0"/>
              <a:t>Option 3</a:t>
            </a:r>
            <a:endParaRPr lang="en-US" dirty="0" smtClean="0"/>
          </a:p>
          <a:p>
            <a:pPr lvl="0"/>
            <a:endParaRPr lang="en-US" dirty="0" smtClean="0"/>
          </a:p>
          <a:p>
            <a:pPr lvl="0"/>
            <a:r>
              <a:rPr lang="en-US" dirty="0" smtClean="0"/>
              <a:t>Option 4</a:t>
            </a:r>
            <a:endParaRPr lang="en-US" dirty="0" smtClean="0"/>
          </a:p>
          <a:p>
            <a:pPr lvl="0"/>
            <a:endParaRPr lang="en-US" dirty="0" smtClean="0"/>
          </a:p>
        </p:txBody>
      </p:sp>
      <p:sp>
        <p:nvSpPr>
          <p:cNvPr id="14" name="Content Placeholder 2"/>
          <p:cNvSpPr>
            <a:spLocks noGrp="1"/>
          </p:cNvSpPr>
          <p:nvPr>
            <p:ph sz="half" idx="13" hasCustomPrompt="1"/>
          </p:nvPr>
        </p:nvSpPr>
        <p:spPr>
          <a:xfrm>
            <a:off x="396666" y="1721064"/>
            <a:ext cx="8042708" cy="1742899"/>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269.xml><?xml version="1.0" encoding="utf-8"?>
<p:sldLayout xmlns:a="http://schemas.openxmlformats.org/drawingml/2006/main" xmlns:r="http://schemas.openxmlformats.org/officeDocument/2006/relationships" xmlns:p="http://schemas.openxmlformats.org/presentationml/2006/main" preserve="1">
  <p:cSld name="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14" name="Content Placeholder 2"/>
          <p:cNvSpPr>
            <a:spLocks noGrp="1"/>
          </p:cNvSpPr>
          <p:nvPr>
            <p:ph sz="half" idx="13" hasCustomPrompt="1"/>
          </p:nvPr>
        </p:nvSpPr>
        <p:spPr>
          <a:xfrm>
            <a:off x="396666" y="1721062"/>
            <a:ext cx="8042708" cy="4518336"/>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EF7C00D-DDD6-42A2-AB92-7A25628A06AF}" type="datetimeFigureOut">
              <a:rPr lang="en-US" smtClean="0"/>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86D031D-8015-4C1F-8EAA-0E5262B39B40}" type="slidenum">
              <a:rPr lang="en-US" smtClean="0"/>
            </a:fld>
            <a:endParaRPr lang="en-US"/>
          </a:p>
        </p:txBody>
      </p:sp>
    </p:spTree>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546" y="2686453"/>
            <a:ext cx="673527"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546" y="2686453"/>
            <a:ext cx="673527" cy="898036"/>
          </a:xfrm>
          <a:prstGeom prst="rect">
            <a:avLst/>
          </a:prstGeom>
        </p:spPr>
      </p:pic>
      <p:sp>
        <p:nvSpPr>
          <p:cNvPr id="7" name="TextBox 6"/>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546" y="2686453"/>
            <a:ext cx="673527" cy="898036"/>
          </a:xfrm>
          <a:prstGeom prst="rect">
            <a:avLst/>
          </a:prstGeom>
        </p:spPr>
      </p:pic>
      <p:sp>
        <p:nvSpPr>
          <p:cNvPr id="12" name="TextBox 11"/>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14" name="TextBox 1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P spid="12" grpId="0"/>
    </p:bldLst>
  </p:timing>
  <p:hf hdr="0" dt="0"/>
</p:sldLayout>
</file>

<file path=ppt/slideLayouts/slideLayout271.xml><?xml version="1.0" encoding="utf-8"?>
<p:sldLayout xmlns:a="http://schemas.openxmlformats.org/drawingml/2006/main" xmlns:r="http://schemas.openxmlformats.org/officeDocument/2006/relationships" xmlns:p="http://schemas.openxmlformats.org/presentationml/2006/main" preserve="1">
  <p:cSld name="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37469" y="1983758"/>
            <a:ext cx="4978101"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endParaRPr lang="en-US" dirty="0" smtClean="0"/>
          </a:p>
          <a:p>
            <a:pPr lvl="0"/>
            <a:endParaRPr lang="en-US" dirty="0" smtClean="0"/>
          </a:p>
          <a:p>
            <a:pPr lvl="0"/>
            <a:r>
              <a:rPr lang="en-US" dirty="0" smtClean="0"/>
              <a:t>The second summary point is described here.</a:t>
            </a:r>
            <a:endParaRPr lang="en-IN" dirty="0"/>
          </a:p>
        </p:txBody>
      </p:sp>
      <p:sp>
        <p:nvSpPr>
          <p:cNvPr id="12" name="TextBox 11"/>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6" name="TextBox 1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9" name="TextBox 8"/>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13" name="TextBox 12"/>
          <p:cNvSpPr txBox="1"/>
          <p:nvPr/>
        </p:nvSpPr>
        <p:spPr>
          <a:xfrm>
            <a:off x="3953432" y="1711914"/>
            <a:ext cx="4641518" cy="392543"/>
          </a:xfrm>
          <a:prstGeom prst="rect">
            <a:avLst/>
          </a:prstGeom>
          <a:noFill/>
        </p:spPr>
        <p:txBody>
          <a:bodyPr wrap="square" rtlCol="0">
            <a:spAutoFit/>
          </a:bodyPr>
          <a:lstStyle/>
          <a:p>
            <a:pPr defTabSz="855345"/>
            <a:r>
              <a:rPr lang="en-IN" sz="1950" dirty="0" smtClean="0">
                <a:solidFill>
                  <a:prstClr val="black"/>
                </a:solidFill>
              </a:rPr>
              <a:t>In </a:t>
            </a:r>
            <a:r>
              <a:rPr lang="en-IN" sz="1950" dirty="0">
                <a:solidFill>
                  <a:prstClr val="black"/>
                </a:solidFill>
              </a:rPr>
              <a:t>this </a:t>
            </a:r>
            <a:r>
              <a:rPr lang="en-IN" sz="1950" dirty="0" smtClean="0">
                <a:solidFill>
                  <a:prstClr val="black"/>
                </a:solidFill>
              </a:rPr>
              <a:t>lesson, you’ve learned to:</a:t>
            </a:r>
            <a:endParaRPr lang="en-IN" sz="1950" dirty="0">
              <a:solidFill>
                <a:prstClr val="black"/>
              </a:solidFill>
            </a:endParaRPr>
          </a:p>
        </p:txBody>
      </p:sp>
      <p:sp>
        <p:nvSpPr>
          <p:cNvPr id="14" name="TextBox 13"/>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7" name="Picture 16"/>
          <p:cNvPicPr>
            <a:picLocks noChangeAspect="1"/>
          </p:cNvPicPr>
          <p:nvPr/>
        </p:nvPicPr>
        <p:blipFill rotWithShape="1">
          <a:blip r:embed="rId2" cstate="print">
            <a:extLst>
              <a:ext uri="{28A0092B-C50C-407E-A947-70E740481C1C}">
                <a14:useLocalDpi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8" name="TextBox 1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272.xml><?xml version="1.0" encoding="utf-8"?>
<p:sldLayout xmlns:a="http://schemas.openxmlformats.org/drawingml/2006/main" xmlns:r="http://schemas.openxmlformats.org/officeDocument/2006/relationships" xmlns:p="http://schemas.openxmlformats.org/presentationml/2006/main" preserve="1">
  <p:cSld name="4 Steps">
    <p:spTree>
      <p:nvGrpSpPr>
        <p:cNvPr id="1" name=""/>
        <p:cNvGrpSpPr/>
        <p:nvPr/>
      </p:nvGrpSpPr>
      <p:grpSpPr>
        <a:xfrm>
          <a:off x="0" y="0"/>
          <a:ext cx="0" cy="0"/>
          <a:chOff x="0" y="0"/>
          <a:chExt cx="0" cy="0"/>
        </a:xfrm>
      </p:grpSpPr>
      <p:sp>
        <p:nvSpPr>
          <p:cNvPr id="5" name="Rectangle 4"/>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8" y="1577013"/>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1" name="Rectangle 10"/>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8" y="288897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4" name="Rectangle 13"/>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8" y="4200945"/>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7" name="Rectangle 16"/>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8" y="539728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21" name="Rectangle 20"/>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23" name="Rectangle 22"/>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24" name="Rectangle 23"/>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25" name="Rectangle 24"/>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26" name="Rectangle 25"/>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27" name="Rectangle 26"/>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28" name="Rectangle 27"/>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29" name="Rectangle 28"/>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0" name="TextBox 2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31" name="Rectangle 30"/>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32" name="Rectangle 31"/>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3" name="Rectangle 32"/>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34" name="Rectangle 33"/>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5" name="Rectangle 34"/>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36" name="Rectangle 35"/>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7" name="Rectangle 36"/>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38" name="Rectangle 37"/>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9" name="TextBox 3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7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7" y="1709740"/>
            <a:ext cx="7886700" cy="2852737"/>
          </a:xfrm>
          <a:prstGeom prst="rect">
            <a:avLst/>
          </a:prstGeo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7" y="4589465"/>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smtClean="0"/>
              <a:t>Click to edit Master text styles</a:t>
            </a:r>
            <a:endParaRPr lang="en-US" smtClean="0"/>
          </a:p>
        </p:txBody>
      </p:sp>
      <p:sp>
        <p:nvSpPr>
          <p:cNvPr id="4" name="TextBox 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7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extBox 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a:prstGeom prst="rect">
            <a:avLst/>
          </a:prstGeo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7"/>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4" name="Text Placeholder 3"/>
          <p:cNvSpPr>
            <a:spLocks noGrp="1"/>
          </p:cNvSpPr>
          <p:nvPr>
            <p:ph type="body" sz="half" idx="2"/>
          </p:nvPr>
        </p:nvSpPr>
        <p:spPr>
          <a:xfrm>
            <a:off x="629842"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2235" indent="0">
              <a:buNone/>
              <a:defRPr sz="750"/>
            </a:lvl5pPr>
            <a:lvl6pPr marL="1715135" indent="0">
              <a:buNone/>
              <a:defRPr sz="750"/>
            </a:lvl6pPr>
            <a:lvl7pPr marL="2058035" indent="0">
              <a:buNone/>
              <a:defRPr sz="750"/>
            </a:lvl7pPr>
            <a:lvl8pPr marL="2400935" indent="0">
              <a:buNone/>
              <a:defRPr sz="750"/>
            </a:lvl8pPr>
            <a:lvl9pPr marL="2743835"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628650" y="6356352"/>
            <a:ext cx="2057400" cy="365125"/>
          </a:xfrm>
          <a:prstGeom prst="rect">
            <a:avLst/>
          </a:prstGeom>
        </p:spPr>
        <p:txBody>
          <a:bodyPr/>
          <a:lstStyle/>
          <a:p>
            <a:pPr defTabSz="855345"/>
            <a:fld id="{7F6CF134-35D3-4F9F-A651-25C9F574A8A2}" type="datetime1">
              <a:rPr lang="en-US" sz="1650" smtClean="0">
                <a:solidFill>
                  <a:prstClr val="black"/>
                </a:solidFill>
              </a:rPr>
            </a:fld>
            <a:endParaRPr lang="en-US" sz="1650" dirty="0">
              <a:solidFill>
                <a:prstClr val="black"/>
              </a:solidFill>
            </a:endParaRPr>
          </a:p>
        </p:txBody>
      </p:sp>
      <p:sp>
        <p:nvSpPr>
          <p:cNvPr id="6" name="Footer Placeholder 5"/>
          <p:cNvSpPr>
            <a:spLocks noGrp="1"/>
          </p:cNvSpPr>
          <p:nvPr>
            <p:ph type="ftr" sz="quarter" idx="11"/>
          </p:nvPr>
        </p:nvSpPr>
        <p:spPr>
          <a:xfrm>
            <a:off x="6778487" y="6593182"/>
            <a:ext cx="2365510" cy="260127"/>
          </a:xfrm>
          <a:prstGeom prst="rect">
            <a:avLst/>
          </a:prstGeom>
        </p:spPr>
        <p:txBody>
          <a:bodyPr/>
          <a:lstStyle/>
          <a:p>
            <a:pPr defTabSz="855345"/>
            <a:endParaRPr lang="en-US" sz="1650" dirty="0">
              <a:solidFill>
                <a:prstClr val="black"/>
              </a:solidFill>
            </a:endParaRPr>
          </a:p>
        </p:txBody>
      </p:sp>
      <p:sp>
        <p:nvSpPr>
          <p:cNvPr id="7" name="Slide Number Placeholder 6"/>
          <p:cNvSpPr>
            <a:spLocks noGrp="1"/>
          </p:cNvSpPr>
          <p:nvPr>
            <p:ph type="sldNum" sz="quarter" idx="12"/>
          </p:nvPr>
        </p:nvSpPr>
        <p:spPr>
          <a:xfrm>
            <a:off x="6457950" y="6356352"/>
            <a:ext cx="2057400" cy="365125"/>
          </a:xfrm>
          <a:prstGeom prst="rect">
            <a:avLst/>
          </a:prstGeom>
        </p:spPr>
        <p:txBody>
          <a:bodyPr/>
          <a:lstStyle/>
          <a:p>
            <a:fld id="{1D7D8CBC-E37A-4E53-98E7-8F39DB2F6DEC}" type="slidenum">
              <a:rPr lang="en-US" smtClean="0">
                <a:solidFill>
                  <a:prstClr val="black">
                    <a:tint val="75000"/>
                  </a:prstClr>
                </a:solidFill>
              </a:rPr>
            </a:fld>
            <a:endParaRPr lang="en-US" dirty="0">
              <a:solidFill>
                <a:prstClr val="black">
                  <a:tint val="75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2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a:prstGeom prst="rect">
            <a:avLst/>
          </a:prstGeo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7"/>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4" name="Text Placeholder 3"/>
          <p:cNvSpPr>
            <a:spLocks noGrp="1"/>
          </p:cNvSpPr>
          <p:nvPr>
            <p:ph type="body" sz="half" idx="2"/>
          </p:nvPr>
        </p:nvSpPr>
        <p:spPr>
          <a:xfrm>
            <a:off x="629842"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2235" indent="0">
              <a:buNone/>
              <a:defRPr sz="750"/>
            </a:lvl5pPr>
            <a:lvl6pPr marL="1715135" indent="0">
              <a:buNone/>
              <a:defRPr sz="750"/>
            </a:lvl6pPr>
            <a:lvl7pPr marL="2058035" indent="0">
              <a:buNone/>
              <a:defRPr sz="750"/>
            </a:lvl7pPr>
            <a:lvl8pPr marL="2400935" indent="0">
              <a:buNone/>
              <a:defRPr sz="750"/>
            </a:lvl8pPr>
            <a:lvl9pPr marL="2743835"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628650" y="6356352"/>
            <a:ext cx="2057400" cy="365125"/>
          </a:xfrm>
          <a:prstGeom prst="rect">
            <a:avLst/>
          </a:prstGeom>
        </p:spPr>
        <p:txBody>
          <a:bodyPr/>
          <a:lstStyle/>
          <a:p>
            <a:pPr defTabSz="855345"/>
            <a:fld id="{DAEBAD27-248A-4192-9EA6-9CCF42892474}" type="datetime1">
              <a:rPr lang="en-US" sz="1650" smtClean="0">
                <a:solidFill>
                  <a:prstClr val="black"/>
                </a:solidFill>
              </a:rPr>
            </a:fld>
            <a:endParaRPr lang="en-US" sz="1650" dirty="0">
              <a:solidFill>
                <a:prstClr val="black"/>
              </a:solidFill>
            </a:endParaRPr>
          </a:p>
        </p:txBody>
      </p:sp>
      <p:sp>
        <p:nvSpPr>
          <p:cNvPr id="6" name="Footer Placeholder 5"/>
          <p:cNvSpPr>
            <a:spLocks noGrp="1"/>
          </p:cNvSpPr>
          <p:nvPr>
            <p:ph type="ftr" sz="quarter" idx="11"/>
          </p:nvPr>
        </p:nvSpPr>
        <p:spPr>
          <a:xfrm>
            <a:off x="6778487" y="6593182"/>
            <a:ext cx="2365510" cy="260127"/>
          </a:xfrm>
          <a:prstGeom prst="rect">
            <a:avLst/>
          </a:prstGeom>
        </p:spPr>
        <p:txBody>
          <a:bodyPr/>
          <a:lstStyle/>
          <a:p>
            <a:pPr defTabSz="855345"/>
            <a:endParaRPr lang="en-US" sz="1650" dirty="0">
              <a:solidFill>
                <a:prstClr val="black"/>
              </a:solidFill>
            </a:endParaRPr>
          </a:p>
        </p:txBody>
      </p:sp>
      <p:sp>
        <p:nvSpPr>
          <p:cNvPr id="7" name="Slide Number Placeholder 6"/>
          <p:cNvSpPr>
            <a:spLocks noGrp="1"/>
          </p:cNvSpPr>
          <p:nvPr>
            <p:ph type="sldNum" sz="quarter" idx="12"/>
          </p:nvPr>
        </p:nvSpPr>
        <p:spPr>
          <a:xfrm>
            <a:off x="6457950" y="6356352"/>
            <a:ext cx="2057400" cy="365125"/>
          </a:xfrm>
          <a:prstGeom prst="rect">
            <a:avLst/>
          </a:prstGeom>
        </p:spPr>
        <p:txBody>
          <a:bodyPr/>
          <a:lstStyle/>
          <a:p>
            <a:fld id="{1D7D8CBC-E37A-4E53-98E7-8F39DB2F6DEC}" type="slidenum">
              <a:rPr lang="en-US" smtClean="0">
                <a:solidFill>
                  <a:prstClr val="black">
                    <a:tint val="75000"/>
                  </a:prstClr>
                </a:solidFill>
              </a:rPr>
            </a:fld>
            <a:endParaRPr lang="en-US" dirty="0">
              <a:solidFill>
                <a:prstClr val="black">
                  <a:tint val="75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2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325563"/>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a:xfrm>
            <a:off x="628650" y="6356352"/>
            <a:ext cx="2057400" cy="365125"/>
          </a:xfrm>
          <a:prstGeom prst="rect">
            <a:avLst/>
          </a:prstGeom>
        </p:spPr>
        <p:txBody>
          <a:bodyPr/>
          <a:lstStyle/>
          <a:p>
            <a:pPr defTabSz="855345"/>
            <a:fld id="{AA6FE39A-402B-4A08-8CDB-522CBE580663}" type="datetime1">
              <a:rPr lang="en-US" sz="1650" smtClean="0">
                <a:solidFill>
                  <a:prstClr val="black"/>
                </a:solidFill>
              </a:rPr>
            </a:fld>
            <a:endParaRPr lang="en-US" sz="1650" dirty="0">
              <a:solidFill>
                <a:prstClr val="black"/>
              </a:solidFill>
            </a:endParaRPr>
          </a:p>
        </p:txBody>
      </p:sp>
      <p:sp>
        <p:nvSpPr>
          <p:cNvPr id="5" name="Footer Placeholder 4"/>
          <p:cNvSpPr>
            <a:spLocks noGrp="1"/>
          </p:cNvSpPr>
          <p:nvPr>
            <p:ph type="ftr" sz="quarter" idx="11"/>
          </p:nvPr>
        </p:nvSpPr>
        <p:spPr>
          <a:xfrm>
            <a:off x="6778487" y="6593182"/>
            <a:ext cx="2365510" cy="260127"/>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a:xfrm>
            <a:off x="6457950" y="6356352"/>
            <a:ext cx="2057400" cy="365125"/>
          </a:xfrm>
          <a:prstGeom prst="rect">
            <a:avLst/>
          </a:prstGeom>
        </p:spPr>
        <p:txBody>
          <a:bodyPr/>
          <a:lstStyle/>
          <a:p>
            <a:fld id="{1D7D8CBC-E37A-4E53-98E7-8F39DB2F6DEC}" type="slidenum">
              <a:rPr lang="en-US" smtClean="0">
                <a:solidFill>
                  <a:prstClr val="black">
                    <a:tint val="75000"/>
                  </a:prstClr>
                </a:solidFill>
              </a:rPr>
            </a:fld>
            <a:endParaRPr lang="en-US" dirty="0">
              <a:solidFill>
                <a:prstClr val="black">
                  <a:tint val="75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2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a:xfrm>
            <a:off x="628650" y="6356352"/>
            <a:ext cx="2057400" cy="365125"/>
          </a:xfrm>
          <a:prstGeom prst="rect">
            <a:avLst/>
          </a:prstGeom>
        </p:spPr>
        <p:txBody>
          <a:bodyPr/>
          <a:lstStyle/>
          <a:p>
            <a:pPr defTabSz="855345"/>
            <a:fld id="{DE3CA29F-A548-4093-8F2F-672A233EA88D}" type="datetime1">
              <a:rPr lang="en-US" sz="1650" smtClean="0">
                <a:solidFill>
                  <a:prstClr val="black"/>
                </a:solidFill>
              </a:rPr>
            </a:fld>
            <a:endParaRPr lang="en-US" sz="1650" dirty="0">
              <a:solidFill>
                <a:prstClr val="black"/>
              </a:solidFill>
            </a:endParaRPr>
          </a:p>
        </p:txBody>
      </p:sp>
      <p:sp>
        <p:nvSpPr>
          <p:cNvPr id="5" name="Footer Placeholder 4"/>
          <p:cNvSpPr>
            <a:spLocks noGrp="1"/>
          </p:cNvSpPr>
          <p:nvPr>
            <p:ph type="ftr" sz="quarter" idx="11"/>
          </p:nvPr>
        </p:nvSpPr>
        <p:spPr>
          <a:xfrm>
            <a:off x="6778487" y="6593182"/>
            <a:ext cx="2365510" cy="260127"/>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a:xfrm>
            <a:off x="6457950" y="6356352"/>
            <a:ext cx="2057400" cy="365125"/>
          </a:xfrm>
          <a:prstGeom prst="rect">
            <a:avLst/>
          </a:prstGeom>
        </p:spPr>
        <p:txBody>
          <a:bodyPr/>
          <a:lstStyle/>
          <a:p>
            <a:fld id="{1D7D8CBC-E37A-4E53-98E7-8F39DB2F6DEC}" type="slidenum">
              <a:rPr lang="en-US" smtClean="0">
                <a:solidFill>
                  <a:prstClr val="black">
                    <a:tint val="75000"/>
                  </a:prstClr>
                </a:solidFill>
              </a:rPr>
            </a:fld>
            <a:endParaRPr lang="en-US" dirty="0">
              <a:solidFill>
                <a:prstClr val="black">
                  <a:tint val="75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279.xml><?xml version="1.0" encoding="utf-8"?>
<p:sldLayout xmlns:a="http://schemas.openxmlformats.org/drawingml/2006/main" xmlns:r="http://schemas.openxmlformats.org/officeDocument/2006/relationships" xmlns:p="http://schemas.openxmlformats.org/presentationml/2006/main">
  <p:cSld name="24_Title Slid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4" name="TextBox 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066800"/>
            <a:ext cx="4038600" cy="5059363"/>
          </a:xfrm>
          <a:prstGeom prst="rect">
            <a:avLst/>
          </a:prstGeom>
        </p:spPr>
        <p:txBody>
          <a:bodyPr>
            <a:normAutofit/>
          </a:bodyPr>
          <a:lstStyle>
            <a:lvl1pPr marL="342900" indent="-342900">
              <a:buFont typeface="Wingdings 2" panose="05020102010507070707" pitchFamily="18" charset="2"/>
              <a:buChar char=""/>
              <a:defRPr sz="1800" b="1">
                <a:latin typeface="Arial" panose="020B0704020202020204" pitchFamily="34" charset="0"/>
                <a:cs typeface="Arial" panose="020B0704020202020204" pitchFamily="34" charset="0"/>
              </a:defRPr>
            </a:lvl1pPr>
            <a:lvl2pPr marL="742950" indent="-285750">
              <a:buFont typeface="Wingdings" panose="05000000000000000000" pitchFamily="2" charset="2"/>
              <a:buChar char="§"/>
              <a:defRPr sz="1400">
                <a:solidFill>
                  <a:schemeClr val="tx1">
                    <a:lumMod val="75000"/>
                    <a:lumOff val="25000"/>
                  </a:schemeClr>
                </a:solidFill>
                <a:latin typeface="Arial" panose="020B0704020202020204" pitchFamily="34" charset="0"/>
                <a:cs typeface="Arial" panose="020B0704020202020204" pitchFamily="34" charset="0"/>
              </a:defRPr>
            </a:lvl2pPr>
            <a:lvl3pPr>
              <a:defRPr sz="1300">
                <a:latin typeface="Arial" panose="020B0704020202020204" pitchFamily="34" charset="0"/>
                <a:cs typeface="Arial" panose="020B0704020202020204" pitchFamily="34" charset="0"/>
              </a:defRPr>
            </a:lvl3pPr>
            <a:lvl4pPr>
              <a:defRPr sz="1200">
                <a:latin typeface="Arial" panose="020B0704020202020204" pitchFamily="34" charset="0"/>
                <a:cs typeface="Arial" panose="020B0704020202020204" pitchFamily="34" charset="0"/>
              </a:defRPr>
            </a:lvl4pPr>
            <a:lvl5pPr>
              <a:defRPr sz="1200">
                <a:latin typeface="Arial" panose="020B0704020202020204" pitchFamily="34" charset="0"/>
                <a:cs typeface="Arial" panose="020B0704020202020204" pitchFamily="34" charset="0"/>
              </a:defRPr>
            </a:lvl5pPr>
            <a:lvl6pPr>
              <a:defRPr sz="1800"/>
            </a:lvl6pPr>
            <a:lvl7pPr>
              <a:defRPr sz="1800"/>
            </a:lvl7pPr>
            <a:lvl8pPr>
              <a:defRPr sz="1800"/>
            </a:lvl8pPr>
            <a:lvl9pPr>
              <a:defRPr sz="18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p:txBody>
      </p:sp>
      <p:sp>
        <p:nvSpPr>
          <p:cNvPr id="4" name="Content Placeholder 3"/>
          <p:cNvSpPr>
            <a:spLocks noGrp="1"/>
          </p:cNvSpPr>
          <p:nvPr>
            <p:ph sz="half" idx="2"/>
          </p:nvPr>
        </p:nvSpPr>
        <p:spPr>
          <a:xfrm>
            <a:off x="4648200" y="1066800"/>
            <a:ext cx="4038600" cy="5059363"/>
          </a:xfrm>
          <a:prstGeom prst="rect">
            <a:avLst/>
          </a:prstGeom>
        </p:spPr>
        <p:txBody>
          <a:bodyPr>
            <a:normAutofit/>
          </a:bodyPr>
          <a:lstStyle>
            <a:lvl1pPr marL="342900" indent="-342900" algn="l" defTabSz="914400" rtl="0" eaLnBrk="1" latinLnBrk="0" hangingPunct="1">
              <a:spcBef>
                <a:spcPct val="20000"/>
              </a:spcBef>
              <a:buFont typeface="Wingdings 2" panose="05020102010507070707" pitchFamily="18" charset="2"/>
              <a:buChar char=""/>
              <a:defRPr lang="en-US" sz="1800" b="1" kern="1200" dirty="0" smtClean="0">
                <a:solidFill>
                  <a:schemeClr val="tx1"/>
                </a:solidFill>
                <a:latin typeface="Arial" panose="020B0704020202020204" pitchFamily="34" charset="0"/>
                <a:ea typeface="+mn-ea"/>
                <a:cs typeface="Arial" panose="020B0704020202020204" pitchFamily="34" charset="0"/>
              </a:defRPr>
            </a:lvl1pPr>
            <a:lvl2pPr marL="742950" indent="-285750" algn="l" defTabSz="914400" rtl="0" eaLnBrk="1" latinLnBrk="0" hangingPunct="1">
              <a:spcBef>
                <a:spcPct val="20000"/>
              </a:spcBef>
              <a:buFont typeface="Wingdings" panose="05000000000000000000" pitchFamily="2" charset="2"/>
              <a:buChar char="§"/>
              <a:defRPr lang="en-US" sz="1400" b="0" kern="1200" dirty="0" smtClean="0">
                <a:solidFill>
                  <a:schemeClr val="tx1">
                    <a:lumMod val="75000"/>
                    <a:lumOff val="25000"/>
                  </a:schemeClr>
                </a:solidFill>
                <a:latin typeface="Arial" panose="020B0704020202020204" pitchFamily="34" charset="0"/>
                <a:ea typeface="+mn-ea"/>
                <a:cs typeface="Arial" panose="020B0704020202020204" pitchFamily="34" charset="0"/>
              </a:defRPr>
            </a:lvl2pPr>
            <a:lvl3pPr algn="l" defTabSz="914400" rtl="0" eaLnBrk="1" latinLnBrk="0" hangingPunct="1">
              <a:spcBef>
                <a:spcPct val="20000"/>
              </a:spcBef>
              <a:defRPr lang="en-US" sz="1300" b="0" kern="1200" dirty="0" smtClean="0">
                <a:solidFill>
                  <a:schemeClr val="tx1"/>
                </a:solidFill>
                <a:latin typeface="Arial" panose="020B0704020202020204" pitchFamily="34" charset="0"/>
                <a:ea typeface="+mn-ea"/>
                <a:cs typeface="Arial" panose="020B0704020202020204" pitchFamily="34" charset="0"/>
              </a:defRPr>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p:txBody>
      </p:sp>
      <p:sp>
        <p:nvSpPr>
          <p:cNvPr id="8" name="Date Placeholder 3"/>
          <p:cNvSpPr txBox="1"/>
          <p:nvPr userDrawn="1"/>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9121ADB-3DB4-4B38-A290-AD1EFD0939F9}" type="datetimeFigureOut">
              <a:rPr lang="en-US" smtClean="0"/>
            </a:fld>
            <a:endParaRPr lang="en-US"/>
          </a:p>
        </p:txBody>
      </p:sp>
      <p:sp>
        <p:nvSpPr>
          <p:cNvPr id="9" name="Slide Number Placeholder 5"/>
          <p:cNvSpPr txBox="1"/>
          <p:nvPr userDrawn="1"/>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83FC80-14CD-4987-8207-92C16F166E5F}" type="slidenum">
              <a:rPr lang="en-US" smtClean="0"/>
            </a:fld>
            <a:endParaRPr lang="en-US"/>
          </a:p>
        </p:txBody>
      </p:sp>
      <p:sp>
        <p:nvSpPr>
          <p:cNvPr id="10" name="Rectangle 9"/>
          <p:cNvSpPr/>
          <p:nvPr userDrawn="1"/>
        </p:nvSpPr>
        <p:spPr>
          <a:xfrm>
            <a:off x="0" y="6201785"/>
            <a:ext cx="9142801" cy="65621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spc="600" dirty="0" smtClean="0">
              <a:solidFill>
                <a:srgbClr val="0070C0"/>
              </a:solidFill>
              <a:latin typeface="Arial Narrow" panose="020B0606020202030204" pitchFamily="34" charset="0"/>
            </a:endParaRPr>
          </a:p>
        </p:txBody>
      </p:sp>
      <p:sp>
        <p:nvSpPr>
          <p:cNvPr id="11" name="Text Box 4"/>
          <p:cNvSpPr txBox="1">
            <a:spLocks noChangeArrowheads="1"/>
          </p:cNvSpPr>
          <p:nvPr userDrawn="1"/>
        </p:nvSpPr>
        <p:spPr bwMode="auto">
          <a:xfrm>
            <a:off x="6639374" y="6201785"/>
            <a:ext cx="1371600" cy="586957"/>
          </a:xfrm>
          <a:prstGeom prst="rect">
            <a:avLst/>
          </a:prstGeom>
          <a:noFill/>
          <a:ln w="9525">
            <a:noFill/>
            <a:round/>
          </a:ln>
        </p:spPr>
        <p:txBody>
          <a:bodyPr lIns="90000" tIns="46800" rIns="90000" bIns="46800">
            <a:spAutoFit/>
          </a:bodyPr>
          <a:lstStyle/>
          <a:p>
            <a:pPr algn="r">
              <a:spcBef>
                <a:spcPts val="0"/>
              </a:spcBef>
              <a:buFont typeface="Trebuchet MS" panose="020B0703020202090204"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800" dirty="0">
                <a:solidFill>
                  <a:schemeClr val="tx1">
                    <a:lumMod val="65000"/>
                    <a:lumOff val="35000"/>
                  </a:schemeClr>
                </a:solidFill>
                <a:latin typeface="+mj-lt"/>
                <a:cs typeface="Arial" panose="020B0704020202020204" pitchFamily="34" charset="0"/>
              </a:rPr>
              <a:t>INDIA</a:t>
            </a:r>
            <a:endParaRPr lang="en-GB" sz="800" dirty="0">
              <a:solidFill>
                <a:schemeClr val="tx1">
                  <a:lumMod val="65000"/>
                  <a:lumOff val="35000"/>
                </a:schemeClr>
              </a:solidFill>
              <a:latin typeface="+mj-lt"/>
              <a:cs typeface="Arial" panose="020B0704020202020204" pitchFamily="34" charset="0"/>
            </a:endParaRPr>
          </a:p>
          <a:p>
            <a:pPr algn="r">
              <a:spcBef>
                <a:spcPts val="0"/>
              </a:spcBef>
              <a:buFont typeface="Trebuchet MS" panose="020B0703020202090204"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800" dirty="0">
                <a:solidFill>
                  <a:schemeClr val="tx1">
                    <a:lumMod val="65000"/>
                    <a:lumOff val="35000"/>
                  </a:schemeClr>
                </a:solidFill>
                <a:latin typeface="+mj-lt"/>
                <a:cs typeface="Arial" panose="020B0704020202020204" pitchFamily="34" charset="0"/>
              </a:rPr>
              <a:t>USA</a:t>
            </a:r>
            <a:endParaRPr lang="en-GB" sz="800" dirty="0">
              <a:solidFill>
                <a:schemeClr val="tx1">
                  <a:lumMod val="65000"/>
                  <a:lumOff val="35000"/>
                </a:schemeClr>
              </a:solidFill>
              <a:latin typeface="+mj-lt"/>
              <a:cs typeface="Arial" panose="020B0704020202020204" pitchFamily="34" charset="0"/>
            </a:endParaRPr>
          </a:p>
          <a:p>
            <a:pPr algn="r">
              <a:spcBef>
                <a:spcPts val="0"/>
              </a:spcBef>
              <a:buFont typeface="Trebuchet MS" panose="020B0703020202090204"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800" dirty="0">
                <a:solidFill>
                  <a:schemeClr val="tx1">
                    <a:lumMod val="65000"/>
                    <a:lumOff val="35000"/>
                  </a:schemeClr>
                </a:solidFill>
                <a:latin typeface="+mj-lt"/>
                <a:cs typeface="Arial" panose="020B0704020202020204" pitchFamily="34" charset="0"/>
              </a:rPr>
              <a:t>CHINA </a:t>
            </a:r>
            <a:endParaRPr lang="en-GB" sz="800" dirty="0">
              <a:solidFill>
                <a:schemeClr val="tx1">
                  <a:lumMod val="65000"/>
                  <a:lumOff val="35000"/>
                </a:schemeClr>
              </a:solidFill>
              <a:latin typeface="+mj-lt"/>
              <a:cs typeface="Arial" panose="020B0704020202020204" pitchFamily="34" charset="0"/>
            </a:endParaRPr>
          </a:p>
          <a:p>
            <a:pPr algn="r">
              <a:spcBef>
                <a:spcPts val="0"/>
              </a:spcBef>
              <a:buFont typeface="Trebuchet MS" panose="020B0703020202090204"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800" dirty="0">
                <a:solidFill>
                  <a:schemeClr val="tx1">
                    <a:lumMod val="65000"/>
                    <a:lumOff val="35000"/>
                  </a:schemeClr>
                </a:solidFill>
                <a:latin typeface="+mj-lt"/>
                <a:cs typeface="Arial" panose="020B0704020202020204" pitchFamily="34" charset="0"/>
              </a:rPr>
              <a:t>SINGAPORE</a:t>
            </a:r>
            <a:endParaRPr lang="en-GB" sz="800" dirty="0">
              <a:solidFill>
                <a:schemeClr val="tx1">
                  <a:lumMod val="65000"/>
                  <a:lumOff val="35000"/>
                </a:schemeClr>
              </a:solidFill>
              <a:latin typeface="+mj-lt"/>
              <a:cs typeface="Arial" panose="020B0704020202020204" pitchFamily="34" charset="0"/>
            </a:endParaRPr>
          </a:p>
        </p:txBody>
      </p:sp>
      <p:sp>
        <p:nvSpPr>
          <p:cNvPr id="12" name="TextBox 11"/>
          <p:cNvSpPr txBox="1"/>
          <p:nvPr userDrawn="1"/>
        </p:nvSpPr>
        <p:spPr>
          <a:xfrm>
            <a:off x="-26856" y="6503416"/>
            <a:ext cx="2379177" cy="369332"/>
          </a:xfrm>
          <a:prstGeom prst="rect">
            <a:avLst/>
          </a:prstGeom>
          <a:noFill/>
        </p:spPr>
        <p:txBody>
          <a:bodyPr wrap="none" rtlCol="0">
            <a:spAutoFit/>
          </a:bodyPr>
          <a:lstStyle/>
          <a:p>
            <a:endParaRPr lang="en-US" sz="900" dirty="0" smtClean="0">
              <a:latin typeface="Arial" panose="020B0704020202020204" pitchFamily="34" charset="0"/>
              <a:cs typeface="Arial" panose="020B0704020202020204" pitchFamily="34" charset="0"/>
            </a:endParaRPr>
          </a:p>
          <a:p>
            <a:r>
              <a:rPr lang="en-US" sz="900" dirty="0" smtClean="0">
                <a:latin typeface="Arial" panose="020B0704020202020204" pitchFamily="34" charset="0"/>
                <a:cs typeface="Arial" panose="020B0704020202020204" pitchFamily="34" charset="0"/>
              </a:rPr>
              <a:t>© QAI Global Institute. All Rights Reserved</a:t>
            </a:r>
            <a:endParaRPr lang="en-US" sz="900" dirty="0">
              <a:latin typeface="Arial" panose="020B0704020202020204" pitchFamily="34" charset="0"/>
              <a:cs typeface="Arial" panose="020B0704020202020204" pitchFamily="34" charset="0"/>
            </a:endParaRPr>
          </a:p>
        </p:txBody>
      </p:sp>
      <p:sp>
        <p:nvSpPr>
          <p:cNvPr id="13" name="TextBox 12"/>
          <p:cNvSpPr txBox="1"/>
          <p:nvPr userDrawn="1"/>
        </p:nvSpPr>
        <p:spPr>
          <a:xfrm>
            <a:off x="65164" y="6354324"/>
            <a:ext cx="263214" cy="261610"/>
          </a:xfrm>
          <a:prstGeom prst="rect">
            <a:avLst/>
          </a:prstGeom>
          <a:noFill/>
        </p:spPr>
        <p:txBody>
          <a:bodyPr wrap="none" rtlCol="0">
            <a:spAutoFit/>
          </a:bodyPr>
          <a:lstStyle/>
          <a:p>
            <a:fld id="{A17113E1-F9B3-4076-950E-E1D5BD615771}" type="slidenum">
              <a:rPr lang="en-US" sz="1100" b="1" smtClean="0">
                <a:solidFill>
                  <a:srgbClr val="0070C0"/>
                </a:solidFill>
                <a:latin typeface="Arial" panose="020B0704020202020204" pitchFamily="34" charset="0"/>
                <a:cs typeface="Arial" panose="020B0704020202020204" pitchFamily="34" charset="0"/>
              </a:rPr>
            </a:fld>
            <a:endParaRPr lang="en-US" sz="1100" b="1" dirty="0">
              <a:solidFill>
                <a:srgbClr val="0070C0"/>
              </a:solidFill>
              <a:latin typeface="Arial" panose="020B0704020202020204" pitchFamily="34" charset="0"/>
              <a:cs typeface="Arial" panose="020B0704020202020204" pitchFamily="34" charset="0"/>
            </a:endParaRPr>
          </a:p>
        </p:txBody>
      </p:sp>
      <p:pic>
        <p:nvPicPr>
          <p:cNvPr id="14" name="Picture 2" descr="D:\DESIGN\Logos\QAIGlobalInstitute.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2019" t="13992" b="8233"/>
          <a:stretch>
            <a:fillRect/>
          </a:stretch>
        </p:blipFill>
        <p:spPr bwMode="auto">
          <a:xfrm>
            <a:off x="8088451" y="6247616"/>
            <a:ext cx="1005703" cy="55738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userDrawn="1"/>
        </p:nvCxnSpPr>
        <p:spPr>
          <a:xfrm>
            <a:off x="8010974" y="6248428"/>
            <a:ext cx="0" cy="56441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pic>
        <p:nvPicPr>
          <p:cNvPr id="16" name="Picture 7" descr="  Wallpaper Color Abstraction Color Abstract Lines Bands Band Geometry wallpapers"/>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t="43489" r="10869" b="40225"/>
          <a:stretch>
            <a:fillRect/>
          </a:stretch>
        </p:blipFill>
        <p:spPr bwMode="auto">
          <a:xfrm>
            <a:off x="1" y="-4482"/>
            <a:ext cx="9144000" cy="90095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userDrawn="1"/>
        </p:nvSpPr>
        <p:spPr>
          <a:xfrm>
            <a:off x="-1" y="4916"/>
            <a:ext cx="9144001" cy="891555"/>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
          <p:cNvSpPr>
            <a:spLocks noGrp="1"/>
          </p:cNvSpPr>
          <p:nvPr>
            <p:ph type="title" hasCustomPrompt="1"/>
          </p:nvPr>
        </p:nvSpPr>
        <p:spPr>
          <a:xfrm>
            <a:off x="443753" y="152400"/>
            <a:ext cx="8229600" cy="685800"/>
          </a:xfrm>
          <a:prstGeom prst="rect">
            <a:avLst/>
          </a:prstGeom>
        </p:spPr>
        <p:txBody>
          <a:bodyPr>
            <a:normAutofit/>
          </a:bodyPr>
          <a:lstStyle>
            <a:lvl1pPr algn="l">
              <a:defRPr sz="1800" b="1" spc="300">
                <a:latin typeface="Arial Narrow" panose="020B0606020202030204" pitchFamily="34" charset="0"/>
              </a:defRPr>
            </a:lvl1pPr>
          </a:lstStyle>
          <a:p>
            <a:r>
              <a:rPr lang="en-US" dirty="0" smtClean="0"/>
              <a:t>CLICK TO EDIT MASTER TITLE STYLE</a:t>
            </a:r>
            <a:endParaRPr lang="en-US" dirty="0"/>
          </a:p>
        </p:txBody>
      </p:sp>
    </p:spTree>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p:cSld name="Bullet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24697" y="2542135"/>
            <a:ext cx="4316875" cy="512000"/>
          </a:xfrm>
          <a:prstGeom prst="rect">
            <a:avLst/>
          </a:prstGeom>
        </p:spPr>
        <p:txBody>
          <a:bodyPr wrap="square">
            <a:spAutoFit/>
          </a:bodyPr>
          <a:lstStyle>
            <a:lvl1pPr marL="515620" indent="-297180">
              <a:buClr>
                <a:schemeClr val="tx1"/>
              </a:buClr>
              <a:buSzPct val="110000"/>
              <a:buFont typeface="Wingdings" panose="05000000000000000000" pitchFamily="2" charset="2"/>
              <a:buChar char="Ø"/>
              <a:defRPr lang="en-US" sz="1820" smtClean="0">
                <a:latin typeface="Helvetica LT Std Cond" panose="020B0506020202030204" pitchFamily="34" charset="0"/>
              </a:defRPr>
            </a:lvl1pPr>
            <a:lvl2pPr marL="485775" indent="-297180">
              <a:buFont typeface="Wingdings" panose="05000000000000000000" pitchFamily="2" charset="2"/>
              <a:buChar char="Ø"/>
              <a:defRPr lang="en-US" sz="2080" b="1" smtClean="0">
                <a:solidFill>
                  <a:srgbClr val="0066CC"/>
                </a:solidFill>
                <a:latin typeface="Helvetica LT Std Cond" panose="020B0506020202030204" pitchFamily="34" charset="0"/>
              </a:defRPr>
            </a:lvl2pPr>
            <a:lvl3pPr marL="890905" indent="-297180">
              <a:buFont typeface="+mj-lt"/>
              <a:buAutoNum type="arabicPeriod"/>
              <a:defRPr lang="en-US" sz="1625" smtClean="0"/>
            </a:lvl3pPr>
            <a:lvl4pPr marL="1299210" indent="-297180">
              <a:buFont typeface="+mj-lt"/>
              <a:buAutoNum type="arabicPeriod"/>
              <a:defRPr lang="en-US" sz="1625" smtClean="0"/>
            </a:lvl4pPr>
            <a:lvl5pPr marL="1707515" indent="-297180">
              <a:buFont typeface="+mj-lt"/>
              <a:buAutoNum type="arabicPeriod"/>
              <a:defRPr lang="en-US" sz="1625"/>
            </a:lvl5pPr>
          </a:lstStyle>
          <a:p>
            <a:pPr marL="0" lvl="0" defTabSz="815975">
              <a:lnSpc>
                <a:spcPct val="150000"/>
              </a:lnSpc>
            </a:pPr>
            <a:r>
              <a:rPr lang="en-US" smtClean="0"/>
              <a:t>Click to edit Master text styles</a:t>
            </a:r>
            <a:endParaRPr lang="en-US" smtClean="0"/>
          </a:p>
        </p:txBody>
      </p:sp>
      <p:sp>
        <p:nvSpPr>
          <p:cNvPr id="6" name="Title 1"/>
          <p:cNvSpPr>
            <a:spLocks noGrp="1"/>
          </p:cNvSpPr>
          <p:nvPr>
            <p:ph type="title" hasCustomPrompt="1"/>
          </p:nvPr>
        </p:nvSpPr>
        <p:spPr>
          <a:xfrm>
            <a:off x="112821" y="712750"/>
            <a:ext cx="7232399" cy="372213"/>
          </a:xfrm>
          <a:prstGeom prst="rect">
            <a:avLst/>
          </a:prstGeom>
        </p:spPr>
        <p:txBody>
          <a:bodyPr vert="horz" lIns="91440" tIns="45720" rIns="91440" bIns="45720" rtlCol="0" anchor="ctr">
            <a:noAutofit/>
          </a:bodyPr>
          <a:lstStyle>
            <a:lvl1pPr algn="l">
              <a:defRPr lang="en-US" sz="1560" b="1" cap="all" baseline="0">
                <a:solidFill>
                  <a:sysClr val="windowText" lastClr="000000"/>
                </a:solidFill>
                <a:latin typeface="Helvetica LT Std Cond" panose="020B0506020202030204" pitchFamily="34" charset="0"/>
              </a:defRPr>
            </a:lvl1pPr>
          </a:lstStyle>
          <a:p>
            <a:pPr marL="0" lvl="0" algn="l" defTabSz="593725">
              <a:lnSpc>
                <a:spcPct val="90000"/>
              </a:lnSpc>
            </a:pPr>
            <a:r>
              <a:rPr lang="en-US" smtClean="0"/>
              <a:t>CLICK TO EDIT MASTER TITLE STYLE</a:t>
            </a:r>
            <a:endParaRPr lang="en-US"/>
          </a:p>
        </p:txBody>
      </p:sp>
      <p:sp>
        <p:nvSpPr>
          <p:cNvPr id="5" name="TextBox 4"/>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hf hdr="0" dt="0"/>
</p:sldLayout>
</file>

<file path=ppt/slideLayouts/slideLayout28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685801"/>
            <a:ext cx="7514035" cy="802206"/>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1113234" y="1556264"/>
            <a:ext cx="7514035" cy="4234936"/>
          </a:xfrm>
          <a:prstGeom prst="rect">
            <a:avLst/>
          </a:prstGeom>
        </p:spPr>
        <p:txBody>
          <a:bodyPr anchor="t"/>
          <a:lstStyle>
            <a:lvl1pPr>
              <a:defRPr>
                <a:latin typeface="Helvetica LT Std Cond"/>
              </a:defRPr>
            </a:lvl1pPr>
            <a:lvl2pPr>
              <a:defRPr>
                <a:latin typeface="Helvetica LT Std Cond"/>
              </a:defRPr>
            </a:lvl2pPr>
            <a:lvl3pPr>
              <a:defRPr>
                <a:latin typeface="Helvetica LT Std Cond"/>
              </a:defRPr>
            </a:lvl3pPr>
            <a:lvl4pPr>
              <a:defRPr>
                <a:latin typeface="Helvetica LT Std Cond"/>
              </a:defRPr>
            </a:lvl4pPr>
            <a:lvl5pPr>
              <a:defRPr>
                <a:latin typeface="Helvetica LT Std Cond"/>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a:xfrm>
            <a:off x="7299493" y="5883278"/>
            <a:ext cx="857250" cy="365125"/>
          </a:xfrm>
          <a:prstGeom prst="rect">
            <a:avLst/>
          </a:prstGeom>
        </p:spPr>
        <p:txBody>
          <a:bodyPr/>
          <a:lstStyle/>
          <a:p>
            <a:pPr defTabSz="855345"/>
            <a:fld id="{B5F9CF39-E959-47E3-ACF1-7469765E1E78}" type="datetime1">
              <a:rPr lang="en-US" sz="1650" smtClean="0">
                <a:solidFill>
                  <a:prstClr val="black"/>
                </a:solidFill>
              </a:rPr>
            </a:fld>
            <a:endParaRPr lang="en-US" sz="1650" dirty="0">
              <a:solidFill>
                <a:prstClr val="black"/>
              </a:solidFill>
            </a:endParaRPr>
          </a:p>
        </p:txBody>
      </p:sp>
      <p:sp>
        <p:nvSpPr>
          <p:cNvPr id="5" name="Footer Placeholder 4"/>
          <p:cNvSpPr>
            <a:spLocks noGrp="1"/>
          </p:cNvSpPr>
          <p:nvPr>
            <p:ph type="ftr" sz="quarter" idx="11"/>
          </p:nvPr>
        </p:nvSpPr>
        <p:spPr>
          <a:xfrm>
            <a:off x="1929210" y="5883278"/>
            <a:ext cx="5313133" cy="365125"/>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a:xfrm>
            <a:off x="8213894" y="5867134"/>
            <a:ext cx="413375" cy="365125"/>
          </a:xfrm>
          <a:prstGeom prst="rect">
            <a:avLst/>
          </a:prstGeom>
        </p:spPr>
        <p:txBody>
          <a:bodyPr/>
          <a:lstStyle/>
          <a:p>
            <a:fld id="{1D7D8CBC-E37A-4E53-98E7-8F39DB2F6DEC}"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preserve="1">
  <p:cSld name="1_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SME NAME</a:t>
            </a:r>
            <a:endParaRPr lang="en-US" dirty="0" smtClean="0"/>
          </a:p>
        </p:txBody>
      </p:sp>
      <p:sp>
        <p:nvSpPr>
          <p:cNvPr id="33" name="Title 1"/>
          <p:cNvSpPr>
            <a:spLocks noGrp="1"/>
          </p:cNvSpPr>
          <p:nvPr>
            <p:ph type="title" hasCustomPrompt="1"/>
          </p:nvPr>
        </p:nvSpPr>
        <p:spPr>
          <a:xfrm>
            <a:off x="786478" y="3964775"/>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by</a:t>
            </a:r>
            <a:endParaRPr lang="en-US" dirty="0" smtClean="0"/>
          </a:p>
        </p:txBody>
      </p:sp>
      <p:sp>
        <p:nvSpPr>
          <p:cNvPr id="40" name="TextBox 39"/>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36513" t="13285" r="36357" b="43584"/>
          <a:stretch>
            <a:fillRect/>
          </a:stretch>
        </p:blipFill>
        <p:spPr>
          <a:xfrm>
            <a:off x="80154" y="66262"/>
            <a:ext cx="575187" cy="914400"/>
          </a:xfrm>
          <a:prstGeom prst="rect">
            <a:avLst/>
          </a:prstGeom>
        </p:spPr>
      </p:pic>
    </p:spTree>
  </p:cSld>
  <p:clrMapOvr>
    <a:masterClrMapping/>
  </p:clrMapOvr>
  <p:timing>
    <p:tnLst>
      <p:par>
        <p:cTn id="1" dur="indefinite" restart="never" nodeType="tmRoot"/>
      </p:par>
    </p:tnLst>
  </p:timing>
  <p:hf hdr="0" dt="0"/>
</p:sldLayout>
</file>

<file path=ppt/slideLayouts/slideLayout283.xml><?xml version="1.0" encoding="utf-8"?>
<p:sldLayout xmlns:a="http://schemas.openxmlformats.org/drawingml/2006/main" xmlns:r="http://schemas.openxmlformats.org/officeDocument/2006/relationships" xmlns:p="http://schemas.openxmlformats.org/presentationml/2006/main" preserve="1">
  <p:cSld name="1_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2" name="TextBox 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284.xml><?xml version="1.0" encoding="utf-8"?>
<p:sldLayout xmlns:a="http://schemas.openxmlformats.org/drawingml/2006/main" xmlns:r="http://schemas.openxmlformats.org/officeDocument/2006/relationships" xmlns:p="http://schemas.openxmlformats.org/presentationml/2006/main" preserve="1">
  <p:cSld name="1_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10" y="2743603"/>
            <a:ext cx="680399"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285.xml><?xml version="1.0" encoding="utf-8"?>
<p:sldLayout xmlns:a="http://schemas.openxmlformats.org/drawingml/2006/main" xmlns:r="http://schemas.openxmlformats.org/officeDocument/2006/relationships" xmlns:p="http://schemas.openxmlformats.org/presentationml/2006/main" preserve="1">
  <p:cSld name="1_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686453"/>
            <a:ext cx="680400"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286.xml><?xml version="1.0" encoding="utf-8"?>
<p:sldLayout xmlns:a="http://schemas.openxmlformats.org/drawingml/2006/main" xmlns:r="http://schemas.openxmlformats.org/officeDocument/2006/relationships" xmlns:p="http://schemas.openxmlformats.org/presentationml/2006/main" preserve="1">
  <p:cSld name="1_Check Your Understanding">
    <p:spTree>
      <p:nvGrpSpPr>
        <p:cNvPr id="1" name=""/>
        <p:cNvGrpSpPr/>
        <p:nvPr/>
      </p:nvGrpSpPr>
      <p:grpSpPr>
        <a:xfrm>
          <a:off x="0" y="0"/>
          <a:ext cx="0" cy="0"/>
          <a:chOff x="0" y="0"/>
          <a:chExt cx="0" cy="0"/>
        </a:xfrm>
      </p:grpSpPr>
      <p:sp>
        <p:nvSpPr>
          <p:cNvPr id="13" name="TextBox 12"/>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7" name="Oval 6"/>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p:cSld name="1_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810550" y="1968393"/>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endParaRPr lang="en-US" dirty="0" smtClean="0"/>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396266" y="1711914"/>
            <a:ext cx="4641518"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288.xml><?xml version="1.0" encoding="utf-8"?>
<p:sldLayout xmlns:a="http://schemas.openxmlformats.org/drawingml/2006/main" xmlns:r="http://schemas.openxmlformats.org/officeDocument/2006/relationships" xmlns:p="http://schemas.openxmlformats.org/presentationml/2006/main" preserve="1">
  <p:cSld name="1_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Picture Placeholder 2"/>
          <p:cNvSpPr>
            <a:spLocks noGrp="1"/>
          </p:cNvSpPr>
          <p:nvPr>
            <p:ph type="pic" idx="13"/>
          </p:nvPr>
        </p:nvSpPr>
        <p:spPr>
          <a:xfrm>
            <a:off x="5559015"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89.xml><?xml version="1.0" encoding="utf-8"?>
<p:sldLayout xmlns:a="http://schemas.openxmlformats.org/drawingml/2006/main" xmlns:r="http://schemas.openxmlformats.org/officeDocument/2006/relationships" xmlns:p="http://schemas.openxmlformats.org/presentationml/2006/main" preserve="1">
  <p:cSld name="1_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Picture Placeholder 2"/>
          <p:cNvSpPr>
            <a:spLocks noGrp="1" noChangeAspect="1"/>
          </p:cNvSpPr>
          <p:nvPr>
            <p:ph type="pic" idx="13"/>
          </p:nvPr>
        </p:nvSpPr>
        <p:spPr>
          <a:xfrm>
            <a:off x="396267"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pic>
        <p:nvPicPr>
          <p:cNvPr id="28" name="Picture 2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SME NAME</a:t>
            </a:r>
            <a:endParaRPr lang="en-US" dirty="0" smtClean="0"/>
          </a:p>
        </p:txBody>
      </p:sp>
      <p:sp>
        <p:nvSpPr>
          <p:cNvPr id="33" name="Title 1"/>
          <p:cNvSpPr>
            <a:spLocks noGrp="1"/>
          </p:cNvSpPr>
          <p:nvPr>
            <p:ph type="title" hasCustomPrompt="1"/>
          </p:nvPr>
        </p:nvSpPr>
        <p:spPr>
          <a:xfrm>
            <a:off x="786478" y="3964774"/>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by</a:t>
            </a:r>
            <a:endParaRPr lang="en-US" dirty="0" smtClean="0"/>
          </a:p>
        </p:txBody>
      </p:sp>
    </p:spTree>
  </p:cSld>
  <p:clrMapOvr>
    <a:masterClrMapping/>
  </p:clrMapOvr>
  <p:timing>
    <p:tnLst>
      <p:par>
        <p:cTn id="1" dur="indefinite" restart="never" nodeType="tmRoot"/>
      </p:par>
    </p:tnLst>
  </p:timing>
</p:sldLayout>
</file>

<file path=ppt/slideLayouts/slideLayout290.xml><?xml version="1.0" encoding="utf-8"?>
<p:sldLayout xmlns:a="http://schemas.openxmlformats.org/drawingml/2006/main" xmlns:r="http://schemas.openxmlformats.org/officeDocument/2006/relationships" xmlns:p="http://schemas.openxmlformats.org/presentationml/2006/main" preserve="1">
  <p:cSld name="1_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6" name="Content Placeholder 2"/>
          <p:cNvSpPr>
            <a:spLocks noGrp="1"/>
          </p:cNvSpPr>
          <p:nvPr>
            <p:ph sz="half" idx="10"/>
          </p:nvPr>
        </p:nvSpPr>
        <p:spPr>
          <a:xfrm>
            <a:off x="396265"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785" indent="-171450">
              <a:buFont typeface="Wingdings" panose="05000000000000000000" pitchFamily="2" charset="2"/>
              <a:buChar char="§"/>
              <a:defRPr sz="1800">
                <a:latin typeface="Helvetica LT Std Cond Light" panose="020B0406020202030204" pitchFamily="34" charset="0"/>
              </a:defRPr>
            </a:lvl4pPr>
            <a:lvl5pPr marL="1543685"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endParaRPr lang="en-US"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91.xml><?xml version="1.0" encoding="utf-8"?>
<p:sldLayout xmlns:a="http://schemas.openxmlformats.org/drawingml/2006/main" xmlns:r="http://schemas.openxmlformats.org/officeDocument/2006/relationships" xmlns:p="http://schemas.openxmlformats.org/presentationml/2006/main" preserve="1">
  <p:cSld name="1_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92.xml><?xml version="1.0" encoding="utf-8"?>
<p:sldLayout xmlns:a="http://schemas.openxmlformats.org/drawingml/2006/main" xmlns:r="http://schemas.openxmlformats.org/officeDocument/2006/relationships" xmlns:p="http://schemas.openxmlformats.org/presentationml/2006/main" preserve="1">
  <p:cSld name="1_Code Bottom">
    <p:spTree>
      <p:nvGrpSpPr>
        <p:cNvPr id="1" name=""/>
        <p:cNvGrpSpPr/>
        <p:nvPr/>
      </p:nvGrpSpPr>
      <p:grpSpPr>
        <a:xfrm>
          <a:off x="0" y="0"/>
          <a:ext cx="0" cy="0"/>
          <a:chOff x="0" y="0"/>
          <a:chExt cx="0" cy="0"/>
        </a:xfrm>
      </p:grpSpPr>
      <p:sp>
        <p:nvSpPr>
          <p:cNvPr id="2" name="Rectangle 1"/>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8" y="2812644"/>
            <a:ext cx="8201082"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endParaRPr lang="en-US" smtClean="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93.xml><?xml version="1.0" encoding="utf-8"?>
<p:sldLayout xmlns:a="http://schemas.openxmlformats.org/drawingml/2006/main" xmlns:r="http://schemas.openxmlformats.org/officeDocument/2006/relationships" xmlns:p="http://schemas.openxmlformats.org/presentationml/2006/main" preserve="1">
  <p:cSld name="1_Code Right">
    <p:spTree>
      <p:nvGrpSpPr>
        <p:cNvPr id="1" name=""/>
        <p:cNvGrpSpPr/>
        <p:nvPr/>
      </p:nvGrpSpPr>
      <p:grpSpPr>
        <a:xfrm>
          <a:off x="0" y="0"/>
          <a:ext cx="0" cy="0"/>
          <a:chOff x="0" y="0"/>
          <a:chExt cx="0" cy="0"/>
        </a:xfrm>
      </p:grpSpPr>
      <p:sp>
        <p:nvSpPr>
          <p:cNvPr id="2" name="Rectangle 1"/>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500"/>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4" y="1842054"/>
            <a:ext cx="4373217"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endParaRPr lang="en-US" smtClean="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94.xml><?xml version="1.0" encoding="utf-8"?>
<p:sldLayout xmlns:a="http://schemas.openxmlformats.org/drawingml/2006/main" xmlns:r="http://schemas.openxmlformats.org/officeDocument/2006/relationships" xmlns:p="http://schemas.openxmlformats.org/presentationml/2006/main" preserve="1">
  <p:cSld name="1_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0"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endParaRPr lang="en-US" dirty="0" smtClean="0"/>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95.xml><?xml version="1.0" encoding="utf-8"?>
<p:sldLayout xmlns:a="http://schemas.openxmlformats.org/drawingml/2006/main" xmlns:r="http://schemas.openxmlformats.org/officeDocument/2006/relationships" xmlns:p="http://schemas.openxmlformats.org/presentationml/2006/main" preserve="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2" y="1716789"/>
            <a:ext cx="4030266"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05573"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96.xml><?xml version="1.0" encoding="utf-8"?>
<p:sldLayout xmlns:a="http://schemas.openxmlformats.org/drawingml/2006/main" xmlns:r="http://schemas.openxmlformats.org/officeDocument/2006/relationships" xmlns:p="http://schemas.openxmlformats.org/presentationml/2006/main" preserve="1">
  <p:cSld name="1_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6"/>
          </a:xfrm>
          <a:prstGeom prst="rect">
            <a:avLst/>
          </a:prstGeom>
        </p:spPr>
      </p:pic>
      <p:sp>
        <p:nvSpPr>
          <p:cNvPr id="3" name="Content Placeholder 2"/>
          <p:cNvSpPr>
            <a:spLocks noGrp="1"/>
          </p:cNvSpPr>
          <p:nvPr>
            <p:ph sz="half" idx="1" hasCustomPrompt="1"/>
          </p:nvPr>
        </p:nvSpPr>
        <p:spPr>
          <a:xfrm>
            <a:off x="824956" y="2407603"/>
            <a:ext cx="3894940"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endParaRPr lang="en-US" dirty="0" smtClean="0"/>
          </a:p>
          <a:p>
            <a:pPr lvl="0"/>
            <a:endParaRPr lang="en-US" dirty="0" smtClean="0"/>
          </a:p>
          <a:p>
            <a:pPr lvl="0"/>
            <a:r>
              <a:rPr lang="en-US" dirty="0" smtClean="0"/>
              <a:t>Option 2</a:t>
            </a:r>
            <a:endParaRPr lang="en-US" dirty="0" smtClean="0"/>
          </a:p>
          <a:p>
            <a:pPr lvl="0"/>
            <a:endParaRPr lang="en-US" dirty="0" smtClean="0"/>
          </a:p>
          <a:p>
            <a:pPr lvl="0"/>
            <a:r>
              <a:rPr lang="en-US" dirty="0" smtClean="0"/>
              <a:t>Option 3</a:t>
            </a:r>
            <a:endParaRPr lang="en-US" dirty="0" smtClean="0"/>
          </a:p>
          <a:p>
            <a:pPr lvl="0"/>
            <a:endParaRPr lang="en-US" dirty="0" smtClean="0"/>
          </a:p>
          <a:p>
            <a:pPr lvl="0"/>
            <a:r>
              <a:rPr lang="en-US" dirty="0" smtClean="0"/>
              <a:t>Option 4</a:t>
            </a:r>
            <a:endParaRPr lang="en-US" dirty="0" smtClean="0"/>
          </a:p>
          <a:p>
            <a:pPr lvl="0"/>
            <a:endParaRPr lang="en-US" dirty="0" smtClean="0"/>
          </a:p>
        </p:txBody>
      </p:sp>
      <p:sp>
        <p:nvSpPr>
          <p:cNvPr id="14" name="Content Placeholder 2"/>
          <p:cNvSpPr>
            <a:spLocks noGrp="1"/>
          </p:cNvSpPr>
          <p:nvPr>
            <p:ph sz="half" idx="13" hasCustomPrompt="1"/>
          </p:nvPr>
        </p:nvSpPr>
        <p:spPr>
          <a:xfrm>
            <a:off x="396666" y="1721063"/>
            <a:ext cx="6987765" cy="665024"/>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297.xml><?xml version="1.0" encoding="utf-8"?>
<p:sldLayout xmlns:a="http://schemas.openxmlformats.org/drawingml/2006/main" xmlns:r="http://schemas.openxmlformats.org/officeDocument/2006/relationships" xmlns:p="http://schemas.openxmlformats.org/presentationml/2006/main" preserve="1">
  <p:cSld name="1_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3" name="Content Placeholder 2"/>
          <p:cNvSpPr>
            <a:spLocks noGrp="1"/>
          </p:cNvSpPr>
          <p:nvPr>
            <p:ph sz="half" idx="1" hasCustomPrompt="1"/>
          </p:nvPr>
        </p:nvSpPr>
        <p:spPr>
          <a:xfrm>
            <a:off x="831029" y="3550025"/>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endParaRPr lang="en-US" dirty="0" smtClean="0"/>
          </a:p>
          <a:p>
            <a:pPr lvl="0"/>
            <a:endParaRPr lang="en-US" dirty="0" smtClean="0"/>
          </a:p>
          <a:p>
            <a:pPr lvl="0"/>
            <a:r>
              <a:rPr lang="en-US" dirty="0" smtClean="0"/>
              <a:t>Option 2</a:t>
            </a:r>
            <a:endParaRPr lang="en-US" dirty="0" smtClean="0"/>
          </a:p>
          <a:p>
            <a:pPr lvl="0"/>
            <a:endParaRPr lang="en-US" dirty="0" smtClean="0"/>
          </a:p>
          <a:p>
            <a:pPr lvl="0"/>
            <a:r>
              <a:rPr lang="en-US" dirty="0" smtClean="0"/>
              <a:t>Option 3</a:t>
            </a:r>
            <a:endParaRPr lang="en-US" dirty="0" smtClean="0"/>
          </a:p>
          <a:p>
            <a:pPr lvl="0"/>
            <a:endParaRPr lang="en-US" dirty="0" smtClean="0"/>
          </a:p>
          <a:p>
            <a:pPr lvl="0"/>
            <a:r>
              <a:rPr lang="en-US" dirty="0" smtClean="0"/>
              <a:t>Option 4</a:t>
            </a:r>
            <a:endParaRPr lang="en-US" dirty="0" smtClean="0"/>
          </a:p>
          <a:p>
            <a:pPr lvl="0"/>
            <a:endParaRPr lang="en-US" dirty="0" smtClean="0"/>
          </a:p>
        </p:txBody>
      </p:sp>
      <p:sp>
        <p:nvSpPr>
          <p:cNvPr id="14" name="Content Placeholder 2"/>
          <p:cNvSpPr>
            <a:spLocks noGrp="1"/>
          </p:cNvSpPr>
          <p:nvPr>
            <p:ph sz="half" idx="13" hasCustomPrompt="1"/>
          </p:nvPr>
        </p:nvSpPr>
        <p:spPr>
          <a:xfrm>
            <a:off x="396666" y="1721064"/>
            <a:ext cx="8042708" cy="1742899"/>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298.xml><?xml version="1.0" encoding="utf-8"?>
<p:sldLayout xmlns:a="http://schemas.openxmlformats.org/drawingml/2006/main" xmlns:r="http://schemas.openxmlformats.org/officeDocument/2006/relationships" xmlns:p="http://schemas.openxmlformats.org/presentationml/2006/main" preserve="1">
  <p:cSld name="1_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14" name="Content Placeholder 2"/>
          <p:cNvSpPr>
            <a:spLocks noGrp="1"/>
          </p:cNvSpPr>
          <p:nvPr>
            <p:ph sz="half" idx="13" hasCustomPrompt="1"/>
          </p:nvPr>
        </p:nvSpPr>
        <p:spPr>
          <a:xfrm>
            <a:off x="396666" y="1721062"/>
            <a:ext cx="8042708" cy="4518336"/>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299.xml><?xml version="1.0" encoding="utf-8"?>
<p:sldLayout xmlns:a="http://schemas.openxmlformats.org/drawingml/2006/main" xmlns:r="http://schemas.openxmlformats.org/officeDocument/2006/relationships" xmlns:p="http://schemas.openxmlformats.org/presentationml/2006/main" preserve="1">
  <p:cSld name="1_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546" y="2686453"/>
            <a:ext cx="673527"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4"/>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10" y="2743603"/>
            <a:ext cx="680399" cy="898036"/>
          </a:xfrm>
          <a:prstGeom prst="rect">
            <a:avLst/>
          </a:prstGeom>
        </p:spPr>
      </p:pic>
      <p:sp>
        <p:nvSpPr>
          <p:cNvPr id="8" name="TextBox 7"/>
          <p:cNvSpPr txBox="1"/>
          <p:nvPr/>
        </p:nvSpPr>
        <p:spPr>
          <a:xfrm>
            <a:off x="4981975" y="2846014"/>
            <a:ext cx="3593024" cy="507831"/>
          </a:xfrm>
          <a:prstGeom prst="rect">
            <a:avLst/>
          </a:prstGeom>
          <a:noFill/>
        </p:spPr>
        <p:txBody>
          <a:bodyPr wrap="square" rtlCol="0">
            <a:spAutoFit/>
          </a:bodyPr>
          <a:lstStyle/>
          <a:p>
            <a:r>
              <a:rPr lang="en-IN" sz="2700" b="1" dirty="0" smtClean="0">
                <a:solidFill>
                  <a:srgbClr val="02918B"/>
                </a:solidFill>
                <a:latin typeface="Helvetica LT Std Cond Light" panose="020B0406020202030204" pitchFamily="34" charset="0"/>
                <a:cs typeface="Arial" panose="020B0704020202020204" pitchFamily="34" charset="0"/>
              </a:rPr>
              <a:t>OBJECTIVES</a:t>
            </a:r>
            <a:endParaRPr lang="en-IN" sz="2700" b="1" dirty="0">
              <a:solidFill>
                <a:srgbClr val="02918B"/>
              </a:solidFill>
              <a:latin typeface="Helvetica LT Std Cond Light" panose="020B0406020202030204" pitchFamily="34" charset="0"/>
              <a:cs typeface="Arial" panose="020B0704020202020204" pitchFamily="34" charset="0"/>
            </a:endParaRPr>
          </a:p>
        </p:txBody>
      </p:sp>
      <p:sp>
        <p:nvSpPr>
          <p:cNvPr id="9" name="TextBox 8"/>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schemeClr val="bg1">
                    <a:lumMod val="50000"/>
                  </a:schemeClr>
                </a:solidFill>
              </a:rPr>
            </a:fld>
            <a:endParaRPr lang="en-IN" sz="900"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4"/>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endParaRPr lang="en-US" dirty="0" smtClean="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userDrawn="1"/>
        </p:nvSpPr>
        <p:spPr>
          <a:xfrm>
            <a:off x="4981975" y="2846014"/>
            <a:ext cx="3593024" cy="507831"/>
          </a:xfrm>
          <a:prstGeom prst="rect">
            <a:avLst/>
          </a:prstGeom>
          <a:noFill/>
        </p:spPr>
        <p:txBody>
          <a:bodyPr wrap="square" rtlCol="0">
            <a:spAutoFit/>
          </a:bodyPr>
          <a:lstStyle/>
          <a:p>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2" name="TextBox 1"/>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ftr="0" dt="0"/>
</p:sldLayout>
</file>

<file path=ppt/slideLayouts/slideLayout300.xml><?xml version="1.0" encoding="utf-8"?>
<p:sldLayout xmlns:a="http://schemas.openxmlformats.org/drawingml/2006/main" xmlns:r="http://schemas.openxmlformats.org/officeDocument/2006/relationships" xmlns:p="http://schemas.openxmlformats.org/presentationml/2006/main" preserve="1">
  <p:cSld name="1_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42186" y="2488725"/>
            <a:ext cx="4978101"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endParaRPr lang="en-US" dirty="0" smtClean="0"/>
          </a:p>
          <a:p>
            <a:pPr lvl="0"/>
            <a:endParaRPr lang="en-US" dirty="0" smtClean="0"/>
          </a:p>
          <a:p>
            <a:pPr lvl="0"/>
            <a:r>
              <a:rPr lang="en-US" dirty="0" smtClean="0"/>
              <a:t>The second summary point is described here.</a:t>
            </a:r>
            <a:endParaRPr lang="en-IN" dirty="0"/>
          </a:p>
        </p:txBody>
      </p:sp>
      <p:sp>
        <p:nvSpPr>
          <p:cNvPr id="12" name="TextBox 11"/>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6" name="TextBox 1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301.xml><?xml version="1.0" encoding="utf-8"?>
<p:sldLayout xmlns:a="http://schemas.openxmlformats.org/drawingml/2006/main" xmlns:r="http://schemas.openxmlformats.org/officeDocument/2006/relationships" xmlns:p="http://schemas.openxmlformats.org/presentationml/2006/main" preserve="1">
  <p:cSld name="1_4 Steps">
    <p:spTree>
      <p:nvGrpSpPr>
        <p:cNvPr id="1" name=""/>
        <p:cNvGrpSpPr/>
        <p:nvPr/>
      </p:nvGrpSpPr>
      <p:grpSpPr>
        <a:xfrm>
          <a:off x="0" y="0"/>
          <a:ext cx="0" cy="0"/>
          <a:chOff x="0" y="0"/>
          <a:chExt cx="0" cy="0"/>
        </a:xfrm>
      </p:grpSpPr>
      <p:sp>
        <p:nvSpPr>
          <p:cNvPr id="5" name="Rectangle 4"/>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8" y="1577013"/>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1" name="Rectangle 10"/>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8" y="288897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4" name="Rectangle 13"/>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8" y="4200945"/>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7" name="Rectangle 16"/>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8" y="539728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02.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hdr="0" dt="0"/>
</p:sldLayout>
</file>

<file path=ppt/slideLayouts/slideLayout30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2235" indent="0" algn="ctr">
              <a:buNone/>
              <a:defRPr sz="1200"/>
            </a:lvl5pPr>
            <a:lvl6pPr marL="1715135"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a:xfrm>
            <a:off x="628650" y="6356352"/>
            <a:ext cx="2057400" cy="365125"/>
          </a:xfrm>
          <a:prstGeom prst="rect">
            <a:avLst/>
          </a:prstGeom>
        </p:spPr>
        <p:txBody>
          <a:bodyPr/>
          <a:lstStyle/>
          <a:p>
            <a:pPr defTabSz="855345"/>
            <a:fld id="{5BB9B6C2-3388-44A5-AD82-6845F33CF5B5}" type="datetimeFigureOut">
              <a:rPr lang="en-US" sz="1650" smtClean="0">
                <a:solidFill>
                  <a:prstClr val="black"/>
                </a:solidFill>
              </a:rPr>
            </a:fld>
            <a:endParaRPr lang="en-US" sz="1650" dirty="0">
              <a:solidFill>
                <a:prstClr val="black"/>
              </a:solidFill>
            </a:endParaRPr>
          </a:p>
        </p:txBody>
      </p:sp>
      <p:sp>
        <p:nvSpPr>
          <p:cNvPr id="5" name="Footer Placeholder 4"/>
          <p:cNvSpPr>
            <a:spLocks noGrp="1"/>
          </p:cNvSpPr>
          <p:nvPr>
            <p:ph type="ftr" sz="quarter" idx="11"/>
          </p:nvPr>
        </p:nvSpPr>
        <p:spPr>
          <a:xfrm>
            <a:off x="3028950" y="6356352"/>
            <a:ext cx="3086100" cy="365125"/>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p:txBody>
          <a:bodyPr/>
          <a:lstStyle/>
          <a:p>
            <a:fld id="{1D7D8CBC-E37A-4E53-98E7-8F39DB2F6DEC}"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hf hdr="0" dt="0"/>
</p:sldLayout>
</file>

<file path=ppt/slideLayouts/slideLayout304.xml><?xml version="1.0" encoding="utf-8"?>
<p:sldLayout xmlns:a="http://schemas.openxmlformats.org/drawingml/2006/main" xmlns:r="http://schemas.openxmlformats.org/officeDocument/2006/relationships" xmlns:p="http://schemas.openxmlformats.org/presentationml/2006/main">
  <p:cSld name="Guided Activit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GUIDED ACTIVITY</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6" name="Picture 5"/>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346091" y="2761908"/>
            <a:ext cx="589338" cy="107995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hf hdr="0" dt="0"/>
</p:sldLayout>
</file>

<file path=ppt/slideLayouts/slideLayout305.xml><?xml version="1.0" encoding="utf-8"?>
<p:sldLayout xmlns:a="http://schemas.openxmlformats.org/drawingml/2006/main" xmlns:r="http://schemas.openxmlformats.org/officeDocument/2006/relationships" xmlns:p="http://schemas.openxmlformats.org/presentationml/2006/main">
  <p:cSld name="25_Title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hdr="0" dt="0"/>
</p:sldLayout>
</file>

<file path=ppt/slideLayouts/slideLayout306.xml><?xml version="1.0" encoding="utf-8"?>
<p:sldLayout xmlns:a="http://schemas.openxmlformats.org/drawingml/2006/main" xmlns:r="http://schemas.openxmlformats.org/officeDocument/2006/relationships" xmlns:p="http://schemas.openxmlformats.org/presentationml/2006/main" preserve="1">
  <p:cSld name="2_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SME NAME</a:t>
            </a:r>
            <a:endParaRPr lang="en-US" dirty="0" smtClean="0"/>
          </a:p>
        </p:txBody>
      </p:sp>
      <p:sp>
        <p:nvSpPr>
          <p:cNvPr id="33" name="Title 1"/>
          <p:cNvSpPr>
            <a:spLocks noGrp="1"/>
          </p:cNvSpPr>
          <p:nvPr>
            <p:ph type="title" hasCustomPrompt="1"/>
          </p:nvPr>
        </p:nvSpPr>
        <p:spPr>
          <a:xfrm>
            <a:off x="786478" y="3964775"/>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by</a:t>
            </a:r>
            <a:endParaRPr lang="en-US" dirty="0" smtClean="0"/>
          </a:p>
        </p:txBody>
      </p:sp>
      <p:sp>
        <p:nvSpPr>
          <p:cNvPr id="40" name="TextBox 39"/>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36513" t="13285" r="36357" b="43584"/>
          <a:stretch>
            <a:fillRect/>
          </a:stretch>
        </p:blipFill>
        <p:spPr>
          <a:xfrm>
            <a:off x="80154" y="66262"/>
            <a:ext cx="575187" cy="914400"/>
          </a:xfrm>
          <a:prstGeom prst="rect">
            <a:avLst/>
          </a:prstGeom>
        </p:spPr>
      </p:pic>
    </p:spTree>
  </p:cSld>
  <p:clrMapOvr>
    <a:masterClrMapping/>
  </p:clrMapOvr>
  <p:timing>
    <p:tnLst>
      <p:par>
        <p:cTn id="1" dur="indefinite" restart="never" nodeType="tmRoot"/>
      </p:par>
    </p:tnLst>
  </p:timing>
  <p:hf hdr="0" dt="0"/>
</p:sldLayout>
</file>

<file path=ppt/slideLayouts/slideLayout307.xml><?xml version="1.0" encoding="utf-8"?>
<p:sldLayout xmlns:a="http://schemas.openxmlformats.org/drawingml/2006/main" xmlns:r="http://schemas.openxmlformats.org/officeDocument/2006/relationships" xmlns:p="http://schemas.openxmlformats.org/presentationml/2006/main" preserve="1">
  <p:cSld name="2_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2" name="TextBox 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308.xml><?xml version="1.0" encoding="utf-8"?>
<p:sldLayout xmlns:a="http://schemas.openxmlformats.org/drawingml/2006/main" xmlns:r="http://schemas.openxmlformats.org/officeDocument/2006/relationships" xmlns:p="http://schemas.openxmlformats.org/presentationml/2006/main" preserve="1">
  <p:cSld name="2_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10" y="2743603"/>
            <a:ext cx="680399"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309.xml><?xml version="1.0" encoding="utf-8"?>
<p:sldLayout xmlns:a="http://schemas.openxmlformats.org/drawingml/2006/main" xmlns:r="http://schemas.openxmlformats.org/officeDocument/2006/relationships" xmlns:p="http://schemas.openxmlformats.org/presentationml/2006/main" preserve="1">
  <p:cSld name="2_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686453"/>
            <a:ext cx="680400"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4"/>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endParaRPr lang="en-US" dirty="0" smtClean="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4110" y="2743603"/>
            <a:ext cx="680399" cy="898036"/>
          </a:xfrm>
          <a:prstGeom prst="rect">
            <a:avLst/>
          </a:prstGeom>
        </p:spPr>
      </p:pic>
      <p:sp>
        <p:nvSpPr>
          <p:cNvPr id="8" name="TextBox 7"/>
          <p:cNvSpPr txBox="1"/>
          <p:nvPr userDrawn="1"/>
        </p:nvSpPr>
        <p:spPr>
          <a:xfrm>
            <a:off x="4981975" y="2846014"/>
            <a:ext cx="3593024" cy="507831"/>
          </a:xfrm>
          <a:prstGeom prst="rect">
            <a:avLst/>
          </a:prstGeom>
          <a:noFill/>
        </p:spPr>
        <p:txBody>
          <a:bodyPr wrap="square" rtlCol="0">
            <a:spAutoFit/>
          </a:bodyPr>
          <a:lstStyle/>
          <a:p>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9" name="TextBox 8"/>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310.xml><?xml version="1.0" encoding="utf-8"?>
<p:sldLayout xmlns:a="http://schemas.openxmlformats.org/drawingml/2006/main" xmlns:r="http://schemas.openxmlformats.org/officeDocument/2006/relationships" xmlns:p="http://schemas.openxmlformats.org/presentationml/2006/main" preserve="1">
  <p:cSld name="2_Check Your Understanding">
    <p:spTree>
      <p:nvGrpSpPr>
        <p:cNvPr id="1" name=""/>
        <p:cNvGrpSpPr/>
        <p:nvPr/>
      </p:nvGrpSpPr>
      <p:grpSpPr>
        <a:xfrm>
          <a:off x="0" y="0"/>
          <a:ext cx="0" cy="0"/>
          <a:chOff x="0" y="0"/>
          <a:chExt cx="0" cy="0"/>
        </a:xfrm>
      </p:grpSpPr>
      <p:sp>
        <p:nvSpPr>
          <p:cNvPr id="13" name="TextBox 12"/>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7" name="Oval 6"/>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311.xml><?xml version="1.0" encoding="utf-8"?>
<p:sldLayout xmlns:a="http://schemas.openxmlformats.org/drawingml/2006/main" xmlns:r="http://schemas.openxmlformats.org/officeDocument/2006/relationships" xmlns:p="http://schemas.openxmlformats.org/presentationml/2006/main" preserve="1">
  <p:cSld name="2_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810550" y="1968393"/>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endParaRPr lang="en-US" dirty="0" smtClean="0"/>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396266" y="1711914"/>
            <a:ext cx="4641518"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312.xml><?xml version="1.0" encoding="utf-8"?>
<p:sldLayout xmlns:a="http://schemas.openxmlformats.org/drawingml/2006/main" xmlns:r="http://schemas.openxmlformats.org/officeDocument/2006/relationships" xmlns:p="http://schemas.openxmlformats.org/presentationml/2006/main" preserve="1">
  <p:cSld name="2_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Picture Placeholder 2"/>
          <p:cNvSpPr>
            <a:spLocks noGrp="1"/>
          </p:cNvSpPr>
          <p:nvPr>
            <p:ph type="pic" idx="13"/>
          </p:nvPr>
        </p:nvSpPr>
        <p:spPr>
          <a:xfrm>
            <a:off x="5559015"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13.xml><?xml version="1.0" encoding="utf-8"?>
<p:sldLayout xmlns:a="http://schemas.openxmlformats.org/drawingml/2006/main" xmlns:r="http://schemas.openxmlformats.org/officeDocument/2006/relationships" xmlns:p="http://schemas.openxmlformats.org/presentationml/2006/main" preserve="1">
  <p:cSld name="2_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Picture Placeholder 2"/>
          <p:cNvSpPr>
            <a:spLocks noGrp="1" noChangeAspect="1"/>
          </p:cNvSpPr>
          <p:nvPr>
            <p:ph type="pic" idx="13"/>
          </p:nvPr>
        </p:nvSpPr>
        <p:spPr>
          <a:xfrm>
            <a:off x="396267"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14.xml><?xml version="1.0" encoding="utf-8"?>
<p:sldLayout xmlns:a="http://schemas.openxmlformats.org/drawingml/2006/main" xmlns:r="http://schemas.openxmlformats.org/officeDocument/2006/relationships" xmlns:p="http://schemas.openxmlformats.org/presentationml/2006/main" preserve="1">
  <p:cSld name="2_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6" name="Content Placeholder 2"/>
          <p:cNvSpPr>
            <a:spLocks noGrp="1"/>
          </p:cNvSpPr>
          <p:nvPr>
            <p:ph sz="half" idx="10"/>
          </p:nvPr>
        </p:nvSpPr>
        <p:spPr>
          <a:xfrm>
            <a:off x="396265"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785" indent="-171450">
              <a:buFont typeface="Wingdings" panose="05000000000000000000" pitchFamily="2" charset="2"/>
              <a:buChar char="§"/>
              <a:defRPr sz="1800">
                <a:latin typeface="Helvetica LT Std Cond Light" panose="020B0406020202030204" pitchFamily="34" charset="0"/>
              </a:defRPr>
            </a:lvl4pPr>
            <a:lvl5pPr marL="1543685"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endParaRPr lang="en-US"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15.xml><?xml version="1.0" encoding="utf-8"?>
<p:sldLayout xmlns:a="http://schemas.openxmlformats.org/drawingml/2006/main" xmlns:r="http://schemas.openxmlformats.org/officeDocument/2006/relationships" xmlns:p="http://schemas.openxmlformats.org/presentationml/2006/main" preserve="1">
  <p:cSld name="2_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16.xml><?xml version="1.0" encoding="utf-8"?>
<p:sldLayout xmlns:a="http://schemas.openxmlformats.org/drawingml/2006/main" xmlns:r="http://schemas.openxmlformats.org/officeDocument/2006/relationships" xmlns:p="http://schemas.openxmlformats.org/presentationml/2006/main" preserve="1">
  <p:cSld name="2_Code Bottom">
    <p:spTree>
      <p:nvGrpSpPr>
        <p:cNvPr id="1" name=""/>
        <p:cNvGrpSpPr/>
        <p:nvPr/>
      </p:nvGrpSpPr>
      <p:grpSpPr>
        <a:xfrm>
          <a:off x="0" y="0"/>
          <a:ext cx="0" cy="0"/>
          <a:chOff x="0" y="0"/>
          <a:chExt cx="0" cy="0"/>
        </a:xfrm>
      </p:grpSpPr>
      <p:sp>
        <p:nvSpPr>
          <p:cNvPr id="2" name="Rectangle 1"/>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8" y="2812644"/>
            <a:ext cx="8201082"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endParaRPr lang="en-US" smtClean="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17.xml><?xml version="1.0" encoding="utf-8"?>
<p:sldLayout xmlns:a="http://schemas.openxmlformats.org/drawingml/2006/main" xmlns:r="http://schemas.openxmlformats.org/officeDocument/2006/relationships" xmlns:p="http://schemas.openxmlformats.org/presentationml/2006/main" preserve="1">
  <p:cSld name="2_Code Right">
    <p:spTree>
      <p:nvGrpSpPr>
        <p:cNvPr id="1" name=""/>
        <p:cNvGrpSpPr/>
        <p:nvPr/>
      </p:nvGrpSpPr>
      <p:grpSpPr>
        <a:xfrm>
          <a:off x="0" y="0"/>
          <a:ext cx="0" cy="0"/>
          <a:chOff x="0" y="0"/>
          <a:chExt cx="0" cy="0"/>
        </a:xfrm>
      </p:grpSpPr>
      <p:sp>
        <p:nvSpPr>
          <p:cNvPr id="2" name="Rectangle 1"/>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500"/>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4" y="1842054"/>
            <a:ext cx="4373217"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endParaRPr lang="en-US" smtClean="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18.xml><?xml version="1.0" encoding="utf-8"?>
<p:sldLayout xmlns:a="http://schemas.openxmlformats.org/drawingml/2006/main" xmlns:r="http://schemas.openxmlformats.org/officeDocument/2006/relationships" xmlns:p="http://schemas.openxmlformats.org/presentationml/2006/main" preserve="1">
  <p:cSld name="2_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0"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endParaRPr lang="en-US" dirty="0" smtClean="0"/>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19.xml><?xml version="1.0" encoding="utf-8"?>
<p:sldLayout xmlns:a="http://schemas.openxmlformats.org/drawingml/2006/main" xmlns:r="http://schemas.openxmlformats.org/officeDocument/2006/relationships" xmlns:p="http://schemas.openxmlformats.org/presentationml/2006/main" preserve="1">
  <p:cSld name="2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2" y="1716789"/>
            <a:ext cx="4030266"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05573"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4"/>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endParaRPr lang="en-US" dirty="0" smtClean="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4109" y="2686453"/>
            <a:ext cx="680400" cy="898036"/>
          </a:xfrm>
          <a:prstGeom prst="rect">
            <a:avLst/>
          </a:prstGeom>
        </p:spPr>
      </p:pic>
      <p:sp>
        <p:nvSpPr>
          <p:cNvPr id="13" name="TextBox 12"/>
          <p:cNvSpPr txBox="1"/>
          <p:nvPr userDrawn="1"/>
        </p:nvSpPr>
        <p:spPr>
          <a:xfrm>
            <a:off x="4981975" y="2788864"/>
            <a:ext cx="3593024" cy="507831"/>
          </a:xfrm>
          <a:prstGeom prst="rect">
            <a:avLst/>
          </a:prstGeom>
          <a:noFill/>
        </p:spPr>
        <p:txBody>
          <a:bodyPr wrap="square" rtlCol="0">
            <a:spAutoFit/>
          </a:bodyPr>
          <a:lstStyle/>
          <a:p>
            <a:r>
              <a:rPr lang="en-IN" sz="2700" b="1" dirty="0">
                <a:solidFill>
                  <a:srgbClr val="02918B"/>
                </a:solidFill>
                <a:cs typeface="Arial" panose="020B0704020202020204" pitchFamily="34" charset="0"/>
              </a:rPr>
              <a:t>CONCEPT</a:t>
            </a:r>
            <a:endParaRPr lang="en-IN" sz="2700" b="1" dirty="0">
              <a:solidFill>
                <a:srgbClr val="02918B"/>
              </a:solidFill>
              <a:cs typeface="Arial" panose="020B0704020202020204" pitchFamily="34" charset="0"/>
            </a:endParaRPr>
          </a:p>
        </p:txBody>
      </p:sp>
      <p:sp>
        <p:nvSpPr>
          <p:cNvPr id="8" name="TextBox 7"/>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320.xml><?xml version="1.0" encoding="utf-8"?>
<p:sldLayout xmlns:a="http://schemas.openxmlformats.org/drawingml/2006/main" xmlns:r="http://schemas.openxmlformats.org/officeDocument/2006/relationships" xmlns:p="http://schemas.openxmlformats.org/presentationml/2006/main" preserve="1">
  <p:cSld name="2_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6"/>
          </a:xfrm>
          <a:prstGeom prst="rect">
            <a:avLst/>
          </a:prstGeom>
        </p:spPr>
      </p:pic>
      <p:sp>
        <p:nvSpPr>
          <p:cNvPr id="3" name="Content Placeholder 2"/>
          <p:cNvSpPr>
            <a:spLocks noGrp="1"/>
          </p:cNvSpPr>
          <p:nvPr>
            <p:ph sz="half" idx="1" hasCustomPrompt="1"/>
          </p:nvPr>
        </p:nvSpPr>
        <p:spPr>
          <a:xfrm>
            <a:off x="824956" y="2407603"/>
            <a:ext cx="3894940"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endParaRPr lang="en-US" dirty="0" smtClean="0"/>
          </a:p>
          <a:p>
            <a:pPr lvl="0"/>
            <a:endParaRPr lang="en-US" dirty="0" smtClean="0"/>
          </a:p>
          <a:p>
            <a:pPr lvl="0"/>
            <a:r>
              <a:rPr lang="en-US" dirty="0" smtClean="0"/>
              <a:t>Option 2</a:t>
            </a:r>
            <a:endParaRPr lang="en-US" dirty="0" smtClean="0"/>
          </a:p>
          <a:p>
            <a:pPr lvl="0"/>
            <a:endParaRPr lang="en-US" dirty="0" smtClean="0"/>
          </a:p>
          <a:p>
            <a:pPr lvl="0"/>
            <a:r>
              <a:rPr lang="en-US" dirty="0" smtClean="0"/>
              <a:t>Option 3</a:t>
            </a:r>
            <a:endParaRPr lang="en-US" dirty="0" smtClean="0"/>
          </a:p>
          <a:p>
            <a:pPr lvl="0"/>
            <a:endParaRPr lang="en-US" dirty="0" smtClean="0"/>
          </a:p>
          <a:p>
            <a:pPr lvl="0"/>
            <a:r>
              <a:rPr lang="en-US" dirty="0" smtClean="0"/>
              <a:t>Option 4</a:t>
            </a:r>
            <a:endParaRPr lang="en-US" dirty="0" smtClean="0"/>
          </a:p>
          <a:p>
            <a:pPr lvl="0"/>
            <a:endParaRPr lang="en-US" dirty="0" smtClean="0"/>
          </a:p>
        </p:txBody>
      </p:sp>
      <p:sp>
        <p:nvSpPr>
          <p:cNvPr id="14" name="Content Placeholder 2"/>
          <p:cNvSpPr>
            <a:spLocks noGrp="1"/>
          </p:cNvSpPr>
          <p:nvPr>
            <p:ph sz="half" idx="13" hasCustomPrompt="1"/>
          </p:nvPr>
        </p:nvSpPr>
        <p:spPr>
          <a:xfrm>
            <a:off x="396666" y="1721063"/>
            <a:ext cx="6987765" cy="665024"/>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321.xml><?xml version="1.0" encoding="utf-8"?>
<p:sldLayout xmlns:a="http://schemas.openxmlformats.org/drawingml/2006/main" xmlns:r="http://schemas.openxmlformats.org/officeDocument/2006/relationships" xmlns:p="http://schemas.openxmlformats.org/presentationml/2006/main" preserve="1">
  <p:cSld name="2_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3" name="Content Placeholder 2"/>
          <p:cNvSpPr>
            <a:spLocks noGrp="1"/>
          </p:cNvSpPr>
          <p:nvPr>
            <p:ph sz="half" idx="1" hasCustomPrompt="1"/>
          </p:nvPr>
        </p:nvSpPr>
        <p:spPr>
          <a:xfrm>
            <a:off x="831029" y="3550025"/>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endParaRPr lang="en-US" dirty="0" smtClean="0"/>
          </a:p>
          <a:p>
            <a:pPr lvl="0"/>
            <a:endParaRPr lang="en-US" dirty="0" smtClean="0"/>
          </a:p>
          <a:p>
            <a:pPr lvl="0"/>
            <a:r>
              <a:rPr lang="en-US" dirty="0" smtClean="0"/>
              <a:t>Option 2</a:t>
            </a:r>
            <a:endParaRPr lang="en-US" dirty="0" smtClean="0"/>
          </a:p>
          <a:p>
            <a:pPr lvl="0"/>
            <a:endParaRPr lang="en-US" dirty="0" smtClean="0"/>
          </a:p>
          <a:p>
            <a:pPr lvl="0"/>
            <a:r>
              <a:rPr lang="en-US" dirty="0" smtClean="0"/>
              <a:t>Option 3</a:t>
            </a:r>
            <a:endParaRPr lang="en-US" dirty="0" smtClean="0"/>
          </a:p>
          <a:p>
            <a:pPr lvl="0"/>
            <a:endParaRPr lang="en-US" dirty="0" smtClean="0"/>
          </a:p>
          <a:p>
            <a:pPr lvl="0"/>
            <a:r>
              <a:rPr lang="en-US" dirty="0" smtClean="0"/>
              <a:t>Option 4</a:t>
            </a:r>
            <a:endParaRPr lang="en-US" dirty="0" smtClean="0"/>
          </a:p>
          <a:p>
            <a:pPr lvl="0"/>
            <a:endParaRPr lang="en-US" dirty="0" smtClean="0"/>
          </a:p>
        </p:txBody>
      </p:sp>
      <p:sp>
        <p:nvSpPr>
          <p:cNvPr id="14" name="Content Placeholder 2"/>
          <p:cNvSpPr>
            <a:spLocks noGrp="1"/>
          </p:cNvSpPr>
          <p:nvPr>
            <p:ph sz="half" idx="13" hasCustomPrompt="1"/>
          </p:nvPr>
        </p:nvSpPr>
        <p:spPr>
          <a:xfrm>
            <a:off x="396666" y="1721064"/>
            <a:ext cx="8042708" cy="1742899"/>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322.xml><?xml version="1.0" encoding="utf-8"?>
<p:sldLayout xmlns:a="http://schemas.openxmlformats.org/drawingml/2006/main" xmlns:r="http://schemas.openxmlformats.org/officeDocument/2006/relationships" xmlns:p="http://schemas.openxmlformats.org/presentationml/2006/main" preserve="1">
  <p:cSld name="2_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14" name="Content Placeholder 2"/>
          <p:cNvSpPr>
            <a:spLocks noGrp="1"/>
          </p:cNvSpPr>
          <p:nvPr>
            <p:ph sz="half" idx="13" hasCustomPrompt="1"/>
          </p:nvPr>
        </p:nvSpPr>
        <p:spPr>
          <a:xfrm>
            <a:off x="396666" y="1721062"/>
            <a:ext cx="8042708" cy="4518336"/>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23.xml><?xml version="1.0" encoding="utf-8"?>
<p:sldLayout xmlns:a="http://schemas.openxmlformats.org/drawingml/2006/main" xmlns:r="http://schemas.openxmlformats.org/officeDocument/2006/relationships" xmlns:p="http://schemas.openxmlformats.org/presentationml/2006/main" preserve="1">
  <p:cSld name="2_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546" y="2686453"/>
            <a:ext cx="673527"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324.xml><?xml version="1.0" encoding="utf-8"?>
<p:sldLayout xmlns:a="http://schemas.openxmlformats.org/drawingml/2006/main" xmlns:r="http://schemas.openxmlformats.org/officeDocument/2006/relationships" xmlns:p="http://schemas.openxmlformats.org/presentationml/2006/main" preserve="1">
  <p:cSld name="2_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42186" y="2488725"/>
            <a:ext cx="4978101"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endParaRPr lang="en-US" dirty="0" smtClean="0"/>
          </a:p>
          <a:p>
            <a:pPr lvl="0"/>
            <a:endParaRPr lang="en-US" dirty="0" smtClean="0"/>
          </a:p>
          <a:p>
            <a:pPr lvl="0"/>
            <a:r>
              <a:rPr lang="en-US" dirty="0" smtClean="0"/>
              <a:t>The second summary point is described here.</a:t>
            </a:r>
            <a:endParaRPr lang="en-IN" dirty="0"/>
          </a:p>
        </p:txBody>
      </p:sp>
      <p:sp>
        <p:nvSpPr>
          <p:cNvPr id="12" name="TextBox 11"/>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6" name="TextBox 1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325.xml><?xml version="1.0" encoding="utf-8"?>
<p:sldLayout xmlns:a="http://schemas.openxmlformats.org/drawingml/2006/main" xmlns:r="http://schemas.openxmlformats.org/officeDocument/2006/relationships" xmlns:p="http://schemas.openxmlformats.org/presentationml/2006/main" preserve="1">
  <p:cSld name="2_4 Steps">
    <p:spTree>
      <p:nvGrpSpPr>
        <p:cNvPr id="1" name=""/>
        <p:cNvGrpSpPr/>
        <p:nvPr/>
      </p:nvGrpSpPr>
      <p:grpSpPr>
        <a:xfrm>
          <a:off x="0" y="0"/>
          <a:ext cx="0" cy="0"/>
          <a:chOff x="0" y="0"/>
          <a:chExt cx="0" cy="0"/>
        </a:xfrm>
      </p:grpSpPr>
      <p:sp>
        <p:nvSpPr>
          <p:cNvPr id="5" name="Rectangle 4"/>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8" y="1577013"/>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1" name="Rectangle 10"/>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8" y="288897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4" name="Rectangle 13"/>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8" y="4200945"/>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7" name="Rectangle 16"/>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8" y="539728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26.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hdr="0" dt="0"/>
</p:sldLayout>
</file>

<file path=ppt/slideLayouts/slideLayout327.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066802"/>
            <a:ext cx="4038600" cy="5059363"/>
          </a:xfrm>
          <a:prstGeom prst="rect">
            <a:avLst/>
          </a:prstGeom>
        </p:spPr>
        <p:txBody>
          <a:bodyPr lIns="114062" tIns="57031" rIns="114062" bIns="57031">
            <a:normAutofit/>
          </a:bodyPr>
          <a:lstStyle>
            <a:lvl1pPr marL="320675" indent="-320675">
              <a:buFont typeface="Wingdings 2" panose="05020102010507070707" pitchFamily="18" charset="2"/>
              <a:buChar char=""/>
              <a:defRPr sz="1650" b="1">
                <a:latin typeface="Arial" panose="020B0704020202020204" pitchFamily="34" charset="0"/>
                <a:cs typeface="Arial" panose="020B0704020202020204" pitchFamily="34" charset="0"/>
              </a:defRPr>
            </a:lvl1pPr>
            <a:lvl2pPr marL="695325" indent="-267335">
              <a:buFont typeface="Wingdings" panose="05000000000000000000" pitchFamily="2" charset="2"/>
              <a:buChar char="§"/>
              <a:defRPr sz="1275">
                <a:solidFill>
                  <a:schemeClr val="tx1">
                    <a:lumMod val="75000"/>
                    <a:lumOff val="25000"/>
                  </a:schemeClr>
                </a:solidFill>
                <a:latin typeface="Arial" panose="020B0704020202020204" pitchFamily="34" charset="0"/>
                <a:cs typeface="Arial" panose="020B0704020202020204" pitchFamily="34" charset="0"/>
              </a:defRPr>
            </a:lvl2pPr>
            <a:lvl3pPr>
              <a:defRPr sz="1200">
                <a:latin typeface="Arial" panose="020B0704020202020204" pitchFamily="34" charset="0"/>
                <a:cs typeface="Arial" panose="020B0704020202020204" pitchFamily="34" charset="0"/>
              </a:defRPr>
            </a:lvl3pPr>
            <a:lvl4pPr>
              <a:defRPr sz="1125">
                <a:latin typeface="Arial" panose="020B0704020202020204" pitchFamily="34" charset="0"/>
                <a:cs typeface="Arial" panose="020B0704020202020204" pitchFamily="34" charset="0"/>
              </a:defRPr>
            </a:lvl4pPr>
            <a:lvl5pPr>
              <a:defRPr sz="1125">
                <a:latin typeface="Arial" panose="020B0704020202020204" pitchFamily="34" charset="0"/>
                <a:cs typeface="Arial" panose="020B0704020202020204" pitchFamily="34" charset="0"/>
              </a:defRPr>
            </a:lvl5pPr>
            <a:lvl6pPr>
              <a:defRPr sz="1650"/>
            </a:lvl6pPr>
            <a:lvl7pPr>
              <a:defRPr sz="1650"/>
            </a:lvl7pPr>
            <a:lvl8pPr>
              <a:defRPr sz="1650"/>
            </a:lvl8pPr>
            <a:lvl9pPr>
              <a:defRPr sz="165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p:txBody>
      </p:sp>
      <p:sp>
        <p:nvSpPr>
          <p:cNvPr id="4" name="Content Placeholder 3"/>
          <p:cNvSpPr>
            <a:spLocks noGrp="1"/>
          </p:cNvSpPr>
          <p:nvPr>
            <p:ph sz="half" idx="2"/>
          </p:nvPr>
        </p:nvSpPr>
        <p:spPr>
          <a:xfrm>
            <a:off x="4648200" y="1066802"/>
            <a:ext cx="4038600" cy="5059363"/>
          </a:xfrm>
          <a:prstGeom prst="rect">
            <a:avLst/>
          </a:prstGeom>
        </p:spPr>
        <p:txBody>
          <a:bodyPr lIns="114062" tIns="57031" rIns="114062" bIns="57031">
            <a:normAutofit/>
          </a:bodyPr>
          <a:lstStyle>
            <a:lvl1pPr marL="320675" indent="-320675" algn="l" defTabSz="855345" rtl="0" eaLnBrk="1" latinLnBrk="0" hangingPunct="1">
              <a:spcBef>
                <a:spcPct val="20000"/>
              </a:spcBef>
              <a:buFont typeface="Wingdings 2" panose="05020102010507070707" pitchFamily="18" charset="2"/>
              <a:buChar char=""/>
              <a:defRPr lang="en-US" sz="1650" b="1" kern="1200" dirty="0" smtClean="0">
                <a:solidFill>
                  <a:schemeClr val="tx1"/>
                </a:solidFill>
                <a:latin typeface="Arial" panose="020B0704020202020204" pitchFamily="34" charset="0"/>
                <a:ea typeface="+mn-ea"/>
                <a:cs typeface="Arial" panose="020B0704020202020204" pitchFamily="34" charset="0"/>
              </a:defRPr>
            </a:lvl1pPr>
            <a:lvl2pPr marL="695325" indent="-267335" algn="l" defTabSz="855345" rtl="0" eaLnBrk="1" latinLnBrk="0" hangingPunct="1">
              <a:spcBef>
                <a:spcPct val="20000"/>
              </a:spcBef>
              <a:buFont typeface="Wingdings" panose="05000000000000000000" pitchFamily="2" charset="2"/>
              <a:buChar char="§"/>
              <a:defRPr lang="en-US" sz="1275" b="0" kern="1200" dirty="0" smtClean="0">
                <a:solidFill>
                  <a:schemeClr val="tx1">
                    <a:lumMod val="75000"/>
                    <a:lumOff val="25000"/>
                  </a:schemeClr>
                </a:solidFill>
                <a:latin typeface="Arial" panose="020B0704020202020204" pitchFamily="34" charset="0"/>
                <a:ea typeface="+mn-ea"/>
                <a:cs typeface="Arial" panose="020B0704020202020204" pitchFamily="34" charset="0"/>
              </a:defRPr>
            </a:lvl2pPr>
            <a:lvl3pPr algn="l" defTabSz="855345" rtl="0" eaLnBrk="1" latinLnBrk="0" hangingPunct="1">
              <a:spcBef>
                <a:spcPct val="20000"/>
              </a:spcBef>
              <a:defRPr lang="en-US" sz="1200" b="0" kern="1200" dirty="0" smtClean="0">
                <a:solidFill>
                  <a:schemeClr val="tx1"/>
                </a:solidFill>
                <a:latin typeface="Arial" panose="020B0704020202020204" pitchFamily="34" charset="0"/>
                <a:ea typeface="+mn-ea"/>
                <a:cs typeface="Arial" panose="020B0704020202020204" pitchFamily="34" charset="0"/>
              </a:defRPr>
            </a:lvl3pPr>
            <a:lvl4pPr>
              <a:defRPr sz="1650"/>
            </a:lvl4pPr>
            <a:lvl5pPr>
              <a:defRPr sz="1650"/>
            </a:lvl5pPr>
            <a:lvl6pPr>
              <a:defRPr sz="1650"/>
            </a:lvl6pPr>
            <a:lvl7pPr>
              <a:defRPr sz="1650"/>
            </a:lvl7pPr>
            <a:lvl8pPr>
              <a:defRPr sz="1650"/>
            </a:lvl8pPr>
            <a:lvl9pPr>
              <a:defRPr sz="165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p:txBody>
      </p:sp>
      <p:sp>
        <p:nvSpPr>
          <p:cNvPr id="8" name="Date Placeholder 3"/>
          <p:cNvSpPr txBox="1"/>
          <p:nvPr userDrawn="1"/>
        </p:nvSpPr>
        <p:spPr>
          <a:xfrm>
            <a:off x="457200" y="6356351"/>
            <a:ext cx="2133600" cy="365125"/>
          </a:xfrm>
          <a:prstGeom prst="rect">
            <a:avLst/>
          </a:prstGeom>
        </p:spPr>
        <p:txBody>
          <a:bodyPr vert="horz" lIns="85569" tIns="42784" rIns="85569" bIns="42784"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9121ADB-3DB4-4B38-A290-AD1EFD0939F9}" type="datetimeFigureOut">
              <a:rPr lang="en-US" sz="900" smtClean="0">
                <a:solidFill>
                  <a:prstClr val="black">
                    <a:tint val="75000"/>
                  </a:prstClr>
                </a:solidFill>
              </a:rPr>
            </a:fld>
            <a:endParaRPr lang="en-US" sz="900" dirty="0">
              <a:solidFill>
                <a:prstClr val="black">
                  <a:tint val="75000"/>
                </a:prstClr>
              </a:solidFill>
            </a:endParaRPr>
          </a:p>
        </p:txBody>
      </p:sp>
      <p:sp>
        <p:nvSpPr>
          <p:cNvPr id="9" name="Slide Number Placeholder 5"/>
          <p:cNvSpPr txBox="1"/>
          <p:nvPr userDrawn="1"/>
        </p:nvSpPr>
        <p:spPr>
          <a:xfrm>
            <a:off x="6553201" y="6356351"/>
            <a:ext cx="2133600" cy="365125"/>
          </a:xfrm>
          <a:prstGeom prst="rect">
            <a:avLst/>
          </a:prstGeom>
        </p:spPr>
        <p:txBody>
          <a:bodyPr vert="horz" lIns="85569" tIns="42784" rIns="85569" bIns="42784"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83FC80-14CD-4987-8207-92C16F166E5F}" type="slidenum">
              <a:rPr lang="en-US" sz="900" smtClean="0">
                <a:solidFill>
                  <a:prstClr val="black">
                    <a:tint val="75000"/>
                  </a:prstClr>
                </a:solidFill>
              </a:rPr>
            </a:fld>
            <a:endParaRPr lang="en-US" sz="900" dirty="0">
              <a:solidFill>
                <a:prstClr val="black">
                  <a:tint val="75000"/>
                </a:prstClr>
              </a:solidFill>
            </a:endParaRPr>
          </a:p>
        </p:txBody>
      </p:sp>
      <p:sp>
        <p:nvSpPr>
          <p:cNvPr id="10" name="Rectangle 9"/>
          <p:cNvSpPr/>
          <p:nvPr userDrawn="1"/>
        </p:nvSpPr>
        <p:spPr>
          <a:xfrm>
            <a:off x="2" y="6201786"/>
            <a:ext cx="9142801" cy="65621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5569" tIns="42784" rIns="85569" bIns="42784" rtlCol="0" anchor="ctr"/>
          <a:lstStyle/>
          <a:p>
            <a:pPr algn="ctr" defTabSz="855345"/>
            <a:endParaRPr lang="en-US" sz="2625" b="1" spc="561" dirty="0" smtClean="0">
              <a:solidFill>
                <a:srgbClr val="0070C0"/>
              </a:solidFill>
              <a:latin typeface="Arial Narrow" panose="020B0606020202030204" pitchFamily="34" charset="0"/>
            </a:endParaRPr>
          </a:p>
        </p:txBody>
      </p:sp>
      <p:sp>
        <p:nvSpPr>
          <p:cNvPr id="11" name="Text Box 4"/>
          <p:cNvSpPr txBox="1">
            <a:spLocks noChangeArrowheads="1"/>
          </p:cNvSpPr>
          <p:nvPr userDrawn="1"/>
        </p:nvSpPr>
        <p:spPr bwMode="auto">
          <a:xfrm>
            <a:off x="6639374" y="6201787"/>
            <a:ext cx="1371600" cy="550110"/>
          </a:xfrm>
          <a:prstGeom prst="rect">
            <a:avLst/>
          </a:prstGeom>
          <a:noFill/>
          <a:ln w="9525">
            <a:noFill/>
            <a:round/>
          </a:ln>
        </p:spPr>
        <p:txBody>
          <a:bodyPr lIns="84221" tIns="43795" rIns="84221" bIns="43795">
            <a:spAutoFit/>
          </a:bodyPr>
          <a:lstStyle/>
          <a:p>
            <a:pPr algn="r" defTabSz="855345">
              <a:buFont typeface="Trebuchet MS" panose="020B0703020202090204" pitchFamily="34" charset="0"/>
              <a:buNone/>
              <a:tabLst>
                <a:tab pos="0" algn="l"/>
                <a:tab pos="427355" algn="l"/>
                <a:tab pos="855345" algn="l"/>
                <a:tab pos="1283335" algn="l"/>
                <a:tab pos="1711325" algn="l"/>
                <a:tab pos="2138680" algn="l"/>
                <a:tab pos="2566670" algn="l"/>
                <a:tab pos="2994660" algn="l"/>
                <a:tab pos="3422650" algn="l"/>
                <a:tab pos="3850005" algn="l"/>
                <a:tab pos="4277995" algn="l"/>
                <a:tab pos="4705985" algn="l"/>
                <a:tab pos="5133975" algn="l"/>
                <a:tab pos="5561965" algn="l"/>
                <a:tab pos="5989320" algn="l"/>
                <a:tab pos="6417310" algn="l"/>
                <a:tab pos="6845300" algn="l"/>
                <a:tab pos="7273290" algn="l"/>
                <a:tab pos="7700645" algn="l"/>
                <a:tab pos="8128635" algn="l"/>
                <a:tab pos="8556625" algn="l"/>
              </a:tabLst>
              <a:defRPr/>
            </a:pPr>
            <a:r>
              <a:rPr lang="en-GB" sz="750" dirty="0">
                <a:solidFill>
                  <a:prstClr val="black">
                    <a:lumMod val="65000"/>
                    <a:lumOff val="35000"/>
                  </a:prstClr>
                </a:solidFill>
                <a:latin typeface="Helvetica LT Std Cond"/>
                <a:cs typeface="Arial" panose="020B0704020202020204" pitchFamily="34" charset="0"/>
              </a:rPr>
              <a:t>INDIA</a:t>
            </a:r>
            <a:endParaRPr lang="en-GB" sz="750" dirty="0">
              <a:solidFill>
                <a:prstClr val="black">
                  <a:lumMod val="65000"/>
                  <a:lumOff val="35000"/>
                </a:prstClr>
              </a:solidFill>
              <a:latin typeface="Helvetica LT Std Cond"/>
              <a:cs typeface="Arial" panose="020B0704020202020204" pitchFamily="34" charset="0"/>
            </a:endParaRPr>
          </a:p>
          <a:p>
            <a:pPr algn="r" defTabSz="855345">
              <a:buFont typeface="Trebuchet MS" panose="020B0703020202090204" pitchFamily="34" charset="0"/>
              <a:buNone/>
              <a:tabLst>
                <a:tab pos="0" algn="l"/>
                <a:tab pos="427355" algn="l"/>
                <a:tab pos="855345" algn="l"/>
                <a:tab pos="1283335" algn="l"/>
                <a:tab pos="1711325" algn="l"/>
                <a:tab pos="2138680" algn="l"/>
                <a:tab pos="2566670" algn="l"/>
                <a:tab pos="2994660" algn="l"/>
                <a:tab pos="3422650" algn="l"/>
                <a:tab pos="3850005" algn="l"/>
                <a:tab pos="4277995" algn="l"/>
                <a:tab pos="4705985" algn="l"/>
                <a:tab pos="5133975" algn="l"/>
                <a:tab pos="5561965" algn="l"/>
                <a:tab pos="5989320" algn="l"/>
                <a:tab pos="6417310" algn="l"/>
                <a:tab pos="6845300" algn="l"/>
                <a:tab pos="7273290" algn="l"/>
                <a:tab pos="7700645" algn="l"/>
                <a:tab pos="8128635" algn="l"/>
                <a:tab pos="8556625" algn="l"/>
              </a:tabLst>
              <a:defRPr/>
            </a:pPr>
            <a:r>
              <a:rPr lang="en-GB" sz="750" dirty="0">
                <a:solidFill>
                  <a:prstClr val="black">
                    <a:lumMod val="65000"/>
                    <a:lumOff val="35000"/>
                  </a:prstClr>
                </a:solidFill>
                <a:latin typeface="Helvetica LT Std Cond"/>
                <a:cs typeface="Arial" panose="020B0704020202020204" pitchFamily="34" charset="0"/>
              </a:rPr>
              <a:t>USA</a:t>
            </a:r>
            <a:endParaRPr lang="en-GB" sz="750" dirty="0">
              <a:solidFill>
                <a:prstClr val="black">
                  <a:lumMod val="65000"/>
                  <a:lumOff val="35000"/>
                </a:prstClr>
              </a:solidFill>
              <a:latin typeface="Helvetica LT Std Cond"/>
              <a:cs typeface="Arial" panose="020B0704020202020204" pitchFamily="34" charset="0"/>
            </a:endParaRPr>
          </a:p>
          <a:p>
            <a:pPr algn="r" defTabSz="855345">
              <a:buFont typeface="Trebuchet MS" panose="020B0703020202090204" pitchFamily="34" charset="0"/>
              <a:buNone/>
              <a:tabLst>
                <a:tab pos="0" algn="l"/>
                <a:tab pos="427355" algn="l"/>
                <a:tab pos="855345" algn="l"/>
                <a:tab pos="1283335" algn="l"/>
                <a:tab pos="1711325" algn="l"/>
                <a:tab pos="2138680" algn="l"/>
                <a:tab pos="2566670" algn="l"/>
                <a:tab pos="2994660" algn="l"/>
                <a:tab pos="3422650" algn="l"/>
                <a:tab pos="3850005" algn="l"/>
                <a:tab pos="4277995" algn="l"/>
                <a:tab pos="4705985" algn="l"/>
                <a:tab pos="5133975" algn="l"/>
                <a:tab pos="5561965" algn="l"/>
                <a:tab pos="5989320" algn="l"/>
                <a:tab pos="6417310" algn="l"/>
                <a:tab pos="6845300" algn="l"/>
                <a:tab pos="7273290" algn="l"/>
                <a:tab pos="7700645" algn="l"/>
                <a:tab pos="8128635" algn="l"/>
                <a:tab pos="8556625" algn="l"/>
              </a:tabLst>
              <a:defRPr/>
            </a:pPr>
            <a:r>
              <a:rPr lang="en-GB" sz="750" dirty="0">
                <a:solidFill>
                  <a:prstClr val="black">
                    <a:lumMod val="65000"/>
                    <a:lumOff val="35000"/>
                  </a:prstClr>
                </a:solidFill>
                <a:latin typeface="Helvetica LT Std Cond"/>
                <a:cs typeface="Arial" panose="020B0704020202020204" pitchFamily="34" charset="0"/>
              </a:rPr>
              <a:t>CHINA </a:t>
            </a:r>
            <a:endParaRPr lang="en-GB" sz="750" dirty="0">
              <a:solidFill>
                <a:prstClr val="black">
                  <a:lumMod val="65000"/>
                  <a:lumOff val="35000"/>
                </a:prstClr>
              </a:solidFill>
              <a:latin typeface="Helvetica LT Std Cond"/>
              <a:cs typeface="Arial" panose="020B0704020202020204" pitchFamily="34" charset="0"/>
            </a:endParaRPr>
          </a:p>
          <a:p>
            <a:pPr algn="r" defTabSz="855345">
              <a:buFont typeface="Trebuchet MS" panose="020B0703020202090204" pitchFamily="34" charset="0"/>
              <a:buNone/>
              <a:tabLst>
                <a:tab pos="0" algn="l"/>
                <a:tab pos="427355" algn="l"/>
                <a:tab pos="855345" algn="l"/>
                <a:tab pos="1283335" algn="l"/>
                <a:tab pos="1711325" algn="l"/>
                <a:tab pos="2138680" algn="l"/>
                <a:tab pos="2566670" algn="l"/>
                <a:tab pos="2994660" algn="l"/>
                <a:tab pos="3422650" algn="l"/>
                <a:tab pos="3850005" algn="l"/>
                <a:tab pos="4277995" algn="l"/>
                <a:tab pos="4705985" algn="l"/>
                <a:tab pos="5133975" algn="l"/>
                <a:tab pos="5561965" algn="l"/>
                <a:tab pos="5989320" algn="l"/>
                <a:tab pos="6417310" algn="l"/>
                <a:tab pos="6845300" algn="l"/>
                <a:tab pos="7273290" algn="l"/>
                <a:tab pos="7700645" algn="l"/>
                <a:tab pos="8128635" algn="l"/>
                <a:tab pos="8556625" algn="l"/>
              </a:tabLst>
              <a:defRPr/>
            </a:pPr>
            <a:r>
              <a:rPr lang="en-GB" sz="750" dirty="0">
                <a:solidFill>
                  <a:prstClr val="black">
                    <a:lumMod val="65000"/>
                    <a:lumOff val="35000"/>
                  </a:prstClr>
                </a:solidFill>
                <a:latin typeface="Helvetica LT Std Cond"/>
                <a:cs typeface="Arial" panose="020B0704020202020204" pitchFamily="34" charset="0"/>
              </a:rPr>
              <a:t>SINGAPORE</a:t>
            </a:r>
            <a:endParaRPr lang="en-GB" sz="750" dirty="0">
              <a:solidFill>
                <a:prstClr val="black">
                  <a:lumMod val="65000"/>
                  <a:lumOff val="35000"/>
                </a:prstClr>
              </a:solidFill>
              <a:latin typeface="Helvetica LT Std Cond"/>
              <a:cs typeface="Arial" panose="020B0704020202020204" pitchFamily="34" charset="0"/>
            </a:endParaRPr>
          </a:p>
        </p:txBody>
      </p:sp>
      <p:sp>
        <p:nvSpPr>
          <p:cNvPr id="12" name="TextBox 11"/>
          <p:cNvSpPr txBox="1"/>
          <p:nvPr userDrawn="1"/>
        </p:nvSpPr>
        <p:spPr>
          <a:xfrm>
            <a:off x="-26855" y="6503416"/>
            <a:ext cx="2187784" cy="340319"/>
          </a:xfrm>
          <a:prstGeom prst="rect">
            <a:avLst/>
          </a:prstGeom>
          <a:noFill/>
        </p:spPr>
        <p:txBody>
          <a:bodyPr wrap="none" lIns="85569" tIns="42784" rIns="85569" bIns="42784" rtlCol="0">
            <a:spAutoFit/>
          </a:bodyPr>
          <a:lstStyle/>
          <a:p>
            <a:pPr defTabSz="855345"/>
            <a:endParaRPr lang="en-US" sz="825" dirty="0" smtClean="0">
              <a:solidFill>
                <a:prstClr val="black"/>
              </a:solidFill>
              <a:latin typeface="Arial" panose="020B0704020202020204" pitchFamily="34" charset="0"/>
              <a:cs typeface="Arial" panose="020B0704020202020204" pitchFamily="34" charset="0"/>
            </a:endParaRPr>
          </a:p>
          <a:p>
            <a:pPr defTabSz="855345"/>
            <a:r>
              <a:rPr lang="en-US" sz="825" dirty="0" smtClean="0">
                <a:solidFill>
                  <a:prstClr val="black"/>
                </a:solidFill>
                <a:latin typeface="Arial" panose="020B0704020202020204" pitchFamily="34" charset="0"/>
                <a:cs typeface="Arial" panose="020B0704020202020204" pitchFamily="34" charset="0"/>
              </a:rPr>
              <a:t>© QAI Global Institute. All Rights Reserved</a:t>
            </a:r>
            <a:endParaRPr lang="en-US" sz="825" dirty="0">
              <a:solidFill>
                <a:prstClr val="black"/>
              </a:solidFill>
              <a:latin typeface="Arial" panose="020B0704020202020204" pitchFamily="34" charset="0"/>
              <a:cs typeface="Arial" panose="020B0704020202020204" pitchFamily="34" charset="0"/>
            </a:endParaRPr>
          </a:p>
        </p:txBody>
      </p:sp>
      <p:sp>
        <p:nvSpPr>
          <p:cNvPr id="13" name="TextBox 12"/>
          <p:cNvSpPr txBox="1"/>
          <p:nvPr userDrawn="1"/>
        </p:nvSpPr>
        <p:spPr>
          <a:xfrm>
            <a:off x="65164" y="6354325"/>
            <a:ext cx="337919" cy="247986"/>
          </a:xfrm>
          <a:prstGeom prst="rect">
            <a:avLst/>
          </a:prstGeom>
          <a:noFill/>
        </p:spPr>
        <p:txBody>
          <a:bodyPr wrap="none" lIns="85569" tIns="42784" rIns="85569" bIns="42784" rtlCol="0">
            <a:spAutoFit/>
          </a:bodyPr>
          <a:lstStyle/>
          <a:p>
            <a:pPr defTabSz="855345"/>
            <a:fld id="{A17113E1-F9B3-4076-950E-E1D5BD615771}" type="slidenum">
              <a:rPr lang="en-US" sz="1050" b="1" smtClean="0">
                <a:solidFill>
                  <a:srgbClr val="0070C0"/>
                </a:solidFill>
                <a:latin typeface="Arial" panose="020B0704020202020204" pitchFamily="34" charset="0"/>
                <a:cs typeface="Arial" panose="020B0704020202020204" pitchFamily="34" charset="0"/>
              </a:rPr>
            </a:fld>
            <a:endParaRPr lang="en-US" sz="1050" b="1" dirty="0">
              <a:solidFill>
                <a:srgbClr val="0070C0"/>
              </a:solidFill>
              <a:latin typeface="Arial" panose="020B0704020202020204" pitchFamily="34" charset="0"/>
              <a:cs typeface="Arial" panose="020B0704020202020204" pitchFamily="34" charset="0"/>
            </a:endParaRPr>
          </a:p>
        </p:txBody>
      </p:sp>
      <p:pic>
        <p:nvPicPr>
          <p:cNvPr id="14" name="Picture 2" descr="D:\DESIGN\Logos\QAIGlobalInstitute.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2019" t="13992" b="8233"/>
          <a:stretch>
            <a:fillRect/>
          </a:stretch>
        </p:blipFill>
        <p:spPr bwMode="auto">
          <a:xfrm>
            <a:off x="8088452" y="6247617"/>
            <a:ext cx="1005703" cy="55738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userDrawn="1"/>
        </p:nvCxnSpPr>
        <p:spPr>
          <a:xfrm>
            <a:off x="8010974" y="6248429"/>
            <a:ext cx="0" cy="56441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pic>
        <p:nvPicPr>
          <p:cNvPr id="16" name="Picture 7" descr="  Wallpaper Color Abstraction Color Abstract Lines Bands Band Geometry wallpapers"/>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t="43489" r="10869" b="40225"/>
          <a:stretch>
            <a:fillRect/>
          </a:stretch>
        </p:blipFill>
        <p:spPr bwMode="auto">
          <a:xfrm>
            <a:off x="2" y="-4482"/>
            <a:ext cx="9144000" cy="90095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userDrawn="1"/>
        </p:nvSpPr>
        <p:spPr>
          <a:xfrm>
            <a:off x="-1" y="4918"/>
            <a:ext cx="9144001" cy="891555"/>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5569" tIns="42784" rIns="85569" bIns="42784" rtlCol="0" anchor="ctr"/>
          <a:lstStyle/>
          <a:p>
            <a:pPr algn="ctr" defTabSz="855345"/>
            <a:endParaRPr lang="en-US" sz="1650" dirty="0">
              <a:solidFill>
                <a:prstClr val="white"/>
              </a:solidFill>
            </a:endParaRPr>
          </a:p>
        </p:txBody>
      </p:sp>
      <p:sp>
        <p:nvSpPr>
          <p:cNvPr id="18" name="Title 1"/>
          <p:cNvSpPr>
            <a:spLocks noGrp="1"/>
          </p:cNvSpPr>
          <p:nvPr>
            <p:ph type="title" hasCustomPrompt="1"/>
          </p:nvPr>
        </p:nvSpPr>
        <p:spPr>
          <a:xfrm>
            <a:off x="443754" y="152400"/>
            <a:ext cx="8229600" cy="685800"/>
          </a:xfrm>
          <a:prstGeom prst="rect">
            <a:avLst/>
          </a:prstGeom>
        </p:spPr>
        <p:txBody>
          <a:bodyPr lIns="114062" tIns="57031" rIns="114062" bIns="57031">
            <a:normAutofit/>
          </a:bodyPr>
          <a:lstStyle>
            <a:lvl1pPr algn="l">
              <a:defRPr sz="1650" b="1" spc="281">
                <a:latin typeface="Arial Narrow" panose="020B0606020202030204" pitchFamily="34" charset="0"/>
              </a:defRPr>
            </a:lvl1pPr>
          </a:lstStyle>
          <a:p>
            <a:r>
              <a:rPr lang="en-US" dirty="0" smtClean="0"/>
              <a:t>CLICK TO EDIT MASTER TITLE STYLE</a:t>
            </a:r>
            <a:endParaRPr lang="en-US" dirty="0"/>
          </a:p>
        </p:txBody>
      </p:sp>
    </p:spTree>
  </p:cSld>
  <p:clrMapOvr>
    <a:masterClrMapping/>
  </p:clrMapOvr>
  <p:transition advClick="0"/>
</p:sldLayout>
</file>

<file path=ppt/slideLayouts/slideLayout328.xml><?xml version="1.0" encoding="utf-8"?>
<p:sldLayout xmlns:a="http://schemas.openxmlformats.org/drawingml/2006/main" xmlns:r="http://schemas.openxmlformats.org/officeDocument/2006/relationships" xmlns:p="http://schemas.openxmlformats.org/presentationml/2006/main" preserve="1">
  <p:cSld name="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SME NAME</a:t>
            </a:r>
            <a:endParaRPr lang="en-US" dirty="0" smtClean="0"/>
          </a:p>
        </p:txBody>
      </p:sp>
      <p:sp>
        <p:nvSpPr>
          <p:cNvPr id="33" name="Title 1"/>
          <p:cNvSpPr>
            <a:spLocks noGrp="1"/>
          </p:cNvSpPr>
          <p:nvPr>
            <p:ph type="title" hasCustomPrompt="1"/>
          </p:nvPr>
        </p:nvSpPr>
        <p:spPr>
          <a:xfrm>
            <a:off x="786478" y="3964775"/>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by</a:t>
            </a:r>
            <a:endParaRPr lang="en-US" dirty="0" smtClean="0"/>
          </a:p>
        </p:txBody>
      </p:sp>
      <p:sp>
        <p:nvSpPr>
          <p:cNvPr id="40" name="TextBox 39"/>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36513" t="13285" r="36357" b="43584"/>
          <a:stretch>
            <a:fillRect/>
          </a:stretch>
        </p:blipFill>
        <p:spPr>
          <a:xfrm>
            <a:off x="80154" y="66262"/>
            <a:ext cx="575187" cy="914400"/>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TextBox 8"/>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36513" t="13285" r="36357" b="43584"/>
          <a:stretch>
            <a:fillRect/>
          </a:stretch>
        </p:blipFill>
        <p:spPr>
          <a:xfrm>
            <a:off x="80154" y="66262"/>
            <a:ext cx="575187" cy="914400"/>
          </a:xfrm>
          <a:prstGeom prst="rect">
            <a:avLst/>
          </a:prstGeom>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2" name="TextBox 11"/>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36513" t="13285" r="36357" b="43584"/>
          <a:stretch>
            <a:fillRect/>
          </a:stretch>
        </p:blipFill>
        <p:spPr>
          <a:xfrm>
            <a:off x="80154" y="66262"/>
            <a:ext cx="575187" cy="914400"/>
          </a:xfrm>
          <a:prstGeom prst="rect">
            <a:avLst/>
          </a:prstGeom>
        </p:spPr>
      </p:pic>
    </p:spTree>
  </p:cSld>
  <p:clrMapOvr>
    <a:masterClrMapping/>
  </p:clrMapOvr>
  <p:timing>
    <p:tnLst>
      <p:par>
        <p:cTn id="1" dur="indefinite" restart="never" nodeType="tmRoot"/>
      </p:par>
    </p:tnLst>
  </p:timing>
  <p:hf hdr="0" dt="0"/>
</p:sldLayout>
</file>

<file path=ppt/slideLayouts/slideLayout329.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2" name="TextBox 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743603"/>
            <a:ext cx="680400" cy="898036"/>
          </a:xfrm>
          <a:prstGeom prst="rect">
            <a:avLst/>
          </a:prstGeom>
        </p:spPr>
      </p:pic>
      <p:sp>
        <p:nvSpPr>
          <p:cNvPr id="9" name="TextBox 8"/>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743603"/>
            <a:ext cx="680400" cy="898036"/>
          </a:xfrm>
          <a:prstGeom prst="rect">
            <a:avLst/>
          </a:prstGeom>
        </p:spPr>
      </p:pic>
      <p:sp>
        <p:nvSpPr>
          <p:cNvPr id="12" name="TextBox 11"/>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13" name="TextBox 12"/>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Lst>
  </p:timing>
  <p:hf hd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eck Your Understanding">
    <p:spTree>
      <p:nvGrpSpPr>
        <p:cNvPr id="1" name=""/>
        <p:cNvGrpSpPr/>
        <p:nvPr/>
      </p:nvGrpSpPr>
      <p:grpSpPr>
        <a:xfrm>
          <a:off x="0" y="0"/>
          <a:ext cx="0" cy="0"/>
          <a:chOff x="0" y="0"/>
          <a:chExt cx="0" cy="0"/>
        </a:xfrm>
      </p:grpSpPr>
      <p:sp>
        <p:nvSpPr>
          <p:cNvPr id="13" name="TextBox 12"/>
          <p:cNvSpPr txBox="1"/>
          <p:nvPr userDrawn="1"/>
        </p:nvSpPr>
        <p:spPr>
          <a:xfrm>
            <a:off x="4981975" y="2788864"/>
            <a:ext cx="3593024" cy="923330"/>
          </a:xfrm>
          <a:prstGeom prst="rect">
            <a:avLst/>
          </a:prstGeom>
          <a:noFill/>
        </p:spPr>
        <p:txBody>
          <a:bodyPr wrap="square" rtlCol="0">
            <a:spAutoFit/>
          </a:bodyPr>
          <a:lstStyle/>
          <a:p>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7" name="Oval 6"/>
          <p:cNvSpPr/>
          <p:nvPr userDrawn="1"/>
        </p:nvSpPr>
        <p:spPr>
          <a:xfrm>
            <a:off x="4234110" y="2686454"/>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330.xml><?xml version="1.0" encoding="utf-8"?>
<p:sldLayout xmlns:a="http://schemas.openxmlformats.org/drawingml/2006/main" xmlns:r="http://schemas.openxmlformats.org/officeDocument/2006/relationships" xmlns:p="http://schemas.openxmlformats.org/presentationml/2006/main" preserve="1">
  <p:cSld name="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10" y="2743603"/>
            <a:ext cx="680399"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10" y="2743603"/>
            <a:ext cx="680399" cy="898036"/>
          </a:xfrm>
          <a:prstGeom prst="rect">
            <a:avLst/>
          </a:prstGeom>
        </p:spPr>
      </p:pic>
      <p:sp>
        <p:nvSpPr>
          <p:cNvPr id="10" name="TextBox 9"/>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10" y="2743603"/>
            <a:ext cx="680399" cy="898036"/>
          </a:xfrm>
          <a:prstGeom prst="rect">
            <a:avLst/>
          </a:prstGeom>
        </p:spPr>
      </p:pic>
      <p:sp>
        <p:nvSpPr>
          <p:cNvPr id="13" name="TextBox 12"/>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14" name="TextBox 1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3" grpId="0"/>
    </p:bldLst>
  </p:timing>
  <p:hf hdr="0" dt="0"/>
</p:sldLayout>
</file>

<file path=ppt/slideLayouts/slideLayout331.xml><?xml version="1.0" encoding="utf-8"?>
<p:sldLayout xmlns:a="http://schemas.openxmlformats.org/drawingml/2006/main" xmlns:r="http://schemas.openxmlformats.org/officeDocument/2006/relationships" xmlns:p="http://schemas.openxmlformats.org/presentationml/2006/main" preserve="1">
  <p:cSld name="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686453"/>
            <a:ext cx="680400"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686453"/>
            <a:ext cx="680400" cy="898036"/>
          </a:xfrm>
          <a:prstGeom prst="rect">
            <a:avLst/>
          </a:prstGeom>
        </p:spPr>
      </p:pic>
      <p:sp>
        <p:nvSpPr>
          <p:cNvPr id="7" name="TextBox 6"/>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endParaRPr lang="en-IN" sz="2700" b="1" dirty="0">
              <a:solidFill>
                <a:srgbClr val="02918B"/>
              </a:solidFill>
              <a:cs typeface="Arial" panose="020B07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686453"/>
            <a:ext cx="680400" cy="898036"/>
          </a:xfrm>
          <a:prstGeom prst="rect">
            <a:avLst/>
          </a:prstGeom>
        </p:spPr>
      </p:pic>
      <p:sp>
        <p:nvSpPr>
          <p:cNvPr id="12" name="TextBox 11"/>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endParaRPr lang="en-IN" sz="2700" b="1" dirty="0">
              <a:solidFill>
                <a:srgbClr val="02918B"/>
              </a:solidFill>
              <a:cs typeface="Arial" panose="020B0704020202020204" pitchFamily="34" charset="0"/>
            </a:endParaRPr>
          </a:p>
        </p:txBody>
      </p:sp>
      <p:sp>
        <p:nvSpPr>
          <p:cNvPr id="14" name="TextBox 1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P spid="12" grpId="0"/>
    </p:bldLst>
  </p:timing>
  <p:hf hdr="0" dt="0"/>
</p:sldLayout>
</file>

<file path=ppt/slideLayouts/slideLayout332.xml><?xml version="1.0" encoding="utf-8"?>
<p:sldLayout xmlns:a="http://schemas.openxmlformats.org/drawingml/2006/main" xmlns:r="http://schemas.openxmlformats.org/officeDocument/2006/relationships" xmlns:p="http://schemas.openxmlformats.org/presentationml/2006/main" preserve="1">
  <p:cSld name="Check Your Understanding">
    <p:spTree>
      <p:nvGrpSpPr>
        <p:cNvPr id="1" name=""/>
        <p:cNvGrpSpPr/>
        <p:nvPr/>
      </p:nvGrpSpPr>
      <p:grpSpPr>
        <a:xfrm>
          <a:off x="0" y="0"/>
          <a:ext cx="0" cy="0"/>
          <a:chOff x="0" y="0"/>
          <a:chExt cx="0" cy="0"/>
        </a:xfrm>
      </p:grpSpPr>
      <p:sp>
        <p:nvSpPr>
          <p:cNvPr id="13" name="TextBox 12"/>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7" name="Oval 6"/>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5" name="TextBox 4"/>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6" name="Oval 5"/>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10" name="TextBox 9"/>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11" name="Oval 10"/>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p:bldP spid="10" grpId="0"/>
    </p:bldLst>
  </p:timing>
  <p:hf hdr="0" dt="0"/>
</p:sldLayout>
</file>

<file path=ppt/slideLayouts/slideLayout333.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810550" y="1968393"/>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endParaRPr lang="en-US" dirty="0" smtClean="0"/>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396265" y="1711914"/>
            <a:ext cx="5069663"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810550" y="1968393"/>
            <a:ext cx="3333450" cy="3573711"/>
          </a:xfrm>
          <a:prstGeom prst="rect">
            <a:avLst/>
          </a:prstGeom>
        </p:spPr>
      </p:pic>
      <p:sp>
        <p:nvSpPr>
          <p:cNvPr id="11" name="TextBox 10"/>
          <p:cNvSpPr txBox="1"/>
          <p:nvPr/>
        </p:nvSpPr>
        <p:spPr>
          <a:xfrm>
            <a:off x="396266" y="1711914"/>
            <a:ext cx="4641518"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12" name="TextBox 11"/>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4" name="TextBox 1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810550" y="1968393"/>
            <a:ext cx="3333450" cy="3573711"/>
          </a:xfrm>
          <a:prstGeom prst="rect">
            <a:avLst/>
          </a:prstGeom>
        </p:spPr>
      </p:pic>
      <p:sp>
        <p:nvSpPr>
          <p:cNvPr id="16" name="TextBox 15"/>
          <p:cNvSpPr txBox="1"/>
          <p:nvPr/>
        </p:nvSpPr>
        <p:spPr>
          <a:xfrm>
            <a:off x="396266" y="1711914"/>
            <a:ext cx="4641518"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17" name="TextBox 16"/>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8" name="TextBox 1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334.xml><?xml version="1.0" encoding="utf-8"?>
<p:sldLayout xmlns:a="http://schemas.openxmlformats.org/drawingml/2006/main" xmlns:r="http://schemas.openxmlformats.org/officeDocument/2006/relationships" xmlns:p="http://schemas.openxmlformats.org/presentationml/2006/main" preserve="1">
  <p:cSld name="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Picture Placeholder 2"/>
          <p:cNvSpPr>
            <a:spLocks noGrp="1"/>
          </p:cNvSpPr>
          <p:nvPr>
            <p:ph type="pic" idx="13"/>
          </p:nvPr>
        </p:nvSpPr>
        <p:spPr>
          <a:xfrm>
            <a:off x="5559015"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335.xml><?xml version="1.0" encoding="utf-8"?>
<p:sldLayout xmlns:a="http://schemas.openxmlformats.org/drawingml/2006/main" xmlns:r="http://schemas.openxmlformats.org/officeDocument/2006/relationships" xmlns:p="http://schemas.openxmlformats.org/presentationml/2006/main" preserve="1">
  <p:cSld name="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Picture Placeholder 2"/>
          <p:cNvSpPr>
            <a:spLocks noGrp="1" noChangeAspect="1"/>
          </p:cNvSpPr>
          <p:nvPr>
            <p:ph type="pic" idx="13"/>
          </p:nvPr>
        </p:nvSpPr>
        <p:spPr>
          <a:xfrm>
            <a:off x="396267"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36.xml><?xml version="1.0" encoding="utf-8"?>
<p:sldLayout xmlns:a="http://schemas.openxmlformats.org/drawingml/2006/main" xmlns:r="http://schemas.openxmlformats.org/officeDocument/2006/relationships" xmlns:p="http://schemas.openxmlformats.org/presentationml/2006/main" preserve="1">
  <p:cSld name="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6" name="Content Placeholder 2"/>
          <p:cNvSpPr>
            <a:spLocks noGrp="1"/>
          </p:cNvSpPr>
          <p:nvPr>
            <p:ph sz="half" idx="10"/>
          </p:nvPr>
        </p:nvSpPr>
        <p:spPr>
          <a:xfrm>
            <a:off x="396265"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785" indent="-171450">
              <a:buFont typeface="Wingdings" panose="05000000000000000000" pitchFamily="2" charset="2"/>
              <a:buChar char="§"/>
              <a:defRPr sz="1800">
                <a:latin typeface="Helvetica LT Std Cond Light" panose="020B0406020202030204" pitchFamily="34" charset="0"/>
              </a:defRPr>
            </a:lvl4pPr>
            <a:lvl5pPr marL="1543685"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endParaRPr lang="en-US"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37.xml><?xml version="1.0" encoding="utf-8"?>
<p:sldLayout xmlns:a="http://schemas.openxmlformats.org/drawingml/2006/main" xmlns:r="http://schemas.openxmlformats.org/officeDocument/2006/relationships" xmlns:p="http://schemas.openxmlformats.org/presentationml/2006/main" preserve="1">
  <p:cSld name="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Title 1"/>
          <p:cNvSpPr>
            <a:spLocks noGrp="1"/>
          </p:cNvSpPr>
          <p:nvPr>
            <p:ph type="title" hasCustomPrompt="1"/>
          </p:nvPr>
        </p:nvSpPr>
        <p:spPr>
          <a:xfrm>
            <a:off x="262216" y="921641"/>
            <a:ext cx="71587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5" name="TextBox 4"/>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338.xml><?xml version="1.0" encoding="utf-8"?>
<p:sldLayout xmlns:a="http://schemas.openxmlformats.org/drawingml/2006/main" xmlns:r="http://schemas.openxmlformats.org/officeDocument/2006/relationships" xmlns:p="http://schemas.openxmlformats.org/presentationml/2006/main" preserve="1">
  <p:cSld name="Code Bottom">
    <p:spTree>
      <p:nvGrpSpPr>
        <p:cNvPr id="1" name=""/>
        <p:cNvGrpSpPr/>
        <p:nvPr/>
      </p:nvGrpSpPr>
      <p:grpSpPr>
        <a:xfrm>
          <a:off x="0" y="0"/>
          <a:ext cx="0" cy="0"/>
          <a:chOff x="0" y="0"/>
          <a:chExt cx="0" cy="0"/>
        </a:xfrm>
      </p:grpSpPr>
      <p:sp>
        <p:nvSpPr>
          <p:cNvPr id="2" name="Rectangle 1"/>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8" y="2812644"/>
            <a:ext cx="8201082"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endParaRPr lang="en-US" smtClean="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7" name="Rectangle 6"/>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11" name="Rectangle 10"/>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39.xml><?xml version="1.0" encoding="utf-8"?>
<p:sldLayout xmlns:a="http://schemas.openxmlformats.org/drawingml/2006/main" xmlns:r="http://schemas.openxmlformats.org/officeDocument/2006/relationships" xmlns:p="http://schemas.openxmlformats.org/presentationml/2006/main" preserve="1">
  <p:cSld name="Code Right">
    <p:spTree>
      <p:nvGrpSpPr>
        <p:cNvPr id="1" name=""/>
        <p:cNvGrpSpPr/>
        <p:nvPr/>
      </p:nvGrpSpPr>
      <p:grpSpPr>
        <a:xfrm>
          <a:off x="0" y="0"/>
          <a:ext cx="0" cy="0"/>
          <a:chOff x="0" y="0"/>
          <a:chExt cx="0" cy="0"/>
        </a:xfrm>
      </p:grpSpPr>
      <p:sp>
        <p:nvSpPr>
          <p:cNvPr id="2" name="Rectangle 1"/>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500"/>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4" y="1842054"/>
            <a:ext cx="4373217"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endParaRPr lang="en-US" smtClean="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7" name="Rectangle 6"/>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11" name="Rectangle 10"/>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5810550" y="1968392"/>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endParaRPr lang="en-US" dirty="0" smtClean="0"/>
          </a:p>
          <a:p>
            <a:pPr lvl="0"/>
            <a:endParaRPr lang="en-US" dirty="0" smtClean="0"/>
          </a:p>
          <a:p>
            <a:pPr lvl="0"/>
            <a:r>
              <a:rPr lang="en-US" dirty="0" smtClean="0"/>
              <a:t>Identify the second objective of this lecture.</a:t>
            </a:r>
            <a:endParaRPr lang="en-IN" dirty="0"/>
          </a:p>
        </p:txBody>
      </p:sp>
      <p:sp>
        <p:nvSpPr>
          <p:cNvPr id="8" name="TextBox 7"/>
          <p:cNvSpPr txBox="1"/>
          <p:nvPr userDrawn="1"/>
        </p:nvSpPr>
        <p:spPr>
          <a:xfrm>
            <a:off x="396266" y="1711914"/>
            <a:ext cx="4641518" cy="392415"/>
          </a:xfrm>
          <a:prstGeom prst="rect">
            <a:avLst/>
          </a:prstGeom>
          <a:noFill/>
        </p:spPr>
        <p:txBody>
          <a:bodyPr wrap="square" rtlCol="0">
            <a:spAutoFit/>
          </a:bodyPr>
          <a:lstStyle/>
          <a:p>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userDrawn="1"/>
        </p:nvSpPr>
        <p:spPr>
          <a:xfrm>
            <a:off x="262216" y="875715"/>
            <a:ext cx="3593024" cy="369332"/>
          </a:xfrm>
          <a:prstGeom prst="rect">
            <a:avLst/>
          </a:prstGeom>
          <a:noFill/>
        </p:spPr>
        <p:txBody>
          <a:bodyPr wrap="square" rtlCol="0">
            <a:spAutoFit/>
          </a:bodyPr>
          <a:lstStyle/>
          <a:p>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sldLayout>
</file>

<file path=ppt/slideLayouts/slideLayout340.xml><?xml version="1.0" encoding="utf-8"?>
<p:sldLayout xmlns:a="http://schemas.openxmlformats.org/drawingml/2006/main" xmlns:r="http://schemas.openxmlformats.org/officeDocument/2006/relationships" xmlns:p="http://schemas.openxmlformats.org/presentationml/2006/main" preserve="1">
  <p:cSld name="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0"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endParaRPr lang="en-US" dirty="0" smtClean="0"/>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4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2" y="1716789"/>
            <a:ext cx="4030266"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05573"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P spid="6" grpId="0" build="p">
        <p:tmplLst>
          <p:tmpl lvl="1">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Lst>
      </p:bldP>
    </p:bldLst>
  </p:timing>
</p:sldLayout>
</file>

<file path=ppt/slideLayouts/slideLayout342.xml><?xml version="1.0" encoding="utf-8"?>
<p:sldLayout xmlns:a="http://schemas.openxmlformats.org/drawingml/2006/main" xmlns:r="http://schemas.openxmlformats.org/officeDocument/2006/relationships" xmlns:p="http://schemas.openxmlformats.org/presentationml/2006/main" preserve="1">
  <p:cSld name="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6"/>
          </a:xfrm>
          <a:prstGeom prst="rect">
            <a:avLst/>
          </a:prstGeom>
        </p:spPr>
      </p:pic>
      <p:sp>
        <p:nvSpPr>
          <p:cNvPr id="3" name="Content Placeholder 2"/>
          <p:cNvSpPr>
            <a:spLocks noGrp="1"/>
          </p:cNvSpPr>
          <p:nvPr>
            <p:ph sz="half" idx="1" hasCustomPrompt="1"/>
          </p:nvPr>
        </p:nvSpPr>
        <p:spPr>
          <a:xfrm>
            <a:off x="824956" y="2407603"/>
            <a:ext cx="4405549"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endParaRPr lang="en-US" dirty="0" smtClean="0"/>
          </a:p>
          <a:p>
            <a:pPr lvl="0"/>
            <a:endParaRPr lang="en-US" dirty="0" smtClean="0"/>
          </a:p>
          <a:p>
            <a:pPr lvl="0"/>
            <a:r>
              <a:rPr lang="en-US" dirty="0" smtClean="0"/>
              <a:t>Option 2</a:t>
            </a:r>
            <a:endParaRPr lang="en-US" dirty="0" smtClean="0"/>
          </a:p>
          <a:p>
            <a:pPr lvl="0"/>
            <a:endParaRPr lang="en-US" dirty="0" smtClean="0"/>
          </a:p>
          <a:p>
            <a:pPr lvl="0"/>
            <a:r>
              <a:rPr lang="en-US" dirty="0" smtClean="0"/>
              <a:t>Option 3</a:t>
            </a:r>
            <a:endParaRPr lang="en-US" dirty="0" smtClean="0"/>
          </a:p>
          <a:p>
            <a:pPr lvl="0"/>
            <a:endParaRPr lang="en-US" dirty="0" smtClean="0"/>
          </a:p>
          <a:p>
            <a:pPr lvl="0"/>
            <a:r>
              <a:rPr lang="en-US" dirty="0" smtClean="0"/>
              <a:t>Option 4</a:t>
            </a:r>
            <a:endParaRPr lang="en-US" dirty="0" smtClean="0"/>
          </a:p>
          <a:p>
            <a:pPr lvl="0"/>
            <a:endParaRPr lang="en-US" dirty="0" smtClean="0"/>
          </a:p>
        </p:txBody>
      </p:sp>
      <p:sp>
        <p:nvSpPr>
          <p:cNvPr id="14" name="Content Placeholder 2"/>
          <p:cNvSpPr>
            <a:spLocks noGrp="1"/>
          </p:cNvSpPr>
          <p:nvPr>
            <p:ph sz="half" idx="13" hasCustomPrompt="1"/>
          </p:nvPr>
        </p:nvSpPr>
        <p:spPr>
          <a:xfrm>
            <a:off x="396666" y="1721063"/>
            <a:ext cx="8078594" cy="665024"/>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6"/>
          </a:xfrm>
          <a:prstGeom prst="rect">
            <a:avLst/>
          </a:prstGeom>
        </p:spPr>
      </p:pic>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6"/>
          </a:xfrm>
          <a:prstGeom prst="rect">
            <a:avLst/>
          </a:prstGeom>
        </p:spPr>
      </p:pic>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343.xml><?xml version="1.0" encoding="utf-8"?>
<p:sldLayout xmlns:a="http://schemas.openxmlformats.org/drawingml/2006/main" xmlns:r="http://schemas.openxmlformats.org/officeDocument/2006/relationships" xmlns:p="http://schemas.openxmlformats.org/presentationml/2006/main" preserve="1">
  <p:cSld name="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3" name="Content Placeholder 2"/>
          <p:cNvSpPr>
            <a:spLocks noGrp="1"/>
          </p:cNvSpPr>
          <p:nvPr>
            <p:ph sz="half" idx="1" hasCustomPrompt="1"/>
          </p:nvPr>
        </p:nvSpPr>
        <p:spPr>
          <a:xfrm>
            <a:off x="831029" y="3550025"/>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endParaRPr lang="en-US" dirty="0" smtClean="0"/>
          </a:p>
          <a:p>
            <a:pPr lvl="0"/>
            <a:endParaRPr lang="en-US" dirty="0" smtClean="0"/>
          </a:p>
          <a:p>
            <a:pPr lvl="0"/>
            <a:r>
              <a:rPr lang="en-US" dirty="0" smtClean="0"/>
              <a:t>Option 2</a:t>
            </a:r>
            <a:endParaRPr lang="en-US" dirty="0" smtClean="0"/>
          </a:p>
          <a:p>
            <a:pPr lvl="0"/>
            <a:endParaRPr lang="en-US" dirty="0" smtClean="0"/>
          </a:p>
          <a:p>
            <a:pPr lvl="0"/>
            <a:r>
              <a:rPr lang="en-US" dirty="0" smtClean="0"/>
              <a:t>Option 3</a:t>
            </a:r>
            <a:endParaRPr lang="en-US" dirty="0" smtClean="0"/>
          </a:p>
          <a:p>
            <a:pPr lvl="0"/>
            <a:endParaRPr lang="en-US" dirty="0" smtClean="0"/>
          </a:p>
          <a:p>
            <a:pPr lvl="0"/>
            <a:r>
              <a:rPr lang="en-US" dirty="0" smtClean="0"/>
              <a:t>Option 4</a:t>
            </a:r>
            <a:endParaRPr lang="en-US" dirty="0" smtClean="0"/>
          </a:p>
          <a:p>
            <a:pPr lvl="0"/>
            <a:endParaRPr lang="en-US" dirty="0" smtClean="0"/>
          </a:p>
        </p:txBody>
      </p:sp>
      <p:sp>
        <p:nvSpPr>
          <p:cNvPr id="14" name="Content Placeholder 2"/>
          <p:cNvSpPr>
            <a:spLocks noGrp="1"/>
          </p:cNvSpPr>
          <p:nvPr>
            <p:ph sz="half" idx="13" hasCustomPrompt="1"/>
          </p:nvPr>
        </p:nvSpPr>
        <p:spPr>
          <a:xfrm>
            <a:off x="396666" y="1721064"/>
            <a:ext cx="8042708" cy="1742899"/>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344.xml><?xml version="1.0" encoding="utf-8"?>
<p:sldLayout xmlns:a="http://schemas.openxmlformats.org/drawingml/2006/main" xmlns:r="http://schemas.openxmlformats.org/officeDocument/2006/relationships" xmlns:p="http://schemas.openxmlformats.org/presentationml/2006/main" preserve="1">
  <p:cSld name="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14" name="Content Placeholder 2"/>
          <p:cNvSpPr>
            <a:spLocks noGrp="1"/>
          </p:cNvSpPr>
          <p:nvPr>
            <p:ph sz="half" idx="13" hasCustomPrompt="1"/>
          </p:nvPr>
        </p:nvSpPr>
        <p:spPr>
          <a:xfrm>
            <a:off x="396666" y="1721062"/>
            <a:ext cx="8042708" cy="4518336"/>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45.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546" y="2686453"/>
            <a:ext cx="673527"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546" y="2686453"/>
            <a:ext cx="673527" cy="898036"/>
          </a:xfrm>
          <a:prstGeom prst="rect">
            <a:avLst/>
          </a:prstGeom>
        </p:spPr>
      </p:pic>
      <p:sp>
        <p:nvSpPr>
          <p:cNvPr id="7" name="TextBox 6"/>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546" y="2686453"/>
            <a:ext cx="673527" cy="898036"/>
          </a:xfrm>
          <a:prstGeom prst="rect">
            <a:avLst/>
          </a:prstGeom>
        </p:spPr>
      </p:pic>
      <p:sp>
        <p:nvSpPr>
          <p:cNvPr id="12" name="TextBox 11"/>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14" name="TextBox 1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P spid="12" grpId="0"/>
    </p:bldLst>
  </p:timing>
  <p:hf hdr="0" dt="0"/>
</p:sldLayout>
</file>

<file path=ppt/slideLayouts/slideLayout346.xml><?xml version="1.0" encoding="utf-8"?>
<p:sldLayout xmlns:a="http://schemas.openxmlformats.org/drawingml/2006/main" xmlns:r="http://schemas.openxmlformats.org/officeDocument/2006/relationships" xmlns:p="http://schemas.openxmlformats.org/presentationml/2006/main" preserve="1">
  <p:cSld name="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37469" y="1983758"/>
            <a:ext cx="4978101"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endParaRPr lang="en-US" dirty="0" smtClean="0"/>
          </a:p>
          <a:p>
            <a:pPr lvl="0"/>
            <a:endParaRPr lang="en-US" dirty="0" smtClean="0"/>
          </a:p>
          <a:p>
            <a:pPr lvl="0"/>
            <a:r>
              <a:rPr lang="en-US" dirty="0" smtClean="0"/>
              <a:t>The second summary point is described here.</a:t>
            </a:r>
            <a:endParaRPr lang="en-IN" dirty="0"/>
          </a:p>
        </p:txBody>
      </p:sp>
      <p:sp>
        <p:nvSpPr>
          <p:cNvPr id="12" name="TextBox 11"/>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6" name="TextBox 1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9" name="TextBox 8"/>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13" name="TextBox 12"/>
          <p:cNvSpPr txBox="1"/>
          <p:nvPr/>
        </p:nvSpPr>
        <p:spPr>
          <a:xfrm>
            <a:off x="3953432" y="1711914"/>
            <a:ext cx="4641518" cy="392543"/>
          </a:xfrm>
          <a:prstGeom prst="rect">
            <a:avLst/>
          </a:prstGeom>
          <a:noFill/>
        </p:spPr>
        <p:txBody>
          <a:bodyPr wrap="square" rtlCol="0">
            <a:spAutoFit/>
          </a:bodyPr>
          <a:lstStyle/>
          <a:p>
            <a:pPr defTabSz="855345"/>
            <a:r>
              <a:rPr lang="en-IN" sz="1950" dirty="0" smtClean="0">
                <a:solidFill>
                  <a:prstClr val="black"/>
                </a:solidFill>
              </a:rPr>
              <a:t>In </a:t>
            </a:r>
            <a:r>
              <a:rPr lang="en-IN" sz="1950" dirty="0">
                <a:solidFill>
                  <a:prstClr val="black"/>
                </a:solidFill>
              </a:rPr>
              <a:t>this </a:t>
            </a:r>
            <a:r>
              <a:rPr lang="en-IN" sz="1950" dirty="0" smtClean="0">
                <a:solidFill>
                  <a:prstClr val="black"/>
                </a:solidFill>
              </a:rPr>
              <a:t>lesson, you’ve learned to:</a:t>
            </a:r>
            <a:endParaRPr lang="en-IN" sz="1950" dirty="0">
              <a:solidFill>
                <a:prstClr val="black"/>
              </a:solidFill>
            </a:endParaRPr>
          </a:p>
        </p:txBody>
      </p:sp>
      <p:sp>
        <p:nvSpPr>
          <p:cNvPr id="14" name="TextBox 13"/>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7" name="Picture 16"/>
          <p:cNvPicPr>
            <a:picLocks noChangeAspect="1"/>
          </p:cNvPicPr>
          <p:nvPr/>
        </p:nvPicPr>
        <p:blipFill rotWithShape="1">
          <a:blip r:embed="rId2" cstate="print">
            <a:extLst>
              <a:ext uri="{28A0092B-C50C-407E-A947-70E740481C1C}">
                <a14:useLocalDpi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8" name="TextBox 1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347.xml><?xml version="1.0" encoding="utf-8"?>
<p:sldLayout xmlns:a="http://schemas.openxmlformats.org/drawingml/2006/main" xmlns:r="http://schemas.openxmlformats.org/officeDocument/2006/relationships" xmlns:p="http://schemas.openxmlformats.org/presentationml/2006/main" preserve="1">
  <p:cSld name="4 Steps">
    <p:spTree>
      <p:nvGrpSpPr>
        <p:cNvPr id="1" name=""/>
        <p:cNvGrpSpPr/>
        <p:nvPr/>
      </p:nvGrpSpPr>
      <p:grpSpPr>
        <a:xfrm>
          <a:off x="0" y="0"/>
          <a:ext cx="0" cy="0"/>
          <a:chOff x="0" y="0"/>
          <a:chExt cx="0" cy="0"/>
        </a:xfrm>
      </p:grpSpPr>
      <p:sp>
        <p:nvSpPr>
          <p:cNvPr id="5" name="Rectangle 4"/>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8" y="1577013"/>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1" name="Rectangle 10"/>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8" y="288897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4" name="Rectangle 13"/>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8" y="4200945"/>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7" name="Rectangle 16"/>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8" y="539728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21" name="Rectangle 20"/>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23" name="Rectangle 22"/>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24" name="Rectangle 23"/>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25" name="Rectangle 24"/>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26" name="Rectangle 25"/>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27" name="Rectangle 26"/>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28" name="Rectangle 27"/>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29" name="Rectangle 28"/>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0" name="TextBox 2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31" name="Rectangle 30"/>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32" name="Rectangle 31"/>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3" name="Rectangle 32"/>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34" name="Rectangle 33"/>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5" name="Rectangle 34"/>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36" name="Rectangle 35"/>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7" name="Rectangle 36"/>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38" name="Rectangle 37"/>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9" name="TextBox 3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48.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7" y="1709740"/>
            <a:ext cx="7886700" cy="2852737"/>
          </a:xfrm>
          <a:prstGeom prst="rect">
            <a:avLst/>
          </a:prstGeo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7" y="4589465"/>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smtClean="0"/>
              <a:t>Click to edit Master text styles</a:t>
            </a:r>
            <a:endParaRPr lang="en-US" smtClean="0"/>
          </a:p>
        </p:txBody>
      </p:sp>
      <p:sp>
        <p:nvSpPr>
          <p:cNvPr id="4" name="TextBox 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4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extBox 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Picture Placeholder 2"/>
          <p:cNvSpPr>
            <a:spLocks noGrp="1"/>
          </p:cNvSpPr>
          <p:nvPr>
            <p:ph type="pic" idx="13"/>
          </p:nvPr>
        </p:nvSpPr>
        <p:spPr>
          <a:xfrm>
            <a:off x="5559015"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IN"/>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3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a:prstGeom prst="rect">
            <a:avLst/>
          </a:prstGeo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7"/>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4" name="Text Placeholder 3"/>
          <p:cNvSpPr>
            <a:spLocks noGrp="1"/>
          </p:cNvSpPr>
          <p:nvPr>
            <p:ph type="body" sz="half" idx="2"/>
          </p:nvPr>
        </p:nvSpPr>
        <p:spPr>
          <a:xfrm>
            <a:off x="629842"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2235" indent="0">
              <a:buNone/>
              <a:defRPr sz="750"/>
            </a:lvl5pPr>
            <a:lvl6pPr marL="1715135" indent="0">
              <a:buNone/>
              <a:defRPr sz="750"/>
            </a:lvl6pPr>
            <a:lvl7pPr marL="2058035" indent="0">
              <a:buNone/>
              <a:defRPr sz="750"/>
            </a:lvl7pPr>
            <a:lvl8pPr marL="2400935" indent="0">
              <a:buNone/>
              <a:defRPr sz="750"/>
            </a:lvl8pPr>
            <a:lvl9pPr marL="2743835"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628650" y="6356352"/>
            <a:ext cx="2057400" cy="365125"/>
          </a:xfrm>
          <a:prstGeom prst="rect">
            <a:avLst/>
          </a:prstGeom>
        </p:spPr>
        <p:txBody>
          <a:bodyPr/>
          <a:lstStyle/>
          <a:p>
            <a:pPr defTabSz="855345"/>
            <a:fld id="{7F6CF134-35D3-4F9F-A651-25C9F574A8A2}" type="datetime1">
              <a:rPr lang="en-US" sz="1650" smtClean="0">
                <a:solidFill>
                  <a:prstClr val="black"/>
                </a:solidFill>
              </a:rPr>
            </a:fld>
            <a:endParaRPr lang="en-US" sz="1650" dirty="0">
              <a:solidFill>
                <a:prstClr val="black"/>
              </a:solidFill>
            </a:endParaRPr>
          </a:p>
        </p:txBody>
      </p:sp>
      <p:sp>
        <p:nvSpPr>
          <p:cNvPr id="6" name="Footer Placeholder 5"/>
          <p:cNvSpPr>
            <a:spLocks noGrp="1"/>
          </p:cNvSpPr>
          <p:nvPr>
            <p:ph type="ftr" sz="quarter" idx="11"/>
          </p:nvPr>
        </p:nvSpPr>
        <p:spPr>
          <a:xfrm>
            <a:off x="6778487" y="6593182"/>
            <a:ext cx="2365510" cy="260127"/>
          </a:xfrm>
          <a:prstGeom prst="rect">
            <a:avLst/>
          </a:prstGeom>
        </p:spPr>
        <p:txBody>
          <a:bodyPr/>
          <a:lstStyle/>
          <a:p>
            <a:pPr defTabSz="855345"/>
            <a:endParaRPr lang="en-US" sz="1650" dirty="0">
              <a:solidFill>
                <a:prstClr val="black"/>
              </a:solidFill>
            </a:endParaRPr>
          </a:p>
        </p:txBody>
      </p:sp>
      <p:sp>
        <p:nvSpPr>
          <p:cNvPr id="7" name="Slide Number Placeholder 6"/>
          <p:cNvSpPr>
            <a:spLocks noGrp="1"/>
          </p:cNvSpPr>
          <p:nvPr>
            <p:ph type="sldNum" sz="quarter" idx="12"/>
          </p:nvPr>
        </p:nvSpPr>
        <p:spPr>
          <a:xfrm>
            <a:off x="6457950" y="6356352"/>
            <a:ext cx="2057400" cy="365125"/>
          </a:xfrm>
          <a:prstGeom prst="rect">
            <a:avLst/>
          </a:prstGeom>
        </p:spPr>
        <p:txBody>
          <a:bodyPr/>
          <a:lstStyle/>
          <a:p>
            <a:fld id="{1D7D8CBC-E37A-4E53-98E7-8F39DB2F6DEC}" type="slidenum">
              <a:rPr lang="en-US" smtClean="0">
                <a:solidFill>
                  <a:prstClr val="black">
                    <a:tint val="75000"/>
                  </a:prstClr>
                </a:solidFill>
              </a:rPr>
            </a:fld>
            <a:endParaRPr lang="en-US" dirty="0">
              <a:solidFill>
                <a:prstClr val="black">
                  <a:tint val="75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3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a:prstGeom prst="rect">
            <a:avLst/>
          </a:prstGeo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7"/>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4" name="Text Placeholder 3"/>
          <p:cNvSpPr>
            <a:spLocks noGrp="1"/>
          </p:cNvSpPr>
          <p:nvPr>
            <p:ph type="body" sz="half" idx="2"/>
          </p:nvPr>
        </p:nvSpPr>
        <p:spPr>
          <a:xfrm>
            <a:off x="629842"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2235" indent="0">
              <a:buNone/>
              <a:defRPr sz="750"/>
            </a:lvl5pPr>
            <a:lvl6pPr marL="1715135" indent="0">
              <a:buNone/>
              <a:defRPr sz="750"/>
            </a:lvl6pPr>
            <a:lvl7pPr marL="2058035" indent="0">
              <a:buNone/>
              <a:defRPr sz="750"/>
            </a:lvl7pPr>
            <a:lvl8pPr marL="2400935" indent="0">
              <a:buNone/>
              <a:defRPr sz="750"/>
            </a:lvl8pPr>
            <a:lvl9pPr marL="2743835"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628650" y="6356352"/>
            <a:ext cx="2057400" cy="365125"/>
          </a:xfrm>
          <a:prstGeom prst="rect">
            <a:avLst/>
          </a:prstGeom>
        </p:spPr>
        <p:txBody>
          <a:bodyPr/>
          <a:lstStyle/>
          <a:p>
            <a:pPr defTabSz="855345"/>
            <a:fld id="{DAEBAD27-248A-4192-9EA6-9CCF42892474}" type="datetime1">
              <a:rPr lang="en-US" sz="1650" smtClean="0">
                <a:solidFill>
                  <a:prstClr val="black"/>
                </a:solidFill>
              </a:rPr>
            </a:fld>
            <a:endParaRPr lang="en-US" sz="1650" dirty="0">
              <a:solidFill>
                <a:prstClr val="black"/>
              </a:solidFill>
            </a:endParaRPr>
          </a:p>
        </p:txBody>
      </p:sp>
      <p:sp>
        <p:nvSpPr>
          <p:cNvPr id="6" name="Footer Placeholder 5"/>
          <p:cNvSpPr>
            <a:spLocks noGrp="1"/>
          </p:cNvSpPr>
          <p:nvPr>
            <p:ph type="ftr" sz="quarter" idx="11"/>
          </p:nvPr>
        </p:nvSpPr>
        <p:spPr>
          <a:xfrm>
            <a:off x="6778487" y="6593182"/>
            <a:ext cx="2365510" cy="260127"/>
          </a:xfrm>
          <a:prstGeom prst="rect">
            <a:avLst/>
          </a:prstGeom>
        </p:spPr>
        <p:txBody>
          <a:bodyPr/>
          <a:lstStyle/>
          <a:p>
            <a:pPr defTabSz="855345"/>
            <a:endParaRPr lang="en-US" sz="1650" dirty="0">
              <a:solidFill>
                <a:prstClr val="black"/>
              </a:solidFill>
            </a:endParaRPr>
          </a:p>
        </p:txBody>
      </p:sp>
      <p:sp>
        <p:nvSpPr>
          <p:cNvPr id="7" name="Slide Number Placeholder 6"/>
          <p:cNvSpPr>
            <a:spLocks noGrp="1"/>
          </p:cNvSpPr>
          <p:nvPr>
            <p:ph type="sldNum" sz="quarter" idx="12"/>
          </p:nvPr>
        </p:nvSpPr>
        <p:spPr>
          <a:xfrm>
            <a:off x="6457950" y="6356352"/>
            <a:ext cx="2057400" cy="365125"/>
          </a:xfrm>
          <a:prstGeom prst="rect">
            <a:avLst/>
          </a:prstGeom>
        </p:spPr>
        <p:txBody>
          <a:bodyPr/>
          <a:lstStyle/>
          <a:p>
            <a:fld id="{1D7D8CBC-E37A-4E53-98E7-8F39DB2F6DEC}" type="slidenum">
              <a:rPr lang="en-US" smtClean="0">
                <a:solidFill>
                  <a:prstClr val="black">
                    <a:tint val="75000"/>
                  </a:prstClr>
                </a:solidFill>
              </a:rPr>
            </a:fld>
            <a:endParaRPr lang="en-US" dirty="0">
              <a:solidFill>
                <a:prstClr val="black">
                  <a:tint val="75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3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325563"/>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a:xfrm>
            <a:off x="628650" y="6356352"/>
            <a:ext cx="2057400" cy="365125"/>
          </a:xfrm>
          <a:prstGeom prst="rect">
            <a:avLst/>
          </a:prstGeom>
        </p:spPr>
        <p:txBody>
          <a:bodyPr/>
          <a:lstStyle/>
          <a:p>
            <a:pPr defTabSz="855345"/>
            <a:fld id="{AA6FE39A-402B-4A08-8CDB-522CBE580663}" type="datetime1">
              <a:rPr lang="en-US" sz="1650" smtClean="0">
                <a:solidFill>
                  <a:prstClr val="black"/>
                </a:solidFill>
              </a:rPr>
            </a:fld>
            <a:endParaRPr lang="en-US" sz="1650" dirty="0">
              <a:solidFill>
                <a:prstClr val="black"/>
              </a:solidFill>
            </a:endParaRPr>
          </a:p>
        </p:txBody>
      </p:sp>
      <p:sp>
        <p:nvSpPr>
          <p:cNvPr id="5" name="Footer Placeholder 4"/>
          <p:cNvSpPr>
            <a:spLocks noGrp="1"/>
          </p:cNvSpPr>
          <p:nvPr>
            <p:ph type="ftr" sz="quarter" idx="11"/>
          </p:nvPr>
        </p:nvSpPr>
        <p:spPr>
          <a:xfrm>
            <a:off x="6778487" y="6593182"/>
            <a:ext cx="2365510" cy="260127"/>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a:xfrm>
            <a:off x="6457950" y="6356352"/>
            <a:ext cx="2057400" cy="365125"/>
          </a:xfrm>
          <a:prstGeom prst="rect">
            <a:avLst/>
          </a:prstGeom>
        </p:spPr>
        <p:txBody>
          <a:bodyPr/>
          <a:lstStyle/>
          <a:p>
            <a:fld id="{1D7D8CBC-E37A-4E53-98E7-8F39DB2F6DEC}" type="slidenum">
              <a:rPr lang="en-US" smtClean="0">
                <a:solidFill>
                  <a:prstClr val="black">
                    <a:tint val="75000"/>
                  </a:prstClr>
                </a:solidFill>
              </a:rPr>
            </a:fld>
            <a:endParaRPr lang="en-US" dirty="0">
              <a:solidFill>
                <a:prstClr val="black">
                  <a:tint val="75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3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a:xfrm>
            <a:off x="628650" y="6356352"/>
            <a:ext cx="2057400" cy="365125"/>
          </a:xfrm>
          <a:prstGeom prst="rect">
            <a:avLst/>
          </a:prstGeom>
        </p:spPr>
        <p:txBody>
          <a:bodyPr/>
          <a:lstStyle/>
          <a:p>
            <a:pPr defTabSz="855345"/>
            <a:fld id="{DE3CA29F-A548-4093-8F2F-672A233EA88D}" type="datetime1">
              <a:rPr lang="en-US" sz="1650" smtClean="0">
                <a:solidFill>
                  <a:prstClr val="black"/>
                </a:solidFill>
              </a:rPr>
            </a:fld>
            <a:endParaRPr lang="en-US" sz="1650" dirty="0">
              <a:solidFill>
                <a:prstClr val="black"/>
              </a:solidFill>
            </a:endParaRPr>
          </a:p>
        </p:txBody>
      </p:sp>
      <p:sp>
        <p:nvSpPr>
          <p:cNvPr id="5" name="Footer Placeholder 4"/>
          <p:cNvSpPr>
            <a:spLocks noGrp="1"/>
          </p:cNvSpPr>
          <p:nvPr>
            <p:ph type="ftr" sz="quarter" idx="11"/>
          </p:nvPr>
        </p:nvSpPr>
        <p:spPr>
          <a:xfrm>
            <a:off x="6778487" y="6593182"/>
            <a:ext cx="2365510" cy="260127"/>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a:xfrm>
            <a:off x="6457950" y="6356352"/>
            <a:ext cx="2057400" cy="365125"/>
          </a:xfrm>
          <a:prstGeom prst="rect">
            <a:avLst/>
          </a:prstGeom>
        </p:spPr>
        <p:txBody>
          <a:bodyPr/>
          <a:lstStyle/>
          <a:p>
            <a:fld id="{1D7D8CBC-E37A-4E53-98E7-8F39DB2F6DEC}" type="slidenum">
              <a:rPr lang="en-US" smtClean="0">
                <a:solidFill>
                  <a:prstClr val="black">
                    <a:tint val="75000"/>
                  </a:prstClr>
                </a:solidFill>
              </a:rPr>
            </a:fld>
            <a:endParaRPr lang="en-US" dirty="0">
              <a:solidFill>
                <a:prstClr val="black">
                  <a:tint val="75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354.xml><?xml version="1.0" encoding="utf-8"?>
<p:sldLayout xmlns:a="http://schemas.openxmlformats.org/drawingml/2006/main" xmlns:r="http://schemas.openxmlformats.org/officeDocument/2006/relationships" xmlns:p="http://schemas.openxmlformats.org/presentationml/2006/main">
  <p:cSld name="24_Title Slid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4" name="TextBox 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55.xml><?xml version="1.0" encoding="utf-8"?>
<p:sldLayout xmlns:a="http://schemas.openxmlformats.org/drawingml/2006/main" xmlns:r="http://schemas.openxmlformats.org/officeDocument/2006/relationships" xmlns:p="http://schemas.openxmlformats.org/presentationml/2006/main">
  <p:cSld name="Bullet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24697" y="2542135"/>
            <a:ext cx="4316875" cy="512000"/>
          </a:xfrm>
          <a:prstGeom prst="rect">
            <a:avLst/>
          </a:prstGeom>
        </p:spPr>
        <p:txBody>
          <a:bodyPr wrap="square">
            <a:spAutoFit/>
          </a:bodyPr>
          <a:lstStyle>
            <a:lvl1pPr marL="515620" indent="-297180">
              <a:buClr>
                <a:schemeClr val="tx1"/>
              </a:buClr>
              <a:buSzPct val="110000"/>
              <a:buFont typeface="Wingdings" panose="05000000000000000000" pitchFamily="2" charset="2"/>
              <a:buChar char="Ø"/>
              <a:defRPr lang="en-US" sz="1820" smtClean="0">
                <a:latin typeface="Helvetica LT Std Cond" panose="020B0506020202030204" pitchFamily="34" charset="0"/>
              </a:defRPr>
            </a:lvl1pPr>
            <a:lvl2pPr marL="485775" indent="-297180">
              <a:buFont typeface="Wingdings" panose="05000000000000000000" pitchFamily="2" charset="2"/>
              <a:buChar char="Ø"/>
              <a:defRPr lang="en-US" sz="2080" b="1" smtClean="0">
                <a:solidFill>
                  <a:srgbClr val="0066CC"/>
                </a:solidFill>
                <a:latin typeface="Helvetica LT Std Cond" panose="020B0506020202030204" pitchFamily="34" charset="0"/>
              </a:defRPr>
            </a:lvl2pPr>
            <a:lvl3pPr marL="890905" indent="-297180">
              <a:buFont typeface="+mj-lt"/>
              <a:buAutoNum type="arabicPeriod"/>
              <a:defRPr lang="en-US" sz="1625" smtClean="0"/>
            </a:lvl3pPr>
            <a:lvl4pPr marL="1299210" indent="-297180">
              <a:buFont typeface="+mj-lt"/>
              <a:buAutoNum type="arabicPeriod"/>
              <a:defRPr lang="en-US" sz="1625" smtClean="0"/>
            </a:lvl4pPr>
            <a:lvl5pPr marL="1707515" indent="-297180">
              <a:buFont typeface="+mj-lt"/>
              <a:buAutoNum type="arabicPeriod"/>
              <a:defRPr lang="en-US" sz="1625"/>
            </a:lvl5pPr>
          </a:lstStyle>
          <a:p>
            <a:pPr marL="0" lvl="0" defTabSz="815975">
              <a:lnSpc>
                <a:spcPct val="150000"/>
              </a:lnSpc>
            </a:pPr>
            <a:r>
              <a:rPr lang="en-US" smtClean="0"/>
              <a:t>Click to edit Master text styles</a:t>
            </a:r>
            <a:endParaRPr lang="en-US" smtClean="0"/>
          </a:p>
        </p:txBody>
      </p:sp>
      <p:sp>
        <p:nvSpPr>
          <p:cNvPr id="6" name="Title 1"/>
          <p:cNvSpPr>
            <a:spLocks noGrp="1"/>
          </p:cNvSpPr>
          <p:nvPr>
            <p:ph type="title" hasCustomPrompt="1"/>
          </p:nvPr>
        </p:nvSpPr>
        <p:spPr>
          <a:xfrm>
            <a:off x="112821" y="712750"/>
            <a:ext cx="7232399" cy="372213"/>
          </a:xfrm>
          <a:prstGeom prst="rect">
            <a:avLst/>
          </a:prstGeom>
        </p:spPr>
        <p:txBody>
          <a:bodyPr vert="horz" lIns="91440" tIns="45720" rIns="91440" bIns="45720" rtlCol="0" anchor="ctr">
            <a:noAutofit/>
          </a:bodyPr>
          <a:lstStyle>
            <a:lvl1pPr algn="l">
              <a:defRPr lang="en-US" sz="1560" b="1" cap="all" baseline="0">
                <a:solidFill>
                  <a:sysClr val="windowText" lastClr="000000"/>
                </a:solidFill>
                <a:latin typeface="Helvetica LT Std Cond" panose="020B0506020202030204" pitchFamily="34" charset="0"/>
              </a:defRPr>
            </a:lvl1pPr>
          </a:lstStyle>
          <a:p>
            <a:pPr marL="0" lvl="0" algn="l" defTabSz="593725">
              <a:lnSpc>
                <a:spcPct val="90000"/>
              </a:lnSpc>
            </a:pPr>
            <a:r>
              <a:rPr lang="en-US" smtClean="0"/>
              <a:t>CLICK TO EDIT MASTER TITLE STYLE</a:t>
            </a:r>
            <a:endParaRPr lang="en-US"/>
          </a:p>
        </p:txBody>
      </p:sp>
      <p:sp>
        <p:nvSpPr>
          <p:cNvPr id="5" name="TextBox 4"/>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hf hdr="0" dt="0"/>
</p:sldLayout>
</file>

<file path=ppt/slideLayouts/slideLayout35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685801"/>
            <a:ext cx="7514035" cy="802206"/>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1113234" y="1556264"/>
            <a:ext cx="7514035" cy="4234936"/>
          </a:xfrm>
          <a:prstGeom prst="rect">
            <a:avLst/>
          </a:prstGeom>
        </p:spPr>
        <p:txBody>
          <a:bodyPr anchor="t"/>
          <a:lstStyle>
            <a:lvl1pPr>
              <a:defRPr>
                <a:latin typeface="Helvetica LT Std Cond"/>
              </a:defRPr>
            </a:lvl1pPr>
            <a:lvl2pPr>
              <a:defRPr>
                <a:latin typeface="Helvetica LT Std Cond"/>
              </a:defRPr>
            </a:lvl2pPr>
            <a:lvl3pPr>
              <a:defRPr>
                <a:latin typeface="Helvetica LT Std Cond"/>
              </a:defRPr>
            </a:lvl3pPr>
            <a:lvl4pPr>
              <a:defRPr>
                <a:latin typeface="Helvetica LT Std Cond"/>
              </a:defRPr>
            </a:lvl4pPr>
            <a:lvl5pPr>
              <a:defRPr>
                <a:latin typeface="Helvetica LT Std Cond"/>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a:xfrm>
            <a:off x="7299493" y="5883278"/>
            <a:ext cx="857250" cy="365125"/>
          </a:xfrm>
          <a:prstGeom prst="rect">
            <a:avLst/>
          </a:prstGeom>
        </p:spPr>
        <p:txBody>
          <a:bodyPr/>
          <a:lstStyle/>
          <a:p>
            <a:pPr defTabSz="855345"/>
            <a:fld id="{B5F9CF39-E959-47E3-ACF1-7469765E1E78}" type="datetime1">
              <a:rPr lang="en-US" sz="1650" smtClean="0">
                <a:solidFill>
                  <a:prstClr val="black"/>
                </a:solidFill>
              </a:rPr>
            </a:fld>
            <a:endParaRPr lang="en-US" sz="1650" dirty="0">
              <a:solidFill>
                <a:prstClr val="black"/>
              </a:solidFill>
            </a:endParaRPr>
          </a:p>
        </p:txBody>
      </p:sp>
      <p:sp>
        <p:nvSpPr>
          <p:cNvPr id="5" name="Footer Placeholder 4"/>
          <p:cNvSpPr>
            <a:spLocks noGrp="1"/>
          </p:cNvSpPr>
          <p:nvPr>
            <p:ph type="ftr" sz="quarter" idx="11"/>
          </p:nvPr>
        </p:nvSpPr>
        <p:spPr>
          <a:xfrm>
            <a:off x="1929210" y="5883278"/>
            <a:ext cx="5313133" cy="365125"/>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a:xfrm>
            <a:off x="8213894" y="5867134"/>
            <a:ext cx="413375" cy="365125"/>
          </a:xfrm>
          <a:prstGeom prst="rect">
            <a:avLst/>
          </a:prstGeom>
        </p:spPr>
        <p:txBody>
          <a:bodyPr/>
          <a:lstStyle/>
          <a:p>
            <a:fld id="{1D7D8CBC-E37A-4E53-98E7-8F39DB2F6DEC}"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preserve="1">
  <p:cSld name="1_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SME NAME</a:t>
            </a:r>
            <a:endParaRPr lang="en-US" dirty="0" smtClean="0"/>
          </a:p>
        </p:txBody>
      </p:sp>
      <p:sp>
        <p:nvSpPr>
          <p:cNvPr id="33" name="Title 1"/>
          <p:cNvSpPr>
            <a:spLocks noGrp="1"/>
          </p:cNvSpPr>
          <p:nvPr>
            <p:ph type="title" hasCustomPrompt="1"/>
          </p:nvPr>
        </p:nvSpPr>
        <p:spPr>
          <a:xfrm>
            <a:off x="786478" y="3964775"/>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by</a:t>
            </a:r>
            <a:endParaRPr lang="en-US" dirty="0" smtClean="0"/>
          </a:p>
        </p:txBody>
      </p:sp>
      <p:sp>
        <p:nvSpPr>
          <p:cNvPr id="40" name="TextBox 39"/>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36513" t="13285" r="36357" b="43584"/>
          <a:stretch>
            <a:fillRect/>
          </a:stretch>
        </p:blipFill>
        <p:spPr>
          <a:xfrm>
            <a:off x="80154" y="66262"/>
            <a:ext cx="575187" cy="914400"/>
          </a:xfrm>
          <a:prstGeom prst="rect">
            <a:avLst/>
          </a:prstGeom>
        </p:spPr>
      </p:pic>
    </p:spTree>
  </p:cSld>
  <p:clrMapOvr>
    <a:masterClrMapping/>
  </p:clrMapOvr>
  <p:timing>
    <p:tnLst>
      <p:par>
        <p:cTn id="1" dur="indefinite" restart="never" nodeType="tmRoot"/>
      </p:par>
    </p:tnLst>
  </p:timing>
  <p:hf hdr="0" dt="0"/>
</p:sldLayout>
</file>

<file path=ppt/slideLayouts/slideLayout358.xml><?xml version="1.0" encoding="utf-8"?>
<p:sldLayout xmlns:a="http://schemas.openxmlformats.org/drawingml/2006/main" xmlns:r="http://schemas.openxmlformats.org/officeDocument/2006/relationships" xmlns:p="http://schemas.openxmlformats.org/presentationml/2006/main" preserve="1">
  <p:cSld name="1_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2" name="TextBox 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359.xml><?xml version="1.0" encoding="utf-8"?>
<p:sldLayout xmlns:a="http://schemas.openxmlformats.org/drawingml/2006/main" xmlns:r="http://schemas.openxmlformats.org/officeDocument/2006/relationships" xmlns:p="http://schemas.openxmlformats.org/presentationml/2006/main" preserve="1">
  <p:cSld name="1_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10" y="2743603"/>
            <a:ext cx="680399"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Picture Placeholder 2"/>
          <p:cNvSpPr>
            <a:spLocks noGrp="1" noChangeAspect="1"/>
          </p:cNvSpPr>
          <p:nvPr>
            <p:ph type="pic" idx="13"/>
          </p:nvPr>
        </p:nvSpPr>
        <p:spPr>
          <a:xfrm>
            <a:off x="396267"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IN"/>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360.xml><?xml version="1.0" encoding="utf-8"?>
<p:sldLayout xmlns:a="http://schemas.openxmlformats.org/drawingml/2006/main" xmlns:r="http://schemas.openxmlformats.org/officeDocument/2006/relationships" xmlns:p="http://schemas.openxmlformats.org/presentationml/2006/main" preserve="1">
  <p:cSld name="1_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686453"/>
            <a:ext cx="680400"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361.xml><?xml version="1.0" encoding="utf-8"?>
<p:sldLayout xmlns:a="http://schemas.openxmlformats.org/drawingml/2006/main" xmlns:r="http://schemas.openxmlformats.org/officeDocument/2006/relationships" xmlns:p="http://schemas.openxmlformats.org/presentationml/2006/main" preserve="1">
  <p:cSld name="1_Check Your Understanding">
    <p:spTree>
      <p:nvGrpSpPr>
        <p:cNvPr id="1" name=""/>
        <p:cNvGrpSpPr/>
        <p:nvPr/>
      </p:nvGrpSpPr>
      <p:grpSpPr>
        <a:xfrm>
          <a:off x="0" y="0"/>
          <a:ext cx="0" cy="0"/>
          <a:chOff x="0" y="0"/>
          <a:chExt cx="0" cy="0"/>
        </a:xfrm>
      </p:grpSpPr>
      <p:sp>
        <p:nvSpPr>
          <p:cNvPr id="13" name="TextBox 12"/>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7" name="Oval 6"/>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362.xml><?xml version="1.0" encoding="utf-8"?>
<p:sldLayout xmlns:a="http://schemas.openxmlformats.org/drawingml/2006/main" xmlns:r="http://schemas.openxmlformats.org/officeDocument/2006/relationships" xmlns:p="http://schemas.openxmlformats.org/presentationml/2006/main" preserve="1">
  <p:cSld name="1_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810550" y="1968393"/>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endParaRPr lang="en-US" dirty="0" smtClean="0"/>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396266" y="1711914"/>
            <a:ext cx="4641518"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363.xml><?xml version="1.0" encoding="utf-8"?>
<p:sldLayout xmlns:a="http://schemas.openxmlformats.org/drawingml/2006/main" xmlns:r="http://schemas.openxmlformats.org/officeDocument/2006/relationships" xmlns:p="http://schemas.openxmlformats.org/presentationml/2006/main" preserve="1">
  <p:cSld name="1_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Picture Placeholder 2"/>
          <p:cNvSpPr>
            <a:spLocks noGrp="1"/>
          </p:cNvSpPr>
          <p:nvPr>
            <p:ph type="pic" idx="13"/>
          </p:nvPr>
        </p:nvSpPr>
        <p:spPr>
          <a:xfrm>
            <a:off x="5559015"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64.xml><?xml version="1.0" encoding="utf-8"?>
<p:sldLayout xmlns:a="http://schemas.openxmlformats.org/drawingml/2006/main" xmlns:r="http://schemas.openxmlformats.org/officeDocument/2006/relationships" xmlns:p="http://schemas.openxmlformats.org/presentationml/2006/main" preserve="1">
  <p:cSld name="1_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Picture Placeholder 2"/>
          <p:cNvSpPr>
            <a:spLocks noGrp="1" noChangeAspect="1"/>
          </p:cNvSpPr>
          <p:nvPr>
            <p:ph type="pic" idx="13"/>
          </p:nvPr>
        </p:nvSpPr>
        <p:spPr>
          <a:xfrm>
            <a:off x="396267"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65.xml><?xml version="1.0" encoding="utf-8"?>
<p:sldLayout xmlns:a="http://schemas.openxmlformats.org/drawingml/2006/main" xmlns:r="http://schemas.openxmlformats.org/officeDocument/2006/relationships" xmlns:p="http://schemas.openxmlformats.org/presentationml/2006/main" preserve="1">
  <p:cSld name="1_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6" name="Content Placeholder 2"/>
          <p:cNvSpPr>
            <a:spLocks noGrp="1"/>
          </p:cNvSpPr>
          <p:nvPr>
            <p:ph sz="half" idx="10"/>
          </p:nvPr>
        </p:nvSpPr>
        <p:spPr>
          <a:xfrm>
            <a:off x="396265"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785" indent="-171450">
              <a:buFont typeface="Wingdings" panose="05000000000000000000" pitchFamily="2" charset="2"/>
              <a:buChar char="§"/>
              <a:defRPr sz="1800">
                <a:latin typeface="Helvetica LT Std Cond Light" panose="020B0406020202030204" pitchFamily="34" charset="0"/>
              </a:defRPr>
            </a:lvl4pPr>
            <a:lvl5pPr marL="1543685"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endParaRPr lang="en-US"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66.xml><?xml version="1.0" encoding="utf-8"?>
<p:sldLayout xmlns:a="http://schemas.openxmlformats.org/drawingml/2006/main" xmlns:r="http://schemas.openxmlformats.org/officeDocument/2006/relationships" xmlns:p="http://schemas.openxmlformats.org/presentationml/2006/main" preserve="1">
  <p:cSld name="1_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67.xml><?xml version="1.0" encoding="utf-8"?>
<p:sldLayout xmlns:a="http://schemas.openxmlformats.org/drawingml/2006/main" xmlns:r="http://schemas.openxmlformats.org/officeDocument/2006/relationships" xmlns:p="http://schemas.openxmlformats.org/presentationml/2006/main" preserve="1">
  <p:cSld name="1_Code Bottom">
    <p:spTree>
      <p:nvGrpSpPr>
        <p:cNvPr id="1" name=""/>
        <p:cNvGrpSpPr/>
        <p:nvPr/>
      </p:nvGrpSpPr>
      <p:grpSpPr>
        <a:xfrm>
          <a:off x="0" y="0"/>
          <a:ext cx="0" cy="0"/>
          <a:chOff x="0" y="0"/>
          <a:chExt cx="0" cy="0"/>
        </a:xfrm>
      </p:grpSpPr>
      <p:sp>
        <p:nvSpPr>
          <p:cNvPr id="2" name="Rectangle 1"/>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8" y="2812644"/>
            <a:ext cx="8201082"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endParaRPr lang="en-US" smtClean="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68.xml><?xml version="1.0" encoding="utf-8"?>
<p:sldLayout xmlns:a="http://schemas.openxmlformats.org/drawingml/2006/main" xmlns:r="http://schemas.openxmlformats.org/officeDocument/2006/relationships" xmlns:p="http://schemas.openxmlformats.org/presentationml/2006/main" preserve="1">
  <p:cSld name="1_Code Right">
    <p:spTree>
      <p:nvGrpSpPr>
        <p:cNvPr id="1" name=""/>
        <p:cNvGrpSpPr/>
        <p:nvPr/>
      </p:nvGrpSpPr>
      <p:grpSpPr>
        <a:xfrm>
          <a:off x="0" y="0"/>
          <a:ext cx="0" cy="0"/>
          <a:chOff x="0" y="0"/>
          <a:chExt cx="0" cy="0"/>
        </a:xfrm>
      </p:grpSpPr>
      <p:sp>
        <p:nvSpPr>
          <p:cNvPr id="2" name="Rectangle 1"/>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500"/>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4" y="1842054"/>
            <a:ext cx="4373217"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endParaRPr lang="en-US" smtClean="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69.xml><?xml version="1.0" encoding="utf-8"?>
<p:sldLayout xmlns:a="http://schemas.openxmlformats.org/drawingml/2006/main" xmlns:r="http://schemas.openxmlformats.org/officeDocument/2006/relationships" xmlns:p="http://schemas.openxmlformats.org/presentationml/2006/main" preserve="1">
  <p:cSld name="1_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0"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endParaRPr lang="en-US" dirty="0" smtClean="0"/>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6" name="Content Placeholder 2"/>
          <p:cNvSpPr>
            <a:spLocks noGrp="1"/>
          </p:cNvSpPr>
          <p:nvPr>
            <p:ph sz="half" idx="10"/>
          </p:nvPr>
        </p:nvSpPr>
        <p:spPr>
          <a:xfrm>
            <a:off x="396266"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150" indent="-171450">
              <a:buFont typeface="Wingdings" panose="05000000000000000000" pitchFamily="2" charset="2"/>
              <a:buChar char="§"/>
              <a:defRPr sz="1800">
                <a:latin typeface="Helvetica LT Std Cond Light" panose="020B0406020202030204" pitchFamily="34" charset="0"/>
              </a:defRPr>
            </a:lvl4pPr>
            <a:lvl5pPr marL="1543050"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endParaRPr lang="en-US"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370.xml><?xml version="1.0" encoding="utf-8"?>
<p:sldLayout xmlns:a="http://schemas.openxmlformats.org/drawingml/2006/main" xmlns:r="http://schemas.openxmlformats.org/officeDocument/2006/relationships" xmlns:p="http://schemas.openxmlformats.org/presentationml/2006/main" preserve="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2" y="1716789"/>
            <a:ext cx="4030266"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05573"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71.xml><?xml version="1.0" encoding="utf-8"?>
<p:sldLayout xmlns:a="http://schemas.openxmlformats.org/drawingml/2006/main" xmlns:r="http://schemas.openxmlformats.org/officeDocument/2006/relationships" xmlns:p="http://schemas.openxmlformats.org/presentationml/2006/main" preserve="1">
  <p:cSld name="1_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6"/>
          </a:xfrm>
          <a:prstGeom prst="rect">
            <a:avLst/>
          </a:prstGeom>
        </p:spPr>
      </p:pic>
      <p:sp>
        <p:nvSpPr>
          <p:cNvPr id="3" name="Content Placeholder 2"/>
          <p:cNvSpPr>
            <a:spLocks noGrp="1"/>
          </p:cNvSpPr>
          <p:nvPr>
            <p:ph sz="half" idx="1" hasCustomPrompt="1"/>
          </p:nvPr>
        </p:nvSpPr>
        <p:spPr>
          <a:xfrm>
            <a:off x="824956" y="2407603"/>
            <a:ext cx="3894940"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endParaRPr lang="en-US" dirty="0" smtClean="0"/>
          </a:p>
          <a:p>
            <a:pPr lvl="0"/>
            <a:endParaRPr lang="en-US" dirty="0" smtClean="0"/>
          </a:p>
          <a:p>
            <a:pPr lvl="0"/>
            <a:r>
              <a:rPr lang="en-US" dirty="0" smtClean="0"/>
              <a:t>Option 2</a:t>
            </a:r>
            <a:endParaRPr lang="en-US" dirty="0" smtClean="0"/>
          </a:p>
          <a:p>
            <a:pPr lvl="0"/>
            <a:endParaRPr lang="en-US" dirty="0" smtClean="0"/>
          </a:p>
          <a:p>
            <a:pPr lvl="0"/>
            <a:r>
              <a:rPr lang="en-US" dirty="0" smtClean="0"/>
              <a:t>Option 3</a:t>
            </a:r>
            <a:endParaRPr lang="en-US" dirty="0" smtClean="0"/>
          </a:p>
          <a:p>
            <a:pPr lvl="0"/>
            <a:endParaRPr lang="en-US" dirty="0" smtClean="0"/>
          </a:p>
          <a:p>
            <a:pPr lvl="0"/>
            <a:r>
              <a:rPr lang="en-US" dirty="0" smtClean="0"/>
              <a:t>Option 4</a:t>
            </a:r>
            <a:endParaRPr lang="en-US" dirty="0" smtClean="0"/>
          </a:p>
          <a:p>
            <a:pPr lvl="0"/>
            <a:endParaRPr lang="en-US" dirty="0" smtClean="0"/>
          </a:p>
        </p:txBody>
      </p:sp>
      <p:sp>
        <p:nvSpPr>
          <p:cNvPr id="14" name="Content Placeholder 2"/>
          <p:cNvSpPr>
            <a:spLocks noGrp="1"/>
          </p:cNvSpPr>
          <p:nvPr>
            <p:ph sz="half" idx="13" hasCustomPrompt="1"/>
          </p:nvPr>
        </p:nvSpPr>
        <p:spPr>
          <a:xfrm>
            <a:off x="396666" y="1721063"/>
            <a:ext cx="6987765" cy="665024"/>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372.xml><?xml version="1.0" encoding="utf-8"?>
<p:sldLayout xmlns:a="http://schemas.openxmlformats.org/drawingml/2006/main" xmlns:r="http://schemas.openxmlformats.org/officeDocument/2006/relationships" xmlns:p="http://schemas.openxmlformats.org/presentationml/2006/main" preserve="1">
  <p:cSld name="1_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3" name="Content Placeholder 2"/>
          <p:cNvSpPr>
            <a:spLocks noGrp="1"/>
          </p:cNvSpPr>
          <p:nvPr>
            <p:ph sz="half" idx="1" hasCustomPrompt="1"/>
          </p:nvPr>
        </p:nvSpPr>
        <p:spPr>
          <a:xfrm>
            <a:off x="831029" y="3550025"/>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endParaRPr lang="en-US" dirty="0" smtClean="0"/>
          </a:p>
          <a:p>
            <a:pPr lvl="0"/>
            <a:endParaRPr lang="en-US" dirty="0" smtClean="0"/>
          </a:p>
          <a:p>
            <a:pPr lvl="0"/>
            <a:r>
              <a:rPr lang="en-US" dirty="0" smtClean="0"/>
              <a:t>Option 2</a:t>
            </a:r>
            <a:endParaRPr lang="en-US" dirty="0" smtClean="0"/>
          </a:p>
          <a:p>
            <a:pPr lvl="0"/>
            <a:endParaRPr lang="en-US" dirty="0" smtClean="0"/>
          </a:p>
          <a:p>
            <a:pPr lvl="0"/>
            <a:r>
              <a:rPr lang="en-US" dirty="0" smtClean="0"/>
              <a:t>Option 3</a:t>
            </a:r>
            <a:endParaRPr lang="en-US" dirty="0" smtClean="0"/>
          </a:p>
          <a:p>
            <a:pPr lvl="0"/>
            <a:endParaRPr lang="en-US" dirty="0" smtClean="0"/>
          </a:p>
          <a:p>
            <a:pPr lvl="0"/>
            <a:r>
              <a:rPr lang="en-US" dirty="0" smtClean="0"/>
              <a:t>Option 4</a:t>
            </a:r>
            <a:endParaRPr lang="en-US" dirty="0" smtClean="0"/>
          </a:p>
          <a:p>
            <a:pPr lvl="0"/>
            <a:endParaRPr lang="en-US" dirty="0" smtClean="0"/>
          </a:p>
        </p:txBody>
      </p:sp>
      <p:sp>
        <p:nvSpPr>
          <p:cNvPr id="14" name="Content Placeholder 2"/>
          <p:cNvSpPr>
            <a:spLocks noGrp="1"/>
          </p:cNvSpPr>
          <p:nvPr>
            <p:ph sz="half" idx="13" hasCustomPrompt="1"/>
          </p:nvPr>
        </p:nvSpPr>
        <p:spPr>
          <a:xfrm>
            <a:off x="396666" y="1721064"/>
            <a:ext cx="8042708" cy="1742899"/>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373.xml><?xml version="1.0" encoding="utf-8"?>
<p:sldLayout xmlns:a="http://schemas.openxmlformats.org/drawingml/2006/main" xmlns:r="http://schemas.openxmlformats.org/officeDocument/2006/relationships" xmlns:p="http://schemas.openxmlformats.org/presentationml/2006/main" preserve="1">
  <p:cSld name="1_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14" name="Content Placeholder 2"/>
          <p:cNvSpPr>
            <a:spLocks noGrp="1"/>
          </p:cNvSpPr>
          <p:nvPr>
            <p:ph sz="half" idx="13" hasCustomPrompt="1"/>
          </p:nvPr>
        </p:nvSpPr>
        <p:spPr>
          <a:xfrm>
            <a:off x="396666" y="1721062"/>
            <a:ext cx="8042708" cy="4518336"/>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74.xml><?xml version="1.0" encoding="utf-8"?>
<p:sldLayout xmlns:a="http://schemas.openxmlformats.org/drawingml/2006/main" xmlns:r="http://schemas.openxmlformats.org/officeDocument/2006/relationships" xmlns:p="http://schemas.openxmlformats.org/presentationml/2006/main" preserve="1">
  <p:cSld name="1_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546" y="2686453"/>
            <a:ext cx="673527"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375.xml><?xml version="1.0" encoding="utf-8"?>
<p:sldLayout xmlns:a="http://schemas.openxmlformats.org/drawingml/2006/main" xmlns:r="http://schemas.openxmlformats.org/officeDocument/2006/relationships" xmlns:p="http://schemas.openxmlformats.org/presentationml/2006/main" preserve="1">
  <p:cSld name="1_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42186" y="2488725"/>
            <a:ext cx="4978101"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endParaRPr lang="en-US" dirty="0" smtClean="0"/>
          </a:p>
          <a:p>
            <a:pPr lvl="0"/>
            <a:endParaRPr lang="en-US" dirty="0" smtClean="0"/>
          </a:p>
          <a:p>
            <a:pPr lvl="0"/>
            <a:r>
              <a:rPr lang="en-US" dirty="0" smtClean="0"/>
              <a:t>The second summary point is described here.</a:t>
            </a:r>
            <a:endParaRPr lang="en-IN" dirty="0"/>
          </a:p>
        </p:txBody>
      </p:sp>
      <p:sp>
        <p:nvSpPr>
          <p:cNvPr id="12" name="TextBox 11"/>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6" name="TextBox 1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376.xml><?xml version="1.0" encoding="utf-8"?>
<p:sldLayout xmlns:a="http://schemas.openxmlformats.org/drawingml/2006/main" xmlns:r="http://schemas.openxmlformats.org/officeDocument/2006/relationships" xmlns:p="http://schemas.openxmlformats.org/presentationml/2006/main" preserve="1">
  <p:cSld name="1_4 Steps">
    <p:spTree>
      <p:nvGrpSpPr>
        <p:cNvPr id="1" name=""/>
        <p:cNvGrpSpPr/>
        <p:nvPr/>
      </p:nvGrpSpPr>
      <p:grpSpPr>
        <a:xfrm>
          <a:off x="0" y="0"/>
          <a:ext cx="0" cy="0"/>
          <a:chOff x="0" y="0"/>
          <a:chExt cx="0" cy="0"/>
        </a:xfrm>
      </p:grpSpPr>
      <p:sp>
        <p:nvSpPr>
          <p:cNvPr id="5" name="Rectangle 4"/>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8" y="1577013"/>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1" name="Rectangle 10"/>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8" y="288897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4" name="Rectangle 13"/>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8" y="4200945"/>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7" name="Rectangle 16"/>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8" y="539728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77.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hdr="0" dt="0"/>
</p:sldLayout>
</file>

<file path=ppt/slideLayouts/slideLayout37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2235" indent="0" algn="ctr">
              <a:buNone/>
              <a:defRPr sz="1200"/>
            </a:lvl5pPr>
            <a:lvl6pPr marL="1715135"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a:xfrm>
            <a:off x="628650" y="6356352"/>
            <a:ext cx="2057400" cy="365125"/>
          </a:xfrm>
          <a:prstGeom prst="rect">
            <a:avLst/>
          </a:prstGeom>
        </p:spPr>
        <p:txBody>
          <a:bodyPr/>
          <a:lstStyle/>
          <a:p>
            <a:pPr defTabSz="855345"/>
            <a:fld id="{5BB9B6C2-3388-44A5-AD82-6845F33CF5B5}" type="datetimeFigureOut">
              <a:rPr lang="en-US" sz="1650" smtClean="0">
                <a:solidFill>
                  <a:prstClr val="black"/>
                </a:solidFill>
              </a:rPr>
            </a:fld>
            <a:endParaRPr lang="en-US" sz="1650" dirty="0">
              <a:solidFill>
                <a:prstClr val="black"/>
              </a:solidFill>
            </a:endParaRPr>
          </a:p>
        </p:txBody>
      </p:sp>
      <p:sp>
        <p:nvSpPr>
          <p:cNvPr id="5" name="Footer Placeholder 4"/>
          <p:cNvSpPr>
            <a:spLocks noGrp="1"/>
          </p:cNvSpPr>
          <p:nvPr>
            <p:ph type="ftr" sz="quarter" idx="11"/>
          </p:nvPr>
        </p:nvSpPr>
        <p:spPr>
          <a:xfrm>
            <a:off x="3028950" y="6356352"/>
            <a:ext cx="3086100" cy="365125"/>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p:txBody>
          <a:bodyPr/>
          <a:lstStyle/>
          <a:p>
            <a:fld id="{1D7D8CBC-E37A-4E53-98E7-8F39DB2F6DEC}"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hf hdr="0" dt="0"/>
</p:sldLayout>
</file>

<file path=ppt/slideLayouts/slideLayout379.xml><?xml version="1.0" encoding="utf-8"?>
<p:sldLayout xmlns:a="http://schemas.openxmlformats.org/drawingml/2006/main" xmlns:r="http://schemas.openxmlformats.org/officeDocument/2006/relationships" xmlns:p="http://schemas.openxmlformats.org/presentationml/2006/main">
  <p:cSld name="Guided Activit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GUIDED ACTIVITY</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6" name="Picture 5"/>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346091" y="2761908"/>
            <a:ext cx="589338" cy="107995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hf hd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380.xml><?xml version="1.0" encoding="utf-8"?>
<p:sldLayout xmlns:a="http://schemas.openxmlformats.org/drawingml/2006/main" xmlns:r="http://schemas.openxmlformats.org/officeDocument/2006/relationships" xmlns:p="http://schemas.openxmlformats.org/presentationml/2006/main">
  <p:cSld name="25_Title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hdr="0" dt="0"/>
</p:sldLayout>
</file>

<file path=ppt/slideLayouts/slideLayout381.xml><?xml version="1.0" encoding="utf-8"?>
<p:sldLayout xmlns:a="http://schemas.openxmlformats.org/drawingml/2006/main" xmlns:r="http://schemas.openxmlformats.org/officeDocument/2006/relationships" xmlns:p="http://schemas.openxmlformats.org/presentationml/2006/main" preserve="1">
  <p:cSld name="2_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SME NAME</a:t>
            </a:r>
            <a:endParaRPr lang="en-US" dirty="0" smtClean="0"/>
          </a:p>
        </p:txBody>
      </p:sp>
      <p:sp>
        <p:nvSpPr>
          <p:cNvPr id="33" name="Title 1"/>
          <p:cNvSpPr>
            <a:spLocks noGrp="1"/>
          </p:cNvSpPr>
          <p:nvPr>
            <p:ph type="title" hasCustomPrompt="1"/>
          </p:nvPr>
        </p:nvSpPr>
        <p:spPr>
          <a:xfrm>
            <a:off x="786478" y="3964775"/>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by</a:t>
            </a:r>
            <a:endParaRPr lang="en-US" dirty="0" smtClean="0"/>
          </a:p>
        </p:txBody>
      </p:sp>
      <p:sp>
        <p:nvSpPr>
          <p:cNvPr id="40" name="TextBox 39"/>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36513" t="13285" r="36357" b="43584"/>
          <a:stretch>
            <a:fillRect/>
          </a:stretch>
        </p:blipFill>
        <p:spPr>
          <a:xfrm>
            <a:off x="80154" y="66262"/>
            <a:ext cx="575187" cy="914400"/>
          </a:xfrm>
          <a:prstGeom prst="rect">
            <a:avLst/>
          </a:prstGeom>
        </p:spPr>
      </p:pic>
    </p:spTree>
  </p:cSld>
  <p:clrMapOvr>
    <a:masterClrMapping/>
  </p:clrMapOvr>
  <p:timing>
    <p:tnLst>
      <p:par>
        <p:cTn id="1" dur="indefinite" restart="never" nodeType="tmRoot"/>
      </p:par>
    </p:tnLst>
  </p:timing>
  <p:hf hdr="0" dt="0"/>
</p:sldLayout>
</file>

<file path=ppt/slideLayouts/slideLayout382.xml><?xml version="1.0" encoding="utf-8"?>
<p:sldLayout xmlns:a="http://schemas.openxmlformats.org/drawingml/2006/main" xmlns:r="http://schemas.openxmlformats.org/officeDocument/2006/relationships" xmlns:p="http://schemas.openxmlformats.org/presentationml/2006/main" preserve="1">
  <p:cSld name="2_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2" name="TextBox 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383.xml><?xml version="1.0" encoding="utf-8"?>
<p:sldLayout xmlns:a="http://schemas.openxmlformats.org/drawingml/2006/main" xmlns:r="http://schemas.openxmlformats.org/officeDocument/2006/relationships" xmlns:p="http://schemas.openxmlformats.org/presentationml/2006/main" preserve="1">
  <p:cSld name="2_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10" y="2743603"/>
            <a:ext cx="680399"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384.xml><?xml version="1.0" encoding="utf-8"?>
<p:sldLayout xmlns:a="http://schemas.openxmlformats.org/drawingml/2006/main" xmlns:r="http://schemas.openxmlformats.org/officeDocument/2006/relationships" xmlns:p="http://schemas.openxmlformats.org/presentationml/2006/main" preserve="1">
  <p:cSld name="2_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686453"/>
            <a:ext cx="680400"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385.xml><?xml version="1.0" encoding="utf-8"?>
<p:sldLayout xmlns:a="http://schemas.openxmlformats.org/drawingml/2006/main" xmlns:r="http://schemas.openxmlformats.org/officeDocument/2006/relationships" xmlns:p="http://schemas.openxmlformats.org/presentationml/2006/main" preserve="1">
  <p:cSld name="2_Check Your Understanding">
    <p:spTree>
      <p:nvGrpSpPr>
        <p:cNvPr id="1" name=""/>
        <p:cNvGrpSpPr/>
        <p:nvPr/>
      </p:nvGrpSpPr>
      <p:grpSpPr>
        <a:xfrm>
          <a:off x="0" y="0"/>
          <a:ext cx="0" cy="0"/>
          <a:chOff x="0" y="0"/>
          <a:chExt cx="0" cy="0"/>
        </a:xfrm>
      </p:grpSpPr>
      <p:sp>
        <p:nvSpPr>
          <p:cNvPr id="13" name="TextBox 12"/>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7" name="Oval 6"/>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386.xml><?xml version="1.0" encoding="utf-8"?>
<p:sldLayout xmlns:a="http://schemas.openxmlformats.org/drawingml/2006/main" xmlns:r="http://schemas.openxmlformats.org/officeDocument/2006/relationships" xmlns:p="http://schemas.openxmlformats.org/presentationml/2006/main" preserve="1">
  <p:cSld name="2_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810550" y="1968393"/>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endParaRPr lang="en-US" dirty="0" smtClean="0"/>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396266" y="1711914"/>
            <a:ext cx="4641518"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387.xml><?xml version="1.0" encoding="utf-8"?>
<p:sldLayout xmlns:a="http://schemas.openxmlformats.org/drawingml/2006/main" xmlns:r="http://schemas.openxmlformats.org/officeDocument/2006/relationships" xmlns:p="http://schemas.openxmlformats.org/presentationml/2006/main" preserve="1">
  <p:cSld name="2_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Picture Placeholder 2"/>
          <p:cNvSpPr>
            <a:spLocks noGrp="1"/>
          </p:cNvSpPr>
          <p:nvPr>
            <p:ph type="pic" idx="13"/>
          </p:nvPr>
        </p:nvSpPr>
        <p:spPr>
          <a:xfrm>
            <a:off x="5559015"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88.xml><?xml version="1.0" encoding="utf-8"?>
<p:sldLayout xmlns:a="http://schemas.openxmlformats.org/drawingml/2006/main" xmlns:r="http://schemas.openxmlformats.org/officeDocument/2006/relationships" xmlns:p="http://schemas.openxmlformats.org/presentationml/2006/main" preserve="1">
  <p:cSld name="2_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Picture Placeholder 2"/>
          <p:cNvSpPr>
            <a:spLocks noGrp="1" noChangeAspect="1"/>
          </p:cNvSpPr>
          <p:nvPr>
            <p:ph type="pic" idx="13"/>
          </p:nvPr>
        </p:nvSpPr>
        <p:spPr>
          <a:xfrm>
            <a:off x="396267"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89.xml><?xml version="1.0" encoding="utf-8"?>
<p:sldLayout xmlns:a="http://schemas.openxmlformats.org/drawingml/2006/main" xmlns:r="http://schemas.openxmlformats.org/officeDocument/2006/relationships" xmlns:p="http://schemas.openxmlformats.org/presentationml/2006/main" preserve="1">
  <p:cSld name="2_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6" name="Content Placeholder 2"/>
          <p:cNvSpPr>
            <a:spLocks noGrp="1"/>
          </p:cNvSpPr>
          <p:nvPr>
            <p:ph sz="half" idx="10"/>
          </p:nvPr>
        </p:nvSpPr>
        <p:spPr>
          <a:xfrm>
            <a:off x="396265"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785" indent="-171450">
              <a:buFont typeface="Wingdings" panose="05000000000000000000" pitchFamily="2" charset="2"/>
              <a:buChar char="§"/>
              <a:defRPr sz="1800">
                <a:latin typeface="Helvetica LT Std Cond Light" panose="020B0406020202030204" pitchFamily="34" charset="0"/>
              </a:defRPr>
            </a:lvl4pPr>
            <a:lvl5pPr marL="1543685"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endParaRPr lang="en-US"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2" name="Rectangle 1"/>
          <p:cNvSpPr/>
          <p:nvPr userDrawn="1"/>
        </p:nvSpPr>
        <p:spPr>
          <a:xfrm>
            <a:off x="396265" y="2719878"/>
            <a:ext cx="8350169"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3" name="Content Placeholder 2"/>
          <p:cNvSpPr>
            <a:spLocks noGrp="1"/>
          </p:cNvSpPr>
          <p:nvPr>
            <p:ph sz="half" idx="1"/>
          </p:nvPr>
        </p:nvSpPr>
        <p:spPr>
          <a:xfrm>
            <a:off x="396266"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7" y="2812643"/>
            <a:ext cx="8201083"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endParaRPr lang="en-US" smtClean="0"/>
          </a:p>
        </p:txBody>
      </p:sp>
      <p:sp>
        <p:nvSpPr>
          <p:cNvPr id="10" name="TextBox 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390.xml><?xml version="1.0" encoding="utf-8"?>
<p:sldLayout xmlns:a="http://schemas.openxmlformats.org/drawingml/2006/main" xmlns:r="http://schemas.openxmlformats.org/officeDocument/2006/relationships" xmlns:p="http://schemas.openxmlformats.org/presentationml/2006/main" preserve="1">
  <p:cSld name="2_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91.xml><?xml version="1.0" encoding="utf-8"?>
<p:sldLayout xmlns:a="http://schemas.openxmlformats.org/drawingml/2006/main" xmlns:r="http://schemas.openxmlformats.org/officeDocument/2006/relationships" xmlns:p="http://schemas.openxmlformats.org/presentationml/2006/main" preserve="1">
  <p:cSld name="2_Code Bottom">
    <p:spTree>
      <p:nvGrpSpPr>
        <p:cNvPr id="1" name=""/>
        <p:cNvGrpSpPr/>
        <p:nvPr/>
      </p:nvGrpSpPr>
      <p:grpSpPr>
        <a:xfrm>
          <a:off x="0" y="0"/>
          <a:ext cx="0" cy="0"/>
          <a:chOff x="0" y="0"/>
          <a:chExt cx="0" cy="0"/>
        </a:xfrm>
      </p:grpSpPr>
      <p:sp>
        <p:nvSpPr>
          <p:cNvPr id="2" name="Rectangle 1"/>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8" y="2812644"/>
            <a:ext cx="8201082"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endParaRPr lang="en-US" smtClean="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92.xml><?xml version="1.0" encoding="utf-8"?>
<p:sldLayout xmlns:a="http://schemas.openxmlformats.org/drawingml/2006/main" xmlns:r="http://schemas.openxmlformats.org/officeDocument/2006/relationships" xmlns:p="http://schemas.openxmlformats.org/presentationml/2006/main" preserve="1">
  <p:cSld name="2_Code Right">
    <p:spTree>
      <p:nvGrpSpPr>
        <p:cNvPr id="1" name=""/>
        <p:cNvGrpSpPr/>
        <p:nvPr/>
      </p:nvGrpSpPr>
      <p:grpSpPr>
        <a:xfrm>
          <a:off x="0" y="0"/>
          <a:ext cx="0" cy="0"/>
          <a:chOff x="0" y="0"/>
          <a:chExt cx="0" cy="0"/>
        </a:xfrm>
      </p:grpSpPr>
      <p:sp>
        <p:nvSpPr>
          <p:cNvPr id="2" name="Rectangle 1"/>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500"/>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4" y="1842054"/>
            <a:ext cx="4373217"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endParaRPr lang="en-US" smtClean="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93.xml><?xml version="1.0" encoding="utf-8"?>
<p:sldLayout xmlns:a="http://schemas.openxmlformats.org/drawingml/2006/main" xmlns:r="http://schemas.openxmlformats.org/officeDocument/2006/relationships" xmlns:p="http://schemas.openxmlformats.org/presentationml/2006/main" preserve="1">
  <p:cSld name="2_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0"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endParaRPr lang="en-US" dirty="0" smtClean="0"/>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94.xml><?xml version="1.0" encoding="utf-8"?>
<p:sldLayout xmlns:a="http://schemas.openxmlformats.org/drawingml/2006/main" xmlns:r="http://schemas.openxmlformats.org/officeDocument/2006/relationships" xmlns:p="http://schemas.openxmlformats.org/presentationml/2006/main" preserve="1">
  <p:cSld name="2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2" y="1716789"/>
            <a:ext cx="4030266"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05573"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95.xml><?xml version="1.0" encoding="utf-8"?>
<p:sldLayout xmlns:a="http://schemas.openxmlformats.org/drawingml/2006/main" xmlns:r="http://schemas.openxmlformats.org/officeDocument/2006/relationships" xmlns:p="http://schemas.openxmlformats.org/presentationml/2006/main" preserve="1">
  <p:cSld name="2_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6"/>
          </a:xfrm>
          <a:prstGeom prst="rect">
            <a:avLst/>
          </a:prstGeom>
        </p:spPr>
      </p:pic>
      <p:sp>
        <p:nvSpPr>
          <p:cNvPr id="3" name="Content Placeholder 2"/>
          <p:cNvSpPr>
            <a:spLocks noGrp="1"/>
          </p:cNvSpPr>
          <p:nvPr>
            <p:ph sz="half" idx="1" hasCustomPrompt="1"/>
          </p:nvPr>
        </p:nvSpPr>
        <p:spPr>
          <a:xfrm>
            <a:off x="824956" y="2407603"/>
            <a:ext cx="3894940"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endParaRPr lang="en-US" dirty="0" smtClean="0"/>
          </a:p>
          <a:p>
            <a:pPr lvl="0"/>
            <a:endParaRPr lang="en-US" dirty="0" smtClean="0"/>
          </a:p>
          <a:p>
            <a:pPr lvl="0"/>
            <a:r>
              <a:rPr lang="en-US" dirty="0" smtClean="0"/>
              <a:t>Option 2</a:t>
            </a:r>
            <a:endParaRPr lang="en-US" dirty="0" smtClean="0"/>
          </a:p>
          <a:p>
            <a:pPr lvl="0"/>
            <a:endParaRPr lang="en-US" dirty="0" smtClean="0"/>
          </a:p>
          <a:p>
            <a:pPr lvl="0"/>
            <a:r>
              <a:rPr lang="en-US" dirty="0" smtClean="0"/>
              <a:t>Option 3</a:t>
            </a:r>
            <a:endParaRPr lang="en-US" dirty="0" smtClean="0"/>
          </a:p>
          <a:p>
            <a:pPr lvl="0"/>
            <a:endParaRPr lang="en-US" dirty="0" smtClean="0"/>
          </a:p>
          <a:p>
            <a:pPr lvl="0"/>
            <a:r>
              <a:rPr lang="en-US" dirty="0" smtClean="0"/>
              <a:t>Option 4</a:t>
            </a:r>
            <a:endParaRPr lang="en-US" dirty="0" smtClean="0"/>
          </a:p>
          <a:p>
            <a:pPr lvl="0"/>
            <a:endParaRPr lang="en-US" dirty="0" smtClean="0"/>
          </a:p>
        </p:txBody>
      </p:sp>
      <p:sp>
        <p:nvSpPr>
          <p:cNvPr id="14" name="Content Placeholder 2"/>
          <p:cNvSpPr>
            <a:spLocks noGrp="1"/>
          </p:cNvSpPr>
          <p:nvPr>
            <p:ph sz="half" idx="13" hasCustomPrompt="1"/>
          </p:nvPr>
        </p:nvSpPr>
        <p:spPr>
          <a:xfrm>
            <a:off x="396666" y="1721063"/>
            <a:ext cx="6987765" cy="665024"/>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396.xml><?xml version="1.0" encoding="utf-8"?>
<p:sldLayout xmlns:a="http://schemas.openxmlformats.org/drawingml/2006/main" xmlns:r="http://schemas.openxmlformats.org/officeDocument/2006/relationships" xmlns:p="http://schemas.openxmlformats.org/presentationml/2006/main" preserve="1">
  <p:cSld name="2_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3" name="Content Placeholder 2"/>
          <p:cNvSpPr>
            <a:spLocks noGrp="1"/>
          </p:cNvSpPr>
          <p:nvPr>
            <p:ph sz="half" idx="1" hasCustomPrompt="1"/>
          </p:nvPr>
        </p:nvSpPr>
        <p:spPr>
          <a:xfrm>
            <a:off x="831029" y="3550025"/>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endParaRPr lang="en-US" dirty="0" smtClean="0"/>
          </a:p>
          <a:p>
            <a:pPr lvl="0"/>
            <a:endParaRPr lang="en-US" dirty="0" smtClean="0"/>
          </a:p>
          <a:p>
            <a:pPr lvl="0"/>
            <a:r>
              <a:rPr lang="en-US" dirty="0" smtClean="0"/>
              <a:t>Option 2</a:t>
            </a:r>
            <a:endParaRPr lang="en-US" dirty="0" smtClean="0"/>
          </a:p>
          <a:p>
            <a:pPr lvl="0"/>
            <a:endParaRPr lang="en-US" dirty="0" smtClean="0"/>
          </a:p>
          <a:p>
            <a:pPr lvl="0"/>
            <a:r>
              <a:rPr lang="en-US" dirty="0" smtClean="0"/>
              <a:t>Option 3</a:t>
            </a:r>
            <a:endParaRPr lang="en-US" dirty="0" smtClean="0"/>
          </a:p>
          <a:p>
            <a:pPr lvl="0"/>
            <a:endParaRPr lang="en-US" dirty="0" smtClean="0"/>
          </a:p>
          <a:p>
            <a:pPr lvl="0"/>
            <a:r>
              <a:rPr lang="en-US" dirty="0" smtClean="0"/>
              <a:t>Option 4</a:t>
            </a:r>
            <a:endParaRPr lang="en-US" dirty="0" smtClean="0"/>
          </a:p>
          <a:p>
            <a:pPr lvl="0"/>
            <a:endParaRPr lang="en-US" dirty="0" smtClean="0"/>
          </a:p>
        </p:txBody>
      </p:sp>
      <p:sp>
        <p:nvSpPr>
          <p:cNvPr id="14" name="Content Placeholder 2"/>
          <p:cNvSpPr>
            <a:spLocks noGrp="1"/>
          </p:cNvSpPr>
          <p:nvPr>
            <p:ph sz="half" idx="13" hasCustomPrompt="1"/>
          </p:nvPr>
        </p:nvSpPr>
        <p:spPr>
          <a:xfrm>
            <a:off x="396666" y="1721064"/>
            <a:ext cx="8042708" cy="1742899"/>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397.xml><?xml version="1.0" encoding="utf-8"?>
<p:sldLayout xmlns:a="http://schemas.openxmlformats.org/drawingml/2006/main" xmlns:r="http://schemas.openxmlformats.org/officeDocument/2006/relationships" xmlns:p="http://schemas.openxmlformats.org/presentationml/2006/main" preserve="1">
  <p:cSld name="2_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14" name="Content Placeholder 2"/>
          <p:cNvSpPr>
            <a:spLocks noGrp="1"/>
          </p:cNvSpPr>
          <p:nvPr>
            <p:ph sz="half" idx="13" hasCustomPrompt="1"/>
          </p:nvPr>
        </p:nvSpPr>
        <p:spPr>
          <a:xfrm>
            <a:off x="396666" y="1721062"/>
            <a:ext cx="8042708" cy="4518336"/>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398.xml><?xml version="1.0" encoding="utf-8"?>
<p:sldLayout xmlns:a="http://schemas.openxmlformats.org/drawingml/2006/main" xmlns:r="http://schemas.openxmlformats.org/officeDocument/2006/relationships" xmlns:p="http://schemas.openxmlformats.org/presentationml/2006/main" preserve="1">
  <p:cSld name="2_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546" y="2686453"/>
            <a:ext cx="673527"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399.xml><?xml version="1.0" encoding="utf-8"?>
<p:sldLayout xmlns:a="http://schemas.openxmlformats.org/drawingml/2006/main" xmlns:r="http://schemas.openxmlformats.org/officeDocument/2006/relationships" xmlns:p="http://schemas.openxmlformats.org/presentationml/2006/main" preserve="1">
  <p:cSld name="2_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42186" y="2488725"/>
            <a:ext cx="4978101"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endParaRPr lang="en-US" dirty="0" smtClean="0"/>
          </a:p>
          <a:p>
            <a:pPr lvl="0"/>
            <a:endParaRPr lang="en-US" dirty="0" smtClean="0"/>
          </a:p>
          <a:p>
            <a:pPr lvl="0"/>
            <a:r>
              <a:rPr lang="en-US" dirty="0" smtClean="0"/>
              <a:t>The second summary point is described here.</a:t>
            </a:r>
            <a:endParaRPr lang="en-IN" dirty="0"/>
          </a:p>
        </p:txBody>
      </p:sp>
      <p:sp>
        <p:nvSpPr>
          <p:cNvPr id="12" name="TextBox 11"/>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6" name="TextBox 1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4"/>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endParaRPr lang="en-US" dirty="0" smtClean="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686453"/>
            <a:ext cx="680400" cy="898036"/>
          </a:xfrm>
          <a:prstGeom prst="rect">
            <a:avLst/>
          </a:prstGeom>
        </p:spPr>
      </p:pic>
      <p:sp>
        <p:nvSpPr>
          <p:cNvPr id="13" name="TextBox 12"/>
          <p:cNvSpPr txBox="1"/>
          <p:nvPr/>
        </p:nvSpPr>
        <p:spPr>
          <a:xfrm>
            <a:off x="4981975" y="2788864"/>
            <a:ext cx="3593024" cy="507831"/>
          </a:xfrm>
          <a:prstGeom prst="rect">
            <a:avLst/>
          </a:prstGeom>
          <a:noFill/>
        </p:spPr>
        <p:txBody>
          <a:bodyPr wrap="square" rtlCol="0">
            <a:spAutoFit/>
          </a:bodyPr>
          <a:lstStyle/>
          <a:p>
            <a:r>
              <a:rPr lang="en-IN" sz="2700" b="1" dirty="0">
                <a:solidFill>
                  <a:srgbClr val="02918B"/>
                </a:solidFill>
                <a:latin typeface="Helvetica LT Std Cond Light" panose="020B0406020202030204" pitchFamily="34" charset="0"/>
                <a:cs typeface="Arial" panose="020B0704020202020204" pitchFamily="34" charset="0"/>
              </a:rPr>
              <a:t>CONCEPT</a:t>
            </a:r>
            <a:endParaRPr lang="en-IN" sz="2700" b="1" dirty="0">
              <a:solidFill>
                <a:srgbClr val="02918B"/>
              </a:solidFill>
              <a:latin typeface="Helvetica LT Std Cond Light" panose="020B0406020202030204" pitchFamily="34" charset="0"/>
              <a:cs typeface="Arial" panose="020B0704020202020204" pitchFamily="34" charset="0"/>
            </a:endParaRPr>
          </a:p>
        </p:txBody>
      </p:sp>
      <p:sp>
        <p:nvSpPr>
          <p:cNvPr id="8" name="TextBox 7"/>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schemeClr val="bg1">
                    <a:lumMod val="50000"/>
                  </a:schemeClr>
                </a:solidFill>
              </a:rPr>
            </a:fld>
            <a:endParaRPr lang="en-IN" sz="900"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de Right">
    <p:spTree>
      <p:nvGrpSpPr>
        <p:cNvPr id="1" name=""/>
        <p:cNvGrpSpPr/>
        <p:nvPr/>
      </p:nvGrpSpPr>
      <p:grpSpPr>
        <a:xfrm>
          <a:off x="0" y="0"/>
          <a:ext cx="0" cy="0"/>
          <a:chOff x="0" y="0"/>
          <a:chExt cx="0" cy="0"/>
        </a:xfrm>
      </p:grpSpPr>
      <p:sp>
        <p:nvSpPr>
          <p:cNvPr id="2" name="Rectangle 1"/>
          <p:cNvSpPr/>
          <p:nvPr userDrawn="1"/>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3" name="Content Placeholder 2"/>
          <p:cNvSpPr>
            <a:spLocks noGrp="1"/>
          </p:cNvSpPr>
          <p:nvPr>
            <p:ph sz="half" idx="1"/>
          </p:nvPr>
        </p:nvSpPr>
        <p:spPr>
          <a:xfrm>
            <a:off x="396265" y="1742499"/>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4" y="1842053"/>
            <a:ext cx="4373216"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endParaRPr lang="en-US" smtClean="0"/>
          </a:p>
        </p:txBody>
      </p:sp>
      <p:sp>
        <p:nvSpPr>
          <p:cNvPr id="10" name="TextBox 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400.xml><?xml version="1.0" encoding="utf-8"?>
<p:sldLayout xmlns:a="http://schemas.openxmlformats.org/drawingml/2006/main" xmlns:r="http://schemas.openxmlformats.org/officeDocument/2006/relationships" xmlns:p="http://schemas.openxmlformats.org/presentationml/2006/main" preserve="1">
  <p:cSld name="2_4 Steps">
    <p:spTree>
      <p:nvGrpSpPr>
        <p:cNvPr id="1" name=""/>
        <p:cNvGrpSpPr/>
        <p:nvPr/>
      </p:nvGrpSpPr>
      <p:grpSpPr>
        <a:xfrm>
          <a:off x="0" y="0"/>
          <a:ext cx="0" cy="0"/>
          <a:chOff x="0" y="0"/>
          <a:chExt cx="0" cy="0"/>
        </a:xfrm>
      </p:grpSpPr>
      <p:sp>
        <p:nvSpPr>
          <p:cNvPr id="5" name="Rectangle 4"/>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8" y="1577013"/>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1" name="Rectangle 10"/>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8" y="288897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4" name="Rectangle 13"/>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8" y="4200945"/>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7" name="Rectangle 16"/>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8" y="539728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01.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hdr="0" dt="0"/>
</p:sldLayout>
</file>

<file path=ppt/slideLayouts/slideLayout40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066802"/>
            <a:ext cx="4038600" cy="5059363"/>
          </a:xfrm>
          <a:prstGeom prst="rect">
            <a:avLst/>
          </a:prstGeom>
        </p:spPr>
        <p:txBody>
          <a:bodyPr lIns="114062" tIns="57031" rIns="114062" bIns="57031">
            <a:normAutofit/>
          </a:bodyPr>
          <a:lstStyle>
            <a:lvl1pPr marL="320675" indent="-320675">
              <a:buFont typeface="Wingdings 2" panose="05020102010507070707" pitchFamily="18" charset="2"/>
              <a:buChar char=""/>
              <a:defRPr sz="1650" b="1">
                <a:latin typeface="Arial" panose="020B0704020202020204" pitchFamily="34" charset="0"/>
                <a:cs typeface="Arial" panose="020B0704020202020204" pitchFamily="34" charset="0"/>
              </a:defRPr>
            </a:lvl1pPr>
            <a:lvl2pPr marL="695325" indent="-267335">
              <a:buFont typeface="Wingdings" panose="05000000000000000000" pitchFamily="2" charset="2"/>
              <a:buChar char="§"/>
              <a:defRPr sz="1275">
                <a:solidFill>
                  <a:schemeClr val="tx1">
                    <a:lumMod val="75000"/>
                    <a:lumOff val="25000"/>
                  </a:schemeClr>
                </a:solidFill>
                <a:latin typeface="Arial" panose="020B0704020202020204" pitchFamily="34" charset="0"/>
                <a:cs typeface="Arial" panose="020B0704020202020204" pitchFamily="34" charset="0"/>
              </a:defRPr>
            </a:lvl2pPr>
            <a:lvl3pPr>
              <a:defRPr sz="1200">
                <a:latin typeface="Arial" panose="020B0704020202020204" pitchFamily="34" charset="0"/>
                <a:cs typeface="Arial" panose="020B0704020202020204" pitchFamily="34" charset="0"/>
              </a:defRPr>
            </a:lvl3pPr>
            <a:lvl4pPr>
              <a:defRPr sz="1125">
                <a:latin typeface="Arial" panose="020B0704020202020204" pitchFamily="34" charset="0"/>
                <a:cs typeface="Arial" panose="020B0704020202020204" pitchFamily="34" charset="0"/>
              </a:defRPr>
            </a:lvl4pPr>
            <a:lvl5pPr>
              <a:defRPr sz="1125">
                <a:latin typeface="Arial" panose="020B0704020202020204" pitchFamily="34" charset="0"/>
                <a:cs typeface="Arial" panose="020B0704020202020204" pitchFamily="34" charset="0"/>
              </a:defRPr>
            </a:lvl5pPr>
            <a:lvl6pPr>
              <a:defRPr sz="1650"/>
            </a:lvl6pPr>
            <a:lvl7pPr>
              <a:defRPr sz="1650"/>
            </a:lvl7pPr>
            <a:lvl8pPr>
              <a:defRPr sz="1650"/>
            </a:lvl8pPr>
            <a:lvl9pPr>
              <a:defRPr sz="165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p:txBody>
      </p:sp>
      <p:sp>
        <p:nvSpPr>
          <p:cNvPr id="4" name="Content Placeholder 3"/>
          <p:cNvSpPr>
            <a:spLocks noGrp="1"/>
          </p:cNvSpPr>
          <p:nvPr>
            <p:ph sz="half" idx="2"/>
          </p:nvPr>
        </p:nvSpPr>
        <p:spPr>
          <a:xfrm>
            <a:off x="4648200" y="1066802"/>
            <a:ext cx="4038600" cy="5059363"/>
          </a:xfrm>
          <a:prstGeom prst="rect">
            <a:avLst/>
          </a:prstGeom>
        </p:spPr>
        <p:txBody>
          <a:bodyPr lIns="114062" tIns="57031" rIns="114062" bIns="57031">
            <a:normAutofit/>
          </a:bodyPr>
          <a:lstStyle>
            <a:lvl1pPr marL="320675" indent="-320675" algn="l" defTabSz="855345" rtl="0" eaLnBrk="1" latinLnBrk="0" hangingPunct="1">
              <a:spcBef>
                <a:spcPct val="20000"/>
              </a:spcBef>
              <a:buFont typeface="Wingdings 2" panose="05020102010507070707" pitchFamily="18" charset="2"/>
              <a:buChar char=""/>
              <a:defRPr lang="en-US" sz="1650" b="1" kern="1200" dirty="0" smtClean="0">
                <a:solidFill>
                  <a:schemeClr val="tx1"/>
                </a:solidFill>
                <a:latin typeface="Arial" panose="020B0704020202020204" pitchFamily="34" charset="0"/>
                <a:ea typeface="+mn-ea"/>
                <a:cs typeface="Arial" panose="020B0704020202020204" pitchFamily="34" charset="0"/>
              </a:defRPr>
            </a:lvl1pPr>
            <a:lvl2pPr marL="695325" indent="-267335" algn="l" defTabSz="855345" rtl="0" eaLnBrk="1" latinLnBrk="0" hangingPunct="1">
              <a:spcBef>
                <a:spcPct val="20000"/>
              </a:spcBef>
              <a:buFont typeface="Wingdings" panose="05000000000000000000" pitchFamily="2" charset="2"/>
              <a:buChar char="§"/>
              <a:defRPr lang="en-US" sz="1275" b="0" kern="1200" dirty="0" smtClean="0">
                <a:solidFill>
                  <a:schemeClr val="tx1">
                    <a:lumMod val="75000"/>
                    <a:lumOff val="25000"/>
                  </a:schemeClr>
                </a:solidFill>
                <a:latin typeface="Arial" panose="020B0704020202020204" pitchFamily="34" charset="0"/>
                <a:ea typeface="+mn-ea"/>
                <a:cs typeface="Arial" panose="020B0704020202020204" pitchFamily="34" charset="0"/>
              </a:defRPr>
            </a:lvl2pPr>
            <a:lvl3pPr algn="l" defTabSz="855345" rtl="0" eaLnBrk="1" latinLnBrk="0" hangingPunct="1">
              <a:spcBef>
                <a:spcPct val="20000"/>
              </a:spcBef>
              <a:defRPr lang="en-US" sz="1200" b="0" kern="1200" dirty="0" smtClean="0">
                <a:solidFill>
                  <a:schemeClr val="tx1"/>
                </a:solidFill>
                <a:latin typeface="Arial" panose="020B0704020202020204" pitchFamily="34" charset="0"/>
                <a:ea typeface="+mn-ea"/>
                <a:cs typeface="Arial" panose="020B0704020202020204" pitchFamily="34" charset="0"/>
              </a:defRPr>
            </a:lvl3pPr>
            <a:lvl4pPr>
              <a:defRPr sz="1650"/>
            </a:lvl4pPr>
            <a:lvl5pPr>
              <a:defRPr sz="1650"/>
            </a:lvl5pPr>
            <a:lvl6pPr>
              <a:defRPr sz="1650"/>
            </a:lvl6pPr>
            <a:lvl7pPr>
              <a:defRPr sz="1650"/>
            </a:lvl7pPr>
            <a:lvl8pPr>
              <a:defRPr sz="1650"/>
            </a:lvl8pPr>
            <a:lvl9pPr>
              <a:defRPr sz="165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p:txBody>
      </p:sp>
      <p:sp>
        <p:nvSpPr>
          <p:cNvPr id="8" name="Date Placeholder 3"/>
          <p:cNvSpPr txBox="1"/>
          <p:nvPr userDrawn="1"/>
        </p:nvSpPr>
        <p:spPr>
          <a:xfrm>
            <a:off x="457200" y="6356351"/>
            <a:ext cx="2133600" cy="365125"/>
          </a:xfrm>
          <a:prstGeom prst="rect">
            <a:avLst/>
          </a:prstGeom>
        </p:spPr>
        <p:txBody>
          <a:bodyPr vert="horz" lIns="85569" tIns="42784" rIns="85569" bIns="42784"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9121ADB-3DB4-4B38-A290-AD1EFD0939F9}" type="datetimeFigureOut">
              <a:rPr lang="en-US" sz="900" smtClean="0">
                <a:solidFill>
                  <a:prstClr val="black">
                    <a:tint val="75000"/>
                  </a:prstClr>
                </a:solidFill>
              </a:rPr>
            </a:fld>
            <a:endParaRPr lang="en-US" sz="900" dirty="0">
              <a:solidFill>
                <a:prstClr val="black">
                  <a:tint val="75000"/>
                </a:prstClr>
              </a:solidFill>
            </a:endParaRPr>
          </a:p>
        </p:txBody>
      </p:sp>
      <p:sp>
        <p:nvSpPr>
          <p:cNvPr id="9" name="Slide Number Placeholder 5"/>
          <p:cNvSpPr txBox="1"/>
          <p:nvPr userDrawn="1"/>
        </p:nvSpPr>
        <p:spPr>
          <a:xfrm>
            <a:off x="6553201" y="6356351"/>
            <a:ext cx="2133600" cy="365125"/>
          </a:xfrm>
          <a:prstGeom prst="rect">
            <a:avLst/>
          </a:prstGeom>
        </p:spPr>
        <p:txBody>
          <a:bodyPr vert="horz" lIns="85569" tIns="42784" rIns="85569" bIns="42784"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83FC80-14CD-4987-8207-92C16F166E5F}" type="slidenum">
              <a:rPr lang="en-US" sz="900" smtClean="0">
                <a:solidFill>
                  <a:prstClr val="black">
                    <a:tint val="75000"/>
                  </a:prstClr>
                </a:solidFill>
              </a:rPr>
            </a:fld>
            <a:endParaRPr lang="en-US" sz="900" dirty="0">
              <a:solidFill>
                <a:prstClr val="black">
                  <a:tint val="75000"/>
                </a:prstClr>
              </a:solidFill>
            </a:endParaRPr>
          </a:p>
        </p:txBody>
      </p:sp>
      <p:sp>
        <p:nvSpPr>
          <p:cNvPr id="10" name="Rectangle 9"/>
          <p:cNvSpPr/>
          <p:nvPr userDrawn="1"/>
        </p:nvSpPr>
        <p:spPr>
          <a:xfrm>
            <a:off x="2" y="6201786"/>
            <a:ext cx="9142801" cy="65621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5569" tIns="42784" rIns="85569" bIns="42784" rtlCol="0" anchor="ctr"/>
          <a:lstStyle/>
          <a:p>
            <a:pPr algn="ctr" defTabSz="855345"/>
            <a:endParaRPr lang="en-US" sz="2625" b="1" spc="561" dirty="0" smtClean="0">
              <a:solidFill>
                <a:srgbClr val="0070C0"/>
              </a:solidFill>
              <a:latin typeface="Arial Narrow" panose="020B0606020202030204" pitchFamily="34" charset="0"/>
            </a:endParaRPr>
          </a:p>
        </p:txBody>
      </p:sp>
      <p:sp>
        <p:nvSpPr>
          <p:cNvPr id="11" name="Text Box 4"/>
          <p:cNvSpPr txBox="1">
            <a:spLocks noChangeArrowheads="1"/>
          </p:cNvSpPr>
          <p:nvPr userDrawn="1"/>
        </p:nvSpPr>
        <p:spPr bwMode="auto">
          <a:xfrm>
            <a:off x="6639374" y="6201787"/>
            <a:ext cx="1371600" cy="550110"/>
          </a:xfrm>
          <a:prstGeom prst="rect">
            <a:avLst/>
          </a:prstGeom>
          <a:noFill/>
          <a:ln w="9525">
            <a:noFill/>
            <a:round/>
          </a:ln>
        </p:spPr>
        <p:txBody>
          <a:bodyPr lIns="84221" tIns="43795" rIns="84221" bIns="43795">
            <a:spAutoFit/>
          </a:bodyPr>
          <a:lstStyle/>
          <a:p>
            <a:pPr algn="r" defTabSz="855345">
              <a:buFont typeface="Trebuchet MS" panose="020B0703020202090204" pitchFamily="34" charset="0"/>
              <a:buNone/>
              <a:tabLst>
                <a:tab pos="0" algn="l"/>
                <a:tab pos="427355" algn="l"/>
                <a:tab pos="855345" algn="l"/>
                <a:tab pos="1283335" algn="l"/>
                <a:tab pos="1711325" algn="l"/>
                <a:tab pos="2138680" algn="l"/>
                <a:tab pos="2566670" algn="l"/>
                <a:tab pos="2994660" algn="l"/>
                <a:tab pos="3422650" algn="l"/>
                <a:tab pos="3850005" algn="l"/>
                <a:tab pos="4277995" algn="l"/>
                <a:tab pos="4705985" algn="l"/>
                <a:tab pos="5133975" algn="l"/>
                <a:tab pos="5561965" algn="l"/>
                <a:tab pos="5989320" algn="l"/>
                <a:tab pos="6417310" algn="l"/>
                <a:tab pos="6845300" algn="l"/>
                <a:tab pos="7273290" algn="l"/>
                <a:tab pos="7700645" algn="l"/>
                <a:tab pos="8128635" algn="l"/>
                <a:tab pos="8556625" algn="l"/>
              </a:tabLst>
              <a:defRPr/>
            </a:pPr>
            <a:r>
              <a:rPr lang="en-GB" sz="750" dirty="0">
                <a:solidFill>
                  <a:prstClr val="black">
                    <a:lumMod val="65000"/>
                    <a:lumOff val="35000"/>
                  </a:prstClr>
                </a:solidFill>
                <a:latin typeface="Helvetica LT Std Cond"/>
                <a:cs typeface="Arial" panose="020B0704020202020204" pitchFamily="34" charset="0"/>
              </a:rPr>
              <a:t>INDIA</a:t>
            </a:r>
            <a:endParaRPr lang="en-GB" sz="750" dirty="0">
              <a:solidFill>
                <a:prstClr val="black">
                  <a:lumMod val="65000"/>
                  <a:lumOff val="35000"/>
                </a:prstClr>
              </a:solidFill>
              <a:latin typeface="Helvetica LT Std Cond"/>
              <a:cs typeface="Arial" panose="020B0704020202020204" pitchFamily="34" charset="0"/>
            </a:endParaRPr>
          </a:p>
          <a:p>
            <a:pPr algn="r" defTabSz="855345">
              <a:buFont typeface="Trebuchet MS" panose="020B0703020202090204" pitchFamily="34" charset="0"/>
              <a:buNone/>
              <a:tabLst>
                <a:tab pos="0" algn="l"/>
                <a:tab pos="427355" algn="l"/>
                <a:tab pos="855345" algn="l"/>
                <a:tab pos="1283335" algn="l"/>
                <a:tab pos="1711325" algn="l"/>
                <a:tab pos="2138680" algn="l"/>
                <a:tab pos="2566670" algn="l"/>
                <a:tab pos="2994660" algn="l"/>
                <a:tab pos="3422650" algn="l"/>
                <a:tab pos="3850005" algn="l"/>
                <a:tab pos="4277995" algn="l"/>
                <a:tab pos="4705985" algn="l"/>
                <a:tab pos="5133975" algn="l"/>
                <a:tab pos="5561965" algn="l"/>
                <a:tab pos="5989320" algn="l"/>
                <a:tab pos="6417310" algn="l"/>
                <a:tab pos="6845300" algn="l"/>
                <a:tab pos="7273290" algn="l"/>
                <a:tab pos="7700645" algn="l"/>
                <a:tab pos="8128635" algn="l"/>
                <a:tab pos="8556625" algn="l"/>
              </a:tabLst>
              <a:defRPr/>
            </a:pPr>
            <a:r>
              <a:rPr lang="en-GB" sz="750" dirty="0">
                <a:solidFill>
                  <a:prstClr val="black">
                    <a:lumMod val="65000"/>
                    <a:lumOff val="35000"/>
                  </a:prstClr>
                </a:solidFill>
                <a:latin typeface="Helvetica LT Std Cond"/>
                <a:cs typeface="Arial" panose="020B0704020202020204" pitchFamily="34" charset="0"/>
              </a:rPr>
              <a:t>USA</a:t>
            </a:r>
            <a:endParaRPr lang="en-GB" sz="750" dirty="0">
              <a:solidFill>
                <a:prstClr val="black">
                  <a:lumMod val="65000"/>
                  <a:lumOff val="35000"/>
                </a:prstClr>
              </a:solidFill>
              <a:latin typeface="Helvetica LT Std Cond"/>
              <a:cs typeface="Arial" panose="020B0704020202020204" pitchFamily="34" charset="0"/>
            </a:endParaRPr>
          </a:p>
          <a:p>
            <a:pPr algn="r" defTabSz="855345">
              <a:buFont typeface="Trebuchet MS" panose="020B0703020202090204" pitchFamily="34" charset="0"/>
              <a:buNone/>
              <a:tabLst>
                <a:tab pos="0" algn="l"/>
                <a:tab pos="427355" algn="l"/>
                <a:tab pos="855345" algn="l"/>
                <a:tab pos="1283335" algn="l"/>
                <a:tab pos="1711325" algn="l"/>
                <a:tab pos="2138680" algn="l"/>
                <a:tab pos="2566670" algn="l"/>
                <a:tab pos="2994660" algn="l"/>
                <a:tab pos="3422650" algn="l"/>
                <a:tab pos="3850005" algn="l"/>
                <a:tab pos="4277995" algn="l"/>
                <a:tab pos="4705985" algn="l"/>
                <a:tab pos="5133975" algn="l"/>
                <a:tab pos="5561965" algn="l"/>
                <a:tab pos="5989320" algn="l"/>
                <a:tab pos="6417310" algn="l"/>
                <a:tab pos="6845300" algn="l"/>
                <a:tab pos="7273290" algn="l"/>
                <a:tab pos="7700645" algn="l"/>
                <a:tab pos="8128635" algn="l"/>
                <a:tab pos="8556625" algn="l"/>
              </a:tabLst>
              <a:defRPr/>
            </a:pPr>
            <a:r>
              <a:rPr lang="en-GB" sz="750" dirty="0">
                <a:solidFill>
                  <a:prstClr val="black">
                    <a:lumMod val="65000"/>
                    <a:lumOff val="35000"/>
                  </a:prstClr>
                </a:solidFill>
                <a:latin typeface="Helvetica LT Std Cond"/>
                <a:cs typeface="Arial" panose="020B0704020202020204" pitchFamily="34" charset="0"/>
              </a:rPr>
              <a:t>CHINA </a:t>
            </a:r>
            <a:endParaRPr lang="en-GB" sz="750" dirty="0">
              <a:solidFill>
                <a:prstClr val="black">
                  <a:lumMod val="65000"/>
                  <a:lumOff val="35000"/>
                </a:prstClr>
              </a:solidFill>
              <a:latin typeface="Helvetica LT Std Cond"/>
              <a:cs typeface="Arial" panose="020B0704020202020204" pitchFamily="34" charset="0"/>
            </a:endParaRPr>
          </a:p>
          <a:p>
            <a:pPr algn="r" defTabSz="855345">
              <a:buFont typeface="Trebuchet MS" panose="020B0703020202090204" pitchFamily="34" charset="0"/>
              <a:buNone/>
              <a:tabLst>
                <a:tab pos="0" algn="l"/>
                <a:tab pos="427355" algn="l"/>
                <a:tab pos="855345" algn="l"/>
                <a:tab pos="1283335" algn="l"/>
                <a:tab pos="1711325" algn="l"/>
                <a:tab pos="2138680" algn="l"/>
                <a:tab pos="2566670" algn="l"/>
                <a:tab pos="2994660" algn="l"/>
                <a:tab pos="3422650" algn="l"/>
                <a:tab pos="3850005" algn="l"/>
                <a:tab pos="4277995" algn="l"/>
                <a:tab pos="4705985" algn="l"/>
                <a:tab pos="5133975" algn="l"/>
                <a:tab pos="5561965" algn="l"/>
                <a:tab pos="5989320" algn="l"/>
                <a:tab pos="6417310" algn="l"/>
                <a:tab pos="6845300" algn="l"/>
                <a:tab pos="7273290" algn="l"/>
                <a:tab pos="7700645" algn="l"/>
                <a:tab pos="8128635" algn="l"/>
                <a:tab pos="8556625" algn="l"/>
              </a:tabLst>
              <a:defRPr/>
            </a:pPr>
            <a:r>
              <a:rPr lang="en-GB" sz="750" dirty="0">
                <a:solidFill>
                  <a:prstClr val="black">
                    <a:lumMod val="65000"/>
                    <a:lumOff val="35000"/>
                  </a:prstClr>
                </a:solidFill>
                <a:latin typeface="Helvetica LT Std Cond"/>
                <a:cs typeface="Arial" panose="020B0704020202020204" pitchFamily="34" charset="0"/>
              </a:rPr>
              <a:t>SINGAPORE</a:t>
            </a:r>
            <a:endParaRPr lang="en-GB" sz="750" dirty="0">
              <a:solidFill>
                <a:prstClr val="black">
                  <a:lumMod val="65000"/>
                  <a:lumOff val="35000"/>
                </a:prstClr>
              </a:solidFill>
              <a:latin typeface="Helvetica LT Std Cond"/>
              <a:cs typeface="Arial" panose="020B0704020202020204" pitchFamily="34" charset="0"/>
            </a:endParaRPr>
          </a:p>
        </p:txBody>
      </p:sp>
      <p:sp>
        <p:nvSpPr>
          <p:cNvPr id="12" name="TextBox 11"/>
          <p:cNvSpPr txBox="1"/>
          <p:nvPr userDrawn="1"/>
        </p:nvSpPr>
        <p:spPr>
          <a:xfrm>
            <a:off x="-26855" y="6503416"/>
            <a:ext cx="2187784" cy="340319"/>
          </a:xfrm>
          <a:prstGeom prst="rect">
            <a:avLst/>
          </a:prstGeom>
          <a:noFill/>
        </p:spPr>
        <p:txBody>
          <a:bodyPr wrap="none" lIns="85569" tIns="42784" rIns="85569" bIns="42784" rtlCol="0">
            <a:spAutoFit/>
          </a:bodyPr>
          <a:lstStyle/>
          <a:p>
            <a:pPr defTabSz="855345"/>
            <a:endParaRPr lang="en-US" sz="825" dirty="0" smtClean="0">
              <a:solidFill>
                <a:prstClr val="black"/>
              </a:solidFill>
              <a:latin typeface="Arial" panose="020B0704020202020204" pitchFamily="34" charset="0"/>
              <a:cs typeface="Arial" panose="020B0704020202020204" pitchFamily="34" charset="0"/>
            </a:endParaRPr>
          </a:p>
          <a:p>
            <a:pPr defTabSz="855345"/>
            <a:r>
              <a:rPr lang="en-US" sz="825" dirty="0" smtClean="0">
                <a:solidFill>
                  <a:prstClr val="black"/>
                </a:solidFill>
                <a:latin typeface="Arial" panose="020B0704020202020204" pitchFamily="34" charset="0"/>
                <a:cs typeface="Arial" panose="020B0704020202020204" pitchFamily="34" charset="0"/>
              </a:rPr>
              <a:t>© QAI Global Institute. All Rights Reserved</a:t>
            </a:r>
            <a:endParaRPr lang="en-US" sz="825" dirty="0">
              <a:solidFill>
                <a:prstClr val="black"/>
              </a:solidFill>
              <a:latin typeface="Arial" panose="020B0704020202020204" pitchFamily="34" charset="0"/>
              <a:cs typeface="Arial" panose="020B0704020202020204" pitchFamily="34" charset="0"/>
            </a:endParaRPr>
          </a:p>
        </p:txBody>
      </p:sp>
      <p:sp>
        <p:nvSpPr>
          <p:cNvPr id="13" name="TextBox 12"/>
          <p:cNvSpPr txBox="1"/>
          <p:nvPr userDrawn="1"/>
        </p:nvSpPr>
        <p:spPr>
          <a:xfrm>
            <a:off x="65164" y="6354325"/>
            <a:ext cx="337919" cy="247986"/>
          </a:xfrm>
          <a:prstGeom prst="rect">
            <a:avLst/>
          </a:prstGeom>
          <a:noFill/>
        </p:spPr>
        <p:txBody>
          <a:bodyPr wrap="none" lIns="85569" tIns="42784" rIns="85569" bIns="42784" rtlCol="0">
            <a:spAutoFit/>
          </a:bodyPr>
          <a:lstStyle/>
          <a:p>
            <a:pPr defTabSz="855345"/>
            <a:fld id="{A17113E1-F9B3-4076-950E-E1D5BD615771}" type="slidenum">
              <a:rPr lang="en-US" sz="1050" b="1" smtClean="0">
                <a:solidFill>
                  <a:srgbClr val="0070C0"/>
                </a:solidFill>
                <a:latin typeface="Arial" panose="020B0704020202020204" pitchFamily="34" charset="0"/>
                <a:cs typeface="Arial" panose="020B0704020202020204" pitchFamily="34" charset="0"/>
              </a:rPr>
            </a:fld>
            <a:endParaRPr lang="en-US" sz="1050" b="1" dirty="0">
              <a:solidFill>
                <a:srgbClr val="0070C0"/>
              </a:solidFill>
              <a:latin typeface="Arial" panose="020B0704020202020204" pitchFamily="34" charset="0"/>
              <a:cs typeface="Arial" panose="020B0704020202020204" pitchFamily="34" charset="0"/>
            </a:endParaRPr>
          </a:p>
        </p:txBody>
      </p:sp>
      <p:pic>
        <p:nvPicPr>
          <p:cNvPr id="14" name="Picture 2" descr="D:\DESIGN\Logos\QAIGlobalInstitute.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2019" t="13992" b="8233"/>
          <a:stretch>
            <a:fillRect/>
          </a:stretch>
        </p:blipFill>
        <p:spPr bwMode="auto">
          <a:xfrm>
            <a:off x="8088452" y="6247617"/>
            <a:ext cx="1005703" cy="55738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userDrawn="1"/>
        </p:nvCxnSpPr>
        <p:spPr>
          <a:xfrm>
            <a:off x="8010974" y="6248429"/>
            <a:ext cx="0" cy="56441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pic>
        <p:nvPicPr>
          <p:cNvPr id="16" name="Picture 7" descr="  Wallpaper Color Abstraction Color Abstract Lines Bands Band Geometry wallpapers"/>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t="43489" r="10869" b="40225"/>
          <a:stretch>
            <a:fillRect/>
          </a:stretch>
        </p:blipFill>
        <p:spPr bwMode="auto">
          <a:xfrm>
            <a:off x="2" y="-4482"/>
            <a:ext cx="9144000" cy="90095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userDrawn="1"/>
        </p:nvSpPr>
        <p:spPr>
          <a:xfrm>
            <a:off x="-1" y="4918"/>
            <a:ext cx="9144001" cy="891555"/>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5569" tIns="42784" rIns="85569" bIns="42784" rtlCol="0" anchor="ctr"/>
          <a:lstStyle/>
          <a:p>
            <a:pPr algn="ctr" defTabSz="855345"/>
            <a:endParaRPr lang="en-US" sz="1650" dirty="0">
              <a:solidFill>
                <a:prstClr val="white"/>
              </a:solidFill>
            </a:endParaRPr>
          </a:p>
        </p:txBody>
      </p:sp>
      <p:sp>
        <p:nvSpPr>
          <p:cNvPr id="18" name="Title 1"/>
          <p:cNvSpPr>
            <a:spLocks noGrp="1"/>
          </p:cNvSpPr>
          <p:nvPr>
            <p:ph type="title" hasCustomPrompt="1"/>
          </p:nvPr>
        </p:nvSpPr>
        <p:spPr>
          <a:xfrm>
            <a:off x="443754" y="152400"/>
            <a:ext cx="8229600" cy="685800"/>
          </a:xfrm>
          <a:prstGeom prst="rect">
            <a:avLst/>
          </a:prstGeom>
        </p:spPr>
        <p:txBody>
          <a:bodyPr lIns="114062" tIns="57031" rIns="114062" bIns="57031">
            <a:normAutofit/>
          </a:bodyPr>
          <a:lstStyle>
            <a:lvl1pPr algn="l">
              <a:defRPr sz="1650" b="1" spc="281">
                <a:latin typeface="Arial Narrow" panose="020B0606020202030204" pitchFamily="34" charset="0"/>
              </a:defRPr>
            </a:lvl1pPr>
          </a:lstStyle>
          <a:p>
            <a:r>
              <a:rPr lang="en-US" dirty="0" smtClean="0"/>
              <a:t>CLICK TO EDIT MASTER TITLE STYLE</a:t>
            </a:r>
            <a:endParaRPr lang="en-US" dirty="0"/>
          </a:p>
        </p:txBody>
      </p:sp>
    </p:spTree>
  </p:cSld>
  <p:clrMapOvr>
    <a:masterClrMapping/>
  </p:clrMapOvr>
  <p:transition advClick="0"/>
</p:sldLayout>
</file>

<file path=ppt/slideLayouts/slideLayout403.xml><?xml version="1.0" encoding="utf-8"?>
<p:sldLayout xmlns:a="http://schemas.openxmlformats.org/drawingml/2006/main" xmlns:r="http://schemas.openxmlformats.org/officeDocument/2006/relationships" xmlns:p="http://schemas.openxmlformats.org/presentationml/2006/main" preserve="1">
  <p:cSld name="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SME NAME</a:t>
            </a:r>
            <a:endParaRPr lang="en-US" dirty="0" smtClean="0"/>
          </a:p>
        </p:txBody>
      </p:sp>
      <p:sp>
        <p:nvSpPr>
          <p:cNvPr id="33" name="Title 1"/>
          <p:cNvSpPr>
            <a:spLocks noGrp="1"/>
          </p:cNvSpPr>
          <p:nvPr>
            <p:ph type="title" hasCustomPrompt="1"/>
          </p:nvPr>
        </p:nvSpPr>
        <p:spPr>
          <a:xfrm>
            <a:off x="786478" y="3964775"/>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by</a:t>
            </a:r>
            <a:endParaRPr lang="en-US" dirty="0" smtClean="0"/>
          </a:p>
        </p:txBody>
      </p:sp>
      <p:sp>
        <p:nvSpPr>
          <p:cNvPr id="40" name="TextBox 39"/>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36513" t="13285" r="36357" b="43584"/>
          <a:stretch>
            <a:fillRect/>
          </a:stretch>
        </p:blipFill>
        <p:spPr>
          <a:xfrm>
            <a:off x="80154" y="66262"/>
            <a:ext cx="575187" cy="914400"/>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TextBox 8"/>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36513" t="13285" r="36357" b="43584"/>
          <a:stretch>
            <a:fillRect/>
          </a:stretch>
        </p:blipFill>
        <p:spPr>
          <a:xfrm>
            <a:off x="80154" y="66262"/>
            <a:ext cx="575187" cy="914400"/>
          </a:xfrm>
          <a:prstGeom prst="rect">
            <a:avLst/>
          </a:prstGeom>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2" name="TextBox 11"/>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spTree>
  </p:cSld>
  <p:clrMapOvr>
    <a:masterClrMapping/>
  </p:clrMapOvr>
  <p:timing>
    <p:tnLst>
      <p:par>
        <p:cTn id="1" dur="indefinite" restart="never" nodeType="tmRoot"/>
      </p:par>
    </p:tnLst>
  </p:timing>
  <p:hf hdr="0" dt="0"/>
</p:sldLayout>
</file>

<file path=ppt/slideLayouts/slideLayout404.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2" name="TextBox 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743603"/>
            <a:ext cx="680400" cy="898036"/>
          </a:xfrm>
          <a:prstGeom prst="rect">
            <a:avLst/>
          </a:prstGeom>
        </p:spPr>
      </p:pic>
      <p:sp>
        <p:nvSpPr>
          <p:cNvPr id="9" name="TextBox 8"/>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743603"/>
            <a:ext cx="680400" cy="898036"/>
          </a:xfrm>
          <a:prstGeom prst="rect">
            <a:avLst/>
          </a:prstGeom>
        </p:spPr>
      </p:pic>
      <p:sp>
        <p:nvSpPr>
          <p:cNvPr id="12" name="TextBox 11"/>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13" name="TextBox 12"/>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Lst>
  </p:timing>
  <p:hf hdr="0" dt="0"/>
</p:sldLayout>
</file>

<file path=ppt/slideLayouts/slideLayout405.xml><?xml version="1.0" encoding="utf-8"?>
<p:sldLayout xmlns:a="http://schemas.openxmlformats.org/drawingml/2006/main" xmlns:r="http://schemas.openxmlformats.org/officeDocument/2006/relationships" xmlns:p="http://schemas.openxmlformats.org/presentationml/2006/main" preserve="1">
  <p:cSld name="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10" y="2743603"/>
            <a:ext cx="680399"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10" y="2743603"/>
            <a:ext cx="680399" cy="898036"/>
          </a:xfrm>
          <a:prstGeom prst="rect">
            <a:avLst/>
          </a:prstGeom>
        </p:spPr>
      </p:pic>
      <p:sp>
        <p:nvSpPr>
          <p:cNvPr id="10" name="TextBox 9"/>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10" y="2743603"/>
            <a:ext cx="680399" cy="898036"/>
          </a:xfrm>
          <a:prstGeom prst="rect">
            <a:avLst/>
          </a:prstGeom>
        </p:spPr>
      </p:pic>
      <p:sp>
        <p:nvSpPr>
          <p:cNvPr id="13" name="TextBox 12"/>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14" name="TextBox 1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3" grpId="0"/>
    </p:bldLst>
  </p:timing>
  <p:hf hdr="0" dt="0"/>
</p:sldLayout>
</file>

<file path=ppt/slideLayouts/slideLayout406.xml><?xml version="1.0" encoding="utf-8"?>
<p:sldLayout xmlns:a="http://schemas.openxmlformats.org/drawingml/2006/main" xmlns:r="http://schemas.openxmlformats.org/officeDocument/2006/relationships" xmlns:p="http://schemas.openxmlformats.org/presentationml/2006/main" preserve="1">
  <p:cSld name="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686453"/>
            <a:ext cx="680400"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686453"/>
            <a:ext cx="680400" cy="898036"/>
          </a:xfrm>
          <a:prstGeom prst="rect">
            <a:avLst/>
          </a:prstGeom>
        </p:spPr>
      </p:pic>
      <p:sp>
        <p:nvSpPr>
          <p:cNvPr id="7" name="TextBox 6"/>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endParaRPr lang="en-IN" sz="2700" b="1" dirty="0">
              <a:solidFill>
                <a:srgbClr val="02918B"/>
              </a:solidFill>
              <a:cs typeface="Arial" panose="020B07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686453"/>
            <a:ext cx="680400" cy="898036"/>
          </a:xfrm>
          <a:prstGeom prst="rect">
            <a:avLst/>
          </a:prstGeom>
        </p:spPr>
      </p:pic>
      <p:sp>
        <p:nvSpPr>
          <p:cNvPr id="12" name="TextBox 11"/>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endParaRPr lang="en-IN" sz="2700" b="1" dirty="0">
              <a:solidFill>
                <a:srgbClr val="02918B"/>
              </a:solidFill>
              <a:cs typeface="Arial" panose="020B0704020202020204" pitchFamily="34" charset="0"/>
            </a:endParaRPr>
          </a:p>
        </p:txBody>
      </p:sp>
      <p:sp>
        <p:nvSpPr>
          <p:cNvPr id="14" name="TextBox 1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P spid="12" grpId="0"/>
    </p:bldLst>
  </p:timing>
  <p:hf hdr="0" dt="0"/>
</p:sldLayout>
</file>

<file path=ppt/slideLayouts/slideLayout407.xml><?xml version="1.0" encoding="utf-8"?>
<p:sldLayout xmlns:a="http://schemas.openxmlformats.org/drawingml/2006/main" xmlns:r="http://schemas.openxmlformats.org/officeDocument/2006/relationships" xmlns:p="http://schemas.openxmlformats.org/presentationml/2006/main" preserve="1">
  <p:cSld name="Check Your Understanding">
    <p:spTree>
      <p:nvGrpSpPr>
        <p:cNvPr id="1" name=""/>
        <p:cNvGrpSpPr/>
        <p:nvPr/>
      </p:nvGrpSpPr>
      <p:grpSpPr>
        <a:xfrm>
          <a:off x="0" y="0"/>
          <a:ext cx="0" cy="0"/>
          <a:chOff x="0" y="0"/>
          <a:chExt cx="0" cy="0"/>
        </a:xfrm>
      </p:grpSpPr>
      <p:sp>
        <p:nvSpPr>
          <p:cNvPr id="13" name="TextBox 12"/>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7" name="Oval 6"/>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5" name="TextBox 4"/>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6" name="Oval 5"/>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10" name="TextBox 9"/>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11" name="Oval 10"/>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p:bldP spid="10" grpId="0"/>
    </p:bldLst>
  </p:timing>
  <p:hf hdr="0" dt="0"/>
</p:sldLayout>
</file>

<file path=ppt/slideLayouts/slideLayout408.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810550" y="1968393"/>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endParaRPr lang="en-US" dirty="0" smtClean="0"/>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396265" y="1711914"/>
            <a:ext cx="5069663"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810550" y="1968393"/>
            <a:ext cx="3333450" cy="3573711"/>
          </a:xfrm>
          <a:prstGeom prst="rect">
            <a:avLst/>
          </a:prstGeom>
        </p:spPr>
      </p:pic>
      <p:sp>
        <p:nvSpPr>
          <p:cNvPr id="11" name="TextBox 10"/>
          <p:cNvSpPr txBox="1"/>
          <p:nvPr/>
        </p:nvSpPr>
        <p:spPr>
          <a:xfrm>
            <a:off x="396266" y="1711914"/>
            <a:ext cx="4641518"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12" name="TextBox 11"/>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4" name="TextBox 1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810550" y="1968393"/>
            <a:ext cx="3333450" cy="3573711"/>
          </a:xfrm>
          <a:prstGeom prst="rect">
            <a:avLst/>
          </a:prstGeom>
        </p:spPr>
      </p:pic>
      <p:sp>
        <p:nvSpPr>
          <p:cNvPr id="16" name="TextBox 15"/>
          <p:cNvSpPr txBox="1"/>
          <p:nvPr/>
        </p:nvSpPr>
        <p:spPr>
          <a:xfrm>
            <a:off x="396266" y="1711914"/>
            <a:ext cx="4641518"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17" name="TextBox 16"/>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8" name="TextBox 1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409.xml><?xml version="1.0" encoding="utf-8"?>
<p:sldLayout xmlns:a="http://schemas.openxmlformats.org/drawingml/2006/main" xmlns:r="http://schemas.openxmlformats.org/officeDocument/2006/relationships" xmlns:p="http://schemas.openxmlformats.org/presentationml/2006/main" preserve="1">
  <p:cSld name="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Picture Placeholder 2"/>
          <p:cNvSpPr>
            <a:spLocks noGrp="1"/>
          </p:cNvSpPr>
          <p:nvPr>
            <p:ph type="pic" idx="13"/>
          </p:nvPr>
        </p:nvSpPr>
        <p:spPr>
          <a:xfrm>
            <a:off x="5559015"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1"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endParaRPr lang="en-US" dirty="0" smtClean="0"/>
          </a:p>
        </p:txBody>
      </p:sp>
      <p:sp>
        <p:nvSpPr>
          <p:cNvPr id="9" name="TextBox 8"/>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410.xml><?xml version="1.0" encoding="utf-8"?>
<p:sldLayout xmlns:a="http://schemas.openxmlformats.org/drawingml/2006/main" xmlns:r="http://schemas.openxmlformats.org/officeDocument/2006/relationships" xmlns:p="http://schemas.openxmlformats.org/presentationml/2006/main" preserve="1">
  <p:cSld name="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Picture Placeholder 2"/>
          <p:cNvSpPr>
            <a:spLocks noGrp="1" noChangeAspect="1"/>
          </p:cNvSpPr>
          <p:nvPr>
            <p:ph type="pic" idx="13"/>
          </p:nvPr>
        </p:nvSpPr>
        <p:spPr>
          <a:xfrm>
            <a:off x="396267"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11.xml><?xml version="1.0" encoding="utf-8"?>
<p:sldLayout xmlns:a="http://schemas.openxmlformats.org/drawingml/2006/main" xmlns:r="http://schemas.openxmlformats.org/officeDocument/2006/relationships" xmlns:p="http://schemas.openxmlformats.org/presentationml/2006/main" preserve="1">
  <p:cSld name="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6" name="Content Placeholder 2"/>
          <p:cNvSpPr>
            <a:spLocks noGrp="1"/>
          </p:cNvSpPr>
          <p:nvPr>
            <p:ph sz="half" idx="10"/>
          </p:nvPr>
        </p:nvSpPr>
        <p:spPr>
          <a:xfrm>
            <a:off x="396265"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785" indent="-171450">
              <a:buFont typeface="Wingdings" panose="05000000000000000000" pitchFamily="2" charset="2"/>
              <a:buChar char="§"/>
              <a:defRPr sz="1800">
                <a:latin typeface="Helvetica LT Std Cond Light" panose="020B0406020202030204" pitchFamily="34" charset="0"/>
              </a:defRPr>
            </a:lvl4pPr>
            <a:lvl5pPr marL="1543685"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endParaRPr lang="en-US"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12.xml><?xml version="1.0" encoding="utf-8"?>
<p:sldLayout xmlns:a="http://schemas.openxmlformats.org/drawingml/2006/main" xmlns:r="http://schemas.openxmlformats.org/officeDocument/2006/relationships" xmlns:p="http://schemas.openxmlformats.org/presentationml/2006/main" preserve="1">
  <p:cSld name="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Title 1"/>
          <p:cNvSpPr>
            <a:spLocks noGrp="1"/>
          </p:cNvSpPr>
          <p:nvPr>
            <p:ph type="title" hasCustomPrompt="1"/>
          </p:nvPr>
        </p:nvSpPr>
        <p:spPr>
          <a:xfrm>
            <a:off x="262216" y="921641"/>
            <a:ext cx="71587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5" name="TextBox 4"/>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413.xml><?xml version="1.0" encoding="utf-8"?>
<p:sldLayout xmlns:a="http://schemas.openxmlformats.org/drawingml/2006/main" xmlns:r="http://schemas.openxmlformats.org/officeDocument/2006/relationships" xmlns:p="http://schemas.openxmlformats.org/presentationml/2006/main" preserve="1">
  <p:cSld name="Code Bottom">
    <p:spTree>
      <p:nvGrpSpPr>
        <p:cNvPr id="1" name=""/>
        <p:cNvGrpSpPr/>
        <p:nvPr/>
      </p:nvGrpSpPr>
      <p:grpSpPr>
        <a:xfrm>
          <a:off x="0" y="0"/>
          <a:ext cx="0" cy="0"/>
          <a:chOff x="0" y="0"/>
          <a:chExt cx="0" cy="0"/>
        </a:xfrm>
      </p:grpSpPr>
      <p:sp>
        <p:nvSpPr>
          <p:cNvPr id="2" name="Rectangle 1"/>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8" y="2812644"/>
            <a:ext cx="8201082"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endParaRPr lang="en-US" smtClean="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7" name="Rectangle 6"/>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11" name="Rectangle 10"/>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14.xml><?xml version="1.0" encoding="utf-8"?>
<p:sldLayout xmlns:a="http://schemas.openxmlformats.org/drawingml/2006/main" xmlns:r="http://schemas.openxmlformats.org/officeDocument/2006/relationships" xmlns:p="http://schemas.openxmlformats.org/presentationml/2006/main" preserve="1">
  <p:cSld name="Code Right">
    <p:spTree>
      <p:nvGrpSpPr>
        <p:cNvPr id="1" name=""/>
        <p:cNvGrpSpPr/>
        <p:nvPr/>
      </p:nvGrpSpPr>
      <p:grpSpPr>
        <a:xfrm>
          <a:off x="0" y="0"/>
          <a:ext cx="0" cy="0"/>
          <a:chOff x="0" y="0"/>
          <a:chExt cx="0" cy="0"/>
        </a:xfrm>
      </p:grpSpPr>
      <p:sp>
        <p:nvSpPr>
          <p:cNvPr id="2" name="Rectangle 1"/>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500"/>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4" y="1842054"/>
            <a:ext cx="4373217"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endParaRPr lang="en-US" smtClean="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7" name="Rectangle 6"/>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11" name="Rectangle 10"/>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415.xml><?xml version="1.0" encoding="utf-8"?>
<p:sldLayout xmlns:a="http://schemas.openxmlformats.org/drawingml/2006/main" xmlns:r="http://schemas.openxmlformats.org/officeDocument/2006/relationships" xmlns:p="http://schemas.openxmlformats.org/presentationml/2006/main" preserve="1">
  <p:cSld name="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0"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endParaRPr lang="en-US" dirty="0" smtClean="0"/>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2" y="1716789"/>
            <a:ext cx="4030266"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05573"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P spid="6" grpId="0" build="p">
        <p:tmplLst>
          <p:tmpl lvl="1">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Lst>
      </p:bldP>
    </p:bldLst>
  </p:timing>
</p:sldLayout>
</file>

<file path=ppt/slideLayouts/slideLayout417.xml><?xml version="1.0" encoding="utf-8"?>
<p:sldLayout xmlns:a="http://schemas.openxmlformats.org/drawingml/2006/main" xmlns:r="http://schemas.openxmlformats.org/officeDocument/2006/relationships" xmlns:p="http://schemas.openxmlformats.org/presentationml/2006/main" preserve="1">
  <p:cSld name="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6"/>
          </a:xfrm>
          <a:prstGeom prst="rect">
            <a:avLst/>
          </a:prstGeom>
        </p:spPr>
      </p:pic>
      <p:sp>
        <p:nvSpPr>
          <p:cNvPr id="3" name="Content Placeholder 2"/>
          <p:cNvSpPr>
            <a:spLocks noGrp="1"/>
          </p:cNvSpPr>
          <p:nvPr>
            <p:ph sz="half" idx="1" hasCustomPrompt="1"/>
          </p:nvPr>
        </p:nvSpPr>
        <p:spPr>
          <a:xfrm>
            <a:off x="824956" y="2407603"/>
            <a:ext cx="4405549"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endParaRPr lang="en-US" dirty="0" smtClean="0"/>
          </a:p>
          <a:p>
            <a:pPr lvl="0"/>
            <a:endParaRPr lang="en-US" dirty="0" smtClean="0"/>
          </a:p>
          <a:p>
            <a:pPr lvl="0"/>
            <a:r>
              <a:rPr lang="en-US" dirty="0" smtClean="0"/>
              <a:t>Option 2</a:t>
            </a:r>
            <a:endParaRPr lang="en-US" dirty="0" smtClean="0"/>
          </a:p>
          <a:p>
            <a:pPr lvl="0"/>
            <a:endParaRPr lang="en-US" dirty="0" smtClean="0"/>
          </a:p>
          <a:p>
            <a:pPr lvl="0"/>
            <a:r>
              <a:rPr lang="en-US" dirty="0" smtClean="0"/>
              <a:t>Option 3</a:t>
            </a:r>
            <a:endParaRPr lang="en-US" dirty="0" smtClean="0"/>
          </a:p>
          <a:p>
            <a:pPr lvl="0"/>
            <a:endParaRPr lang="en-US" dirty="0" smtClean="0"/>
          </a:p>
          <a:p>
            <a:pPr lvl="0"/>
            <a:r>
              <a:rPr lang="en-US" dirty="0" smtClean="0"/>
              <a:t>Option 4</a:t>
            </a:r>
            <a:endParaRPr lang="en-US" dirty="0" smtClean="0"/>
          </a:p>
          <a:p>
            <a:pPr lvl="0"/>
            <a:endParaRPr lang="en-US" dirty="0" smtClean="0"/>
          </a:p>
        </p:txBody>
      </p:sp>
      <p:sp>
        <p:nvSpPr>
          <p:cNvPr id="14" name="Content Placeholder 2"/>
          <p:cNvSpPr>
            <a:spLocks noGrp="1"/>
          </p:cNvSpPr>
          <p:nvPr>
            <p:ph sz="half" idx="13" hasCustomPrompt="1"/>
          </p:nvPr>
        </p:nvSpPr>
        <p:spPr>
          <a:xfrm>
            <a:off x="396666" y="1721063"/>
            <a:ext cx="8078594" cy="665024"/>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6"/>
          </a:xfrm>
          <a:prstGeom prst="rect">
            <a:avLst/>
          </a:prstGeom>
        </p:spPr>
      </p:pic>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6"/>
          </a:xfrm>
          <a:prstGeom prst="rect">
            <a:avLst/>
          </a:prstGeom>
        </p:spPr>
      </p:pic>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418.xml><?xml version="1.0" encoding="utf-8"?>
<p:sldLayout xmlns:a="http://schemas.openxmlformats.org/drawingml/2006/main" xmlns:r="http://schemas.openxmlformats.org/officeDocument/2006/relationships" xmlns:p="http://schemas.openxmlformats.org/presentationml/2006/main" preserve="1">
  <p:cSld name="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3" name="Content Placeholder 2"/>
          <p:cNvSpPr>
            <a:spLocks noGrp="1"/>
          </p:cNvSpPr>
          <p:nvPr>
            <p:ph sz="half" idx="1" hasCustomPrompt="1"/>
          </p:nvPr>
        </p:nvSpPr>
        <p:spPr>
          <a:xfrm>
            <a:off x="831029" y="3550025"/>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endParaRPr lang="en-US" dirty="0" smtClean="0"/>
          </a:p>
          <a:p>
            <a:pPr lvl="0"/>
            <a:endParaRPr lang="en-US" dirty="0" smtClean="0"/>
          </a:p>
          <a:p>
            <a:pPr lvl="0"/>
            <a:r>
              <a:rPr lang="en-US" dirty="0" smtClean="0"/>
              <a:t>Option 2</a:t>
            </a:r>
            <a:endParaRPr lang="en-US" dirty="0" smtClean="0"/>
          </a:p>
          <a:p>
            <a:pPr lvl="0"/>
            <a:endParaRPr lang="en-US" dirty="0" smtClean="0"/>
          </a:p>
          <a:p>
            <a:pPr lvl="0"/>
            <a:r>
              <a:rPr lang="en-US" dirty="0" smtClean="0"/>
              <a:t>Option 3</a:t>
            </a:r>
            <a:endParaRPr lang="en-US" dirty="0" smtClean="0"/>
          </a:p>
          <a:p>
            <a:pPr lvl="0"/>
            <a:endParaRPr lang="en-US" dirty="0" smtClean="0"/>
          </a:p>
          <a:p>
            <a:pPr lvl="0"/>
            <a:r>
              <a:rPr lang="en-US" dirty="0" smtClean="0"/>
              <a:t>Option 4</a:t>
            </a:r>
            <a:endParaRPr lang="en-US" dirty="0" smtClean="0"/>
          </a:p>
          <a:p>
            <a:pPr lvl="0"/>
            <a:endParaRPr lang="en-US" dirty="0" smtClean="0"/>
          </a:p>
        </p:txBody>
      </p:sp>
      <p:sp>
        <p:nvSpPr>
          <p:cNvPr id="14" name="Content Placeholder 2"/>
          <p:cNvSpPr>
            <a:spLocks noGrp="1"/>
          </p:cNvSpPr>
          <p:nvPr>
            <p:ph sz="half" idx="13" hasCustomPrompt="1"/>
          </p:nvPr>
        </p:nvSpPr>
        <p:spPr>
          <a:xfrm>
            <a:off x="396666" y="1721064"/>
            <a:ext cx="8042708" cy="1742899"/>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419.xml><?xml version="1.0" encoding="utf-8"?>
<p:sldLayout xmlns:a="http://schemas.openxmlformats.org/drawingml/2006/main" xmlns:r="http://schemas.openxmlformats.org/officeDocument/2006/relationships" xmlns:p="http://schemas.openxmlformats.org/presentationml/2006/main" preserve="1">
  <p:cSld name="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14" name="Content Placeholder 2"/>
          <p:cNvSpPr>
            <a:spLocks noGrp="1"/>
          </p:cNvSpPr>
          <p:nvPr>
            <p:ph sz="half" idx="13" hasCustomPrompt="1"/>
          </p:nvPr>
        </p:nvSpPr>
        <p:spPr>
          <a:xfrm>
            <a:off x="396666" y="1721062"/>
            <a:ext cx="8042708" cy="4518336"/>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3" y="1716789"/>
            <a:ext cx="4030265"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05573"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420.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546" y="2686453"/>
            <a:ext cx="673527"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546" y="2686453"/>
            <a:ext cx="673527" cy="898036"/>
          </a:xfrm>
          <a:prstGeom prst="rect">
            <a:avLst/>
          </a:prstGeom>
        </p:spPr>
      </p:pic>
      <p:sp>
        <p:nvSpPr>
          <p:cNvPr id="7" name="TextBox 6"/>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546" y="2686453"/>
            <a:ext cx="673527" cy="898036"/>
          </a:xfrm>
          <a:prstGeom prst="rect">
            <a:avLst/>
          </a:prstGeom>
        </p:spPr>
      </p:pic>
      <p:sp>
        <p:nvSpPr>
          <p:cNvPr id="12" name="TextBox 11"/>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14" name="TextBox 1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P spid="12" grpId="0"/>
    </p:bldLst>
  </p:timing>
  <p:hf hdr="0" dt="0"/>
</p:sldLayout>
</file>

<file path=ppt/slideLayouts/slideLayout421.xml><?xml version="1.0" encoding="utf-8"?>
<p:sldLayout xmlns:a="http://schemas.openxmlformats.org/drawingml/2006/main" xmlns:r="http://schemas.openxmlformats.org/officeDocument/2006/relationships" xmlns:p="http://schemas.openxmlformats.org/presentationml/2006/main" preserve="1">
  <p:cSld name="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37469" y="1983758"/>
            <a:ext cx="4978101"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endParaRPr lang="en-US" dirty="0" smtClean="0"/>
          </a:p>
          <a:p>
            <a:pPr lvl="0"/>
            <a:endParaRPr lang="en-US" dirty="0" smtClean="0"/>
          </a:p>
          <a:p>
            <a:pPr lvl="0"/>
            <a:r>
              <a:rPr lang="en-US" dirty="0" smtClean="0"/>
              <a:t>The second summary point is described here.</a:t>
            </a:r>
            <a:endParaRPr lang="en-IN" dirty="0"/>
          </a:p>
        </p:txBody>
      </p:sp>
      <p:sp>
        <p:nvSpPr>
          <p:cNvPr id="12" name="TextBox 11"/>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6" name="TextBox 1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9" name="TextBox 8"/>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13" name="TextBox 12"/>
          <p:cNvSpPr txBox="1"/>
          <p:nvPr/>
        </p:nvSpPr>
        <p:spPr>
          <a:xfrm>
            <a:off x="3953432" y="1711914"/>
            <a:ext cx="4641518" cy="392543"/>
          </a:xfrm>
          <a:prstGeom prst="rect">
            <a:avLst/>
          </a:prstGeom>
          <a:noFill/>
        </p:spPr>
        <p:txBody>
          <a:bodyPr wrap="square" rtlCol="0">
            <a:spAutoFit/>
          </a:bodyPr>
          <a:lstStyle/>
          <a:p>
            <a:pPr defTabSz="855345"/>
            <a:r>
              <a:rPr lang="en-IN" sz="1950" dirty="0" smtClean="0">
                <a:solidFill>
                  <a:prstClr val="black"/>
                </a:solidFill>
              </a:rPr>
              <a:t>In </a:t>
            </a:r>
            <a:r>
              <a:rPr lang="en-IN" sz="1950" dirty="0">
                <a:solidFill>
                  <a:prstClr val="black"/>
                </a:solidFill>
              </a:rPr>
              <a:t>this </a:t>
            </a:r>
            <a:r>
              <a:rPr lang="en-IN" sz="1950" dirty="0" smtClean="0">
                <a:solidFill>
                  <a:prstClr val="black"/>
                </a:solidFill>
              </a:rPr>
              <a:t>lesson, you’ve learned to:</a:t>
            </a:r>
            <a:endParaRPr lang="en-IN" sz="1950" dirty="0">
              <a:solidFill>
                <a:prstClr val="black"/>
              </a:solidFill>
            </a:endParaRPr>
          </a:p>
        </p:txBody>
      </p:sp>
      <p:sp>
        <p:nvSpPr>
          <p:cNvPr id="14" name="TextBox 13"/>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7" name="Picture 16"/>
          <p:cNvPicPr>
            <a:picLocks noChangeAspect="1"/>
          </p:cNvPicPr>
          <p:nvPr/>
        </p:nvPicPr>
        <p:blipFill rotWithShape="1">
          <a:blip r:embed="rId2" cstate="print">
            <a:extLst>
              <a:ext uri="{28A0092B-C50C-407E-A947-70E740481C1C}">
                <a14:useLocalDpi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8" name="TextBox 1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422.xml><?xml version="1.0" encoding="utf-8"?>
<p:sldLayout xmlns:a="http://schemas.openxmlformats.org/drawingml/2006/main" xmlns:r="http://schemas.openxmlformats.org/officeDocument/2006/relationships" xmlns:p="http://schemas.openxmlformats.org/presentationml/2006/main" preserve="1">
  <p:cSld name="4 Steps">
    <p:spTree>
      <p:nvGrpSpPr>
        <p:cNvPr id="1" name=""/>
        <p:cNvGrpSpPr/>
        <p:nvPr/>
      </p:nvGrpSpPr>
      <p:grpSpPr>
        <a:xfrm>
          <a:off x="0" y="0"/>
          <a:ext cx="0" cy="0"/>
          <a:chOff x="0" y="0"/>
          <a:chExt cx="0" cy="0"/>
        </a:xfrm>
      </p:grpSpPr>
      <p:sp>
        <p:nvSpPr>
          <p:cNvPr id="5" name="Rectangle 4"/>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8" y="1577013"/>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1" name="Rectangle 10"/>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8" y="288897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4" name="Rectangle 13"/>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8" y="4200945"/>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7" name="Rectangle 16"/>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8" y="539728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21" name="Rectangle 20"/>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23" name="Rectangle 22"/>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24" name="Rectangle 23"/>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25" name="Rectangle 24"/>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26" name="Rectangle 25"/>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27" name="Rectangle 26"/>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28" name="Rectangle 27"/>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29" name="Rectangle 28"/>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0" name="TextBox 2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31" name="Rectangle 30"/>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32" name="Rectangle 31"/>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3" name="Rectangle 32"/>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34" name="Rectangle 33"/>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5" name="Rectangle 34"/>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36" name="Rectangle 35"/>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7" name="Rectangle 36"/>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38" name="Rectangle 37"/>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9" name="TextBox 3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2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7" y="1709740"/>
            <a:ext cx="7886700" cy="2852737"/>
          </a:xfrm>
          <a:prstGeom prst="rect">
            <a:avLst/>
          </a:prstGeo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7" y="4589465"/>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smtClean="0"/>
              <a:t>Click to edit Master text styles</a:t>
            </a:r>
            <a:endParaRPr lang="en-US" smtClean="0"/>
          </a:p>
        </p:txBody>
      </p:sp>
      <p:sp>
        <p:nvSpPr>
          <p:cNvPr id="4" name="TextBox 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2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extBox 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a:prstGeom prst="rect">
            <a:avLst/>
          </a:prstGeo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7"/>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4" name="Text Placeholder 3"/>
          <p:cNvSpPr>
            <a:spLocks noGrp="1"/>
          </p:cNvSpPr>
          <p:nvPr>
            <p:ph type="body" sz="half" idx="2"/>
          </p:nvPr>
        </p:nvSpPr>
        <p:spPr>
          <a:xfrm>
            <a:off x="629842"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2235" indent="0">
              <a:buNone/>
              <a:defRPr sz="750"/>
            </a:lvl5pPr>
            <a:lvl6pPr marL="1715135" indent="0">
              <a:buNone/>
              <a:defRPr sz="750"/>
            </a:lvl6pPr>
            <a:lvl7pPr marL="2058035" indent="0">
              <a:buNone/>
              <a:defRPr sz="750"/>
            </a:lvl7pPr>
            <a:lvl8pPr marL="2400935" indent="0">
              <a:buNone/>
              <a:defRPr sz="750"/>
            </a:lvl8pPr>
            <a:lvl9pPr marL="2743835"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628650" y="6356352"/>
            <a:ext cx="2057400" cy="365125"/>
          </a:xfrm>
          <a:prstGeom prst="rect">
            <a:avLst/>
          </a:prstGeom>
        </p:spPr>
        <p:txBody>
          <a:bodyPr/>
          <a:lstStyle/>
          <a:p>
            <a:pPr defTabSz="855345"/>
            <a:fld id="{7F6CF134-35D3-4F9F-A651-25C9F574A8A2}" type="datetime1">
              <a:rPr lang="en-US" sz="1650" smtClean="0">
                <a:solidFill>
                  <a:prstClr val="black"/>
                </a:solidFill>
              </a:rPr>
            </a:fld>
            <a:endParaRPr lang="en-US" sz="1650" dirty="0">
              <a:solidFill>
                <a:prstClr val="black"/>
              </a:solidFill>
            </a:endParaRPr>
          </a:p>
        </p:txBody>
      </p:sp>
      <p:sp>
        <p:nvSpPr>
          <p:cNvPr id="6" name="Footer Placeholder 5"/>
          <p:cNvSpPr>
            <a:spLocks noGrp="1"/>
          </p:cNvSpPr>
          <p:nvPr>
            <p:ph type="ftr" sz="quarter" idx="11"/>
          </p:nvPr>
        </p:nvSpPr>
        <p:spPr>
          <a:xfrm>
            <a:off x="6778487" y="6593182"/>
            <a:ext cx="2365510" cy="260127"/>
          </a:xfrm>
          <a:prstGeom prst="rect">
            <a:avLst/>
          </a:prstGeom>
        </p:spPr>
        <p:txBody>
          <a:bodyPr/>
          <a:lstStyle/>
          <a:p>
            <a:pPr defTabSz="855345"/>
            <a:endParaRPr lang="en-US" sz="1650" dirty="0">
              <a:solidFill>
                <a:prstClr val="black"/>
              </a:solidFill>
            </a:endParaRPr>
          </a:p>
        </p:txBody>
      </p:sp>
      <p:sp>
        <p:nvSpPr>
          <p:cNvPr id="7" name="Slide Number Placeholder 6"/>
          <p:cNvSpPr>
            <a:spLocks noGrp="1"/>
          </p:cNvSpPr>
          <p:nvPr>
            <p:ph type="sldNum" sz="quarter" idx="12"/>
          </p:nvPr>
        </p:nvSpPr>
        <p:spPr>
          <a:xfrm>
            <a:off x="6457950" y="6356352"/>
            <a:ext cx="2057400" cy="365125"/>
          </a:xfrm>
          <a:prstGeom prst="rect">
            <a:avLst/>
          </a:prstGeom>
        </p:spPr>
        <p:txBody>
          <a:bodyPr/>
          <a:lstStyle/>
          <a:p>
            <a:fld id="{1D7D8CBC-E37A-4E53-98E7-8F39DB2F6DEC}" type="slidenum">
              <a:rPr lang="en-US" smtClean="0">
                <a:solidFill>
                  <a:prstClr val="black">
                    <a:tint val="75000"/>
                  </a:prstClr>
                </a:solidFill>
              </a:rPr>
            </a:fld>
            <a:endParaRPr lang="en-US" dirty="0">
              <a:solidFill>
                <a:prstClr val="black">
                  <a:tint val="75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4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a:prstGeom prst="rect">
            <a:avLst/>
          </a:prstGeo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7"/>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4" name="Text Placeholder 3"/>
          <p:cNvSpPr>
            <a:spLocks noGrp="1"/>
          </p:cNvSpPr>
          <p:nvPr>
            <p:ph type="body" sz="half" idx="2"/>
          </p:nvPr>
        </p:nvSpPr>
        <p:spPr>
          <a:xfrm>
            <a:off x="629842"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2235" indent="0">
              <a:buNone/>
              <a:defRPr sz="750"/>
            </a:lvl5pPr>
            <a:lvl6pPr marL="1715135" indent="0">
              <a:buNone/>
              <a:defRPr sz="750"/>
            </a:lvl6pPr>
            <a:lvl7pPr marL="2058035" indent="0">
              <a:buNone/>
              <a:defRPr sz="750"/>
            </a:lvl7pPr>
            <a:lvl8pPr marL="2400935" indent="0">
              <a:buNone/>
              <a:defRPr sz="750"/>
            </a:lvl8pPr>
            <a:lvl9pPr marL="2743835"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628650" y="6356352"/>
            <a:ext cx="2057400" cy="365125"/>
          </a:xfrm>
          <a:prstGeom prst="rect">
            <a:avLst/>
          </a:prstGeom>
        </p:spPr>
        <p:txBody>
          <a:bodyPr/>
          <a:lstStyle/>
          <a:p>
            <a:pPr defTabSz="855345"/>
            <a:fld id="{DAEBAD27-248A-4192-9EA6-9CCF42892474}" type="datetime1">
              <a:rPr lang="en-US" sz="1650" smtClean="0">
                <a:solidFill>
                  <a:prstClr val="black"/>
                </a:solidFill>
              </a:rPr>
            </a:fld>
            <a:endParaRPr lang="en-US" sz="1650" dirty="0">
              <a:solidFill>
                <a:prstClr val="black"/>
              </a:solidFill>
            </a:endParaRPr>
          </a:p>
        </p:txBody>
      </p:sp>
      <p:sp>
        <p:nvSpPr>
          <p:cNvPr id="6" name="Footer Placeholder 5"/>
          <p:cNvSpPr>
            <a:spLocks noGrp="1"/>
          </p:cNvSpPr>
          <p:nvPr>
            <p:ph type="ftr" sz="quarter" idx="11"/>
          </p:nvPr>
        </p:nvSpPr>
        <p:spPr>
          <a:xfrm>
            <a:off x="6778487" y="6593182"/>
            <a:ext cx="2365510" cy="260127"/>
          </a:xfrm>
          <a:prstGeom prst="rect">
            <a:avLst/>
          </a:prstGeom>
        </p:spPr>
        <p:txBody>
          <a:bodyPr/>
          <a:lstStyle/>
          <a:p>
            <a:pPr defTabSz="855345"/>
            <a:endParaRPr lang="en-US" sz="1650" dirty="0">
              <a:solidFill>
                <a:prstClr val="black"/>
              </a:solidFill>
            </a:endParaRPr>
          </a:p>
        </p:txBody>
      </p:sp>
      <p:sp>
        <p:nvSpPr>
          <p:cNvPr id="7" name="Slide Number Placeholder 6"/>
          <p:cNvSpPr>
            <a:spLocks noGrp="1"/>
          </p:cNvSpPr>
          <p:nvPr>
            <p:ph type="sldNum" sz="quarter" idx="12"/>
          </p:nvPr>
        </p:nvSpPr>
        <p:spPr>
          <a:xfrm>
            <a:off x="6457950" y="6356352"/>
            <a:ext cx="2057400" cy="365125"/>
          </a:xfrm>
          <a:prstGeom prst="rect">
            <a:avLst/>
          </a:prstGeom>
        </p:spPr>
        <p:txBody>
          <a:bodyPr/>
          <a:lstStyle/>
          <a:p>
            <a:fld id="{1D7D8CBC-E37A-4E53-98E7-8F39DB2F6DEC}" type="slidenum">
              <a:rPr lang="en-US" smtClean="0">
                <a:solidFill>
                  <a:prstClr val="black">
                    <a:tint val="75000"/>
                  </a:prstClr>
                </a:solidFill>
              </a:rPr>
            </a:fld>
            <a:endParaRPr lang="en-US" dirty="0">
              <a:solidFill>
                <a:prstClr val="black">
                  <a:tint val="75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4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325563"/>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a:xfrm>
            <a:off x="628650" y="6356352"/>
            <a:ext cx="2057400" cy="365125"/>
          </a:xfrm>
          <a:prstGeom prst="rect">
            <a:avLst/>
          </a:prstGeom>
        </p:spPr>
        <p:txBody>
          <a:bodyPr/>
          <a:lstStyle/>
          <a:p>
            <a:pPr defTabSz="855345"/>
            <a:fld id="{AA6FE39A-402B-4A08-8CDB-522CBE580663}" type="datetime1">
              <a:rPr lang="en-US" sz="1650" smtClean="0">
                <a:solidFill>
                  <a:prstClr val="black"/>
                </a:solidFill>
              </a:rPr>
            </a:fld>
            <a:endParaRPr lang="en-US" sz="1650" dirty="0">
              <a:solidFill>
                <a:prstClr val="black"/>
              </a:solidFill>
            </a:endParaRPr>
          </a:p>
        </p:txBody>
      </p:sp>
      <p:sp>
        <p:nvSpPr>
          <p:cNvPr id="5" name="Footer Placeholder 4"/>
          <p:cNvSpPr>
            <a:spLocks noGrp="1"/>
          </p:cNvSpPr>
          <p:nvPr>
            <p:ph type="ftr" sz="quarter" idx="11"/>
          </p:nvPr>
        </p:nvSpPr>
        <p:spPr>
          <a:xfrm>
            <a:off x="6778487" y="6593182"/>
            <a:ext cx="2365510" cy="260127"/>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a:xfrm>
            <a:off x="6457950" y="6356352"/>
            <a:ext cx="2057400" cy="365125"/>
          </a:xfrm>
          <a:prstGeom prst="rect">
            <a:avLst/>
          </a:prstGeom>
        </p:spPr>
        <p:txBody>
          <a:bodyPr/>
          <a:lstStyle/>
          <a:p>
            <a:fld id="{1D7D8CBC-E37A-4E53-98E7-8F39DB2F6DEC}" type="slidenum">
              <a:rPr lang="en-US" smtClean="0">
                <a:solidFill>
                  <a:prstClr val="black">
                    <a:tint val="75000"/>
                  </a:prstClr>
                </a:solidFill>
              </a:rPr>
            </a:fld>
            <a:endParaRPr lang="en-US" dirty="0">
              <a:solidFill>
                <a:prstClr val="black">
                  <a:tint val="75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4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a:xfrm>
            <a:off x="628650" y="6356352"/>
            <a:ext cx="2057400" cy="365125"/>
          </a:xfrm>
          <a:prstGeom prst="rect">
            <a:avLst/>
          </a:prstGeom>
        </p:spPr>
        <p:txBody>
          <a:bodyPr/>
          <a:lstStyle/>
          <a:p>
            <a:pPr defTabSz="855345"/>
            <a:fld id="{DE3CA29F-A548-4093-8F2F-672A233EA88D}" type="datetime1">
              <a:rPr lang="en-US" sz="1650" smtClean="0">
                <a:solidFill>
                  <a:prstClr val="black"/>
                </a:solidFill>
              </a:rPr>
            </a:fld>
            <a:endParaRPr lang="en-US" sz="1650" dirty="0">
              <a:solidFill>
                <a:prstClr val="black"/>
              </a:solidFill>
            </a:endParaRPr>
          </a:p>
        </p:txBody>
      </p:sp>
      <p:sp>
        <p:nvSpPr>
          <p:cNvPr id="5" name="Footer Placeholder 4"/>
          <p:cNvSpPr>
            <a:spLocks noGrp="1"/>
          </p:cNvSpPr>
          <p:nvPr>
            <p:ph type="ftr" sz="quarter" idx="11"/>
          </p:nvPr>
        </p:nvSpPr>
        <p:spPr>
          <a:xfrm>
            <a:off x="6778487" y="6593182"/>
            <a:ext cx="2365510" cy="260127"/>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a:xfrm>
            <a:off x="6457950" y="6356352"/>
            <a:ext cx="2057400" cy="365125"/>
          </a:xfrm>
          <a:prstGeom prst="rect">
            <a:avLst/>
          </a:prstGeom>
        </p:spPr>
        <p:txBody>
          <a:bodyPr/>
          <a:lstStyle/>
          <a:p>
            <a:fld id="{1D7D8CBC-E37A-4E53-98E7-8F39DB2F6DEC}" type="slidenum">
              <a:rPr lang="en-US" smtClean="0">
                <a:solidFill>
                  <a:prstClr val="black">
                    <a:tint val="75000"/>
                  </a:prstClr>
                </a:solidFill>
              </a:rPr>
            </a:fld>
            <a:endParaRPr lang="en-US" dirty="0">
              <a:solidFill>
                <a:prstClr val="black">
                  <a:tint val="75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429.xml><?xml version="1.0" encoding="utf-8"?>
<p:sldLayout xmlns:a="http://schemas.openxmlformats.org/drawingml/2006/main" xmlns:r="http://schemas.openxmlformats.org/officeDocument/2006/relationships" xmlns:p="http://schemas.openxmlformats.org/presentationml/2006/main">
  <p:cSld name="24_Title Slid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4" name="TextBox 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YU Question">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62574" y="2112122"/>
            <a:ext cx="4025197" cy="3910606"/>
          </a:xfrm>
          <a:prstGeom prst="rect">
            <a:avLst/>
          </a:prstGeom>
        </p:spPr>
      </p:pic>
      <p:sp>
        <p:nvSpPr>
          <p:cNvPr id="3" name="Content Placeholder 2"/>
          <p:cNvSpPr>
            <a:spLocks noGrp="1"/>
          </p:cNvSpPr>
          <p:nvPr>
            <p:ph sz="half" idx="1" hasCustomPrompt="1"/>
          </p:nvPr>
        </p:nvSpPr>
        <p:spPr>
          <a:xfrm>
            <a:off x="824956" y="2407603"/>
            <a:ext cx="3894940"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endParaRPr lang="en-US" dirty="0" smtClean="0"/>
          </a:p>
          <a:p>
            <a:pPr lvl="0"/>
            <a:endParaRPr lang="en-US" dirty="0" smtClean="0"/>
          </a:p>
          <a:p>
            <a:pPr lvl="0"/>
            <a:r>
              <a:rPr lang="en-US" dirty="0" smtClean="0"/>
              <a:t>Option 2</a:t>
            </a:r>
            <a:endParaRPr lang="en-US" dirty="0" smtClean="0"/>
          </a:p>
          <a:p>
            <a:pPr lvl="0"/>
            <a:endParaRPr lang="en-US" dirty="0" smtClean="0"/>
          </a:p>
          <a:p>
            <a:pPr lvl="0"/>
            <a:r>
              <a:rPr lang="en-US" dirty="0" smtClean="0"/>
              <a:t>Option 3</a:t>
            </a:r>
            <a:endParaRPr lang="en-US" dirty="0" smtClean="0"/>
          </a:p>
          <a:p>
            <a:pPr lvl="0"/>
            <a:endParaRPr lang="en-US" dirty="0" smtClean="0"/>
          </a:p>
          <a:p>
            <a:pPr lvl="0"/>
            <a:r>
              <a:rPr lang="en-US" dirty="0" smtClean="0"/>
              <a:t>Option 4</a:t>
            </a:r>
            <a:endParaRPr lang="en-US" dirty="0" smtClean="0"/>
          </a:p>
          <a:p>
            <a:pPr lvl="0"/>
            <a:endParaRPr lang="en-US" dirty="0" smtClean="0"/>
          </a:p>
        </p:txBody>
      </p:sp>
      <p:sp>
        <p:nvSpPr>
          <p:cNvPr id="14" name="Content Placeholder 2"/>
          <p:cNvSpPr>
            <a:spLocks noGrp="1"/>
          </p:cNvSpPr>
          <p:nvPr>
            <p:ph sz="half" idx="13" hasCustomPrompt="1"/>
          </p:nvPr>
        </p:nvSpPr>
        <p:spPr>
          <a:xfrm>
            <a:off x="396666" y="1721063"/>
            <a:ext cx="6987765" cy="665024"/>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430.xml><?xml version="1.0" encoding="utf-8"?>
<p:sldLayout xmlns:a="http://schemas.openxmlformats.org/drawingml/2006/main" xmlns:r="http://schemas.openxmlformats.org/officeDocument/2006/relationships" xmlns:p="http://schemas.openxmlformats.org/presentationml/2006/main">
  <p:cSld name="Bullet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24697" y="2542135"/>
            <a:ext cx="4316875" cy="512000"/>
          </a:xfrm>
          <a:prstGeom prst="rect">
            <a:avLst/>
          </a:prstGeom>
        </p:spPr>
        <p:txBody>
          <a:bodyPr wrap="square">
            <a:spAutoFit/>
          </a:bodyPr>
          <a:lstStyle>
            <a:lvl1pPr marL="515620" indent="-297180">
              <a:buClr>
                <a:schemeClr val="tx1"/>
              </a:buClr>
              <a:buSzPct val="110000"/>
              <a:buFont typeface="Wingdings" panose="05000000000000000000" pitchFamily="2" charset="2"/>
              <a:buChar char="Ø"/>
              <a:defRPr lang="en-US" sz="1820" smtClean="0">
                <a:latin typeface="Helvetica LT Std Cond" panose="020B0506020202030204" pitchFamily="34" charset="0"/>
              </a:defRPr>
            </a:lvl1pPr>
            <a:lvl2pPr marL="485775" indent="-297180">
              <a:buFont typeface="Wingdings" panose="05000000000000000000" pitchFamily="2" charset="2"/>
              <a:buChar char="Ø"/>
              <a:defRPr lang="en-US" sz="2080" b="1" smtClean="0">
                <a:solidFill>
                  <a:srgbClr val="0066CC"/>
                </a:solidFill>
                <a:latin typeface="Helvetica LT Std Cond" panose="020B0506020202030204" pitchFamily="34" charset="0"/>
              </a:defRPr>
            </a:lvl2pPr>
            <a:lvl3pPr marL="890905" indent="-297180">
              <a:buFont typeface="+mj-lt"/>
              <a:buAutoNum type="arabicPeriod"/>
              <a:defRPr lang="en-US" sz="1625" smtClean="0"/>
            </a:lvl3pPr>
            <a:lvl4pPr marL="1299210" indent="-297180">
              <a:buFont typeface="+mj-lt"/>
              <a:buAutoNum type="arabicPeriod"/>
              <a:defRPr lang="en-US" sz="1625" smtClean="0"/>
            </a:lvl4pPr>
            <a:lvl5pPr marL="1707515" indent="-297180">
              <a:buFont typeface="+mj-lt"/>
              <a:buAutoNum type="arabicPeriod"/>
              <a:defRPr lang="en-US" sz="1625"/>
            </a:lvl5pPr>
          </a:lstStyle>
          <a:p>
            <a:pPr marL="0" lvl="0" defTabSz="815975">
              <a:lnSpc>
                <a:spcPct val="150000"/>
              </a:lnSpc>
            </a:pPr>
            <a:r>
              <a:rPr lang="en-US" smtClean="0"/>
              <a:t>Click to edit Master text styles</a:t>
            </a:r>
            <a:endParaRPr lang="en-US" smtClean="0"/>
          </a:p>
        </p:txBody>
      </p:sp>
      <p:sp>
        <p:nvSpPr>
          <p:cNvPr id="6" name="Title 1"/>
          <p:cNvSpPr>
            <a:spLocks noGrp="1"/>
          </p:cNvSpPr>
          <p:nvPr>
            <p:ph type="title" hasCustomPrompt="1"/>
          </p:nvPr>
        </p:nvSpPr>
        <p:spPr>
          <a:xfrm>
            <a:off x="112821" y="712750"/>
            <a:ext cx="7232399" cy="372213"/>
          </a:xfrm>
          <a:prstGeom prst="rect">
            <a:avLst/>
          </a:prstGeom>
        </p:spPr>
        <p:txBody>
          <a:bodyPr vert="horz" lIns="91440" tIns="45720" rIns="91440" bIns="45720" rtlCol="0" anchor="ctr">
            <a:noAutofit/>
          </a:bodyPr>
          <a:lstStyle>
            <a:lvl1pPr algn="l">
              <a:defRPr lang="en-US" sz="1560" b="1" cap="all" baseline="0">
                <a:solidFill>
                  <a:sysClr val="windowText" lastClr="000000"/>
                </a:solidFill>
                <a:latin typeface="Helvetica LT Std Cond" panose="020B0506020202030204" pitchFamily="34" charset="0"/>
              </a:defRPr>
            </a:lvl1pPr>
          </a:lstStyle>
          <a:p>
            <a:pPr marL="0" lvl="0" algn="l" defTabSz="593725">
              <a:lnSpc>
                <a:spcPct val="90000"/>
              </a:lnSpc>
            </a:pPr>
            <a:r>
              <a:rPr lang="en-US" smtClean="0"/>
              <a:t>CLICK TO EDIT MASTER TITLE STYLE</a:t>
            </a:r>
            <a:endParaRPr lang="en-US"/>
          </a:p>
        </p:txBody>
      </p:sp>
      <p:sp>
        <p:nvSpPr>
          <p:cNvPr id="5" name="TextBox 4"/>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hf hdr="0" dt="0"/>
</p:sldLayout>
</file>

<file path=ppt/slideLayouts/slideLayout4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685801"/>
            <a:ext cx="7514035" cy="802206"/>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1113234" y="1556264"/>
            <a:ext cx="7514035" cy="4234936"/>
          </a:xfrm>
          <a:prstGeom prst="rect">
            <a:avLst/>
          </a:prstGeom>
        </p:spPr>
        <p:txBody>
          <a:bodyPr anchor="t"/>
          <a:lstStyle>
            <a:lvl1pPr>
              <a:defRPr>
                <a:latin typeface="Helvetica LT Std Cond"/>
              </a:defRPr>
            </a:lvl1pPr>
            <a:lvl2pPr>
              <a:defRPr>
                <a:latin typeface="Helvetica LT Std Cond"/>
              </a:defRPr>
            </a:lvl2pPr>
            <a:lvl3pPr>
              <a:defRPr>
                <a:latin typeface="Helvetica LT Std Cond"/>
              </a:defRPr>
            </a:lvl3pPr>
            <a:lvl4pPr>
              <a:defRPr>
                <a:latin typeface="Helvetica LT Std Cond"/>
              </a:defRPr>
            </a:lvl4pPr>
            <a:lvl5pPr>
              <a:defRPr>
                <a:latin typeface="Helvetica LT Std Cond"/>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a:xfrm>
            <a:off x="7299493" y="5883278"/>
            <a:ext cx="857250" cy="365125"/>
          </a:xfrm>
          <a:prstGeom prst="rect">
            <a:avLst/>
          </a:prstGeom>
        </p:spPr>
        <p:txBody>
          <a:bodyPr/>
          <a:lstStyle/>
          <a:p>
            <a:pPr defTabSz="855345"/>
            <a:fld id="{B5F9CF39-E959-47E3-ACF1-7469765E1E78}" type="datetime1">
              <a:rPr lang="en-US" sz="1650" smtClean="0">
                <a:solidFill>
                  <a:prstClr val="black"/>
                </a:solidFill>
              </a:rPr>
            </a:fld>
            <a:endParaRPr lang="en-US" sz="1650" dirty="0">
              <a:solidFill>
                <a:prstClr val="black"/>
              </a:solidFill>
            </a:endParaRPr>
          </a:p>
        </p:txBody>
      </p:sp>
      <p:sp>
        <p:nvSpPr>
          <p:cNvPr id="5" name="Footer Placeholder 4"/>
          <p:cNvSpPr>
            <a:spLocks noGrp="1"/>
          </p:cNvSpPr>
          <p:nvPr>
            <p:ph type="ftr" sz="quarter" idx="11"/>
          </p:nvPr>
        </p:nvSpPr>
        <p:spPr>
          <a:xfrm>
            <a:off x="1929210" y="5883278"/>
            <a:ext cx="5313133" cy="365125"/>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a:xfrm>
            <a:off x="8213894" y="5867134"/>
            <a:ext cx="413375" cy="365125"/>
          </a:xfrm>
          <a:prstGeom prst="rect">
            <a:avLst/>
          </a:prstGeom>
        </p:spPr>
        <p:txBody>
          <a:bodyPr/>
          <a:lstStyle/>
          <a:p>
            <a:fld id="{1D7D8CBC-E37A-4E53-98E7-8F39DB2F6DEC}"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preserve="1">
  <p:cSld name="1_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SME NAME</a:t>
            </a:r>
            <a:endParaRPr lang="en-US" dirty="0" smtClean="0"/>
          </a:p>
        </p:txBody>
      </p:sp>
      <p:sp>
        <p:nvSpPr>
          <p:cNvPr id="33" name="Title 1"/>
          <p:cNvSpPr>
            <a:spLocks noGrp="1"/>
          </p:cNvSpPr>
          <p:nvPr>
            <p:ph type="title" hasCustomPrompt="1"/>
          </p:nvPr>
        </p:nvSpPr>
        <p:spPr>
          <a:xfrm>
            <a:off x="786478" y="3964775"/>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by</a:t>
            </a:r>
            <a:endParaRPr lang="en-US" dirty="0" smtClean="0"/>
          </a:p>
        </p:txBody>
      </p:sp>
      <p:sp>
        <p:nvSpPr>
          <p:cNvPr id="40" name="TextBox 39"/>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36513" t="13285" r="36357" b="43584"/>
          <a:stretch>
            <a:fillRect/>
          </a:stretch>
        </p:blipFill>
        <p:spPr>
          <a:xfrm>
            <a:off x="80154" y="66262"/>
            <a:ext cx="575187" cy="914400"/>
          </a:xfrm>
          <a:prstGeom prst="rect">
            <a:avLst/>
          </a:prstGeom>
        </p:spPr>
      </p:pic>
    </p:spTree>
  </p:cSld>
  <p:clrMapOvr>
    <a:masterClrMapping/>
  </p:clrMapOvr>
  <p:timing>
    <p:tnLst>
      <p:par>
        <p:cTn id="1" dur="indefinite" restart="never" nodeType="tmRoot"/>
      </p:par>
    </p:tnLst>
  </p:timing>
  <p:hf hdr="0" dt="0"/>
</p:sldLayout>
</file>

<file path=ppt/slideLayouts/slideLayout433.xml><?xml version="1.0" encoding="utf-8"?>
<p:sldLayout xmlns:a="http://schemas.openxmlformats.org/drawingml/2006/main" xmlns:r="http://schemas.openxmlformats.org/officeDocument/2006/relationships" xmlns:p="http://schemas.openxmlformats.org/presentationml/2006/main" preserve="1">
  <p:cSld name="1_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2" name="TextBox 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434.xml><?xml version="1.0" encoding="utf-8"?>
<p:sldLayout xmlns:a="http://schemas.openxmlformats.org/drawingml/2006/main" xmlns:r="http://schemas.openxmlformats.org/officeDocument/2006/relationships" xmlns:p="http://schemas.openxmlformats.org/presentationml/2006/main" preserve="1">
  <p:cSld name="1_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10" y="2743603"/>
            <a:ext cx="680399"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435.xml><?xml version="1.0" encoding="utf-8"?>
<p:sldLayout xmlns:a="http://schemas.openxmlformats.org/drawingml/2006/main" xmlns:r="http://schemas.openxmlformats.org/officeDocument/2006/relationships" xmlns:p="http://schemas.openxmlformats.org/presentationml/2006/main" preserve="1">
  <p:cSld name="1_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686453"/>
            <a:ext cx="680400"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436.xml><?xml version="1.0" encoding="utf-8"?>
<p:sldLayout xmlns:a="http://schemas.openxmlformats.org/drawingml/2006/main" xmlns:r="http://schemas.openxmlformats.org/officeDocument/2006/relationships" xmlns:p="http://schemas.openxmlformats.org/presentationml/2006/main" preserve="1">
  <p:cSld name="1_Check Your Understanding">
    <p:spTree>
      <p:nvGrpSpPr>
        <p:cNvPr id="1" name=""/>
        <p:cNvGrpSpPr/>
        <p:nvPr/>
      </p:nvGrpSpPr>
      <p:grpSpPr>
        <a:xfrm>
          <a:off x="0" y="0"/>
          <a:ext cx="0" cy="0"/>
          <a:chOff x="0" y="0"/>
          <a:chExt cx="0" cy="0"/>
        </a:xfrm>
      </p:grpSpPr>
      <p:sp>
        <p:nvSpPr>
          <p:cNvPr id="13" name="TextBox 12"/>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7" name="Oval 6"/>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437.xml><?xml version="1.0" encoding="utf-8"?>
<p:sldLayout xmlns:a="http://schemas.openxmlformats.org/drawingml/2006/main" xmlns:r="http://schemas.openxmlformats.org/officeDocument/2006/relationships" xmlns:p="http://schemas.openxmlformats.org/presentationml/2006/main" preserve="1">
  <p:cSld name="1_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810550" y="1968393"/>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endParaRPr lang="en-US" dirty="0" smtClean="0"/>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396266" y="1711914"/>
            <a:ext cx="4641518"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438.xml><?xml version="1.0" encoding="utf-8"?>
<p:sldLayout xmlns:a="http://schemas.openxmlformats.org/drawingml/2006/main" xmlns:r="http://schemas.openxmlformats.org/officeDocument/2006/relationships" xmlns:p="http://schemas.openxmlformats.org/presentationml/2006/main" preserve="1">
  <p:cSld name="1_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Picture Placeholder 2"/>
          <p:cNvSpPr>
            <a:spLocks noGrp="1"/>
          </p:cNvSpPr>
          <p:nvPr>
            <p:ph type="pic" idx="13"/>
          </p:nvPr>
        </p:nvSpPr>
        <p:spPr>
          <a:xfrm>
            <a:off x="5559015"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39.xml><?xml version="1.0" encoding="utf-8"?>
<p:sldLayout xmlns:a="http://schemas.openxmlformats.org/drawingml/2006/main" xmlns:r="http://schemas.openxmlformats.org/officeDocument/2006/relationships" xmlns:p="http://schemas.openxmlformats.org/presentationml/2006/main" preserve="1">
  <p:cSld name="1_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Picture Placeholder 2"/>
          <p:cNvSpPr>
            <a:spLocks noGrp="1" noChangeAspect="1"/>
          </p:cNvSpPr>
          <p:nvPr>
            <p:ph type="pic" idx="13"/>
          </p:nvPr>
        </p:nvSpPr>
        <p:spPr>
          <a:xfrm>
            <a:off x="396267"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YU Question Long">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62574" y="2112122"/>
            <a:ext cx="4025197" cy="3910605"/>
          </a:xfrm>
          <a:prstGeom prst="rect">
            <a:avLst/>
          </a:prstGeom>
        </p:spPr>
      </p:pic>
      <p:sp>
        <p:nvSpPr>
          <p:cNvPr id="3" name="Content Placeholder 2"/>
          <p:cNvSpPr>
            <a:spLocks noGrp="1"/>
          </p:cNvSpPr>
          <p:nvPr>
            <p:ph sz="half" idx="1" hasCustomPrompt="1"/>
          </p:nvPr>
        </p:nvSpPr>
        <p:spPr>
          <a:xfrm>
            <a:off x="831029" y="3550024"/>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endParaRPr lang="en-US" dirty="0" smtClean="0"/>
          </a:p>
          <a:p>
            <a:pPr lvl="0"/>
            <a:endParaRPr lang="en-US" dirty="0" smtClean="0"/>
          </a:p>
          <a:p>
            <a:pPr lvl="0"/>
            <a:r>
              <a:rPr lang="en-US" dirty="0" smtClean="0"/>
              <a:t>Option 2</a:t>
            </a:r>
            <a:endParaRPr lang="en-US" dirty="0" smtClean="0"/>
          </a:p>
          <a:p>
            <a:pPr lvl="0"/>
            <a:endParaRPr lang="en-US" dirty="0" smtClean="0"/>
          </a:p>
          <a:p>
            <a:pPr lvl="0"/>
            <a:r>
              <a:rPr lang="en-US" dirty="0" smtClean="0"/>
              <a:t>Option 3</a:t>
            </a:r>
            <a:endParaRPr lang="en-US" dirty="0" smtClean="0"/>
          </a:p>
          <a:p>
            <a:pPr lvl="0"/>
            <a:endParaRPr lang="en-US" dirty="0" smtClean="0"/>
          </a:p>
          <a:p>
            <a:pPr lvl="0"/>
            <a:r>
              <a:rPr lang="en-US" dirty="0" smtClean="0"/>
              <a:t>Option 4</a:t>
            </a:r>
            <a:endParaRPr lang="en-US" dirty="0" smtClean="0"/>
          </a:p>
          <a:p>
            <a:pPr lvl="0"/>
            <a:endParaRPr lang="en-US" dirty="0" smtClean="0"/>
          </a:p>
        </p:txBody>
      </p:sp>
      <p:sp>
        <p:nvSpPr>
          <p:cNvPr id="14" name="Content Placeholder 2"/>
          <p:cNvSpPr>
            <a:spLocks noGrp="1"/>
          </p:cNvSpPr>
          <p:nvPr>
            <p:ph sz="half" idx="13" hasCustomPrompt="1"/>
          </p:nvPr>
        </p:nvSpPr>
        <p:spPr>
          <a:xfrm>
            <a:off x="396666" y="1721063"/>
            <a:ext cx="8042708" cy="1742899"/>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440.xml><?xml version="1.0" encoding="utf-8"?>
<p:sldLayout xmlns:a="http://schemas.openxmlformats.org/drawingml/2006/main" xmlns:r="http://schemas.openxmlformats.org/officeDocument/2006/relationships" xmlns:p="http://schemas.openxmlformats.org/presentationml/2006/main" preserve="1">
  <p:cSld name="1_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6" name="Content Placeholder 2"/>
          <p:cNvSpPr>
            <a:spLocks noGrp="1"/>
          </p:cNvSpPr>
          <p:nvPr>
            <p:ph sz="half" idx="10"/>
          </p:nvPr>
        </p:nvSpPr>
        <p:spPr>
          <a:xfrm>
            <a:off x="396265"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785" indent="-171450">
              <a:buFont typeface="Wingdings" panose="05000000000000000000" pitchFamily="2" charset="2"/>
              <a:buChar char="§"/>
              <a:defRPr sz="1800">
                <a:latin typeface="Helvetica LT Std Cond Light" panose="020B0406020202030204" pitchFamily="34" charset="0"/>
              </a:defRPr>
            </a:lvl4pPr>
            <a:lvl5pPr marL="1543685"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endParaRPr lang="en-US"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41.xml><?xml version="1.0" encoding="utf-8"?>
<p:sldLayout xmlns:a="http://schemas.openxmlformats.org/drawingml/2006/main" xmlns:r="http://schemas.openxmlformats.org/officeDocument/2006/relationships" xmlns:p="http://schemas.openxmlformats.org/presentationml/2006/main" preserve="1">
  <p:cSld name="1_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42.xml><?xml version="1.0" encoding="utf-8"?>
<p:sldLayout xmlns:a="http://schemas.openxmlformats.org/drawingml/2006/main" xmlns:r="http://schemas.openxmlformats.org/officeDocument/2006/relationships" xmlns:p="http://schemas.openxmlformats.org/presentationml/2006/main" preserve="1">
  <p:cSld name="1_Code Bottom">
    <p:spTree>
      <p:nvGrpSpPr>
        <p:cNvPr id="1" name=""/>
        <p:cNvGrpSpPr/>
        <p:nvPr/>
      </p:nvGrpSpPr>
      <p:grpSpPr>
        <a:xfrm>
          <a:off x="0" y="0"/>
          <a:ext cx="0" cy="0"/>
          <a:chOff x="0" y="0"/>
          <a:chExt cx="0" cy="0"/>
        </a:xfrm>
      </p:grpSpPr>
      <p:sp>
        <p:nvSpPr>
          <p:cNvPr id="2" name="Rectangle 1"/>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8" y="2812644"/>
            <a:ext cx="8201082"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endParaRPr lang="en-US" smtClean="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43.xml><?xml version="1.0" encoding="utf-8"?>
<p:sldLayout xmlns:a="http://schemas.openxmlformats.org/drawingml/2006/main" xmlns:r="http://schemas.openxmlformats.org/officeDocument/2006/relationships" xmlns:p="http://schemas.openxmlformats.org/presentationml/2006/main" preserve="1">
  <p:cSld name="1_Code Right">
    <p:spTree>
      <p:nvGrpSpPr>
        <p:cNvPr id="1" name=""/>
        <p:cNvGrpSpPr/>
        <p:nvPr/>
      </p:nvGrpSpPr>
      <p:grpSpPr>
        <a:xfrm>
          <a:off x="0" y="0"/>
          <a:ext cx="0" cy="0"/>
          <a:chOff x="0" y="0"/>
          <a:chExt cx="0" cy="0"/>
        </a:xfrm>
      </p:grpSpPr>
      <p:sp>
        <p:nvSpPr>
          <p:cNvPr id="2" name="Rectangle 1"/>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500"/>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4" y="1842054"/>
            <a:ext cx="4373217"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endParaRPr lang="en-US" smtClean="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44.xml><?xml version="1.0" encoding="utf-8"?>
<p:sldLayout xmlns:a="http://schemas.openxmlformats.org/drawingml/2006/main" xmlns:r="http://schemas.openxmlformats.org/officeDocument/2006/relationships" xmlns:p="http://schemas.openxmlformats.org/presentationml/2006/main" preserve="1">
  <p:cSld name="1_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0"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endParaRPr lang="en-US" dirty="0" smtClean="0"/>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45.xml><?xml version="1.0" encoding="utf-8"?>
<p:sldLayout xmlns:a="http://schemas.openxmlformats.org/drawingml/2006/main" xmlns:r="http://schemas.openxmlformats.org/officeDocument/2006/relationships" xmlns:p="http://schemas.openxmlformats.org/presentationml/2006/main" preserve="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2" y="1716789"/>
            <a:ext cx="4030266"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05573"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46.xml><?xml version="1.0" encoding="utf-8"?>
<p:sldLayout xmlns:a="http://schemas.openxmlformats.org/drawingml/2006/main" xmlns:r="http://schemas.openxmlformats.org/officeDocument/2006/relationships" xmlns:p="http://schemas.openxmlformats.org/presentationml/2006/main" preserve="1">
  <p:cSld name="1_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6"/>
          </a:xfrm>
          <a:prstGeom prst="rect">
            <a:avLst/>
          </a:prstGeom>
        </p:spPr>
      </p:pic>
      <p:sp>
        <p:nvSpPr>
          <p:cNvPr id="3" name="Content Placeholder 2"/>
          <p:cNvSpPr>
            <a:spLocks noGrp="1"/>
          </p:cNvSpPr>
          <p:nvPr>
            <p:ph sz="half" idx="1" hasCustomPrompt="1"/>
          </p:nvPr>
        </p:nvSpPr>
        <p:spPr>
          <a:xfrm>
            <a:off x="824956" y="2407603"/>
            <a:ext cx="3894940"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endParaRPr lang="en-US" dirty="0" smtClean="0"/>
          </a:p>
          <a:p>
            <a:pPr lvl="0"/>
            <a:endParaRPr lang="en-US" dirty="0" smtClean="0"/>
          </a:p>
          <a:p>
            <a:pPr lvl="0"/>
            <a:r>
              <a:rPr lang="en-US" dirty="0" smtClean="0"/>
              <a:t>Option 2</a:t>
            </a:r>
            <a:endParaRPr lang="en-US" dirty="0" smtClean="0"/>
          </a:p>
          <a:p>
            <a:pPr lvl="0"/>
            <a:endParaRPr lang="en-US" dirty="0" smtClean="0"/>
          </a:p>
          <a:p>
            <a:pPr lvl="0"/>
            <a:r>
              <a:rPr lang="en-US" dirty="0" smtClean="0"/>
              <a:t>Option 3</a:t>
            </a:r>
            <a:endParaRPr lang="en-US" dirty="0" smtClean="0"/>
          </a:p>
          <a:p>
            <a:pPr lvl="0"/>
            <a:endParaRPr lang="en-US" dirty="0" smtClean="0"/>
          </a:p>
          <a:p>
            <a:pPr lvl="0"/>
            <a:r>
              <a:rPr lang="en-US" dirty="0" smtClean="0"/>
              <a:t>Option 4</a:t>
            </a:r>
            <a:endParaRPr lang="en-US" dirty="0" smtClean="0"/>
          </a:p>
          <a:p>
            <a:pPr lvl="0"/>
            <a:endParaRPr lang="en-US" dirty="0" smtClean="0"/>
          </a:p>
        </p:txBody>
      </p:sp>
      <p:sp>
        <p:nvSpPr>
          <p:cNvPr id="14" name="Content Placeholder 2"/>
          <p:cNvSpPr>
            <a:spLocks noGrp="1"/>
          </p:cNvSpPr>
          <p:nvPr>
            <p:ph sz="half" idx="13" hasCustomPrompt="1"/>
          </p:nvPr>
        </p:nvSpPr>
        <p:spPr>
          <a:xfrm>
            <a:off x="396666" y="1721063"/>
            <a:ext cx="6987765" cy="665024"/>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447.xml><?xml version="1.0" encoding="utf-8"?>
<p:sldLayout xmlns:a="http://schemas.openxmlformats.org/drawingml/2006/main" xmlns:r="http://schemas.openxmlformats.org/officeDocument/2006/relationships" xmlns:p="http://schemas.openxmlformats.org/presentationml/2006/main" preserve="1">
  <p:cSld name="1_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3" name="Content Placeholder 2"/>
          <p:cNvSpPr>
            <a:spLocks noGrp="1"/>
          </p:cNvSpPr>
          <p:nvPr>
            <p:ph sz="half" idx="1" hasCustomPrompt="1"/>
          </p:nvPr>
        </p:nvSpPr>
        <p:spPr>
          <a:xfrm>
            <a:off x="831029" y="3550025"/>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endParaRPr lang="en-US" dirty="0" smtClean="0"/>
          </a:p>
          <a:p>
            <a:pPr lvl="0"/>
            <a:endParaRPr lang="en-US" dirty="0" smtClean="0"/>
          </a:p>
          <a:p>
            <a:pPr lvl="0"/>
            <a:r>
              <a:rPr lang="en-US" dirty="0" smtClean="0"/>
              <a:t>Option 2</a:t>
            </a:r>
            <a:endParaRPr lang="en-US" dirty="0" smtClean="0"/>
          </a:p>
          <a:p>
            <a:pPr lvl="0"/>
            <a:endParaRPr lang="en-US" dirty="0" smtClean="0"/>
          </a:p>
          <a:p>
            <a:pPr lvl="0"/>
            <a:r>
              <a:rPr lang="en-US" dirty="0" smtClean="0"/>
              <a:t>Option 3</a:t>
            </a:r>
            <a:endParaRPr lang="en-US" dirty="0" smtClean="0"/>
          </a:p>
          <a:p>
            <a:pPr lvl="0"/>
            <a:endParaRPr lang="en-US" dirty="0" smtClean="0"/>
          </a:p>
          <a:p>
            <a:pPr lvl="0"/>
            <a:r>
              <a:rPr lang="en-US" dirty="0" smtClean="0"/>
              <a:t>Option 4</a:t>
            </a:r>
            <a:endParaRPr lang="en-US" dirty="0" smtClean="0"/>
          </a:p>
          <a:p>
            <a:pPr lvl="0"/>
            <a:endParaRPr lang="en-US" dirty="0" smtClean="0"/>
          </a:p>
        </p:txBody>
      </p:sp>
      <p:sp>
        <p:nvSpPr>
          <p:cNvPr id="14" name="Content Placeholder 2"/>
          <p:cNvSpPr>
            <a:spLocks noGrp="1"/>
          </p:cNvSpPr>
          <p:nvPr>
            <p:ph sz="half" idx="13" hasCustomPrompt="1"/>
          </p:nvPr>
        </p:nvSpPr>
        <p:spPr>
          <a:xfrm>
            <a:off x="396666" y="1721064"/>
            <a:ext cx="8042708" cy="1742899"/>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448.xml><?xml version="1.0" encoding="utf-8"?>
<p:sldLayout xmlns:a="http://schemas.openxmlformats.org/drawingml/2006/main" xmlns:r="http://schemas.openxmlformats.org/officeDocument/2006/relationships" xmlns:p="http://schemas.openxmlformats.org/presentationml/2006/main" preserve="1">
  <p:cSld name="1_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14" name="Content Placeholder 2"/>
          <p:cNvSpPr>
            <a:spLocks noGrp="1"/>
          </p:cNvSpPr>
          <p:nvPr>
            <p:ph sz="half" idx="13" hasCustomPrompt="1"/>
          </p:nvPr>
        </p:nvSpPr>
        <p:spPr>
          <a:xfrm>
            <a:off x="396666" y="1721062"/>
            <a:ext cx="8042708" cy="4518336"/>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49.xml><?xml version="1.0" encoding="utf-8"?>
<p:sldLayout xmlns:a="http://schemas.openxmlformats.org/drawingml/2006/main" xmlns:r="http://schemas.openxmlformats.org/officeDocument/2006/relationships" xmlns:p="http://schemas.openxmlformats.org/presentationml/2006/main" preserve="1">
  <p:cSld name="1_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546" y="2686453"/>
            <a:ext cx="673527"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YU Custom">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62574" y="2112122"/>
            <a:ext cx="4025197" cy="3910605"/>
          </a:xfrm>
          <a:prstGeom prst="rect">
            <a:avLst/>
          </a:prstGeom>
        </p:spPr>
      </p:pic>
      <p:sp>
        <p:nvSpPr>
          <p:cNvPr id="14" name="Content Placeholder 2"/>
          <p:cNvSpPr>
            <a:spLocks noGrp="1"/>
          </p:cNvSpPr>
          <p:nvPr>
            <p:ph sz="half" idx="13" hasCustomPrompt="1"/>
          </p:nvPr>
        </p:nvSpPr>
        <p:spPr>
          <a:xfrm>
            <a:off x="396666" y="1721062"/>
            <a:ext cx="8042708" cy="4518336"/>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450.xml><?xml version="1.0" encoding="utf-8"?>
<p:sldLayout xmlns:a="http://schemas.openxmlformats.org/drawingml/2006/main" xmlns:r="http://schemas.openxmlformats.org/officeDocument/2006/relationships" xmlns:p="http://schemas.openxmlformats.org/presentationml/2006/main" preserve="1">
  <p:cSld name="1_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42186" y="2488725"/>
            <a:ext cx="4978101"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endParaRPr lang="en-US" dirty="0" smtClean="0"/>
          </a:p>
          <a:p>
            <a:pPr lvl="0"/>
            <a:endParaRPr lang="en-US" dirty="0" smtClean="0"/>
          </a:p>
          <a:p>
            <a:pPr lvl="0"/>
            <a:r>
              <a:rPr lang="en-US" dirty="0" smtClean="0"/>
              <a:t>The second summary point is described here.</a:t>
            </a:r>
            <a:endParaRPr lang="en-IN" dirty="0"/>
          </a:p>
        </p:txBody>
      </p:sp>
      <p:sp>
        <p:nvSpPr>
          <p:cNvPr id="12" name="TextBox 11"/>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6" name="TextBox 1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451.xml><?xml version="1.0" encoding="utf-8"?>
<p:sldLayout xmlns:a="http://schemas.openxmlformats.org/drawingml/2006/main" xmlns:r="http://schemas.openxmlformats.org/officeDocument/2006/relationships" xmlns:p="http://schemas.openxmlformats.org/presentationml/2006/main" preserve="1">
  <p:cSld name="1_4 Steps">
    <p:spTree>
      <p:nvGrpSpPr>
        <p:cNvPr id="1" name=""/>
        <p:cNvGrpSpPr/>
        <p:nvPr/>
      </p:nvGrpSpPr>
      <p:grpSpPr>
        <a:xfrm>
          <a:off x="0" y="0"/>
          <a:ext cx="0" cy="0"/>
          <a:chOff x="0" y="0"/>
          <a:chExt cx="0" cy="0"/>
        </a:xfrm>
      </p:grpSpPr>
      <p:sp>
        <p:nvSpPr>
          <p:cNvPr id="5" name="Rectangle 4"/>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8" y="1577013"/>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1" name="Rectangle 10"/>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8" y="288897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4" name="Rectangle 13"/>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8" y="4200945"/>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7" name="Rectangle 16"/>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8" y="539728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52.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hdr="0" dt="0"/>
</p:sldLayout>
</file>

<file path=ppt/slideLayouts/slideLayout45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2235" indent="0" algn="ctr">
              <a:buNone/>
              <a:defRPr sz="1200"/>
            </a:lvl5pPr>
            <a:lvl6pPr marL="1715135"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a:xfrm>
            <a:off x="628650" y="6356352"/>
            <a:ext cx="2057400" cy="365125"/>
          </a:xfrm>
          <a:prstGeom prst="rect">
            <a:avLst/>
          </a:prstGeom>
        </p:spPr>
        <p:txBody>
          <a:bodyPr/>
          <a:lstStyle/>
          <a:p>
            <a:pPr defTabSz="855345"/>
            <a:fld id="{5BB9B6C2-3388-44A5-AD82-6845F33CF5B5}" type="datetimeFigureOut">
              <a:rPr lang="en-US" sz="1650" smtClean="0">
                <a:solidFill>
                  <a:prstClr val="black"/>
                </a:solidFill>
              </a:rPr>
            </a:fld>
            <a:endParaRPr lang="en-US" sz="1650" dirty="0">
              <a:solidFill>
                <a:prstClr val="black"/>
              </a:solidFill>
            </a:endParaRPr>
          </a:p>
        </p:txBody>
      </p:sp>
      <p:sp>
        <p:nvSpPr>
          <p:cNvPr id="5" name="Footer Placeholder 4"/>
          <p:cNvSpPr>
            <a:spLocks noGrp="1"/>
          </p:cNvSpPr>
          <p:nvPr>
            <p:ph type="ftr" sz="quarter" idx="11"/>
          </p:nvPr>
        </p:nvSpPr>
        <p:spPr>
          <a:xfrm>
            <a:off x="3028950" y="6356352"/>
            <a:ext cx="3086100" cy="365125"/>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p:txBody>
          <a:bodyPr/>
          <a:lstStyle/>
          <a:p>
            <a:fld id="{1D7D8CBC-E37A-4E53-98E7-8F39DB2F6DEC}"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hf hdr="0" dt="0"/>
</p:sldLayout>
</file>

<file path=ppt/slideLayouts/slideLayout454.xml><?xml version="1.0" encoding="utf-8"?>
<p:sldLayout xmlns:a="http://schemas.openxmlformats.org/drawingml/2006/main" xmlns:r="http://schemas.openxmlformats.org/officeDocument/2006/relationships" xmlns:p="http://schemas.openxmlformats.org/presentationml/2006/main">
  <p:cSld name="Guided Activit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GUIDED ACTIVITY</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6" name="Picture 5"/>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346091" y="2761908"/>
            <a:ext cx="589338" cy="107995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hf hdr="0" dt="0"/>
</p:sldLayout>
</file>

<file path=ppt/slideLayouts/slideLayout455.xml><?xml version="1.0" encoding="utf-8"?>
<p:sldLayout xmlns:a="http://schemas.openxmlformats.org/drawingml/2006/main" xmlns:r="http://schemas.openxmlformats.org/officeDocument/2006/relationships" xmlns:p="http://schemas.openxmlformats.org/presentationml/2006/main">
  <p:cSld name="25_Title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hdr="0" dt="0"/>
</p:sldLayout>
</file>

<file path=ppt/slideLayouts/slideLayout456.xml><?xml version="1.0" encoding="utf-8"?>
<p:sldLayout xmlns:a="http://schemas.openxmlformats.org/drawingml/2006/main" xmlns:r="http://schemas.openxmlformats.org/officeDocument/2006/relationships" xmlns:p="http://schemas.openxmlformats.org/presentationml/2006/main" preserve="1">
  <p:cSld name="2_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SME NAME</a:t>
            </a:r>
            <a:endParaRPr lang="en-US" dirty="0" smtClean="0"/>
          </a:p>
        </p:txBody>
      </p:sp>
      <p:sp>
        <p:nvSpPr>
          <p:cNvPr id="33" name="Title 1"/>
          <p:cNvSpPr>
            <a:spLocks noGrp="1"/>
          </p:cNvSpPr>
          <p:nvPr>
            <p:ph type="title" hasCustomPrompt="1"/>
          </p:nvPr>
        </p:nvSpPr>
        <p:spPr>
          <a:xfrm>
            <a:off x="786478" y="3964775"/>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by</a:t>
            </a:r>
            <a:endParaRPr lang="en-US" dirty="0" smtClean="0"/>
          </a:p>
        </p:txBody>
      </p:sp>
      <p:sp>
        <p:nvSpPr>
          <p:cNvPr id="40" name="TextBox 39"/>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36513" t="13285" r="36357" b="43584"/>
          <a:stretch>
            <a:fillRect/>
          </a:stretch>
        </p:blipFill>
        <p:spPr>
          <a:xfrm>
            <a:off x="80154" y="66262"/>
            <a:ext cx="575187" cy="914400"/>
          </a:xfrm>
          <a:prstGeom prst="rect">
            <a:avLst/>
          </a:prstGeom>
        </p:spPr>
      </p:pic>
    </p:spTree>
  </p:cSld>
  <p:clrMapOvr>
    <a:masterClrMapping/>
  </p:clrMapOvr>
  <p:timing>
    <p:tnLst>
      <p:par>
        <p:cTn id="1" dur="indefinite" restart="never" nodeType="tmRoot"/>
      </p:par>
    </p:tnLst>
  </p:timing>
  <p:hf hdr="0" dt="0"/>
</p:sldLayout>
</file>

<file path=ppt/slideLayouts/slideLayout457.xml><?xml version="1.0" encoding="utf-8"?>
<p:sldLayout xmlns:a="http://schemas.openxmlformats.org/drawingml/2006/main" xmlns:r="http://schemas.openxmlformats.org/officeDocument/2006/relationships" xmlns:p="http://schemas.openxmlformats.org/presentationml/2006/main" preserve="1">
  <p:cSld name="2_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2" name="TextBox 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458.xml><?xml version="1.0" encoding="utf-8"?>
<p:sldLayout xmlns:a="http://schemas.openxmlformats.org/drawingml/2006/main" xmlns:r="http://schemas.openxmlformats.org/officeDocument/2006/relationships" xmlns:p="http://schemas.openxmlformats.org/presentationml/2006/main" preserve="1">
  <p:cSld name="2_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10" y="2743603"/>
            <a:ext cx="680399"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459.xml><?xml version="1.0" encoding="utf-8"?>
<p:sldLayout xmlns:a="http://schemas.openxmlformats.org/drawingml/2006/main" xmlns:r="http://schemas.openxmlformats.org/officeDocument/2006/relationships" xmlns:p="http://schemas.openxmlformats.org/presentationml/2006/main" preserve="1">
  <p:cSld name="2_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686453"/>
            <a:ext cx="680400"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4"/>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endParaRPr lang="en-US" dirty="0" smtClean="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37546" y="2686453"/>
            <a:ext cx="673527" cy="898036"/>
          </a:xfrm>
          <a:prstGeom prst="rect">
            <a:avLst/>
          </a:prstGeom>
        </p:spPr>
      </p:pic>
      <p:sp>
        <p:nvSpPr>
          <p:cNvPr id="13" name="TextBox 12"/>
          <p:cNvSpPr txBox="1"/>
          <p:nvPr userDrawn="1"/>
        </p:nvSpPr>
        <p:spPr>
          <a:xfrm>
            <a:off x="4981975" y="2788864"/>
            <a:ext cx="3593024" cy="507831"/>
          </a:xfrm>
          <a:prstGeom prst="rect">
            <a:avLst/>
          </a:prstGeom>
          <a:noFill/>
        </p:spPr>
        <p:txBody>
          <a:bodyPr wrap="square" rtlCol="0">
            <a:spAutoFit/>
          </a:bodyPr>
          <a:lstStyle/>
          <a:p>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8" name="TextBox 7"/>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460.xml><?xml version="1.0" encoding="utf-8"?>
<p:sldLayout xmlns:a="http://schemas.openxmlformats.org/drawingml/2006/main" xmlns:r="http://schemas.openxmlformats.org/officeDocument/2006/relationships" xmlns:p="http://schemas.openxmlformats.org/presentationml/2006/main" preserve="1">
  <p:cSld name="2_Check Your Understanding">
    <p:spTree>
      <p:nvGrpSpPr>
        <p:cNvPr id="1" name=""/>
        <p:cNvGrpSpPr/>
        <p:nvPr/>
      </p:nvGrpSpPr>
      <p:grpSpPr>
        <a:xfrm>
          <a:off x="0" y="0"/>
          <a:ext cx="0" cy="0"/>
          <a:chOff x="0" y="0"/>
          <a:chExt cx="0" cy="0"/>
        </a:xfrm>
      </p:grpSpPr>
      <p:sp>
        <p:nvSpPr>
          <p:cNvPr id="13" name="TextBox 12"/>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7" name="Oval 6"/>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461.xml><?xml version="1.0" encoding="utf-8"?>
<p:sldLayout xmlns:a="http://schemas.openxmlformats.org/drawingml/2006/main" xmlns:r="http://schemas.openxmlformats.org/officeDocument/2006/relationships" xmlns:p="http://schemas.openxmlformats.org/presentationml/2006/main" preserve="1">
  <p:cSld name="2_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810550" y="1968393"/>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endParaRPr lang="en-US" dirty="0" smtClean="0"/>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396266" y="1711914"/>
            <a:ext cx="4641518"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462.xml><?xml version="1.0" encoding="utf-8"?>
<p:sldLayout xmlns:a="http://schemas.openxmlformats.org/drawingml/2006/main" xmlns:r="http://schemas.openxmlformats.org/officeDocument/2006/relationships" xmlns:p="http://schemas.openxmlformats.org/presentationml/2006/main" preserve="1">
  <p:cSld name="2_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Picture Placeholder 2"/>
          <p:cNvSpPr>
            <a:spLocks noGrp="1"/>
          </p:cNvSpPr>
          <p:nvPr>
            <p:ph type="pic" idx="13"/>
          </p:nvPr>
        </p:nvSpPr>
        <p:spPr>
          <a:xfrm>
            <a:off x="5559015"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63.xml><?xml version="1.0" encoding="utf-8"?>
<p:sldLayout xmlns:a="http://schemas.openxmlformats.org/drawingml/2006/main" xmlns:r="http://schemas.openxmlformats.org/officeDocument/2006/relationships" xmlns:p="http://schemas.openxmlformats.org/presentationml/2006/main" preserve="1">
  <p:cSld name="2_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Picture Placeholder 2"/>
          <p:cNvSpPr>
            <a:spLocks noGrp="1" noChangeAspect="1"/>
          </p:cNvSpPr>
          <p:nvPr>
            <p:ph type="pic" idx="13"/>
          </p:nvPr>
        </p:nvSpPr>
        <p:spPr>
          <a:xfrm>
            <a:off x="396267"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64.xml><?xml version="1.0" encoding="utf-8"?>
<p:sldLayout xmlns:a="http://schemas.openxmlformats.org/drawingml/2006/main" xmlns:r="http://schemas.openxmlformats.org/officeDocument/2006/relationships" xmlns:p="http://schemas.openxmlformats.org/presentationml/2006/main" preserve="1">
  <p:cSld name="2_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6" name="Content Placeholder 2"/>
          <p:cNvSpPr>
            <a:spLocks noGrp="1"/>
          </p:cNvSpPr>
          <p:nvPr>
            <p:ph sz="half" idx="10"/>
          </p:nvPr>
        </p:nvSpPr>
        <p:spPr>
          <a:xfrm>
            <a:off x="396265"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785" indent="-171450">
              <a:buFont typeface="Wingdings" panose="05000000000000000000" pitchFamily="2" charset="2"/>
              <a:buChar char="§"/>
              <a:defRPr sz="1800">
                <a:latin typeface="Helvetica LT Std Cond Light" panose="020B0406020202030204" pitchFamily="34" charset="0"/>
              </a:defRPr>
            </a:lvl4pPr>
            <a:lvl5pPr marL="1543685"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endParaRPr lang="en-US"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65.xml><?xml version="1.0" encoding="utf-8"?>
<p:sldLayout xmlns:a="http://schemas.openxmlformats.org/drawingml/2006/main" xmlns:r="http://schemas.openxmlformats.org/officeDocument/2006/relationships" xmlns:p="http://schemas.openxmlformats.org/presentationml/2006/main" preserve="1">
  <p:cSld name="2_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66.xml><?xml version="1.0" encoding="utf-8"?>
<p:sldLayout xmlns:a="http://schemas.openxmlformats.org/drawingml/2006/main" xmlns:r="http://schemas.openxmlformats.org/officeDocument/2006/relationships" xmlns:p="http://schemas.openxmlformats.org/presentationml/2006/main" preserve="1">
  <p:cSld name="2_Code Bottom">
    <p:spTree>
      <p:nvGrpSpPr>
        <p:cNvPr id="1" name=""/>
        <p:cNvGrpSpPr/>
        <p:nvPr/>
      </p:nvGrpSpPr>
      <p:grpSpPr>
        <a:xfrm>
          <a:off x="0" y="0"/>
          <a:ext cx="0" cy="0"/>
          <a:chOff x="0" y="0"/>
          <a:chExt cx="0" cy="0"/>
        </a:xfrm>
      </p:grpSpPr>
      <p:sp>
        <p:nvSpPr>
          <p:cNvPr id="2" name="Rectangle 1"/>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8" y="2812644"/>
            <a:ext cx="8201082"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endParaRPr lang="en-US" smtClean="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67.xml><?xml version="1.0" encoding="utf-8"?>
<p:sldLayout xmlns:a="http://schemas.openxmlformats.org/drawingml/2006/main" xmlns:r="http://schemas.openxmlformats.org/officeDocument/2006/relationships" xmlns:p="http://schemas.openxmlformats.org/presentationml/2006/main" preserve="1">
  <p:cSld name="2_Code Right">
    <p:spTree>
      <p:nvGrpSpPr>
        <p:cNvPr id="1" name=""/>
        <p:cNvGrpSpPr/>
        <p:nvPr/>
      </p:nvGrpSpPr>
      <p:grpSpPr>
        <a:xfrm>
          <a:off x="0" y="0"/>
          <a:ext cx="0" cy="0"/>
          <a:chOff x="0" y="0"/>
          <a:chExt cx="0" cy="0"/>
        </a:xfrm>
      </p:grpSpPr>
      <p:sp>
        <p:nvSpPr>
          <p:cNvPr id="2" name="Rectangle 1"/>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500"/>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4" y="1842054"/>
            <a:ext cx="4373217"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endParaRPr lang="en-US" smtClean="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68.xml><?xml version="1.0" encoding="utf-8"?>
<p:sldLayout xmlns:a="http://schemas.openxmlformats.org/drawingml/2006/main" xmlns:r="http://schemas.openxmlformats.org/officeDocument/2006/relationships" xmlns:p="http://schemas.openxmlformats.org/presentationml/2006/main" preserve="1">
  <p:cSld name="2_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0"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endParaRPr lang="en-US" dirty="0" smtClean="0"/>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69.xml><?xml version="1.0" encoding="utf-8"?>
<p:sldLayout xmlns:a="http://schemas.openxmlformats.org/drawingml/2006/main" xmlns:r="http://schemas.openxmlformats.org/officeDocument/2006/relationships" xmlns:p="http://schemas.openxmlformats.org/presentationml/2006/main" preserve="1">
  <p:cSld name="2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2" y="1716789"/>
            <a:ext cx="4030266"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05573"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42185" y="2488725"/>
            <a:ext cx="4978102"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endParaRPr lang="en-US" dirty="0" smtClean="0"/>
          </a:p>
          <a:p>
            <a:pPr lvl="0"/>
            <a:endParaRPr lang="en-US" dirty="0" smtClean="0"/>
          </a:p>
          <a:p>
            <a:pPr lvl="0"/>
            <a:r>
              <a:rPr lang="en-US" dirty="0" smtClean="0"/>
              <a:t>The second summary point is described here.</a:t>
            </a:r>
            <a:endParaRPr lang="en-IN" dirty="0"/>
          </a:p>
        </p:txBody>
      </p:sp>
      <p:sp>
        <p:nvSpPr>
          <p:cNvPr id="8" name="TextBox 7"/>
          <p:cNvSpPr txBox="1"/>
          <p:nvPr userDrawn="1"/>
        </p:nvSpPr>
        <p:spPr>
          <a:xfrm>
            <a:off x="3953432" y="1711914"/>
            <a:ext cx="4641518" cy="392415"/>
          </a:xfrm>
          <a:prstGeom prst="rect">
            <a:avLst/>
          </a:prstGeom>
          <a:noFill/>
        </p:spPr>
        <p:txBody>
          <a:bodyPr wrap="square" rtlCol="0">
            <a:spAutoFit/>
          </a:bodyPr>
          <a:lstStyle/>
          <a:p>
            <a:r>
              <a:rPr lang="en-IN" sz="1950" dirty="0" smtClean="0">
                <a:solidFill>
                  <a:prstClr val="black"/>
                </a:solidFill>
              </a:rPr>
              <a:t>In </a:t>
            </a:r>
            <a:r>
              <a:rPr lang="en-IN" sz="1950" dirty="0">
                <a:solidFill>
                  <a:prstClr val="black"/>
                </a:solidFill>
              </a:rPr>
              <a:t>this </a:t>
            </a:r>
            <a:r>
              <a:rPr lang="en-IN" sz="1950" dirty="0" smtClean="0">
                <a:solidFill>
                  <a:prstClr val="black"/>
                </a:solidFill>
              </a:rPr>
              <a:t>lesson, you’ve learned to:</a:t>
            </a:r>
            <a:endParaRPr lang="en-IN" sz="1950" dirty="0">
              <a:solidFill>
                <a:prstClr val="black"/>
              </a:solidFill>
            </a:endParaRPr>
          </a:p>
        </p:txBody>
      </p:sp>
      <p:sp>
        <p:nvSpPr>
          <p:cNvPr id="12" name="TextBox 11"/>
          <p:cNvSpPr txBox="1"/>
          <p:nvPr userDrawn="1"/>
        </p:nvSpPr>
        <p:spPr>
          <a:xfrm>
            <a:off x="262216" y="875714"/>
            <a:ext cx="3593024" cy="369332"/>
          </a:xfrm>
          <a:prstGeom prst="rect">
            <a:avLst/>
          </a:prstGeom>
          <a:noFill/>
        </p:spPr>
        <p:txBody>
          <a:bodyPr wrap="square" rtlCol="0">
            <a:spAutoFit/>
          </a:bodyPr>
          <a:lstStyle/>
          <a:p>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6" name="TextBox 15"/>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sldLayout>
</file>

<file path=ppt/slideLayouts/slideLayout470.xml><?xml version="1.0" encoding="utf-8"?>
<p:sldLayout xmlns:a="http://schemas.openxmlformats.org/drawingml/2006/main" xmlns:r="http://schemas.openxmlformats.org/officeDocument/2006/relationships" xmlns:p="http://schemas.openxmlformats.org/presentationml/2006/main" preserve="1">
  <p:cSld name="2_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6"/>
          </a:xfrm>
          <a:prstGeom prst="rect">
            <a:avLst/>
          </a:prstGeom>
        </p:spPr>
      </p:pic>
      <p:sp>
        <p:nvSpPr>
          <p:cNvPr id="3" name="Content Placeholder 2"/>
          <p:cNvSpPr>
            <a:spLocks noGrp="1"/>
          </p:cNvSpPr>
          <p:nvPr>
            <p:ph sz="half" idx="1" hasCustomPrompt="1"/>
          </p:nvPr>
        </p:nvSpPr>
        <p:spPr>
          <a:xfrm>
            <a:off x="824956" y="2407603"/>
            <a:ext cx="3894940"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endParaRPr lang="en-US" dirty="0" smtClean="0"/>
          </a:p>
          <a:p>
            <a:pPr lvl="0"/>
            <a:endParaRPr lang="en-US" dirty="0" smtClean="0"/>
          </a:p>
          <a:p>
            <a:pPr lvl="0"/>
            <a:r>
              <a:rPr lang="en-US" dirty="0" smtClean="0"/>
              <a:t>Option 2</a:t>
            </a:r>
            <a:endParaRPr lang="en-US" dirty="0" smtClean="0"/>
          </a:p>
          <a:p>
            <a:pPr lvl="0"/>
            <a:endParaRPr lang="en-US" dirty="0" smtClean="0"/>
          </a:p>
          <a:p>
            <a:pPr lvl="0"/>
            <a:r>
              <a:rPr lang="en-US" dirty="0" smtClean="0"/>
              <a:t>Option 3</a:t>
            </a:r>
            <a:endParaRPr lang="en-US" dirty="0" smtClean="0"/>
          </a:p>
          <a:p>
            <a:pPr lvl="0"/>
            <a:endParaRPr lang="en-US" dirty="0" smtClean="0"/>
          </a:p>
          <a:p>
            <a:pPr lvl="0"/>
            <a:r>
              <a:rPr lang="en-US" dirty="0" smtClean="0"/>
              <a:t>Option 4</a:t>
            </a:r>
            <a:endParaRPr lang="en-US" dirty="0" smtClean="0"/>
          </a:p>
          <a:p>
            <a:pPr lvl="0"/>
            <a:endParaRPr lang="en-US" dirty="0" smtClean="0"/>
          </a:p>
        </p:txBody>
      </p:sp>
      <p:sp>
        <p:nvSpPr>
          <p:cNvPr id="14" name="Content Placeholder 2"/>
          <p:cNvSpPr>
            <a:spLocks noGrp="1"/>
          </p:cNvSpPr>
          <p:nvPr>
            <p:ph sz="half" idx="13" hasCustomPrompt="1"/>
          </p:nvPr>
        </p:nvSpPr>
        <p:spPr>
          <a:xfrm>
            <a:off x="396666" y="1721063"/>
            <a:ext cx="6987765" cy="665024"/>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471.xml><?xml version="1.0" encoding="utf-8"?>
<p:sldLayout xmlns:a="http://schemas.openxmlformats.org/drawingml/2006/main" xmlns:r="http://schemas.openxmlformats.org/officeDocument/2006/relationships" xmlns:p="http://schemas.openxmlformats.org/presentationml/2006/main" preserve="1">
  <p:cSld name="2_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3" name="Content Placeholder 2"/>
          <p:cNvSpPr>
            <a:spLocks noGrp="1"/>
          </p:cNvSpPr>
          <p:nvPr>
            <p:ph sz="half" idx="1" hasCustomPrompt="1"/>
          </p:nvPr>
        </p:nvSpPr>
        <p:spPr>
          <a:xfrm>
            <a:off x="831029" y="3550025"/>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endParaRPr lang="en-US" dirty="0" smtClean="0"/>
          </a:p>
          <a:p>
            <a:pPr lvl="0"/>
            <a:endParaRPr lang="en-US" dirty="0" smtClean="0"/>
          </a:p>
          <a:p>
            <a:pPr lvl="0"/>
            <a:r>
              <a:rPr lang="en-US" dirty="0" smtClean="0"/>
              <a:t>Option 2</a:t>
            </a:r>
            <a:endParaRPr lang="en-US" dirty="0" smtClean="0"/>
          </a:p>
          <a:p>
            <a:pPr lvl="0"/>
            <a:endParaRPr lang="en-US" dirty="0" smtClean="0"/>
          </a:p>
          <a:p>
            <a:pPr lvl="0"/>
            <a:r>
              <a:rPr lang="en-US" dirty="0" smtClean="0"/>
              <a:t>Option 3</a:t>
            </a:r>
            <a:endParaRPr lang="en-US" dirty="0" smtClean="0"/>
          </a:p>
          <a:p>
            <a:pPr lvl="0"/>
            <a:endParaRPr lang="en-US" dirty="0" smtClean="0"/>
          </a:p>
          <a:p>
            <a:pPr lvl="0"/>
            <a:r>
              <a:rPr lang="en-US" dirty="0" smtClean="0"/>
              <a:t>Option 4</a:t>
            </a:r>
            <a:endParaRPr lang="en-US" dirty="0" smtClean="0"/>
          </a:p>
          <a:p>
            <a:pPr lvl="0"/>
            <a:endParaRPr lang="en-US" dirty="0" smtClean="0"/>
          </a:p>
        </p:txBody>
      </p:sp>
      <p:sp>
        <p:nvSpPr>
          <p:cNvPr id="14" name="Content Placeholder 2"/>
          <p:cNvSpPr>
            <a:spLocks noGrp="1"/>
          </p:cNvSpPr>
          <p:nvPr>
            <p:ph sz="half" idx="13" hasCustomPrompt="1"/>
          </p:nvPr>
        </p:nvSpPr>
        <p:spPr>
          <a:xfrm>
            <a:off x="396666" y="1721064"/>
            <a:ext cx="8042708" cy="1742899"/>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472.xml><?xml version="1.0" encoding="utf-8"?>
<p:sldLayout xmlns:a="http://schemas.openxmlformats.org/drawingml/2006/main" xmlns:r="http://schemas.openxmlformats.org/officeDocument/2006/relationships" xmlns:p="http://schemas.openxmlformats.org/presentationml/2006/main" preserve="1">
  <p:cSld name="2_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14" name="Content Placeholder 2"/>
          <p:cNvSpPr>
            <a:spLocks noGrp="1"/>
          </p:cNvSpPr>
          <p:nvPr>
            <p:ph sz="half" idx="13" hasCustomPrompt="1"/>
          </p:nvPr>
        </p:nvSpPr>
        <p:spPr>
          <a:xfrm>
            <a:off x="396666" y="1721062"/>
            <a:ext cx="8042708" cy="4518336"/>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73.xml><?xml version="1.0" encoding="utf-8"?>
<p:sldLayout xmlns:a="http://schemas.openxmlformats.org/drawingml/2006/main" xmlns:r="http://schemas.openxmlformats.org/officeDocument/2006/relationships" xmlns:p="http://schemas.openxmlformats.org/presentationml/2006/main" preserve="1">
  <p:cSld name="2_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546" y="2686453"/>
            <a:ext cx="673527"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474.xml><?xml version="1.0" encoding="utf-8"?>
<p:sldLayout xmlns:a="http://schemas.openxmlformats.org/drawingml/2006/main" xmlns:r="http://schemas.openxmlformats.org/officeDocument/2006/relationships" xmlns:p="http://schemas.openxmlformats.org/presentationml/2006/main" preserve="1">
  <p:cSld name="2_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42186" y="2488725"/>
            <a:ext cx="4978101"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endParaRPr lang="en-US" dirty="0" smtClean="0"/>
          </a:p>
          <a:p>
            <a:pPr lvl="0"/>
            <a:endParaRPr lang="en-US" dirty="0" smtClean="0"/>
          </a:p>
          <a:p>
            <a:pPr lvl="0"/>
            <a:r>
              <a:rPr lang="en-US" dirty="0" smtClean="0"/>
              <a:t>The second summary point is described here.</a:t>
            </a:r>
            <a:endParaRPr lang="en-IN" dirty="0"/>
          </a:p>
        </p:txBody>
      </p:sp>
      <p:sp>
        <p:nvSpPr>
          <p:cNvPr id="12" name="TextBox 11"/>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6" name="TextBox 1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475.xml><?xml version="1.0" encoding="utf-8"?>
<p:sldLayout xmlns:a="http://schemas.openxmlformats.org/drawingml/2006/main" xmlns:r="http://schemas.openxmlformats.org/officeDocument/2006/relationships" xmlns:p="http://schemas.openxmlformats.org/presentationml/2006/main" preserve="1">
  <p:cSld name="2_4 Steps">
    <p:spTree>
      <p:nvGrpSpPr>
        <p:cNvPr id="1" name=""/>
        <p:cNvGrpSpPr/>
        <p:nvPr/>
      </p:nvGrpSpPr>
      <p:grpSpPr>
        <a:xfrm>
          <a:off x="0" y="0"/>
          <a:ext cx="0" cy="0"/>
          <a:chOff x="0" y="0"/>
          <a:chExt cx="0" cy="0"/>
        </a:xfrm>
      </p:grpSpPr>
      <p:sp>
        <p:nvSpPr>
          <p:cNvPr id="5" name="Rectangle 4"/>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8" y="1577013"/>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1" name="Rectangle 10"/>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8" y="288897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4" name="Rectangle 13"/>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8" y="4200945"/>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7" name="Rectangle 16"/>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8" y="539728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76.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hdr="0" dt="0"/>
</p:sldLayout>
</file>

<file path=ppt/slideLayouts/slideLayout477.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066802"/>
            <a:ext cx="4038600" cy="5059363"/>
          </a:xfrm>
          <a:prstGeom prst="rect">
            <a:avLst/>
          </a:prstGeom>
        </p:spPr>
        <p:txBody>
          <a:bodyPr lIns="114062" tIns="57031" rIns="114062" bIns="57031">
            <a:normAutofit/>
          </a:bodyPr>
          <a:lstStyle>
            <a:lvl1pPr marL="320675" indent="-320675">
              <a:buFont typeface="Wingdings 2" panose="05020102010507070707" pitchFamily="18" charset="2"/>
              <a:buChar char=""/>
              <a:defRPr sz="1650" b="1">
                <a:latin typeface="Arial" panose="020B0704020202020204" pitchFamily="34" charset="0"/>
                <a:cs typeface="Arial" panose="020B0704020202020204" pitchFamily="34" charset="0"/>
              </a:defRPr>
            </a:lvl1pPr>
            <a:lvl2pPr marL="695325" indent="-267335">
              <a:buFont typeface="Wingdings" panose="05000000000000000000" pitchFamily="2" charset="2"/>
              <a:buChar char="§"/>
              <a:defRPr sz="1275">
                <a:solidFill>
                  <a:schemeClr val="tx1">
                    <a:lumMod val="75000"/>
                    <a:lumOff val="25000"/>
                  </a:schemeClr>
                </a:solidFill>
                <a:latin typeface="Arial" panose="020B0704020202020204" pitchFamily="34" charset="0"/>
                <a:cs typeface="Arial" panose="020B0704020202020204" pitchFamily="34" charset="0"/>
              </a:defRPr>
            </a:lvl2pPr>
            <a:lvl3pPr>
              <a:defRPr sz="1200">
                <a:latin typeface="Arial" panose="020B0704020202020204" pitchFamily="34" charset="0"/>
                <a:cs typeface="Arial" panose="020B0704020202020204" pitchFamily="34" charset="0"/>
              </a:defRPr>
            </a:lvl3pPr>
            <a:lvl4pPr>
              <a:defRPr sz="1125">
                <a:latin typeface="Arial" panose="020B0704020202020204" pitchFamily="34" charset="0"/>
                <a:cs typeface="Arial" panose="020B0704020202020204" pitchFamily="34" charset="0"/>
              </a:defRPr>
            </a:lvl4pPr>
            <a:lvl5pPr>
              <a:defRPr sz="1125">
                <a:latin typeface="Arial" panose="020B0704020202020204" pitchFamily="34" charset="0"/>
                <a:cs typeface="Arial" panose="020B0704020202020204" pitchFamily="34" charset="0"/>
              </a:defRPr>
            </a:lvl5pPr>
            <a:lvl6pPr>
              <a:defRPr sz="1650"/>
            </a:lvl6pPr>
            <a:lvl7pPr>
              <a:defRPr sz="1650"/>
            </a:lvl7pPr>
            <a:lvl8pPr>
              <a:defRPr sz="1650"/>
            </a:lvl8pPr>
            <a:lvl9pPr>
              <a:defRPr sz="165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p:txBody>
      </p:sp>
      <p:sp>
        <p:nvSpPr>
          <p:cNvPr id="4" name="Content Placeholder 3"/>
          <p:cNvSpPr>
            <a:spLocks noGrp="1"/>
          </p:cNvSpPr>
          <p:nvPr>
            <p:ph sz="half" idx="2"/>
          </p:nvPr>
        </p:nvSpPr>
        <p:spPr>
          <a:xfrm>
            <a:off x="4648200" y="1066802"/>
            <a:ext cx="4038600" cy="5059363"/>
          </a:xfrm>
          <a:prstGeom prst="rect">
            <a:avLst/>
          </a:prstGeom>
        </p:spPr>
        <p:txBody>
          <a:bodyPr lIns="114062" tIns="57031" rIns="114062" bIns="57031">
            <a:normAutofit/>
          </a:bodyPr>
          <a:lstStyle>
            <a:lvl1pPr marL="320675" indent="-320675" algn="l" defTabSz="855345" rtl="0" eaLnBrk="1" latinLnBrk="0" hangingPunct="1">
              <a:spcBef>
                <a:spcPct val="20000"/>
              </a:spcBef>
              <a:buFont typeface="Wingdings 2" panose="05020102010507070707" pitchFamily="18" charset="2"/>
              <a:buChar char=""/>
              <a:defRPr lang="en-US" sz="1650" b="1" kern="1200" dirty="0" smtClean="0">
                <a:solidFill>
                  <a:schemeClr val="tx1"/>
                </a:solidFill>
                <a:latin typeface="Arial" panose="020B0704020202020204" pitchFamily="34" charset="0"/>
                <a:ea typeface="+mn-ea"/>
                <a:cs typeface="Arial" panose="020B0704020202020204" pitchFamily="34" charset="0"/>
              </a:defRPr>
            </a:lvl1pPr>
            <a:lvl2pPr marL="695325" indent="-267335" algn="l" defTabSz="855345" rtl="0" eaLnBrk="1" latinLnBrk="0" hangingPunct="1">
              <a:spcBef>
                <a:spcPct val="20000"/>
              </a:spcBef>
              <a:buFont typeface="Wingdings" panose="05000000000000000000" pitchFamily="2" charset="2"/>
              <a:buChar char="§"/>
              <a:defRPr lang="en-US" sz="1275" b="0" kern="1200" dirty="0" smtClean="0">
                <a:solidFill>
                  <a:schemeClr val="tx1">
                    <a:lumMod val="75000"/>
                    <a:lumOff val="25000"/>
                  </a:schemeClr>
                </a:solidFill>
                <a:latin typeface="Arial" panose="020B0704020202020204" pitchFamily="34" charset="0"/>
                <a:ea typeface="+mn-ea"/>
                <a:cs typeface="Arial" panose="020B0704020202020204" pitchFamily="34" charset="0"/>
              </a:defRPr>
            </a:lvl2pPr>
            <a:lvl3pPr algn="l" defTabSz="855345" rtl="0" eaLnBrk="1" latinLnBrk="0" hangingPunct="1">
              <a:spcBef>
                <a:spcPct val="20000"/>
              </a:spcBef>
              <a:defRPr lang="en-US" sz="1200" b="0" kern="1200" dirty="0" smtClean="0">
                <a:solidFill>
                  <a:schemeClr val="tx1"/>
                </a:solidFill>
                <a:latin typeface="Arial" panose="020B0704020202020204" pitchFamily="34" charset="0"/>
                <a:ea typeface="+mn-ea"/>
                <a:cs typeface="Arial" panose="020B0704020202020204" pitchFamily="34" charset="0"/>
              </a:defRPr>
            </a:lvl3pPr>
            <a:lvl4pPr>
              <a:defRPr sz="1650"/>
            </a:lvl4pPr>
            <a:lvl5pPr>
              <a:defRPr sz="1650"/>
            </a:lvl5pPr>
            <a:lvl6pPr>
              <a:defRPr sz="1650"/>
            </a:lvl6pPr>
            <a:lvl7pPr>
              <a:defRPr sz="1650"/>
            </a:lvl7pPr>
            <a:lvl8pPr>
              <a:defRPr sz="1650"/>
            </a:lvl8pPr>
            <a:lvl9pPr>
              <a:defRPr sz="165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p:txBody>
      </p:sp>
      <p:sp>
        <p:nvSpPr>
          <p:cNvPr id="8" name="Date Placeholder 3"/>
          <p:cNvSpPr txBox="1"/>
          <p:nvPr userDrawn="1"/>
        </p:nvSpPr>
        <p:spPr>
          <a:xfrm>
            <a:off x="457200" y="6356351"/>
            <a:ext cx="2133600" cy="365125"/>
          </a:xfrm>
          <a:prstGeom prst="rect">
            <a:avLst/>
          </a:prstGeom>
        </p:spPr>
        <p:txBody>
          <a:bodyPr vert="horz" lIns="85569" tIns="42784" rIns="85569" bIns="42784"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9121ADB-3DB4-4B38-A290-AD1EFD0939F9}" type="datetimeFigureOut">
              <a:rPr lang="en-US" sz="900" smtClean="0">
                <a:solidFill>
                  <a:prstClr val="black">
                    <a:tint val="75000"/>
                  </a:prstClr>
                </a:solidFill>
              </a:rPr>
            </a:fld>
            <a:endParaRPr lang="en-US" sz="900" dirty="0">
              <a:solidFill>
                <a:prstClr val="black">
                  <a:tint val="75000"/>
                </a:prstClr>
              </a:solidFill>
            </a:endParaRPr>
          </a:p>
        </p:txBody>
      </p:sp>
      <p:sp>
        <p:nvSpPr>
          <p:cNvPr id="9" name="Slide Number Placeholder 5"/>
          <p:cNvSpPr txBox="1"/>
          <p:nvPr userDrawn="1"/>
        </p:nvSpPr>
        <p:spPr>
          <a:xfrm>
            <a:off x="6553201" y="6356351"/>
            <a:ext cx="2133600" cy="365125"/>
          </a:xfrm>
          <a:prstGeom prst="rect">
            <a:avLst/>
          </a:prstGeom>
        </p:spPr>
        <p:txBody>
          <a:bodyPr vert="horz" lIns="85569" tIns="42784" rIns="85569" bIns="42784"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83FC80-14CD-4987-8207-92C16F166E5F}" type="slidenum">
              <a:rPr lang="en-US" sz="900" smtClean="0">
                <a:solidFill>
                  <a:prstClr val="black">
                    <a:tint val="75000"/>
                  </a:prstClr>
                </a:solidFill>
              </a:rPr>
            </a:fld>
            <a:endParaRPr lang="en-US" sz="900" dirty="0">
              <a:solidFill>
                <a:prstClr val="black">
                  <a:tint val="75000"/>
                </a:prstClr>
              </a:solidFill>
            </a:endParaRPr>
          </a:p>
        </p:txBody>
      </p:sp>
      <p:sp>
        <p:nvSpPr>
          <p:cNvPr id="10" name="Rectangle 9"/>
          <p:cNvSpPr/>
          <p:nvPr userDrawn="1"/>
        </p:nvSpPr>
        <p:spPr>
          <a:xfrm>
            <a:off x="2" y="6201786"/>
            <a:ext cx="9142801" cy="65621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5569" tIns="42784" rIns="85569" bIns="42784" rtlCol="0" anchor="ctr"/>
          <a:lstStyle/>
          <a:p>
            <a:pPr algn="ctr" defTabSz="855345"/>
            <a:endParaRPr lang="en-US" sz="2625" b="1" spc="561" dirty="0" smtClean="0">
              <a:solidFill>
                <a:srgbClr val="0070C0"/>
              </a:solidFill>
              <a:latin typeface="Arial Narrow" panose="020B0606020202030204" pitchFamily="34" charset="0"/>
            </a:endParaRPr>
          </a:p>
        </p:txBody>
      </p:sp>
      <p:sp>
        <p:nvSpPr>
          <p:cNvPr id="11" name="Text Box 4"/>
          <p:cNvSpPr txBox="1">
            <a:spLocks noChangeArrowheads="1"/>
          </p:cNvSpPr>
          <p:nvPr userDrawn="1"/>
        </p:nvSpPr>
        <p:spPr bwMode="auto">
          <a:xfrm>
            <a:off x="6639374" y="6201787"/>
            <a:ext cx="1371600" cy="550110"/>
          </a:xfrm>
          <a:prstGeom prst="rect">
            <a:avLst/>
          </a:prstGeom>
          <a:noFill/>
          <a:ln w="9525">
            <a:noFill/>
            <a:round/>
          </a:ln>
        </p:spPr>
        <p:txBody>
          <a:bodyPr lIns="84221" tIns="43795" rIns="84221" bIns="43795">
            <a:spAutoFit/>
          </a:bodyPr>
          <a:lstStyle/>
          <a:p>
            <a:pPr algn="r" defTabSz="855345">
              <a:buFont typeface="Trebuchet MS" panose="020B0703020202090204" pitchFamily="34" charset="0"/>
              <a:buNone/>
              <a:tabLst>
                <a:tab pos="0" algn="l"/>
                <a:tab pos="427355" algn="l"/>
                <a:tab pos="855345" algn="l"/>
                <a:tab pos="1283335" algn="l"/>
                <a:tab pos="1711325" algn="l"/>
                <a:tab pos="2138680" algn="l"/>
                <a:tab pos="2566670" algn="l"/>
                <a:tab pos="2994660" algn="l"/>
                <a:tab pos="3422650" algn="l"/>
                <a:tab pos="3850005" algn="l"/>
                <a:tab pos="4277995" algn="l"/>
                <a:tab pos="4705985" algn="l"/>
                <a:tab pos="5133975" algn="l"/>
                <a:tab pos="5561965" algn="l"/>
                <a:tab pos="5989320" algn="l"/>
                <a:tab pos="6417310" algn="l"/>
                <a:tab pos="6845300" algn="l"/>
                <a:tab pos="7273290" algn="l"/>
                <a:tab pos="7700645" algn="l"/>
                <a:tab pos="8128635" algn="l"/>
                <a:tab pos="8556625" algn="l"/>
              </a:tabLst>
              <a:defRPr/>
            </a:pPr>
            <a:r>
              <a:rPr lang="en-GB" sz="750" dirty="0">
                <a:solidFill>
                  <a:prstClr val="black">
                    <a:lumMod val="65000"/>
                    <a:lumOff val="35000"/>
                  </a:prstClr>
                </a:solidFill>
                <a:latin typeface="Helvetica LT Std Cond"/>
                <a:cs typeface="Arial" panose="020B0704020202020204" pitchFamily="34" charset="0"/>
              </a:rPr>
              <a:t>INDIA</a:t>
            </a:r>
            <a:endParaRPr lang="en-GB" sz="750" dirty="0">
              <a:solidFill>
                <a:prstClr val="black">
                  <a:lumMod val="65000"/>
                  <a:lumOff val="35000"/>
                </a:prstClr>
              </a:solidFill>
              <a:latin typeface="Helvetica LT Std Cond"/>
              <a:cs typeface="Arial" panose="020B0704020202020204" pitchFamily="34" charset="0"/>
            </a:endParaRPr>
          </a:p>
          <a:p>
            <a:pPr algn="r" defTabSz="855345">
              <a:buFont typeface="Trebuchet MS" panose="020B0703020202090204" pitchFamily="34" charset="0"/>
              <a:buNone/>
              <a:tabLst>
                <a:tab pos="0" algn="l"/>
                <a:tab pos="427355" algn="l"/>
                <a:tab pos="855345" algn="l"/>
                <a:tab pos="1283335" algn="l"/>
                <a:tab pos="1711325" algn="l"/>
                <a:tab pos="2138680" algn="l"/>
                <a:tab pos="2566670" algn="l"/>
                <a:tab pos="2994660" algn="l"/>
                <a:tab pos="3422650" algn="l"/>
                <a:tab pos="3850005" algn="l"/>
                <a:tab pos="4277995" algn="l"/>
                <a:tab pos="4705985" algn="l"/>
                <a:tab pos="5133975" algn="l"/>
                <a:tab pos="5561965" algn="l"/>
                <a:tab pos="5989320" algn="l"/>
                <a:tab pos="6417310" algn="l"/>
                <a:tab pos="6845300" algn="l"/>
                <a:tab pos="7273290" algn="l"/>
                <a:tab pos="7700645" algn="l"/>
                <a:tab pos="8128635" algn="l"/>
                <a:tab pos="8556625" algn="l"/>
              </a:tabLst>
              <a:defRPr/>
            </a:pPr>
            <a:r>
              <a:rPr lang="en-GB" sz="750" dirty="0">
                <a:solidFill>
                  <a:prstClr val="black">
                    <a:lumMod val="65000"/>
                    <a:lumOff val="35000"/>
                  </a:prstClr>
                </a:solidFill>
                <a:latin typeface="Helvetica LT Std Cond"/>
                <a:cs typeface="Arial" panose="020B0704020202020204" pitchFamily="34" charset="0"/>
              </a:rPr>
              <a:t>USA</a:t>
            </a:r>
            <a:endParaRPr lang="en-GB" sz="750" dirty="0">
              <a:solidFill>
                <a:prstClr val="black">
                  <a:lumMod val="65000"/>
                  <a:lumOff val="35000"/>
                </a:prstClr>
              </a:solidFill>
              <a:latin typeface="Helvetica LT Std Cond"/>
              <a:cs typeface="Arial" panose="020B0704020202020204" pitchFamily="34" charset="0"/>
            </a:endParaRPr>
          </a:p>
          <a:p>
            <a:pPr algn="r" defTabSz="855345">
              <a:buFont typeface="Trebuchet MS" panose="020B0703020202090204" pitchFamily="34" charset="0"/>
              <a:buNone/>
              <a:tabLst>
                <a:tab pos="0" algn="l"/>
                <a:tab pos="427355" algn="l"/>
                <a:tab pos="855345" algn="l"/>
                <a:tab pos="1283335" algn="l"/>
                <a:tab pos="1711325" algn="l"/>
                <a:tab pos="2138680" algn="l"/>
                <a:tab pos="2566670" algn="l"/>
                <a:tab pos="2994660" algn="l"/>
                <a:tab pos="3422650" algn="l"/>
                <a:tab pos="3850005" algn="l"/>
                <a:tab pos="4277995" algn="l"/>
                <a:tab pos="4705985" algn="l"/>
                <a:tab pos="5133975" algn="l"/>
                <a:tab pos="5561965" algn="l"/>
                <a:tab pos="5989320" algn="l"/>
                <a:tab pos="6417310" algn="l"/>
                <a:tab pos="6845300" algn="l"/>
                <a:tab pos="7273290" algn="l"/>
                <a:tab pos="7700645" algn="l"/>
                <a:tab pos="8128635" algn="l"/>
                <a:tab pos="8556625" algn="l"/>
              </a:tabLst>
              <a:defRPr/>
            </a:pPr>
            <a:r>
              <a:rPr lang="en-GB" sz="750" dirty="0">
                <a:solidFill>
                  <a:prstClr val="black">
                    <a:lumMod val="65000"/>
                    <a:lumOff val="35000"/>
                  </a:prstClr>
                </a:solidFill>
                <a:latin typeface="Helvetica LT Std Cond"/>
                <a:cs typeface="Arial" panose="020B0704020202020204" pitchFamily="34" charset="0"/>
              </a:rPr>
              <a:t>CHINA </a:t>
            </a:r>
            <a:endParaRPr lang="en-GB" sz="750" dirty="0">
              <a:solidFill>
                <a:prstClr val="black">
                  <a:lumMod val="65000"/>
                  <a:lumOff val="35000"/>
                </a:prstClr>
              </a:solidFill>
              <a:latin typeface="Helvetica LT Std Cond"/>
              <a:cs typeface="Arial" panose="020B0704020202020204" pitchFamily="34" charset="0"/>
            </a:endParaRPr>
          </a:p>
          <a:p>
            <a:pPr algn="r" defTabSz="855345">
              <a:buFont typeface="Trebuchet MS" panose="020B0703020202090204" pitchFamily="34" charset="0"/>
              <a:buNone/>
              <a:tabLst>
                <a:tab pos="0" algn="l"/>
                <a:tab pos="427355" algn="l"/>
                <a:tab pos="855345" algn="l"/>
                <a:tab pos="1283335" algn="l"/>
                <a:tab pos="1711325" algn="l"/>
                <a:tab pos="2138680" algn="l"/>
                <a:tab pos="2566670" algn="l"/>
                <a:tab pos="2994660" algn="l"/>
                <a:tab pos="3422650" algn="l"/>
                <a:tab pos="3850005" algn="l"/>
                <a:tab pos="4277995" algn="l"/>
                <a:tab pos="4705985" algn="l"/>
                <a:tab pos="5133975" algn="l"/>
                <a:tab pos="5561965" algn="l"/>
                <a:tab pos="5989320" algn="l"/>
                <a:tab pos="6417310" algn="l"/>
                <a:tab pos="6845300" algn="l"/>
                <a:tab pos="7273290" algn="l"/>
                <a:tab pos="7700645" algn="l"/>
                <a:tab pos="8128635" algn="l"/>
                <a:tab pos="8556625" algn="l"/>
              </a:tabLst>
              <a:defRPr/>
            </a:pPr>
            <a:r>
              <a:rPr lang="en-GB" sz="750" dirty="0">
                <a:solidFill>
                  <a:prstClr val="black">
                    <a:lumMod val="65000"/>
                    <a:lumOff val="35000"/>
                  </a:prstClr>
                </a:solidFill>
                <a:latin typeface="Helvetica LT Std Cond"/>
                <a:cs typeface="Arial" panose="020B0704020202020204" pitchFamily="34" charset="0"/>
              </a:rPr>
              <a:t>SINGAPORE</a:t>
            </a:r>
            <a:endParaRPr lang="en-GB" sz="750" dirty="0">
              <a:solidFill>
                <a:prstClr val="black">
                  <a:lumMod val="65000"/>
                  <a:lumOff val="35000"/>
                </a:prstClr>
              </a:solidFill>
              <a:latin typeface="Helvetica LT Std Cond"/>
              <a:cs typeface="Arial" panose="020B0704020202020204" pitchFamily="34" charset="0"/>
            </a:endParaRPr>
          </a:p>
        </p:txBody>
      </p:sp>
      <p:sp>
        <p:nvSpPr>
          <p:cNvPr id="12" name="TextBox 11"/>
          <p:cNvSpPr txBox="1"/>
          <p:nvPr userDrawn="1"/>
        </p:nvSpPr>
        <p:spPr>
          <a:xfrm>
            <a:off x="-26855" y="6503416"/>
            <a:ext cx="2187784" cy="340319"/>
          </a:xfrm>
          <a:prstGeom prst="rect">
            <a:avLst/>
          </a:prstGeom>
          <a:noFill/>
        </p:spPr>
        <p:txBody>
          <a:bodyPr wrap="none" lIns="85569" tIns="42784" rIns="85569" bIns="42784" rtlCol="0">
            <a:spAutoFit/>
          </a:bodyPr>
          <a:lstStyle/>
          <a:p>
            <a:pPr defTabSz="855345"/>
            <a:endParaRPr lang="en-US" sz="825" dirty="0" smtClean="0">
              <a:solidFill>
                <a:prstClr val="black"/>
              </a:solidFill>
              <a:latin typeface="Arial" panose="020B0704020202020204" pitchFamily="34" charset="0"/>
              <a:cs typeface="Arial" panose="020B0704020202020204" pitchFamily="34" charset="0"/>
            </a:endParaRPr>
          </a:p>
          <a:p>
            <a:pPr defTabSz="855345"/>
            <a:r>
              <a:rPr lang="en-US" sz="825" dirty="0" smtClean="0">
                <a:solidFill>
                  <a:prstClr val="black"/>
                </a:solidFill>
                <a:latin typeface="Arial" panose="020B0704020202020204" pitchFamily="34" charset="0"/>
                <a:cs typeface="Arial" panose="020B0704020202020204" pitchFamily="34" charset="0"/>
              </a:rPr>
              <a:t>© QAI Global Institute. All Rights Reserved</a:t>
            </a:r>
            <a:endParaRPr lang="en-US" sz="825" dirty="0">
              <a:solidFill>
                <a:prstClr val="black"/>
              </a:solidFill>
              <a:latin typeface="Arial" panose="020B0704020202020204" pitchFamily="34" charset="0"/>
              <a:cs typeface="Arial" panose="020B0704020202020204" pitchFamily="34" charset="0"/>
            </a:endParaRPr>
          </a:p>
        </p:txBody>
      </p:sp>
      <p:sp>
        <p:nvSpPr>
          <p:cNvPr id="13" name="TextBox 12"/>
          <p:cNvSpPr txBox="1"/>
          <p:nvPr userDrawn="1"/>
        </p:nvSpPr>
        <p:spPr>
          <a:xfrm>
            <a:off x="65164" y="6354325"/>
            <a:ext cx="337919" cy="247986"/>
          </a:xfrm>
          <a:prstGeom prst="rect">
            <a:avLst/>
          </a:prstGeom>
          <a:noFill/>
        </p:spPr>
        <p:txBody>
          <a:bodyPr wrap="none" lIns="85569" tIns="42784" rIns="85569" bIns="42784" rtlCol="0">
            <a:spAutoFit/>
          </a:bodyPr>
          <a:lstStyle/>
          <a:p>
            <a:pPr defTabSz="855345"/>
            <a:fld id="{A17113E1-F9B3-4076-950E-E1D5BD615771}" type="slidenum">
              <a:rPr lang="en-US" sz="1050" b="1" smtClean="0">
                <a:solidFill>
                  <a:srgbClr val="0070C0"/>
                </a:solidFill>
                <a:latin typeface="Arial" panose="020B0704020202020204" pitchFamily="34" charset="0"/>
                <a:cs typeface="Arial" panose="020B0704020202020204" pitchFamily="34" charset="0"/>
              </a:rPr>
            </a:fld>
            <a:endParaRPr lang="en-US" sz="1050" b="1" dirty="0">
              <a:solidFill>
                <a:srgbClr val="0070C0"/>
              </a:solidFill>
              <a:latin typeface="Arial" panose="020B0704020202020204" pitchFamily="34" charset="0"/>
              <a:cs typeface="Arial" panose="020B0704020202020204" pitchFamily="34" charset="0"/>
            </a:endParaRPr>
          </a:p>
        </p:txBody>
      </p:sp>
      <p:pic>
        <p:nvPicPr>
          <p:cNvPr id="14" name="Picture 2" descr="D:\DESIGN\Logos\QAIGlobalInstitute.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2019" t="13992" b="8233"/>
          <a:stretch>
            <a:fillRect/>
          </a:stretch>
        </p:blipFill>
        <p:spPr bwMode="auto">
          <a:xfrm>
            <a:off x="8088452" y="6247617"/>
            <a:ext cx="1005703" cy="55738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userDrawn="1"/>
        </p:nvCxnSpPr>
        <p:spPr>
          <a:xfrm>
            <a:off x="8010974" y="6248429"/>
            <a:ext cx="0" cy="56441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pic>
        <p:nvPicPr>
          <p:cNvPr id="16" name="Picture 7" descr="  Wallpaper Color Abstraction Color Abstract Lines Bands Band Geometry wallpapers"/>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t="43489" r="10869" b="40225"/>
          <a:stretch>
            <a:fillRect/>
          </a:stretch>
        </p:blipFill>
        <p:spPr bwMode="auto">
          <a:xfrm>
            <a:off x="2" y="-4482"/>
            <a:ext cx="9144000" cy="90095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userDrawn="1"/>
        </p:nvSpPr>
        <p:spPr>
          <a:xfrm>
            <a:off x="-1" y="4918"/>
            <a:ext cx="9144001" cy="891555"/>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5569" tIns="42784" rIns="85569" bIns="42784" rtlCol="0" anchor="ctr"/>
          <a:lstStyle/>
          <a:p>
            <a:pPr algn="ctr" defTabSz="855345"/>
            <a:endParaRPr lang="en-US" sz="1650" dirty="0">
              <a:solidFill>
                <a:prstClr val="white"/>
              </a:solidFill>
            </a:endParaRPr>
          </a:p>
        </p:txBody>
      </p:sp>
      <p:sp>
        <p:nvSpPr>
          <p:cNvPr id="18" name="Title 1"/>
          <p:cNvSpPr>
            <a:spLocks noGrp="1"/>
          </p:cNvSpPr>
          <p:nvPr>
            <p:ph type="title" hasCustomPrompt="1"/>
          </p:nvPr>
        </p:nvSpPr>
        <p:spPr>
          <a:xfrm>
            <a:off x="443754" y="152400"/>
            <a:ext cx="8229600" cy="685800"/>
          </a:xfrm>
          <a:prstGeom prst="rect">
            <a:avLst/>
          </a:prstGeom>
        </p:spPr>
        <p:txBody>
          <a:bodyPr lIns="114062" tIns="57031" rIns="114062" bIns="57031">
            <a:normAutofit/>
          </a:bodyPr>
          <a:lstStyle>
            <a:lvl1pPr algn="l">
              <a:defRPr sz="1650" b="1" spc="281">
                <a:latin typeface="Arial Narrow" panose="020B0606020202030204" pitchFamily="34" charset="0"/>
              </a:defRPr>
            </a:lvl1pPr>
          </a:lstStyle>
          <a:p>
            <a:r>
              <a:rPr lang="en-US" dirty="0" smtClean="0"/>
              <a:t>CLICK TO EDIT MASTER TITLE STYLE</a:t>
            </a:r>
            <a:endParaRPr lang="en-US" dirty="0"/>
          </a:p>
        </p:txBody>
      </p:sp>
    </p:spTree>
  </p:cSld>
  <p:clrMapOvr>
    <a:masterClrMapping/>
  </p:clrMapOvr>
  <p:transition advClick="0"/>
</p:sldLayout>
</file>

<file path=ppt/slideLayouts/slideLayout478.xml><?xml version="1.0" encoding="utf-8"?>
<p:sldLayout xmlns:a="http://schemas.openxmlformats.org/drawingml/2006/main" xmlns:r="http://schemas.openxmlformats.org/officeDocument/2006/relationships" xmlns:p="http://schemas.openxmlformats.org/presentationml/2006/main" preserve="1">
  <p:cSld name="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SME NAME</a:t>
            </a:r>
            <a:endParaRPr lang="en-US" dirty="0" smtClean="0"/>
          </a:p>
        </p:txBody>
      </p:sp>
      <p:sp>
        <p:nvSpPr>
          <p:cNvPr id="33" name="Title 1"/>
          <p:cNvSpPr>
            <a:spLocks noGrp="1"/>
          </p:cNvSpPr>
          <p:nvPr>
            <p:ph type="title" hasCustomPrompt="1"/>
          </p:nvPr>
        </p:nvSpPr>
        <p:spPr>
          <a:xfrm>
            <a:off x="786478" y="3964775"/>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by</a:t>
            </a:r>
            <a:endParaRPr lang="en-US" dirty="0" smtClean="0"/>
          </a:p>
        </p:txBody>
      </p:sp>
      <p:sp>
        <p:nvSpPr>
          <p:cNvPr id="40" name="TextBox 39"/>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36513" t="13285" r="36357" b="43584"/>
          <a:stretch>
            <a:fillRect/>
          </a:stretch>
        </p:blipFill>
        <p:spPr>
          <a:xfrm>
            <a:off x="80154" y="66262"/>
            <a:ext cx="575187" cy="914400"/>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TextBox 8"/>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36513" t="13285" r="36357" b="43584"/>
          <a:stretch>
            <a:fillRect/>
          </a:stretch>
        </p:blipFill>
        <p:spPr>
          <a:xfrm>
            <a:off x="80154" y="66262"/>
            <a:ext cx="575187" cy="914400"/>
          </a:xfrm>
          <a:prstGeom prst="rect">
            <a:avLst/>
          </a:prstGeom>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2" name="TextBox 11"/>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36513" t="13285" r="36357" b="43584"/>
          <a:stretch>
            <a:fillRect/>
          </a:stretch>
        </p:blipFill>
        <p:spPr>
          <a:xfrm>
            <a:off x="80154" y="66262"/>
            <a:ext cx="575187" cy="914400"/>
          </a:xfrm>
          <a:prstGeom prst="rect">
            <a:avLst/>
          </a:prstGeom>
        </p:spPr>
      </p:pic>
    </p:spTree>
  </p:cSld>
  <p:clrMapOvr>
    <a:masterClrMapping/>
  </p:clrMapOvr>
  <p:timing>
    <p:tnLst>
      <p:par>
        <p:cTn id="1" dur="indefinite" restart="never" nodeType="tmRoot"/>
      </p:par>
    </p:tnLst>
  </p:timing>
  <p:hf hdr="0" dt="0"/>
</p:sldLayout>
</file>

<file path=ppt/slideLayouts/slideLayout479.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2" name="TextBox 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743603"/>
            <a:ext cx="680400" cy="898036"/>
          </a:xfrm>
          <a:prstGeom prst="rect">
            <a:avLst/>
          </a:prstGeom>
        </p:spPr>
      </p:pic>
      <p:sp>
        <p:nvSpPr>
          <p:cNvPr id="9" name="TextBox 8"/>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743603"/>
            <a:ext cx="680400" cy="898036"/>
          </a:xfrm>
          <a:prstGeom prst="rect">
            <a:avLst/>
          </a:prstGeom>
        </p:spPr>
      </p:pic>
      <p:sp>
        <p:nvSpPr>
          <p:cNvPr id="12" name="TextBox 11"/>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13" name="TextBox 12"/>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Lst>
  </p:timing>
  <p:hf hd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5" name="Rectangle 4"/>
          <p:cNvSpPr/>
          <p:nvPr userDrawn="1"/>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userDrawn="1"/>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7" y="1577012"/>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1" name="Rectangle 10"/>
          <p:cNvSpPr/>
          <p:nvPr userDrawn="1"/>
        </p:nvSpPr>
        <p:spPr>
          <a:xfrm>
            <a:off x="785192" y="2782961"/>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userDrawn="1"/>
        </p:nvSpPr>
        <p:spPr>
          <a:xfrm>
            <a:off x="1688293" y="2782961"/>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7" y="2888978"/>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4" name="Rectangle 13"/>
          <p:cNvSpPr/>
          <p:nvPr userDrawn="1"/>
        </p:nvSpPr>
        <p:spPr>
          <a:xfrm>
            <a:off x="785192" y="4094927"/>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userDrawn="1"/>
        </p:nvSpPr>
        <p:spPr>
          <a:xfrm>
            <a:off x="1688293" y="4094927"/>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7" y="4200944"/>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7" name="Rectangle 16"/>
          <p:cNvSpPr/>
          <p:nvPr userDrawn="1"/>
        </p:nvSpPr>
        <p:spPr>
          <a:xfrm>
            <a:off x="785192" y="5291271"/>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userDrawn="1"/>
        </p:nvSpPr>
        <p:spPr>
          <a:xfrm>
            <a:off x="1688293" y="5291271"/>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7" y="5397288"/>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userDrawn="1"/>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480.xml><?xml version="1.0" encoding="utf-8"?>
<p:sldLayout xmlns:a="http://schemas.openxmlformats.org/drawingml/2006/main" xmlns:r="http://schemas.openxmlformats.org/officeDocument/2006/relationships" xmlns:p="http://schemas.openxmlformats.org/presentationml/2006/main" preserve="1">
  <p:cSld name="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10" y="2743603"/>
            <a:ext cx="680399"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10" y="2743603"/>
            <a:ext cx="680399" cy="898036"/>
          </a:xfrm>
          <a:prstGeom prst="rect">
            <a:avLst/>
          </a:prstGeom>
        </p:spPr>
      </p:pic>
      <p:sp>
        <p:nvSpPr>
          <p:cNvPr id="10" name="TextBox 9"/>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10" y="2743603"/>
            <a:ext cx="680399" cy="898036"/>
          </a:xfrm>
          <a:prstGeom prst="rect">
            <a:avLst/>
          </a:prstGeom>
        </p:spPr>
      </p:pic>
      <p:sp>
        <p:nvSpPr>
          <p:cNvPr id="13" name="TextBox 12"/>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14" name="TextBox 1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3" grpId="0"/>
    </p:bldLst>
  </p:timing>
  <p:hf hdr="0" dt="0"/>
</p:sldLayout>
</file>

<file path=ppt/slideLayouts/slideLayout481.xml><?xml version="1.0" encoding="utf-8"?>
<p:sldLayout xmlns:a="http://schemas.openxmlformats.org/drawingml/2006/main" xmlns:r="http://schemas.openxmlformats.org/officeDocument/2006/relationships" xmlns:p="http://schemas.openxmlformats.org/presentationml/2006/main" preserve="1">
  <p:cSld name="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686453"/>
            <a:ext cx="680400"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686453"/>
            <a:ext cx="680400" cy="898036"/>
          </a:xfrm>
          <a:prstGeom prst="rect">
            <a:avLst/>
          </a:prstGeom>
        </p:spPr>
      </p:pic>
      <p:sp>
        <p:nvSpPr>
          <p:cNvPr id="7" name="TextBox 6"/>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endParaRPr lang="en-IN" sz="2700" b="1" dirty="0">
              <a:solidFill>
                <a:srgbClr val="02918B"/>
              </a:solidFill>
              <a:cs typeface="Arial" panose="020B07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686453"/>
            <a:ext cx="680400" cy="898036"/>
          </a:xfrm>
          <a:prstGeom prst="rect">
            <a:avLst/>
          </a:prstGeom>
        </p:spPr>
      </p:pic>
      <p:sp>
        <p:nvSpPr>
          <p:cNvPr id="12" name="TextBox 11"/>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endParaRPr lang="en-IN" sz="2700" b="1" dirty="0">
              <a:solidFill>
                <a:srgbClr val="02918B"/>
              </a:solidFill>
              <a:cs typeface="Arial" panose="020B0704020202020204" pitchFamily="34" charset="0"/>
            </a:endParaRPr>
          </a:p>
        </p:txBody>
      </p:sp>
      <p:sp>
        <p:nvSpPr>
          <p:cNvPr id="14" name="TextBox 1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P spid="12" grpId="0"/>
    </p:bldLst>
  </p:timing>
  <p:hf hdr="0" dt="0"/>
</p:sldLayout>
</file>

<file path=ppt/slideLayouts/slideLayout482.xml><?xml version="1.0" encoding="utf-8"?>
<p:sldLayout xmlns:a="http://schemas.openxmlformats.org/drawingml/2006/main" xmlns:r="http://schemas.openxmlformats.org/officeDocument/2006/relationships" xmlns:p="http://schemas.openxmlformats.org/presentationml/2006/main" preserve="1">
  <p:cSld name="Check Your Understanding">
    <p:spTree>
      <p:nvGrpSpPr>
        <p:cNvPr id="1" name=""/>
        <p:cNvGrpSpPr/>
        <p:nvPr/>
      </p:nvGrpSpPr>
      <p:grpSpPr>
        <a:xfrm>
          <a:off x="0" y="0"/>
          <a:ext cx="0" cy="0"/>
          <a:chOff x="0" y="0"/>
          <a:chExt cx="0" cy="0"/>
        </a:xfrm>
      </p:grpSpPr>
      <p:sp>
        <p:nvSpPr>
          <p:cNvPr id="13" name="TextBox 12"/>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7" name="Oval 6"/>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5" name="TextBox 4"/>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6" name="Oval 5"/>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10" name="TextBox 9"/>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11" name="Oval 10"/>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p:bldP spid="10" grpId="0"/>
    </p:bldLst>
  </p:timing>
  <p:hf hdr="0" dt="0"/>
</p:sldLayout>
</file>

<file path=ppt/slideLayouts/slideLayout483.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810550" y="1968393"/>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endParaRPr lang="en-US" dirty="0" smtClean="0"/>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396265" y="1711914"/>
            <a:ext cx="5069663"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810550" y="1968393"/>
            <a:ext cx="3333450" cy="3573711"/>
          </a:xfrm>
          <a:prstGeom prst="rect">
            <a:avLst/>
          </a:prstGeom>
        </p:spPr>
      </p:pic>
      <p:sp>
        <p:nvSpPr>
          <p:cNvPr id="11" name="TextBox 10"/>
          <p:cNvSpPr txBox="1"/>
          <p:nvPr/>
        </p:nvSpPr>
        <p:spPr>
          <a:xfrm>
            <a:off x="396266" y="1711914"/>
            <a:ext cx="4641518"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12" name="TextBox 11"/>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4" name="TextBox 1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810550" y="1968393"/>
            <a:ext cx="3333450" cy="3573711"/>
          </a:xfrm>
          <a:prstGeom prst="rect">
            <a:avLst/>
          </a:prstGeom>
        </p:spPr>
      </p:pic>
      <p:sp>
        <p:nvSpPr>
          <p:cNvPr id="16" name="TextBox 15"/>
          <p:cNvSpPr txBox="1"/>
          <p:nvPr/>
        </p:nvSpPr>
        <p:spPr>
          <a:xfrm>
            <a:off x="396266" y="1711914"/>
            <a:ext cx="4641518"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17" name="TextBox 16"/>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8" name="TextBox 1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484.xml><?xml version="1.0" encoding="utf-8"?>
<p:sldLayout xmlns:a="http://schemas.openxmlformats.org/drawingml/2006/main" xmlns:r="http://schemas.openxmlformats.org/officeDocument/2006/relationships" xmlns:p="http://schemas.openxmlformats.org/presentationml/2006/main" preserve="1">
  <p:cSld name="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Picture Placeholder 2"/>
          <p:cNvSpPr>
            <a:spLocks noGrp="1"/>
          </p:cNvSpPr>
          <p:nvPr>
            <p:ph type="pic" idx="13"/>
          </p:nvPr>
        </p:nvSpPr>
        <p:spPr>
          <a:xfrm>
            <a:off x="5559015"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485.xml><?xml version="1.0" encoding="utf-8"?>
<p:sldLayout xmlns:a="http://schemas.openxmlformats.org/drawingml/2006/main" xmlns:r="http://schemas.openxmlformats.org/officeDocument/2006/relationships" xmlns:p="http://schemas.openxmlformats.org/presentationml/2006/main" preserve="1">
  <p:cSld name="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Picture Placeholder 2"/>
          <p:cNvSpPr>
            <a:spLocks noGrp="1" noChangeAspect="1"/>
          </p:cNvSpPr>
          <p:nvPr>
            <p:ph type="pic" idx="13"/>
          </p:nvPr>
        </p:nvSpPr>
        <p:spPr>
          <a:xfrm>
            <a:off x="396267"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86.xml><?xml version="1.0" encoding="utf-8"?>
<p:sldLayout xmlns:a="http://schemas.openxmlformats.org/drawingml/2006/main" xmlns:r="http://schemas.openxmlformats.org/officeDocument/2006/relationships" xmlns:p="http://schemas.openxmlformats.org/presentationml/2006/main" preserve="1">
  <p:cSld name="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6" name="Content Placeholder 2"/>
          <p:cNvSpPr>
            <a:spLocks noGrp="1"/>
          </p:cNvSpPr>
          <p:nvPr>
            <p:ph sz="half" idx="10"/>
          </p:nvPr>
        </p:nvSpPr>
        <p:spPr>
          <a:xfrm>
            <a:off x="396265"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785" indent="-171450">
              <a:buFont typeface="Wingdings" panose="05000000000000000000" pitchFamily="2" charset="2"/>
              <a:buChar char="§"/>
              <a:defRPr sz="1800">
                <a:latin typeface="Helvetica LT Std Cond Light" panose="020B0406020202030204" pitchFamily="34" charset="0"/>
              </a:defRPr>
            </a:lvl4pPr>
            <a:lvl5pPr marL="1543685"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endParaRPr lang="en-US"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87.xml><?xml version="1.0" encoding="utf-8"?>
<p:sldLayout xmlns:a="http://schemas.openxmlformats.org/drawingml/2006/main" xmlns:r="http://schemas.openxmlformats.org/officeDocument/2006/relationships" xmlns:p="http://schemas.openxmlformats.org/presentationml/2006/main" preserve="1">
  <p:cSld name="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Title 1"/>
          <p:cNvSpPr>
            <a:spLocks noGrp="1"/>
          </p:cNvSpPr>
          <p:nvPr>
            <p:ph type="title" hasCustomPrompt="1"/>
          </p:nvPr>
        </p:nvSpPr>
        <p:spPr>
          <a:xfrm>
            <a:off x="262216" y="921641"/>
            <a:ext cx="71587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5" name="TextBox 4"/>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488.xml><?xml version="1.0" encoding="utf-8"?>
<p:sldLayout xmlns:a="http://schemas.openxmlformats.org/drawingml/2006/main" xmlns:r="http://schemas.openxmlformats.org/officeDocument/2006/relationships" xmlns:p="http://schemas.openxmlformats.org/presentationml/2006/main" preserve="1">
  <p:cSld name="Code Bottom">
    <p:spTree>
      <p:nvGrpSpPr>
        <p:cNvPr id="1" name=""/>
        <p:cNvGrpSpPr/>
        <p:nvPr/>
      </p:nvGrpSpPr>
      <p:grpSpPr>
        <a:xfrm>
          <a:off x="0" y="0"/>
          <a:ext cx="0" cy="0"/>
          <a:chOff x="0" y="0"/>
          <a:chExt cx="0" cy="0"/>
        </a:xfrm>
      </p:grpSpPr>
      <p:sp>
        <p:nvSpPr>
          <p:cNvPr id="2" name="Rectangle 1"/>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8" y="2812644"/>
            <a:ext cx="8201082"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endParaRPr lang="en-US" smtClean="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7" name="Rectangle 6"/>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11" name="Rectangle 10"/>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89.xml><?xml version="1.0" encoding="utf-8"?>
<p:sldLayout xmlns:a="http://schemas.openxmlformats.org/drawingml/2006/main" xmlns:r="http://schemas.openxmlformats.org/officeDocument/2006/relationships" xmlns:p="http://schemas.openxmlformats.org/presentationml/2006/main" preserve="1">
  <p:cSld name="Code Right">
    <p:spTree>
      <p:nvGrpSpPr>
        <p:cNvPr id="1" name=""/>
        <p:cNvGrpSpPr/>
        <p:nvPr/>
      </p:nvGrpSpPr>
      <p:grpSpPr>
        <a:xfrm>
          <a:off x="0" y="0"/>
          <a:ext cx="0" cy="0"/>
          <a:chOff x="0" y="0"/>
          <a:chExt cx="0" cy="0"/>
        </a:xfrm>
      </p:grpSpPr>
      <p:sp>
        <p:nvSpPr>
          <p:cNvPr id="2" name="Rectangle 1"/>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500"/>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4" y="1842054"/>
            <a:ext cx="4373217"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endParaRPr lang="en-US" smtClean="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7" name="Rectangle 6"/>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11" name="Rectangle 10"/>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Tree>
  </p:cSld>
  <p:clrMapOvr>
    <a:masterClrMapping/>
  </p:clrMapOvr>
  <p:timing>
    <p:tnLst>
      <p:par>
        <p:cTn id="1" dur="indefinite" restart="never" nodeType="tmRoot"/>
      </p:par>
    </p:tnLst>
  </p:timing>
</p:sldLayout>
</file>

<file path=ppt/slideLayouts/slideLayout490.xml><?xml version="1.0" encoding="utf-8"?>
<p:sldLayout xmlns:a="http://schemas.openxmlformats.org/drawingml/2006/main" xmlns:r="http://schemas.openxmlformats.org/officeDocument/2006/relationships" xmlns:p="http://schemas.openxmlformats.org/presentationml/2006/main" preserve="1">
  <p:cSld name="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0"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endParaRPr lang="en-US" dirty="0" smtClean="0"/>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9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2" y="1716789"/>
            <a:ext cx="4030266"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05573"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P spid="6" grpId="0" build="p">
        <p:tmplLst>
          <p:tmpl lvl="1">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Lst>
      </p:bldP>
    </p:bldLst>
  </p:timing>
</p:sldLayout>
</file>

<file path=ppt/slideLayouts/slideLayout492.xml><?xml version="1.0" encoding="utf-8"?>
<p:sldLayout xmlns:a="http://schemas.openxmlformats.org/drawingml/2006/main" xmlns:r="http://schemas.openxmlformats.org/officeDocument/2006/relationships" xmlns:p="http://schemas.openxmlformats.org/presentationml/2006/main" preserve="1">
  <p:cSld name="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6"/>
          </a:xfrm>
          <a:prstGeom prst="rect">
            <a:avLst/>
          </a:prstGeom>
        </p:spPr>
      </p:pic>
      <p:sp>
        <p:nvSpPr>
          <p:cNvPr id="3" name="Content Placeholder 2"/>
          <p:cNvSpPr>
            <a:spLocks noGrp="1"/>
          </p:cNvSpPr>
          <p:nvPr>
            <p:ph sz="half" idx="1" hasCustomPrompt="1"/>
          </p:nvPr>
        </p:nvSpPr>
        <p:spPr>
          <a:xfrm>
            <a:off x="824956" y="2407603"/>
            <a:ext cx="4405549"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endParaRPr lang="en-US" dirty="0" smtClean="0"/>
          </a:p>
          <a:p>
            <a:pPr lvl="0"/>
            <a:endParaRPr lang="en-US" dirty="0" smtClean="0"/>
          </a:p>
          <a:p>
            <a:pPr lvl="0"/>
            <a:r>
              <a:rPr lang="en-US" dirty="0" smtClean="0"/>
              <a:t>Option 2</a:t>
            </a:r>
            <a:endParaRPr lang="en-US" dirty="0" smtClean="0"/>
          </a:p>
          <a:p>
            <a:pPr lvl="0"/>
            <a:endParaRPr lang="en-US" dirty="0" smtClean="0"/>
          </a:p>
          <a:p>
            <a:pPr lvl="0"/>
            <a:r>
              <a:rPr lang="en-US" dirty="0" smtClean="0"/>
              <a:t>Option 3</a:t>
            </a:r>
            <a:endParaRPr lang="en-US" dirty="0" smtClean="0"/>
          </a:p>
          <a:p>
            <a:pPr lvl="0"/>
            <a:endParaRPr lang="en-US" dirty="0" smtClean="0"/>
          </a:p>
          <a:p>
            <a:pPr lvl="0"/>
            <a:r>
              <a:rPr lang="en-US" dirty="0" smtClean="0"/>
              <a:t>Option 4</a:t>
            </a:r>
            <a:endParaRPr lang="en-US" dirty="0" smtClean="0"/>
          </a:p>
          <a:p>
            <a:pPr lvl="0"/>
            <a:endParaRPr lang="en-US" dirty="0" smtClean="0"/>
          </a:p>
        </p:txBody>
      </p:sp>
      <p:sp>
        <p:nvSpPr>
          <p:cNvPr id="14" name="Content Placeholder 2"/>
          <p:cNvSpPr>
            <a:spLocks noGrp="1"/>
          </p:cNvSpPr>
          <p:nvPr>
            <p:ph sz="half" idx="13" hasCustomPrompt="1"/>
          </p:nvPr>
        </p:nvSpPr>
        <p:spPr>
          <a:xfrm>
            <a:off x="396666" y="1721063"/>
            <a:ext cx="8078594" cy="665024"/>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6"/>
          </a:xfrm>
          <a:prstGeom prst="rect">
            <a:avLst/>
          </a:prstGeom>
        </p:spPr>
      </p:pic>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6"/>
          </a:xfrm>
          <a:prstGeom prst="rect">
            <a:avLst/>
          </a:prstGeom>
        </p:spPr>
      </p:pic>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493.xml><?xml version="1.0" encoding="utf-8"?>
<p:sldLayout xmlns:a="http://schemas.openxmlformats.org/drawingml/2006/main" xmlns:r="http://schemas.openxmlformats.org/officeDocument/2006/relationships" xmlns:p="http://schemas.openxmlformats.org/presentationml/2006/main" preserve="1">
  <p:cSld name="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3" name="Content Placeholder 2"/>
          <p:cNvSpPr>
            <a:spLocks noGrp="1"/>
          </p:cNvSpPr>
          <p:nvPr>
            <p:ph sz="half" idx="1" hasCustomPrompt="1"/>
          </p:nvPr>
        </p:nvSpPr>
        <p:spPr>
          <a:xfrm>
            <a:off x="831029" y="3550025"/>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endParaRPr lang="en-US" dirty="0" smtClean="0"/>
          </a:p>
          <a:p>
            <a:pPr lvl="0"/>
            <a:endParaRPr lang="en-US" dirty="0" smtClean="0"/>
          </a:p>
          <a:p>
            <a:pPr lvl="0"/>
            <a:r>
              <a:rPr lang="en-US" dirty="0" smtClean="0"/>
              <a:t>Option 2</a:t>
            </a:r>
            <a:endParaRPr lang="en-US" dirty="0" smtClean="0"/>
          </a:p>
          <a:p>
            <a:pPr lvl="0"/>
            <a:endParaRPr lang="en-US" dirty="0" smtClean="0"/>
          </a:p>
          <a:p>
            <a:pPr lvl="0"/>
            <a:r>
              <a:rPr lang="en-US" dirty="0" smtClean="0"/>
              <a:t>Option 3</a:t>
            </a:r>
            <a:endParaRPr lang="en-US" dirty="0" smtClean="0"/>
          </a:p>
          <a:p>
            <a:pPr lvl="0"/>
            <a:endParaRPr lang="en-US" dirty="0" smtClean="0"/>
          </a:p>
          <a:p>
            <a:pPr lvl="0"/>
            <a:r>
              <a:rPr lang="en-US" dirty="0" smtClean="0"/>
              <a:t>Option 4</a:t>
            </a:r>
            <a:endParaRPr lang="en-US" dirty="0" smtClean="0"/>
          </a:p>
          <a:p>
            <a:pPr lvl="0"/>
            <a:endParaRPr lang="en-US" dirty="0" smtClean="0"/>
          </a:p>
        </p:txBody>
      </p:sp>
      <p:sp>
        <p:nvSpPr>
          <p:cNvPr id="14" name="Content Placeholder 2"/>
          <p:cNvSpPr>
            <a:spLocks noGrp="1"/>
          </p:cNvSpPr>
          <p:nvPr>
            <p:ph sz="half" idx="13" hasCustomPrompt="1"/>
          </p:nvPr>
        </p:nvSpPr>
        <p:spPr>
          <a:xfrm>
            <a:off x="396666" y="1721064"/>
            <a:ext cx="8042708" cy="1742899"/>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494.xml><?xml version="1.0" encoding="utf-8"?>
<p:sldLayout xmlns:a="http://schemas.openxmlformats.org/drawingml/2006/main" xmlns:r="http://schemas.openxmlformats.org/officeDocument/2006/relationships" xmlns:p="http://schemas.openxmlformats.org/presentationml/2006/main" preserve="1">
  <p:cSld name="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14" name="Content Placeholder 2"/>
          <p:cNvSpPr>
            <a:spLocks noGrp="1"/>
          </p:cNvSpPr>
          <p:nvPr>
            <p:ph sz="half" idx="13" hasCustomPrompt="1"/>
          </p:nvPr>
        </p:nvSpPr>
        <p:spPr>
          <a:xfrm>
            <a:off x="396666" y="1721062"/>
            <a:ext cx="8042708" cy="4518336"/>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95.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546" y="2686453"/>
            <a:ext cx="673527"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546" y="2686453"/>
            <a:ext cx="673527" cy="898036"/>
          </a:xfrm>
          <a:prstGeom prst="rect">
            <a:avLst/>
          </a:prstGeom>
        </p:spPr>
      </p:pic>
      <p:sp>
        <p:nvSpPr>
          <p:cNvPr id="7" name="TextBox 6"/>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546" y="2686453"/>
            <a:ext cx="673527" cy="898036"/>
          </a:xfrm>
          <a:prstGeom prst="rect">
            <a:avLst/>
          </a:prstGeom>
        </p:spPr>
      </p:pic>
      <p:sp>
        <p:nvSpPr>
          <p:cNvPr id="12" name="TextBox 11"/>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14" name="TextBox 1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P spid="12" grpId="0"/>
    </p:bldLst>
  </p:timing>
  <p:hf hdr="0" dt="0"/>
</p:sldLayout>
</file>

<file path=ppt/slideLayouts/slideLayout496.xml><?xml version="1.0" encoding="utf-8"?>
<p:sldLayout xmlns:a="http://schemas.openxmlformats.org/drawingml/2006/main" xmlns:r="http://schemas.openxmlformats.org/officeDocument/2006/relationships" xmlns:p="http://schemas.openxmlformats.org/presentationml/2006/main" preserve="1">
  <p:cSld name="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37469" y="1983758"/>
            <a:ext cx="4978101"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endParaRPr lang="en-US" dirty="0" smtClean="0"/>
          </a:p>
          <a:p>
            <a:pPr lvl="0"/>
            <a:endParaRPr lang="en-US" dirty="0" smtClean="0"/>
          </a:p>
          <a:p>
            <a:pPr lvl="0"/>
            <a:r>
              <a:rPr lang="en-US" dirty="0" smtClean="0"/>
              <a:t>The second summary point is described here.</a:t>
            </a:r>
            <a:endParaRPr lang="en-IN" dirty="0"/>
          </a:p>
        </p:txBody>
      </p:sp>
      <p:sp>
        <p:nvSpPr>
          <p:cNvPr id="12" name="TextBox 11"/>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6" name="TextBox 1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9" name="TextBox 8"/>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13" name="TextBox 12"/>
          <p:cNvSpPr txBox="1"/>
          <p:nvPr/>
        </p:nvSpPr>
        <p:spPr>
          <a:xfrm>
            <a:off x="3953432" y="1711914"/>
            <a:ext cx="4641518" cy="392543"/>
          </a:xfrm>
          <a:prstGeom prst="rect">
            <a:avLst/>
          </a:prstGeom>
          <a:noFill/>
        </p:spPr>
        <p:txBody>
          <a:bodyPr wrap="square" rtlCol="0">
            <a:spAutoFit/>
          </a:bodyPr>
          <a:lstStyle/>
          <a:p>
            <a:pPr defTabSz="855345"/>
            <a:r>
              <a:rPr lang="en-IN" sz="1950" dirty="0" smtClean="0">
                <a:solidFill>
                  <a:prstClr val="black"/>
                </a:solidFill>
              </a:rPr>
              <a:t>In </a:t>
            </a:r>
            <a:r>
              <a:rPr lang="en-IN" sz="1950" dirty="0">
                <a:solidFill>
                  <a:prstClr val="black"/>
                </a:solidFill>
              </a:rPr>
              <a:t>this </a:t>
            </a:r>
            <a:r>
              <a:rPr lang="en-IN" sz="1950" dirty="0" smtClean="0">
                <a:solidFill>
                  <a:prstClr val="black"/>
                </a:solidFill>
              </a:rPr>
              <a:t>lesson, you’ve learned to:</a:t>
            </a:r>
            <a:endParaRPr lang="en-IN" sz="1950" dirty="0">
              <a:solidFill>
                <a:prstClr val="black"/>
              </a:solidFill>
            </a:endParaRPr>
          </a:p>
        </p:txBody>
      </p:sp>
      <p:sp>
        <p:nvSpPr>
          <p:cNvPr id="14" name="TextBox 13"/>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7" name="Picture 16"/>
          <p:cNvPicPr>
            <a:picLocks noChangeAspect="1"/>
          </p:cNvPicPr>
          <p:nvPr/>
        </p:nvPicPr>
        <p:blipFill rotWithShape="1">
          <a:blip r:embed="rId2" cstate="print">
            <a:extLst>
              <a:ext uri="{28A0092B-C50C-407E-A947-70E740481C1C}">
                <a14:useLocalDpi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8" name="TextBox 1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497.xml><?xml version="1.0" encoding="utf-8"?>
<p:sldLayout xmlns:a="http://schemas.openxmlformats.org/drawingml/2006/main" xmlns:r="http://schemas.openxmlformats.org/officeDocument/2006/relationships" xmlns:p="http://schemas.openxmlformats.org/presentationml/2006/main" preserve="1">
  <p:cSld name="4 Steps">
    <p:spTree>
      <p:nvGrpSpPr>
        <p:cNvPr id="1" name=""/>
        <p:cNvGrpSpPr/>
        <p:nvPr/>
      </p:nvGrpSpPr>
      <p:grpSpPr>
        <a:xfrm>
          <a:off x="0" y="0"/>
          <a:ext cx="0" cy="0"/>
          <a:chOff x="0" y="0"/>
          <a:chExt cx="0" cy="0"/>
        </a:xfrm>
      </p:grpSpPr>
      <p:sp>
        <p:nvSpPr>
          <p:cNvPr id="5" name="Rectangle 4"/>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8" y="1577013"/>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1" name="Rectangle 10"/>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8" y="288897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4" name="Rectangle 13"/>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8" y="4200945"/>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7" name="Rectangle 16"/>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8" y="539728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21" name="Rectangle 20"/>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23" name="Rectangle 22"/>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24" name="Rectangle 23"/>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25" name="Rectangle 24"/>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26" name="Rectangle 25"/>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27" name="Rectangle 26"/>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28" name="Rectangle 27"/>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29" name="Rectangle 28"/>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0" name="TextBox 2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31" name="Rectangle 30"/>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32" name="Rectangle 31"/>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3" name="Rectangle 32"/>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34" name="Rectangle 33"/>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5" name="Rectangle 34"/>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36" name="Rectangle 35"/>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7" name="Rectangle 36"/>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38" name="Rectangle 37"/>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9" name="TextBox 3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98.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7" y="1709740"/>
            <a:ext cx="7886700" cy="2852737"/>
          </a:xfrm>
          <a:prstGeom prst="rect">
            <a:avLst/>
          </a:prstGeo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7" y="4589465"/>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smtClean="0"/>
              <a:t>Click to edit Master text styles</a:t>
            </a:r>
            <a:endParaRPr lang="en-US" smtClean="0"/>
          </a:p>
        </p:txBody>
      </p:sp>
      <p:sp>
        <p:nvSpPr>
          <p:cNvPr id="4" name="TextBox 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49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extBox 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heck Your Understanding">
    <p:spTree>
      <p:nvGrpSpPr>
        <p:cNvPr id="1" name=""/>
        <p:cNvGrpSpPr/>
        <p:nvPr/>
      </p:nvGrpSpPr>
      <p:grpSpPr>
        <a:xfrm>
          <a:off x="0" y="0"/>
          <a:ext cx="0" cy="0"/>
          <a:chOff x="0" y="0"/>
          <a:chExt cx="0" cy="0"/>
        </a:xfrm>
      </p:grpSpPr>
      <p:sp>
        <p:nvSpPr>
          <p:cNvPr id="13" name="TextBox 12"/>
          <p:cNvSpPr txBox="1"/>
          <p:nvPr/>
        </p:nvSpPr>
        <p:spPr>
          <a:xfrm>
            <a:off x="4981975" y="2788864"/>
            <a:ext cx="3593024" cy="923330"/>
          </a:xfrm>
          <a:prstGeom prst="rect">
            <a:avLst/>
          </a:prstGeom>
          <a:noFill/>
        </p:spPr>
        <p:txBody>
          <a:bodyPr wrap="square" rtlCol="0">
            <a:spAutoFit/>
          </a:bodyPr>
          <a:lstStyle/>
          <a:p>
            <a:r>
              <a:rPr lang="en-IN" sz="2700" b="1" dirty="0" smtClean="0">
                <a:solidFill>
                  <a:srgbClr val="02918B"/>
                </a:solidFill>
                <a:latin typeface="Helvetica LT Std Cond Light" panose="020B0406020202030204" pitchFamily="34" charset="0"/>
                <a:cs typeface="Arial" panose="020B0704020202020204" pitchFamily="34" charset="0"/>
              </a:rPr>
              <a:t>CHECK YOUR UNDERSTANDING</a:t>
            </a:r>
            <a:endParaRPr lang="en-IN" sz="2700" b="1" dirty="0">
              <a:solidFill>
                <a:srgbClr val="02918B"/>
              </a:solidFill>
              <a:latin typeface="Helvetica LT Std Cond Light" panose="020B0406020202030204" pitchFamily="34" charset="0"/>
              <a:cs typeface="Arial" panose="020B0704020202020204" pitchFamily="34" charset="0"/>
            </a:endParaRPr>
          </a:p>
        </p:txBody>
      </p:sp>
      <p:sp>
        <p:nvSpPr>
          <p:cNvPr id="7" name="Oval 6"/>
          <p:cNvSpPr/>
          <p:nvPr/>
        </p:nvSpPr>
        <p:spPr>
          <a:xfrm>
            <a:off x="4234110" y="2686454"/>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950" dirty="0" smtClean="0">
                <a:latin typeface="Helvetica LT Std" panose="020B0504020202020204" pitchFamily="34" charset="0"/>
              </a:rPr>
              <a:t>?</a:t>
            </a:r>
            <a:endParaRPr lang="en-IN" sz="4950" dirty="0">
              <a:latin typeface="Helvetica LT Std" panose="020B0504020202020204" pitchFamily="34" charset="0"/>
            </a:endParaRPr>
          </a:p>
        </p:txBody>
      </p:sp>
      <p:sp>
        <p:nvSpPr>
          <p:cNvPr id="8" name="TextBox 7"/>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schemeClr val="bg1">
                    <a:lumMod val="50000"/>
                  </a:schemeClr>
                </a:solidFill>
              </a:rPr>
            </a:fld>
            <a:endParaRPr lang="en-IN" sz="900"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5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a:prstGeom prst="rect">
            <a:avLst/>
          </a:prstGeo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7"/>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4" name="Text Placeholder 3"/>
          <p:cNvSpPr>
            <a:spLocks noGrp="1"/>
          </p:cNvSpPr>
          <p:nvPr>
            <p:ph type="body" sz="half" idx="2"/>
          </p:nvPr>
        </p:nvSpPr>
        <p:spPr>
          <a:xfrm>
            <a:off x="629842"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2235" indent="0">
              <a:buNone/>
              <a:defRPr sz="750"/>
            </a:lvl5pPr>
            <a:lvl6pPr marL="1715135" indent="0">
              <a:buNone/>
              <a:defRPr sz="750"/>
            </a:lvl6pPr>
            <a:lvl7pPr marL="2058035" indent="0">
              <a:buNone/>
              <a:defRPr sz="750"/>
            </a:lvl7pPr>
            <a:lvl8pPr marL="2400935" indent="0">
              <a:buNone/>
              <a:defRPr sz="750"/>
            </a:lvl8pPr>
            <a:lvl9pPr marL="2743835"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628650" y="6356352"/>
            <a:ext cx="2057400" cy="365125"/>
          </a:xfrm>
          <a:prstGeom prst="rect">
            <a:avLst/>
          </a:prstGeom>
        </p:spPr>
        <p:txBody>
          <a:bodyPr/>
          <a:lstStyle/>
          <a:p>
            <a:pPr defTabSz="855345"/>
            <a:fld id="{7F6CF134-35D3-4F9F-A651-25C9F574A8A2}" type="datetime1">
              <a:rPr lang="en-US" sz="1650" smtClean="0">
                <a:solidFill>
                  <a:prstClr val="black"/>
                </a:solidFill>
              </a:rPr>
            </a:fld>
            <a:endParaRPr lang="en-US" sz="1650" dirty="0">
              <a:solidFill>
                <a:prstClr val="black"/>
              </a:solidFill>
            </a:endParaRPr>
          </a:p>
        </p:txBody>
      </p:sp>
      <p:sp>
        <p:nvSpPr>
          <p:cNvPr id="6" name="Footer Placeholder 5"/>
          <p:cNvSpPr>
            <a:spLocks noGrp="1"/>
          </p:cNvSpPr>
          <p:nvPr>
            <p:ph type="ftr" sz="quarter" idx="11"/>
          </p:nvPr>
        </p:nvSpPr>
        <p:spPr>
          <a:xfrm>
            <a:off x="6778487" y="6593182"/>
            <a:ext cx="2365510" cy="260127"/>
          </a:xfrm>
          <a:prstGeom prst="rect">
            <a:avLst/>
          </a:prstGeom>
        </p:spPr>
        <p:txBody>
          <a:bodyPr/>
          <a:lstStyle/>
          <a:p>
            <a:pPr defTabSz="855345"/>
            <a:endParaRPr lang="en-US" sz="1650" dirty="0">
              <a:solidFill>
                <a:prstClr val="black"/>
              </a:solidFill>
            </a:endParaRPr>
          </a:p>
        </p:txBody>
      </p:sp>
      <p:sp>
        <p:nvSpPr>
          <p:cNvPr id="7" name="Slide Number Placeholder 6"/>
          <p:cNvSpPr>
            <a:spLocks noGrp="1"/>
          </p:cNvSpPr>
          <p:nvPr>
            <p:ph type="sldNum" sz="quarter" idx="12"/>
          </p:nvPr>
        </p:nvSpPr>
        <p:spPr>
          <a:xfrm>
            <a:off x="6457950" y="6356352"/>
            <a:ext cx="2057400" cy="365125"/>
          </a:xfrm>
          <a:prstGeom prst="rect">
            <a:avLst/>
          </a:prstGeom>
        </p:spPr>
        <p:txBody>
          <a:bodyPr/>
          <a:lstStyle/>
          <a:p>
            <a:fld id="{1D7D8CBC-E37A-4E53-98E7-8F39DB2F6DEC}" type="slidenum">
              <a:rPr lang="en-US" smtClean="0">
                <a:solidFill>
                  <a:prstClr val="black">
                    <a:tint val="75000"/>
                  </a:prstClr>
                </a:solidFill>
              </a:rPr>
            </a:fld>
            <a:endParaRPr lang="en-US" dirty="0">
              <a:solidFill>
                <a:prstClr val="black">
                  <a:tint val="75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5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a:prstGeom prst="rect">
            <a:avLst/>
          </a:prstGeo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7"/>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4" name="Text Placeholder 3"/>
          <p:cNvSpPr>
            <a:spLocks noGrp="1"/>
          </p:cNvSpPr>
          <p:nvPr>
            <p:ph type="body" sz="half" idx="2"/>
          </p:nvPr>
        </p:nvSpPr>
        <p:spPr>
          <a:xfrm>
            <a:off x="629842"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2235" indent="0">
              <a:buNone/>
              <a:defRPr sz="750"/>
            </a:lvl5pPr>
            <a:lvl6pPr marL="1715135" indent="0">
              <a:buNone/>
              <a:defRPr sz="750"/>
            </a:lvl6pPr>
            <a:lvl7pPr marL="2058035" indent="0">
              <a:buNone/>
              <a:defRPr sz="750"/>
            </a:lvl7pPr>
            <a:lvl8pPr marL="2400935" indent="0">
              <a:buNone/>
              <a:defRPr sz="750"/>
            </a:lvl8pPr>
            <a:lvl9pPr marL="2743835"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628650" y="6356352"/>
            <a:ext cx="2057400" cy="365125"/>
          </a:xfrm>
          <a:prstGeom prst="rect">
            <a:avLst/>
          </a:prstGeom>
        </p:spPr>
        <p:txBody>
          <a:bodyPr/>
          <a:lstStyle/>
          <a:p>
            <a:pPr defTabSz="855345"/>
            <a:fld id="{DAEBAD27-248A-4192-9EA6-9CCF42892474}" type="datetime1">
              <a:rPr lang="en-US" sz="1650" smtClean="0">
                <a:solidFill>
                  <a:prstClr val="black"/>
                </a:solidFill>
              </a:rPr>
            </a:fld>
            <a:endParaRPr lang="en-US" sz="1650" dirty="0">
              <a:solidFill>
                <a:prstClr val="black"/>
              </a:solidFill>
            </a:endParaRPr>
          </a:p>
        </p:txBody>
      </p:sp>
      <p:sp>
        <p:nvSpPr>
          <p:cNvPr id="6" name="Footer Placeholder 5"/>
          <p:cNvSpPr>
            <a:spLocks noGrp="1"/>
          </p:cNvSpPr>
          <p:nvPr>
            <p:ph type="ftr" sz="quarter" idx="11"/>
          </p:nvPr>
        </p:nvSpPr>
        <p:spPr>
          <a:xfrm>
            <a:off x="6778487" y="6593182"/>
            <a:ext cx="2365510" cy="260127"/>
          </a:xfrm>
          <a:prstGeom prst="rect">
            <a:avLst/>
          </a:prstGeom>
        </p:spPr>
        <p:txBody>
          <a:bodyPr/>
          <a:lstStyle/>
          <a:p>
            <a:pPr defTabSz="855345"/>
            <a:endParaRPr lang="en-US" sz="1650" dirty="0">
              <a:solidFill>
                <a:prstClr val="black"/>
              </a:solidFill>
            </a:endParaRPr>
          </a:p>
        </p:txBody>
      </p:sp>
      <p:sp>
        <p:nvSpPr>
          <p:cNvPr id="7" name="Slide Number Placeholder 6"/>
          <p:cNvSpPr>
            <a:spLocks noGrp="1"/>
          </p:cNvSpPr>
          <p:nvPr>
            <p:ph type="sldNum" sz="quarter" idx="12"/>
          </p:nvPr>
        </p:nvSpPr>
        <p:spPr>
          <a:xfrm>
            <a:off x="6457950" y="6356352"/>
            <a:ext cx="2057400" cy="365125"/>
          </a:xfrm>
          <a:prstGeom prst="rect">
            <a:avLst/>
          </a:prstGeom>
        </p:spPr>
        <p:txBody>
          <a:bodyPr/>
          <a:lstStyle/>
          <a:p>
            <a:fld id="{1D7D8CBC-E37A-4E53-98E7-8F39DB2F6DEC}" type="slidenum">
              <a:rPr lang="en-US" smtClean="0">
                <a:solidFill>
                  <a:prstClr val="black">
                    <a:tint val="75000"/>
                  </a:prstClr>
                </a:solidFill>
              </a:rPr>
            </a:fld>
            <a:endParaRPr lang="en-US" dirty="0">
              <a:solidFill>
                <a:prstClr val="black">
                  <a:tint val="75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5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325563"/>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a:xfrm>
            <a:off x="628650" y="6356352"/>
            <a:ext cx="2057400" cy="365125"/>
          </a:xfrm>
          <a:prstGeom prst="rect">
            <a:avLst/>
          </a:prstGeom>
        </p:spPr>
        <p:txBody>
          <a:bodyPr/>
          <a:lstStyle/>
          <a:p>
            <a:pPr defTabSz="855345"/>
            <a:fld id="{AA6FE39A-402B-4A08-8CDB-522CBE580663}" type="datetime1">
              <a:rPr lang="en-US" sz="1650" smtClean="0">
                <a:solidFill>
                  <a:prstClr val="black"/>
                </a:solidFill>
              </a:rPr>
            </a:fld>
            <a:endParaRPr lang="en-US" sz="1650" dirty="0">
              <a:solidFill>
                <a:prstClr val="black"/>
              </a:solidFill>
            </a:endParaRPr>
          </a:p>
        </p:txBody>
      </p:sp>
      <p:sp>
        <p:nvSpPr>
          <p:cNvPr id="5" name="Footer Placeholder 4"/>
          <p:cNvSpPr>
            <a:spLocks noGrp="1"/>
          </p:cNvSpPr>
          <p:nvPr>
            <p:ph type="ftr" sz="quarter" idx="11"/>
          </p:nvPr>
        </p:nvSpPr>
        <p:spPr>
          <a:xfrm>
            <a:off x="6778487" y="6593182"/>
            <a:ext cx="2365510" cy="260127"/>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a:xfrm>
            <a:off x="6457950" y="6356352"/>
            <a:ext cx="2057400" cy="365125"/>
          </a:xfrm>
          <a:prstGeom prst="rect">
            <a:avLst/>
          </a:prstGeom>
        </p:spPr>
        <p:txBody>
          <a:bodyPr/>
          <a:lstStyle/>
          <a:p>
            <a:fld id="{1D7D8CBC-E37A-4E53-98E7-8F39DB2F6DEC}" type="slidenum">
              <a:rPr lang="en-US" smtClean="0">
                <a:solidFill>
                  <a:prstClr val="black">
                    <a:tint val="75000"/>
                  </a:prstClr>
                </a:solidFill>
              </a:rPr>
            </a:fld>
            <a:endParaRPr lang="en-US" dirty="0">
              <a:solidFill>
                <a:prstClr val="black">
                  <a:tint val="75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5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a:xfrm>
            <a:off x="628650" y="6356352"/>
            <a:ext cx="2057400" cy="365125"/>
          </a:xfrm>
          <a:prstGeom prst="rect">
            <a:avLst/>
          </a:prstGeom>
        </p:spPr>
        <p:txBody>
          <a:bodyPr/>
          <a:lstStyle/>
          <a:p>
            <a:pPr defTabSz="855345"/>
            <a:fld id="{DE3CA29F-A548-4093-8F2F-672A233EA88D}" type="datetime1">
              <a:rPr lang="en-US" sz="1650" smtClean="0">
                <a:solidFill>
                  <a:prstClr val="black"/>
                </a:solidFill>
              </a:rPr>
            </a:fld>
            <a:endParaRPr lang="en-US" sz="1650" dirty="0">
              <a:solidFill>
                <a:prstClr val="black"/>
              </a:solidFill>
            </a:endParaRPr>
          </a:p>
        </p:txBody>
      </p:sp>
      <p:sp>
        <p:nvSpPr>
          <p:cNvPr id="5" name="Footer Placeholder 4"/>
          <p:cNvSpPr>
            <a:spLocks noGrp="1"/>
          </p:cNvSpPr>
          <p:nvPr>
            <p:ph type="ftr" sz="quarter" idx="11"/>
          </p:nvPr>
        </p:nvSpPr>
        <p:spPr>
          <a:xfrm>
            <a:off x="6778487" y="6593182"/>
            <a:ext cx="2365510" cy="260127"/>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a:xfrm>
            <a:off x="6457950" y="6356352"/>
            <a:ext cx="2057400" cy="365125"/>
          </a:xfrm>
          <a:prstGeom prst="rect">
            <a:avLst/>
          </a:prstGeom>
        </p:spPr>
        <p:txBody>
          <a:bodyPr/>
          <a:lstStyle/>
          <a:p>
            <a:fld id="{1D7D8CBC-E37A-4E53-98E7-8F39DB2F6DEC}" type="slidenum">
              <a:rPr lang="en-US" smtClean="0">
                <a:solidFill>
                  <a:prstClr val="black">
                    <a:tint val="75000"/>
                  </a:prstClr>
                </a:solidFill>
              </a:rPr>
            </a:fld>
            <a:endParaRPr lang="en-US" dirty="0">
              <a:solidFill>
                <a:prstClr val="black">
                  <a:tint val="75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504.xml><?xml version="1.0" encoding="utf-8"?>
<p:sldLayout xmlns:a="http://schemas.openxmlformats.org/drawingml/2006/main" xmlns:r="http://schemas.openxmlformats.org/officeDocument/2006/relationships" xmlns:p="http://schemas.openxmlformats.org/presentationml/2006/main">
  <p:cSld name="24_Title Slid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4" name="TextBox 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05.xml><?xml version="1.0" encoding="utf-8"?>
<p:sldLayout xmlns:a="http://schemas.openxmlformats.org/drawingml/2006/main" xmlns:r="http://schemas.openxmlformats.org/officeDocument/2006/relationships" xmlns:p="http://schemas.openxmlformats.org/presentationml/2006/main">
  <p:cSld name="Bullet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24697" y="2542135"/>
            <a:ext cx="4316875" cy="512000"/>
          </a:xfrm>
          <a:prstGeom prst="rect">
            <a:avLst/>
          </a:prstGeom>
        </p:spPr>
        <p:txBody>
          <a:bodyPr wrap="square">
            <a:spAutoFit/>
          </a:bodyPr>
          <a:lstStyle>
            <a:lvl1pPr marL="515620" indent="-297180">
              <a:buClr>
                <a:schemeClr val="tx1"/>
              </a:buClr>
              <a:buSzPct val="110000"/>
              <a:buFont typeface="Wingdings" panose="05000000000000000000" pitchFamily="2" charset="2"/>
              <a:buChar char="Ø"/>
              <a:defRPr lang="en-US" sz="1820" smtClean="0">
                <a:latin typeface="Helvetica LT Std Cond" panose="020B0506020202030204" pitchFamily="34" charset="0"/>
              </a:defRPr>
            </a:lvl1pPr>
            <a:lvl2pPr marL="485775" indent="-297180">
              <a:buFont typeface="Wingdings" panose="05000000000000000000" pitchFamily="2" charset="2"/>
              <a:buChar char="Ø"/>
              <a:defRPr lang="en-US" sz="2080" b="1" smtClean="0">
                <a:solidFill>
                  <a:srgbClr val="0066CC"/>
                </a:solidFill>
                <a:latin typeface="Helvetica LT Std Cond" panose="020B0506020202030204" pitchFamily="34" charset="0"/>
              </a:defRPr>
            </a:lvl2pPr>
            <a:lvl3pPr marL="890905" indent="-297180">
              <a:buFont typeface="+mj-lt"/>
              <a:buAutoNum type="arabicPeriod"/>
              <a:defRPr lang="en-US" sz="1625" smtClean="0"/>
            </a:lvl3pPr>
            <a:lvl4pPr marL="1299210" indent="-297180">
              <a:buFont typeface="+mj-lt"/>
              <a:buAutoNum type="arabicPeriod"/>
              <a:defRPr lang="en-US" sz="1625" smtClean="0"/>
            </a:lvl4pPr>
            <a:lvl5pPr marL="1707515" indent="-297180">
              <a:buFont typeface="+mj-lt"/>
              <a:buAutoNum type="arabicPeriod"/>
              <a:defRPr lang="en-US" sz="1625"/>
            </a:lvl5pPr>
          </a:lstStyle>
          <a:p>
            <a:pPr marL="0" lvl="0" defTabSz="815975">
              <a:lnSpc>
                <a:spcPct val="150000"/>
              </a:lnSpc>
            </a:pPr>
            <a:r>
              <a:rPr lang="en-US" smtClean="0"/>
              <a:t>Click to edit Master text styles</a:t>
            </a:r>
            <a:endParaRPr lang="en-US" smtClean="0"/>
          </a:p>
        </p:txBody>
      </p:sp>
      <p:sp>
        <p:nvSpPr>
          <p:cNvPr id="6" name="Title 1"/>
          <p:cNvSpPr>
            <a:spLocks noGrp="1"/>
          </p:cNvSpPr>
          <p:nvPr>
            <p:ph type="title" hasCustomPrompt="1"/>
          </p:nvPr>
        </p:nvSpPr>
        <p:spPr>
          <a:xfrm>
            <a:off x="112821" y="712750"/>
            <a:ext cx="7232399" cy="372213"/>
          </a:xfrm>
          <a:prstGeom prst="rect">
            <a:avLst/>
          </a:prstGeom>
        </p:spPr>
        <p:txBody>
          <a:bodyPr vert="horz" lIns="91440" tIns="45720" rIns="91440" bIns="45720" rtlCol="0" anchor="ctr">
            <a:noAutofit/>
          </a:bodyPr>
          <a:lstStyle>
            <a:lvl1pPr algn="l">
              <a:defRPr lang="en-US" sz="1560" b="1" cap="all" baseline="0">
                <a:solidFill>
                  <a:sysClr val="windowText" lastClr="000000"/>
                </a:solidFill>
                <a:latin typeface="Helvetica LT Std Cond" panose="020B0506020202030204" pitchFamily="34" charset="0"/>
              </a:defRPr>
            </a:lvl1pPr>
          </a:lstStyle>
          <a:p>
            <a:pPr marL="0" lvl="0" algn="l" defTabSz="593725">
              <a:lnSpc>
                <a:spcPct val="90000"/>
              </a:lnSpc>
            </a:pPr>
            <a:r>
              <a:rPr lang="en-US" smtClean="0"/>
              <a:t>CLICK TO EDIT MASTER TITLE STYLE</a:t>
            </a:r>
            <a:endParaRPr lang="en-US"/>
          </a:p>
        </p:txBody>
      </p:sp>
      <p:sp>
        <p:nvSpPr>
          <p:cNvPr id="5" name="TextBox 4"/>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hf hdr="0" dt="0"/>
</p:sldLayout>
</file>

<file path=ppt/slideLayouts/slideLayout50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685801"/>
            <a:ext cx="7514035" cy="802206"/>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1113234" y="1556264"/>
            <a:ext cx="7514035" cy="4234936"/>
          </a:xfrm>
          <a:prstGeom prst="rect">
            <a:avLst/>
          </a:prstGeom>
        </p:spPr>
        <p:txBody>
          <a:bodyPr anchor="t"/>
          <a:lstStyle>
            <a:lvl1pPr>
              <a:defRPr>
                <a:latin typeface="Helvetica LT Std Cond"/>
              </a:defRPr>
            </a:lvl1pPr>
            <a:lvl2pPr>
              <a:defRPr>
                <a:latin typeface="Helvetica LT Std Cond"/>
              </a:defRPr>
            </a:lvl2pPr>
            <a:lvl3pPr>
              <a:defRPr>
                <a:latin typeface="Helvetica LT Std Cond"/>
              </a:defRPr>
            </a:lvl3pPr>
            <a:lvl4pPr>
              <a:defRPr>
                <a:latin typeface="Helvetica LT Std Cond"/>
              </a:defRPr>
            </a:lvl4pPr>
            <a:lvl5pPr>
              <a:defRPr>
                <a:latin typeface="Helvetica LT Std Cond"/>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a:xfrm>
            <a:off x="7299493" y="5883278"/>
            <a:ext cx="857250" cy="365125"/>
          </a:xfrm>
          <a:prstGeom prst="rect">
            <a:avLst/>
          </a:prstGeom>
        </p:spPr>
        <p:txBody>
          <a:bodyPr/>
          <a:lstStyle/>
          <a:p>
            <a:pPr defTabSz="855345"/>
            <a:fld id="{B5F9CF39-E959-47E3-ACF1-7469765E1E78}" type="datetime1">
              <a:rPr lang="en-US" sz="1650" smtClean="0">
                <a:solidFill>
                  <a:prstClr val="black"/>
                </a:solidFill>
              </a:rPr>
            </a:fld>
            <a:endParaRPr lang="en-US" sz="1650" dirty="0">
              <a:solidFill>
                <a:prstClr val="black"/>
              </a:solidFill>
            </a:endParaRPr>
          </a:p>
        </p:txBody>
      </p:sp>
      <p:sp>
        <p:nvSpPr>
          <p:cNvPr id="5" name="Footer Placeholder 4"/>
          <p:cNvSpPr>
            <a:spLocks noGrp="1"/>
          </p:cNvSpPr>
          <p:nvPr>
            <p:ph type="ftr" sz="quarter" idx="11"/>
          </p:nvPr>
        </p:nvSpPr>
        <p:spPr>
          <a:xfrm>
            <a:off x="1929210" y="5883278"/>
            <a:ext cx="5313133" cy="365125"/>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a:xfrm>
            <a:off x="8213894" y="5867134"/>
            <a:ext cx="413375" cy="365125"/>
          </a:xfrm>
          <a:prstGeom prst="rect">
            <a:avLst/>
          </a:prstGeom>
        </p:spPr>
        <p:txBody>
          <a:bodyPr/>
          <a:lstStyle/>
          <a:p>
            <a:fld id="{1D7D8CBC-E37A-4E53-98E7-8F39DB2F6DEC}"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507.xml><?xml version="1.0" encoding="utf-8"?>
<p:sldLayout xmlns:a="http://schemas.openxmlformats.org/drawingml/2006/main" xmlns:r="http://schemas.openxmlformats.org/officeDocument/2006/relationships" xmlns:p="http://schemas.openxmlformats.org/presentationml/2006/main" preserve="1">
  <p:cSld name="1_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SME NAME</a:t>
            </a:r>
            <a:endParaRPr lang="en-US" dirty="0" smtClean="0"/>
          </a:p>
        </p:txBody>
      </p:sp>
      <p:sp>
        <p:nvSpPr>
          <p:cNvPr id="33" name="Title 1"/>
          <p:cNvSpPr>
            <a:spLocks noGrp="1"/>
          </p:cNvSpPr>
          <p:nvPr>
            <p:ph type="title" hasCustomPrompt="1"/>
          </p:nvPr>
        </p:nvSpPr>
        <p:spPr>
          <a:xfrm>
            <a:off x="786478" y="3964775"/>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by</a:t>
            </a:r>
            <a:endParaRPr lang="en-US" dirty="0" smtClean="0"/>
          </a:p>
        </p:txBody>
      </p:sp>
      <p:sp>
        <p:nvSpPr>
          <p:cNvPr id="40" name="TextBox 39"/>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36513" t="13285" r="36357" b="43584"/>
          <a:stretch>
            <a:fillRect/>
          </a:stretch>
        </p:blipFill>
        <p:spPr>
          <a:xfrm>
            <a:off x="80154" y="66262"/>
            <a:ext cx="575187" cy="914400"/>
          </a:xfrm>
          <a:prstGeom prst="rect">
            <a:avLst/>
          </a:prstGeom>
        </p:spPr>
      </p:pic>
    </p:spTree>
  </p:cSld>
  <p:clrMapOvr>
    <a:masterClrMapping/>
  </p:clrMapOvr>
  <p:timing>
    <p:tnLst>
      <p:par>
        <p:cTn id="1" dur="indefinite" restart="never" nodeType="tmRoot"/>
      </p:par>
    </p:tnLst>
  </p:timing>
  <p:hf hdr="0" dt="0"/>
</p:sldLayout>
</file>

<file path=ppt/slideLayouts/slideLayout508.xml><?xml version="1.0" encoding="utf-8"?>
<p:sldLayout xmlns:a="http://schemas.openxmlformats.org/drawingml/2006/main" xmlns:r="http://schemas.openxmlformats.org/officeDocument/2006/relationships" xmlns:p="http://schemas.openxmlformats.org/presentationml/2006/main" preserve="1">
  <p:cSld name="1_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2" name="TextBox 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509.xml><?xml version="1.0" encoding="utf-8"?>
<p:sldLayout xmlns:a="http://schemas.openxmlformats.org/drawingml/2006/main" xmlns:r="http://schemas.openxmlformats.org/officeDocument/2006/relationships" xmlns:p="http://schemas.openxmlformats.org/presentationml/2006/main" preserve="1">
  <p:cSld name="1_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10" y="2743603"/>
            <a:ext cx="680399"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IN">
              <a:solidFill>
                <a:prstClr val="black"/>
              </a:solidFill>
            </a:endParaRPr>
          </a:p>
        </p:txBody>
      </p:sp>
      <p:sp>
        <p:nvSpPr>
          <p:cNvPr id="6" name="Footer Placeholder 5"/>
          <p:cNvSpPr>
            <a:spLocks noGrp="1"/>
          </p:cNvSpPr>
          <p:nvPr>
            <p:ph type="ftr" sz="quarter" idx="11"/>
          </p:nvPr>
        </p:nvSpPr>
        <p:spPr>
          <a:xfrm>
            <a:off x="6778487" y="6593181"/>
            <a:ext cx="2365510" cy="260127"/>
          </a:xfrm>
          <a:prstGeom prst="rect">
            <a:avLst/>
          </a:prstGeom>
        </p:spPr>
        <p:txBody>
          <a:bodyPr/>
          <a:lstStyle/>
          <a:p>
            <a:endParaRPr lang="en-IN">
              <a:solidFill>
                <a:prstClr val="black"/>
              </a:solidFill>
            </a:endParaRPr>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3A8A4EF8-DC0A-4598-AB6C-CF7BDEF52719}" type="slidenum">
              <a:rPr lang="en-IN" smtClean="0">
                <a:solidFill>
                  <a:prstClr val="black">
                    <a:tint val="75000"/>
                  </a:prstClr>
                </a:solidFill>
              </a:rPr>
            </a:fld>
            <a:endParaRPr lang="en-IN">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510.xml><?xml version="1.0" encoding="utf-8"?>
<p:sldLayout xmlns:a="http://schemas.openxmlformats.org/drawingml/2006/main" xmlns:r="http://schemas.openxmlformats.org/officeDocument/2006/relationships" xmlns:p="http://schemas.openxmlformats.org/presentationml/2006/main" preserve="1">
  <p:cSld name="1_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686453"/>
            <a:ext cx="680400"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511.xml><?xml version="1.0" encoding="utf-8"?>
<p:sldLayout xmlns:a="http://schemas.openxmlformats.org/drawingml/2006/main" xmlns:r="http://schemas.openxmlformats.org/officeDocument/2006/relationships" xmlns:p="http://schemas.openxmlformats.org/presentationml/2006/main" preserve="1">
  <p:cSld name="1_Check Your Understanding">
    <p:spTree>
      <p:nvGrpSpPr>
        <p:cNvPr id="1" name=""/>
        <p:cNvGrpSpPr/>
        <p:nvPr/>
      </p:nvGrpSpPr>
      <p:grpSpPr>
        <a:xfrm>
          <a:off x="0" y="0"/>
          <a:ext cx="0" cy="0"/>
          <a:chOff x="0" y="0"/>
          <a:chExt cx="0" cy="0"/>
        </a:xfrm>
      </p:grpSpPr>
      <p:sp>
        <p:nvSpPr>
          <p:cNvPr id="13" name="TextBox 12"/>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7" name="Oval 6"/>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512.xml><?xml version="1.0" encoding="utf-8"?>
<p:sldLayout xmlns:a="http://schemas.openxmlformats.org/drawingml/2006/main" xmlns:r="http://schemas.openxmlformats.org/officeDocument/2006/relationships" xmlns:p="http://schemas.openxmlformats.org/presentationml/2006/main" preserve="1">
  <p:cSld name="1_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810550" y="1968393"/>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endParaRPr lang="en-US" dirty="0" smtClean="0"/>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396266" y="1711914"/>
            <a:ext cx="4641518"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513.xml><?xml version="1.0" encoding="utf-8"?>
<p:sldLayout xmlns:a="http://schemas.openxmlformats.org/drawingml/2006/main" xmlns:r="http://schemas.openxmlformats.org/officeDocument/2006/relationships" xmlns:p="http://schemas.openxmlformats.org/presentationml/2006/main" preserve="1">
  <p:cSld name="1_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Picture Placeholder 2"/>
          <p:cNvSpPr>
            <a:spLocks noGrp="1"/>
          </p:cNvSpPr>
          <p:nvPr>
            <p:ph type="pic" idx="13"/>
          </p:nvPr>
        </p:nvSpPr>
        <p:spPr>
          <a:xfrm>
            <a:off x="5559015"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14.xml><?xml version="1.0" encoding="utf-8"?>
<p:sldLayout xmlns:a="http://schemas.openxmlformats.org/drawingml/2006/main" xmlns:r="http://schemas.openxmlformats.org/officeDocument/2006/relationships" xmlns:p="http://schemas.openxmlformats.org/presentationml/2006/main" preserve="1">
  <p:cSld name="1_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Picture Placeholder 2"/>
          <p:cNvSpPr>
            <a:spLocks noGrp="1" noChangeAspect="1"/>
          </p:cNvSpPr>
          <p:nvPr>
            <p:ph type="pic" idx="13"/>
          </p:nvPr>
        </p:nvSpPr>
        <p:spPr>
          <a:xfrm>
            <a:off x="396267"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15.xml><?xml version="1.0" encoding="utf-8"?>
<p:sldLayout xmlns:a="http://schemas.openxmlformats.org/drawingml/2006/main" xmlns:r="http://schemas.openxmlformats.org/officeDocument/2006/relationships" xmlns:p="http://schemas.openxmlformats.org/presentationml/2006/main" preserve="1">
  <p:cSld name="1_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6" name="Content Placeholder 2"/>
          <p:cNvSpPr>
            <a:spLocks noGrp="1"/>
          </p:cNvSpPr>
          <p:nvPr>
            <p:ph sz="half" idx="10"/>
          </p:nvPr>
        </p:nvSpPr>
        <p:spPr>
          <a:xfrm>
            <a:off x="396265"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785" indent="-171450">
              <a:buFont typeface="Wingdings" panose="05000000000000000000" pitchFamily="2" charset="2"/>
              <a:buChar char="§"/>
              <a:defRPr sz="1800">
                <a:latin typeface="Helvetica LT Std Cond Light" panose="020B0406020202030204" pitchFamily="34" charset="0"/>
              </a:defRPr>
            </a:lvl4pPr>
            <a:lvl5pPr marL="1543685"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endParaRPr lang="en-US"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16.xml><?xml version="1.0" encoding="utf-8"?>
<p:sldLayout xmlns:a="http://schemas.openxmlformats.org/drawingml/2006/main" xmlns:r="http://schemas.openxmlformats.org/officeDocument/2006/relationships" xmlns:p="http://schemas.openxmlformats.org/presentationml/2006/main" preserve="1">
  <p:cSld name="1_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17.xml><?xml version="1.0" encoding="utf-8"?>
<p:sldLayout xmlns:a="http://schemas.openxmlformats.org/drawingml/2006/main" xmlns:r="http://schemas.openxmlformats.org/officeDocument/2006/relationships" xmlns:p="http://schemas.openxmlformats.org/presentationml/2006/main" preserve="1">
  <p:cSld name="1_Code Bottom">
    <p:spTree>
      <p:nvGrpSpPr>
        <p:cNvPr id="1" name=""/>
        <p:cNvGrpSpPr/>
        <p:nvPr/>
      </p:nvGrpSpPr>
      <p:grpSpPr>
        <a:xfrm>
          <a:off x="0" y="0"/>
          <a:ext cx="0" cy="0"/>
          <a:chOff x="0" y="0"/>
          <a:chExt cx="0" cy="0"/>
        </a:xfrm>
      </p:grpSpPr>
      <p:sp>
        <p:nvSpPr>
          <p:cNvPr id="2" name="Rectangle 1"/>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8" y="2812644"/>
            <a:ext cx="8201082"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endParaRPr lang="en-US" smtClean="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18.xml><?xml version="1.0" encoding="utf-8"?>
<p:sldLayout xmlns:a="http://schemas.openxmlformats.org/drawingml/2006/main" xmlns:r="http://schemas.openxmlformats.org/officeDocument/2006/relationships" xmlns:p="http://schemas.openxmlformats.org/presentationml/2006/main" preserve="1">
  <p:cSld name="1_Code Right">
    <p:spTree>
      <p:nvGrpSpPr>
        <p:cNvPr id="1" name=""/>
        <p:cNvGrpSpPr/>
        <p:nvPr/>
      </p:nvGrpSpPr>
      <p:grpSpPr>
        <a:xfrm>
          <a:off x="0" y="0"/>
          <a:ext cx="0" cy="0"/>
          <a:chOff x="0" y="0"/>
          <a:chExt cx="0" cy="0"/>
        </a:xfrm>
      </p:grpSpPr>
      <p:sp>
        <p:nvSpPr>
          <p:cNvPr id="2" name="Rectangle 1"/>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500"/>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4" y="1842054"/>
            <a:ext cx="4373217"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endParaRPr lang="en-US" smtClean="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19.xml><?xml version="1.0" encoding="utf-8"?>
<p:sldLayout xmlns:a="http://schemas.openxmlformats.org/drawingml/2006/main" xmlns:r="http://schemas.openxmlformats.org/officeDocument/2006/relationships" xmlns:p="http://schemas.openxmlformats.org/presentationml/2006/main" preserve="1">
  <p:cSld name="1_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0"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endParaRPr lang="en-US" dirty="0" smtClean="0"/>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IN"/>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IN">
              <a:solidFill>
                <a:prstClr val="black"/>
              </a:solidFill>
            </a:endParaRPr>
          </a:p>
        </p:txBody>
      </p:sp>
      <p:sp>
        <p:nvSpPr>
          <p:cNvPr id="6" name="Footer Placeholder 5"/>
          <p:cNvSpPr>
            <a:spLocks noGrp="1"/>
          </p:cNvSpPr>
          <p:nvPr>
            <p:ph type="ftr" sz="quarter" idx="11"/>
          </p:nvPr>
        </p:nvSpPr>
        <p:spPr>
          <a:xfrm>
            <a:off x="6778487" y="6593181"/>
            <a:ext cx="2365510" cy="260127"/>
          </a:xfrm>
          <a:prstGeom prst="rect">
            <a:avLst/>
          </a:prstGeom>
        </p:spPr>
        <p:txBody>
          <a:bodyPr/>
          <a:lstStyle/>
          <a:p>
            <a:endParaRPr lang="en-IN">
              <a:solidFill>
                <a:prstClr val="black"/>
              </a:solidFill>
            </a:endParaRPr>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3A8A4EF8-DC0A-4598-AB6C-CF7BDEF52719}" type="slidenum">
              <a:rPr lang="en-IN" smtClean="0">
                <a:solidFill>
                  <a:prstClr val="black">
                    <a:tint val="75000"/>
                  </a:prstClr>
                </a:solidFill>
              </a:rPr>
            </a:fld>
            <a:endParaRPr lang="en-IN">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520.xml><?xml version="1.0" encoding="utf-8"?>
<p:sldLayout xmlns:a="http://schemas.openxmlformats.org/drawingml/2006/main" xmlns:r="http://schemas.openxmlformats.org/officeDocument/2006/relationships" xmlns:p="http://schemas.openxmlformats.org/presentationml/2006/main" preserve="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2" y="1716789"/>
            <a:ext cx="4030266"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05573"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21.xml><?xml version="1.0" encoding="utf-8"?>
<p:sldLayout xmlns:a="http://schemas.openxmlformats.org/drawingml/2006/main" xmlns:r="http://schemas.openxmlformats.org/officeDocument/2006/relationships" xmlns:p="http://schemas.openxmlformats.org/presentationml/2006/main" preserve="1">
  <p:cSld name="1_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6"/>
          </a:xfrm>
          <a:prstGeom prst="rect">
            <a:avLst/>
          </a:prstGeom>
        </p:spPr>
      </p:pic>
      <p:sp>
        <p:nvSpPr>
          <p:cNvPr id="3" name="Content Placeholder 2"/>
          <p:cNvSpPr>
            <a:spLocks noGrp="1"/>
          </p:cNvSpPr>
          <p:nvPr>
            <p:ph sz="half" idx="1" hasCustomPrompt="1"/>
          </p:nvPr>
        </p:nvSpPr>
        <p:spPr>
          <a:xfrm>
            <a:off x="824956" y="2407603"/>
            <a:ext cx="3894940"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endParaRPr lang="en-US" dirty="0" smtClean="0"/>
          </a:p>
          <a:p>
            <a:pPr lvl="0"/>
            <a:endParaRPr lang="en-US" dirty="0" smtClean="0"/>
          </a:p>
          <a:p>
            <a:pPr lvl="0"/>
            <a:r>
              <a:rPr lang="en-US" dirty="0" smtClean="0"/>
              <a:t>Option 2</a:t>
            </a:r>
            <a:endParaRPr lang="en-US" dirty="0" smtClean="0"/>
          </a:p>
          <a:p>
            <a:pPr lvl="0"/>
            <a:endParaRPr lang="en-US" dirty="0" smtClean="0"/>
          </a:p>
          <a:p>
            <a:pPr lvl="0"/>
            <a:r>
              <a:rPr lang="en-US" dirty="0" smtClean="0"/>
              <a:t>Option 3</a:t>
            </a:r>
            <a:endParaRPr lang="en-US" dirty="0" smtClean="0"/>
          </a:p>
          <a:p>
            <a:pPr lvl="0"/>
            <a:endParaRPr lang="en-US" dirty="0" smtClean="0"/>
          </a:p>
          <a:p>
            <a:pPr lvl="0"/>
            <a:r>
              <a:rPr lang="en-US" dirty="0" smtClean="0"/>
              <a:t>Option 4</a:t>
            </a:r>
            <a:endParaRPr lang="en-US" dirty="0" smtClean="0"/>
          </a:p>
          <a:p>
            <a:pPr lvl="0"/>
            <a:endParaRPr lang="en-US" dirty="0" smtClean="0"/>
          </a:p>
        </p:txBody>
      </p:sp>
      <p:sp>
        <p:nvSpPr>
          <p:cNvPr id="14" name="Content Placeholder 2"/>
          <p:cNvSpPr>
            <a:spLocks noGrp="1"/>
          </p:cNvSpPr>
          <p:nvPr>
            <p:ph sz="half" idx="13" hasCustomPrompt="1"/>
          </p:nvPr>
        </p:nvSpPr>
        <p:spPr>
          <a:xfrm>
            <a:off x="396666" y="1721063"/>
            <a:ext cx="6987765" cy="665024"/>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522.xml><?xml version="1.0" encoding="utf-8"?>
<p:sldLayout xmlns:a="http://schemas.openxmlformats.org/drawingml/2006/main" xmlns:r="http://schemas.openxmlformats.org/officeDocument/2006/relationships" xmlns:p="http://schemas.openxmlformats.org/presentationml/2006/main" preserve="1">
  <p:cSld name="1_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3" name="Content Placeholder 2"/>
          <p:cNvSpPr>
            <a:spLocks noGrp="1"/>
          </p:cNvSpPr>
          <p:nvPr>
            <p:ph sz="half" idx="1" hasCustomPrompt="1"/>
          </p:nvPr>
        </p:nvSpPr>
        <p:spPr>
          <a:xfrm>
            <a:off x="831029" y="3550025"/>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endParaRPr lang="en-US" dirty="0" smtClean="0"/>
          </a:p>
          <a:p>
            <a:pPr lvl="0"/>
            <a:endParaRPr lang="en-US" dirty="0" smtClean="0"/>
          </a:p>
          <a:p>
            <a:pPr lvl="0"/>
            <a:r>
              <a:rPr lang="en-US" dirty="0" smtClean="0"/>
              <a:t>Option 2</a:t>
            </a:r>
            <a:endParaRPr lang="en-US" dirty="0" smtClean="0"/>
          </a:p>
          <a:p>
            <a:pPr lvl="0"/>
            <a:endParaRPr lang="en-US" dirty="0" smtClean="0"/>
          </a:p>
          <a:p>
            <a:pPr lvl="0"/>
            <a:r>
              <a:rPr lang="en-US" dirty="0" smtClean="0"/>
              <a:t>Option 3</a:t>
            </a:r>
            <a:endParaRPr lang="en-US" dirty="0" smtClean="0"/>
          </a:p>
          <a:p>
            <a:pPr lvl="0"/>
            <a:endParaRPr lang="en-US" dirty="0" smtClean="0"/>
          </a:p>
          <a:p>
            <a:pPr lvl="0"/>
            <a:r>
              <a:rPr lang="en-US" dirty="0" smtClean="0"/>
              <a:t>Option 4</a:t>
            </a:r>
            <a:endParaRPr lang="en-US" dirty="0" smtClean="0"/>
          </a:p>
          <a:p>
            <a:pPr lvl="0"/>
            <a:endParaRPr lang="en-US" dirty="0" smtClean="0"/>
          </a:p>
        </p:txBody>
      </p:sp>
      <p:sp>
        <p:nvSpPr>
          <p:cNvPr id="14" name="Content Placeholder 2"/>
          <p:cNvSpPr>
            <a:spLocks noGrp="1"/>
          </p:cNvSpPr>
          <p:nvPr>
            <p:ph sz="half" idx="13" hasCustomPrompt="1"/>
          </p:nvPr>
        </p:nvSpPr>
        <p:spPr>
          <a:xfrm>
            <a:off x="396666" y="1721064"/>
            <a:ext cx="8042708" cy="1742899"/>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523.xml><?xml version="1.0" encoding="utf-8"?>
<p:sldLayout xmlns:a="http://schemas.openxmlformats.org/drawingml/2006/main" xmlns:r="http://schemas.openxmlformats.org/officeDocument/2006/relationships" xmlns:p="http://schemas.openxmlformats.org/presentationml/2006/main" preserve="1">
  <p:cSld name="1_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14" name="Content Placeholder 2"/>
          <p:cNvSpPr>
            <a:spLocks noGrp="1"/>
          </p:cNvSpPr>
          <p:nvPr>
            <p:ph sz="half" idx="13" hasCustomPrompt="1"/>
          </p:nvPr>
        </p:nvSpPr>
        <p:spPr>
          <a:xfrm>
            <a:off x="396666" y="1721062"/>
            <a:ext cx="8042708" cy="4518336"/>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24.xml><?xml version="1.0" encoding="utf-8"?>
<p:sldLayout xmlns:a="http://schemas.openxmlformats.org/drawingml/2006/main" xmlns:r="http://schemas.openxmlformats.org/officeDocument/2006/relationships" xmlns:p="http://schemas.openxmlformats.org/presentationml/2006/main" preserve="1">
  <p:cSld name="1_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546" y="2686453"/>
            <a:ext cx="673527"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525.xml><?xml version="1.0" encoding="utf-8"?>
<p:sldLayout xmlns:a="http://schemas.openxmlformats.org/drawingml/2006/main" xmlns:r="http://schemas.openxmlformats.org/officeDocument/2006/relationships" xmlns:p="http://schemas.openxmlformats.org/presentationml/2006/main" preserve="1">
  <p:cSld name="1_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42186" y="2488725"/>
            <a:ext cx="4978101"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endParaRPr lang="en-US" dirty="0" smtClean="0"/>
          </a:p>
          <a:p>
            <a:pPr lvl="0"/>
            <a:endParaRPr lang="en-US" dirty="0" smtClean="0"/>
          </a:p>
          <a:p>
            <a:pPr lvl="0"/>
            <a:r>
              <a:rPr lang="en-US" dirty="0" smtClean="0"/>
              <a:t>The second summary point is described here.</a:t>
            </a:r>
            <a:endParaRPr lang="en-IN" dirty="0"/>
          </a:p>
        </p:txBody>
      </p:sp>
      <p:sp>
        <p:nvSpPr>
          <p:cNvPr id="12" name="TextBox 11"/>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6" name="TextBox 1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526.xml><?xml version="1.0" encoding="utf-8"?>
<p:sldLayout xmlns:a="http://schemas.openxmlformats.org/drawingml/2006/main" xmlns:r="http://schemas.openxmlformats.org/officeDocument/2006/relationships" xmlns:p="http://schemas.openxmlformats.org/presentationml/2006/main" preserve="1">
  <p:cSld name="1_4 Steps">
    <p:spTree>
      <p:nvGrpSpPr>
        <p:cNvPr id="1" name=""/>
        <p:cNvGrpSpPr/>
        <p:nvPr/>
      </p:nvGrpSpPr>
      <p:grpSpPr>
        <a:xfrm>
          <a:off x="0" y="0"/>
          <a:ext cx="0" cy="0"/>
          <a:chOff x="0" y="0"/>
          <a:chExt cx="0" cy="0"/>
        </a:xfrm>
      </p:grpSpPr>
      <p:sp>
        <p:nvSpPr>
          <p:cNvPr id="5" name="Rectangle 4"/>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8" y="1577013"/>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1" name="Rectangle 10"/>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8" y="288897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4" name="Rectangle 13"/>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8" y="4200945"/>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7" name="Rectangle 16"/>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8" y="539728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27.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hdr="0" dt="0"/>
</p:sldLayout>
</file>

<file path=ppt/slideLayouts/slideLayout52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2235" indent="0" algn="ctr">
              <a:buNone/>
              <a:defRPr sz="1200"/>
            </a:lvl5pPr>
            <a:lvl6pPr marL="1715135"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a:xfrm>
            <a:off x="628650" y="6356352"/>
            <a:ext cx="2057400" cy="365125"/>
          </a:xfrm>
          <a:prstGeom prst="rect">
            <a:avLst/>
          </a:prstGeom>
        </p:spPr>
        <p:txBody>
          <a:bodyPr/>
          <a:lstStyle/>
          <a:p>
            <a:pPr defTabSz="855345"/>
            <a:fld id="{5BB9B6C2-3388-44A5-AD82-6845F33CF5B5}" type="datetimeFigureOut">
              <a:rPr lang="en-US" sz="1650" smtClean="0">
                <a:solidFill>
                  <a:prstClr val="black"/>
                </a:solidFill>
              </a:rPr>
            </a:fld>
            <a:endParaRPr lang="en-US" sz="1650" dirty="0">
              <a:solidFill>
                <a:prstClr val="black"/>
              </a:solidFill>
            </a:endParaRPr>
          </a:p>
        </p:txBody>
      </p:sp>
      <p:sp>
        <p:nvSpPr>
          <p:cNvPr id="5" name="Footer Placeholder 4"/>
          <p:cNvSpPr>
            <a:spLocks noGrp="1"/>
          </p:cNvSpPr>
          <p:nvPr>
            <p:ph type="ftr" sz="quarter" idx="11"/>
          </p:nvPr>
        </p:nvSpPr>
        <p:spPr>
          <a:xfrm>
            <a:off x="3028950" y="6356352"/>
            <a:ext cx="3086100" cy="365125"/>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p:txBody>
          <a:bodyPr/>
          <a:lstStyle/>
          <a:p>
            <a:fld id="{1D7D8CBC-E37A-4E53-98E7-8F39DB2F6DEC}"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hf hdr="0" dt="0"/>
</p:sldLayout>
</file>

<file path=ppt/slideLayouts/slideLayout529.xml><?xml version="1.0" encoding="utf-8"?>
<p:sldLayout xmlns:a="http://schemas.openxmlformats.org/drawingml/2006/main" xmlns:r="http://schemas.openxmlformats.org/officeDocument/2006/relationships" xmlns:p="http://schemas.openxmlformats.org/presentationml/2006/main">
  <p:cSld name="Guided Activit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GUIDED ACTIVITY</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6" name="Picture 5"/>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346091" y="2761908"/>
            <a:ext cx="589338" cy="107995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hf hd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IN">
              <a:solidFill>
                <a:prstClr val="black"/>
              </a:solidFill>
            </a:endParaRPr>
          </a:p>
        </p:txBody>
      </p:sp>
      <p:sp>
        <p:nvSpPr>
          <p:cNvPr id="5" name="Footer Placeholder 4"/>
          <p:cNvSpPr>
            <a:spLocks noGrp="1"/>
          </p:cNvSpPr>
          <p:nvPr>
            <p:ph type="ftr" sz="quarter" idx="11"/>
          </p:nvPr>
        </p:nvSpPr>
        <p:spPr>
          <a:xfrm>
            <a:off x="6778487" y="6593181"/>
            <a:ext cx="2365510" cy="260127"/>
          </a:xfrm>
          <a:prstGeom prst="rect">
            <a:avLst/>
          </a:prstGeom>
        </p:spPr>
        <p:txBody>
          <a:bodyPr/>
          <a:lstStyle/>
          <a:p>
            <a:endParaRPr lang="en-IN">
              <a:solidFill>
                <a:prstClr val="black"/>
              </a:solidFill>
            </a:endParaRP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A8A4EF8-DC0A-4598-AB6C-CF7BDEF52719}" type="slidenum">
              <a:rPr lang="en-IN" smtClean="0">
                <a:solidFill>
                  <a:prstClr val="black">
                    <a:tint val="75000"/>
                  </a:prstClr>
                </a:solidFill>
              </a:rPr>
            </a:fld>
            <a:endParaRPr lang="en-IN">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530.xml><?xml version="1.0" encoding="utf-8"?>
<p:sldLayout xmlns:a="http://schemas.openxmlformats.org/drawingml/2006/main" xmlns:r="http://schemas.openxmlformats.org/officeDocument/2006/relationships" xmlns:p="http://schemas.openxmlformats.org/presentationml/2006/main">
  <p:cSld name="25_Title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hdr="0" dt="0"/>
</p:sldLayout>
</file>

<file path=ppt/slideLayouts/slideLayout531.xml><?xml version="1.0" encoding="utf-8"?>
<p:sldLayout xmlns:a="http://schemas.openxmlformats.org/drawingml/2006/main" xmlns:r="http://schemas.openxmlformats.org/officeDocument/2006/relationships" xmlns:p="http://schemas.openxmlformats.org/presentationml/2006/main" preserve="1">
  <p:cSld name="2_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SME NAME</a:t>
            </a:r>
            <a:endParaRPr lang="en-US" dirty="0" smtClean="0"/>
          </a:p>
        </p:txBody>
      </p:sp>
      <p:sp>
        <p:nvSpPr>
          <p:cNvPr id="33" name="Title 1"/>
          <p:cNvSpPr>
            <a:spLocks noGrp="1"/>
          </p:cNvSpPr>
          <p:nvPr>
            <p:ph type="title" hasCustomPrompt="1"/>
          </p:nvPr>
        </p:nvSpPr>
        <p:spPr>
          <a:xfrm>
            <a:off x="786478" y="3964775"/>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by</a:t>
            </a:r>
            <a:endParaRPr lang="en-US" dirty="0" smtClean="0"/>
          </a:p>
        </p:txBody>
      </p:sp>
      <p:sp>
        <p:nvSpPr>
          <p:cNvPr id="40" name="TextBox 39"/>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36513" t="13285" r="36357" b="43584"/>
          <a:stretch>
            <a:fillRect/>
          </a:stretch>
        </p:blipFill>
        <p:spPr>
          <a:xfrm>
            <a:off x="80154" y="66262"/>
            <a:ext cx="575187" cy="914400"/>
          </a:xfrm>
          <a:prstGeom prst="rect">
            <a:avLst/>
          </a:prstGeom>
        </p:spPr>
      </p:pic>
    </p:spTree>
  </p:cSld>
  <p:clrMapOvr>
    <a:masterClrMapping/>
  </p:clrMapOvr>
  <p:timing>
    <p:tnLst>
      <p:par>
        <p:cTn id="1" dur="indefinite" restart="never" nodeType="tmRoot"/>
      </p:par>
    </p:tnLst>
  </p:timing>
  <p:hf hdr="0" dt="0"/>
</p:sldLayout>
</file>

<file path=ppt/slideLayouts/slideLayout532.xml><?xml version="1.0" encoding="utf-8"?>
<p:sldLayout xmlns:a="http://schemas.openxmlformats.org/drawingml/2006/main" xmlns:r="http://schemas.openxmlformats.org/officeDocument/2006/relationships" xmlns:p="http://schemas.openxmlformats.org/presentationml/2006/main" preserve="1">
  <p:cSld name="2_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2" name="TextBox 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533.xml><?xml version="1.0" encoding="utf-8"?>
<p:sldLayout xmlns:a="http://schemas.openxmlformats.org/drawingml/2006/main" xmlns:r="http://schemas.openxmlformats.org/officeDocument/2006/relationships" xmlns:p="http://schemas.openxmlformats.org/presentationml/2006/main" preserve="1">
  <p:cSld name="2_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10" y="2743603"/>
            <a:ext cx="680399"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534.xml><?xml version="1.0" encoding="utf-8"?>
<p:sldLayout xmlns:a="http://schemas.openxmlformats.org/drawingml/2006/main" xmlns:r="http://schemas.openxmlformats.org/officeDocument/2006/relationships" xmlns:p="http://schemas.openxmlformats.org/presentationml/2006/main" preserve="1">
  <p:cSld name="2_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686453"/>
            <a:ext cx="680400"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535.xml><?xml version="1.0" encoding="utf-8"?>
<p:sldLayout xmlns:a="http://schemas.openxmlformats.org/drawingml/2006/main" xmlns:r="http://schemas.openxmlformats.org/officeDocument/2006/relationships" xmlns:p="http://schemas.openxmlformats.org/presentationml/2006/main" preserve="1">
  <p:cSld name="2_Check Your Understanding">
    <p:spTree>
      <p:nvGrpSpPr>
        <p:cNvPr id="1" name=""/>
        <p:cNvGrpSpPr/>
        <p:nvPr/>
      </p:nvGrpSpPr>
      <p:grpSpPr>
        <a:xfrm>
          <a:off x="0" y="0"/>
          <a:ext cx="0" cy="0"/>
          <a:chOff x="0" y="0"/>
          <a:chExt cx="0" cy="0"/>
        </a:xfrm>
      </p:grpSpPr>
      <p:sp>
        <p:nvSpPr>
          <p:cNvPr id="13" name="TextBox 12"/>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7" name="Oval 6"/>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536.xml><?xml version="1.0" encoding="utf-8"?>
<p:sldLayout xmlns:a="http://schemas.openxmlformats.org/drawingml/2006/main" xmlns:r="http://schemas.openxmlformats.org/officeDocument/2006/relationships" xmlns:p="http://schemas.openxmlformats.org/presentationml/2006/main" preserve="1">
  <p:cSld name="2_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810550" y="1968393"/>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endParaRPr lang="en-US" dirty="0" smtClean="0"/>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396266" y="1711914"/>
            <a:ext cx="4641518"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537.xml><?xml version="1.0" encoding="utf-8"?>
<p:sldLayout xmlns:a="http://schemas.openxmlformats.org/drawingml/2006/main" xmlns:r="http://schemas.openxmlformats.org/officeDocument/2006/relationships" xmlns:p="http://schemas.openxmlformats.org/presentationml/2006/main" preserve="1">
  <p:cSld name="2_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Picture Placeholder 2"/>
          <p:cNvSpPr>
            <a:spLocks noGrp="1"/>
          </p:cNvSpPr>
          <p:nvPr>
            <p:ph type="pic" idx="13"/>
          </p:nvPr>
        </p:nvSpPr>
        <p:spPr>
          <a:xfrm>
            <a:off x="5559015"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38.xml><?xml version="1.0" encoding="utf-8"?>
<p:sldLayout xmlns:a="http://schemas.openxmlformats.org/drawingml/2006/main" xmlns:r="http://schemas.openxmlformats.org/officeDocument/2006/relationships" xmlns:p="http://schemas.openxmlformats.org/presentationml/2006/main" preserve="1">
  <p:cSld name="2_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Picture Placeholder 2"/>
          <p:cNvSpPr>
            <a:spLocks noGrp="1" noChangeAspect="1"/>
          </p:cNvSpPr>
          <p:nvPr>
            <p:ph type="pic" idx="13"/>
          </p:nvPr>
        </p:nvSpPr>
        <p:spPr>
          <a:xfrm>
            <a:off x="396267"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39.xml><?xml version="1.0" encoding="utf-8"?>
<p:sldLayout xmlns:a="http://schemas.openxmlformats.org/drawingml/2006/main" xmlns:r="http://schemas.openxmlformats.org/officeDocument/2006/relationships" xmlns:p="http://schemas.openxmlformats.org/presentationml/2006/main" preserve="1">
  <p:cSld name="2_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6" name="Content Placeholder 2"/>
          <p:cNvSpPr>
            <a:spLocks noGrp="1"/>
          </p:cNvSpPr>
          <p:nvPr>
            <p:ph sz="half" idx="10"/>
          </p:nvPr>
        </p:nvSpPr>
        <p:spPr>
          <a:xfrm>
            <a:off x="396265"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785" indent="-171450">
              <a:buFont typeface="Wingdings" panose="05000000000000000000" pitchFamily="2" charset="2"/>
              <a:buChar char="§"/>
              <a:defRPr sz="1800">
                <a:latin typeface="Helvetica LT Std Cond Light" panose="020B0406020202030204" pitchFamily="34" charset="0"/>
              </a:defRPr>
            </a:lvl4pPr>
            <a:lvl5pPr marL="1543685"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endParaRPr lang="en-US"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IN">
              <a:solidFill>
                <a:prstClr val="black"/>
              </a:solidFill>
            </a:endParaRPr>
          </a:p>
        </p:txBody>
      </p:sp>
      <p:sp>
        <p:nvSpPr>
          <p:cNvPr id="5" name="Footer Placeholder 4"/>
          <p:cNvSpPr>
            <a:spLocks noGrp="1"/>
          </p:cNvSpPr>
          <p:nvPr>
            <p:ph type="ftr" sz="quarter" idx="11"/>
          </p:nvPr>
        </p:nvSpPr>
        <p:spPr>
          <a:xfrm>
            <a:off x="6778487" y="6593181"/>
            <a:ext cx="2365510" cy="260127"/>
          </a:xfrm>
          <a:prstGeom prst="rect">
            <a:avLst/>
          </a:prstGeom>
        </p:spPr>
        <p:txBody>
          <a:bodyPr/>
          <a:lstStyle/>
          <a:p>
            <a:endParaRPr lang="en-IN">
              <a:solidFill>
                <a:prstClr val="black"/>
              </a:solidFill>
            </a:endParaRP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A8A4EF8-DC0A-4598-AB6C-CF7BDEF52719}" type="slidenum">
              <a:rPr lang="en-IN" smtClean="0">
                <a:solidFill>
                  <a:prstClr val="black">
                    <a:tint val="75000"/>
                  </a:prstClr>
                </a:solidFill>
              </a:rPr>
            </a:fld>
            <a:endParaRPr lang="en-IN">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540.xml><?xml version="1.0" encoding="utf-8"?>
<p:sldLayout xmlns:a="http://schemas.openxmlformats.org/drawingml/2006/main" xmlns:r="http://schemas.openxmlformats.org/officeDocument/2006/relationships" xmlns:p="http://schemas.openxmlformats.org/presentationml/2006/main" preserve="1">
  <p:cSld name="2_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41.xml><?xml version="1.0" encoding="utf-8"?>
<p:sldLayout xmlns:a="http://schemas.openxmlformats.org/drawingml/2006/main" xmlns:r="http://schemas.openxmlformats.org/officeDocument/2006/relationships" xmlns:p="http://schemas.openxmlformats.org/presentationml/2006/main" preserve="1">
  <p:cSld name="2_Code Bottom">
    <p:spTree>
      <p:nvGrpSpPr>
        <p:cNvPr id="1" name=""/>
        <p:cNvGrpSpPr/>
        <p:nvPr/>
      </p:nvGrpSpPr>
      <p:grpSpPr>
        <a:xfrm>
          <a:off x="0" y="0"/>
          <a:ext cx="0" cy="0"/>
          <a:chOff x="0" y="0"/>
          <a:chExt cx="0" cy="0"/>
        </a:xfrm>
      </p:grpSpPr>
      <p:sp>
        <p:nvSpPr>
          <p:cNvPr id="2" name="Rectangle 1"/>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8" y="2812644"/>
            <a:ext cx="8201082"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endParaRPr lang="en-US" smtClean="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42.xml><?xml version="1.0" encoding="utf-8"?>
<p:sldLayout xmlns:a="http://schemas.openxmlformats.org/drawingml/2006/main" xmlns:r="http://schemas.openxmlformats.org/officeDocument/2006/relationships" xmlns:p="http://schemas.openxmlformats.org/presentationml/2006/main" preserve="1">
  <p:cSld name="2_Code Right">
    <p:spTree>
      <p:nvGrpSpPr>
        <p:cNvPr id="1" name=""/>
        <p:cNvGrpSpPr/>
        <p:nvPr/>
      </p:nvGrpSpPr>
      <p:grpSpPr>
        <a:xfrm>
          <a:off x="0" y="0"/>
          <a:ext cx="0" cy="0"/>
          <a:chOff x="0" y="0"/>
          <a:chExt cx="0" cy="0"/>
        </a:xfrm>
      </p:grpSpPr>
      <p:sp>
        <p:nvSpPr>
          <p:cNvPr id="2" name="Rectangle 1"/>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500"/>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4" y="1842054"/>
            <a:ext cx="4373217"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endParaRPr lang="en-US" smtClean="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43.xml><?xml version="1.0" encoding="utf-8"?>
<p:sldLayout xmlns:a="http://schemas.openxmlformats.org/drawingml/2006/main" xmlns:r="http://schemas.openxmlformats.org/officeDocument/2006/relationships" xmlns:p="http://schemas.openxmlformats.org/presentationml/2006/main" preserve="1">
  <p:cSld name="2_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0"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endParaRPr lang="en-US" dirty="0" smtClean="0"/>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44.xml><?xml version="1.0" encoding="utf-8"?>
<p:sldLayout xmlns:a="http://schemas.openxmlformats.org/drawingml/2006/main" xmlns:r="http://schemas.openxmlformats.org/officeDocument/2006/relationships" xmlns:p="http://schemas.openxmlformats.org/presentationml/2006/main" preserve="1">
  <p:cSld name="2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2" y="1716789"/>
            <a:ext cx="4030266"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05573"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45.xml><?xml version="1.0" encoding="utf-8"?>
<p:sldLayout xmlns:a="http://schemas.openxmlformats.org/drawingml/2006/main" xmlns:r="http://schemas.openxmlformats.org/officeDocument/2006/relationships" xmlns:p="http://schemas.openxmlformats.org/presentationml/2006/main" preserve="1">
  <p:cSld name="2_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6"/>
          </a:xfrm>
          <a:prstGeom prst="rect">
            <a:avLst/>
          </a:prstGeom>
        </p:spPr>
      </p:pic>
      <p:sp>
        <p:nvSpPr>
          <p:cNvPr id="3" name="Content Placeholder 2"/>
          <p:cNvSpPr>
            <a:spLocks noGrp="1"/>
          </p:cNvSpPr>
          <p:nvPr>
            <p:ph sz="half" idx="1" hasCustomPrompt="1"/>
          </p:nvPr>
        </p:nvSpPr>
        <p:spPr>
          <a:xfrm>
            <a:off x="824956" y="2407603"/>
            <a:ext cx="3894940"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endParaRPr lang="en-US" dirty="0" smtClean="0"/>
          </a:p>
          <a:p>
            <a:pPr lvl="0"/>
            <a:endParaRPr lang="en-US" dirty="0" smtClean="0"/>
          </a:p>
          <a:p>
            <a:pPr lvl="0"/>
            <a:r>
              <a:rPr lang="en-US" dirty="0" smtClean="0"/>
              <a:t>Option 2</a:t>
            </a:r>
            <a:endParaRPr lang="en-US" dirty="0" smtClean="0"/>
          </a:p>
          <a:p>
            <a:pPr lvl="0"/>
            <a:endParaRPr lang="en-US" dirty="0" smtClean="0"/>
          </a:p>
          <a:p>
            <a:pPr lvl="0"/>
            <a:r>
              <a:rPr lang="en-US" dirty="0" smtClean="0"/>
              <a:t>Option 3</a:t>
            </a:r>
            <a:endParaRPr lang="en-US" dirty="0" smtClean="0"/>
          </a:p>
          <a:p>
            <a:pPr lvl="0"/>
            <a:endParaRPr lang="en-US" dirty="0" smtClean="0"/>
          </a:p>
          <a:p>
            <a:pPr lvl="0"/>
            <a:r>
              <a:rPr lang="en-US" dirty="0" smtClean="0"/>
              <a:t>Option 4</a:t>
            </a:r>
            <a:endParaRPr lang="en-US" dirty="0" smtClean="0"/>
          </a:p>
          <a:p>
            <a:pPr lvl="0"/>
            <a:endParaRPr lang="en-US" dirty="0" smtClean="0"/>
          </a:p>
        </p:txBody>
      </p:sp>
      <p:sp>
        <p:nvSpPr>
          <p:cNvPr id="14" name="Content Placeholder 2"/>
          <p:cNvSpPr>
            <a:spLocks noGrp="1"/>
          </p:cNvSpPr>
          <p:nvPr>
            <p:ph sz="half" idx="13" hasCustomPrompt="1"/>
          </p:nvPr>
        </p:nvSpPr>
        <p:spPr>
          <a:xfrm>
            <a:off x="396666" y="1721063"/>
            <a:ext cx="6987765" cy="665024"/>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546.xml><?xml version="1.0" encoding="utf-8"?>
<p:sldLayout xmlns:a="http://schemas.openxmlformats.org/drawingml/2006/main" xmlns:r="http://schemas.openxmlformats.org/officeDocument/2006/relationships" xmlns:p="http://schemas.openxmlformats.org/presentationml/2006/main" preserve="1">
  <p:cSld name="2_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3" name="Content Placeholder 2"/>
          <p:cNvSpPr>
            <a:spLocks noGrp="1"/>
          </p:cNvSpPr>
          <p:nvPr>
            <p:ph sz="half" idx="1" hasCustomPrompt="1"/>
          </p:nvPr>
        </p:nvSpPr>
        <p:spPr>
          <a:xfrm>
            <a:off x="831029" y="3550025"/>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endParaRPr lang="en-US" dirty="0" smtClean="0"/>
          </a:p>
          <a:p>
            <a:pPr lvl="0"/>
            <a:endParaRPr lang="en-US" dirty="0" smtClean="0"/>
          </a:p>
          <a:p>
            <a:pPr lvl="0"/>
            <a:r>
              <a:rPr lang="en-US" dirty="0" smtClean="0"/>
              <a:t>Option 2</a:t>
            </a:r>
            <a:endParaRPr lang="en-US" dirty="0" smtClean="0"/>
          </a:p>
          <a:p>
            <a:pPr lvl="0"/>
            <a:endParaRPr lang="en-US" dirty="0" smtClean="0"/>
          </a:p>
          <a:p>
            <a:pPr lvl="0"/>
            <a:r>
              <a:rPr lang="en-US" dirty="0" smtClean="0"/>
              <a:t>Option 3</a:t>
            </a:r>
            <a:endParaRPr lang="en-US" dirty="0" smtClean="0"/>
          </a:p>
          <a:p>
            <a:pPr lvl="0"/>
            <a:endParaRPr lang="en-US" dirty="0" smtClean="0"/>
          </a:p>
          <a:p>
            <a:pPr lvl="0"/>
            <a:r>
              <a:rPr lang="en-US" dirty="0" smtClean="0"/>
              <a:t>Option 4</a:t>
            </a:r>
            <a:endParaRPr lang="en-US" dirty="0" smtClean="0"/>
          </a:p>
          <a:p>
            <a:pPr lvl="0"/>
            <a:endParaRPr lang="en-US" dirty="0" smtClean="0"/>
          </a:p>
        </p:txBody>
      </p:sp>
      <p:sp>
        <p:nvSpPr>
          <p:cNvPr id="14" name="Content Placeholder 2"/>
          <p:cNvSpPr>
            <a:spLocks noGrp="1"/>
          </p:cNvSpPr>
          <p:nvPr>
            <p:ph sz="half" idx="13" hasCustomPrompt="1"/>
          </p:nvPr>
        </p:nvSpPr>
        <p:spPr>
          <a:xfrm>
            <a:off x="396666" y="1721064"/>
            <a:ext cx="8042708" cy="1742899"/>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547.xml><?xml version="1.0" encoding="utf-8"?>
<p:sldLayout xmlns:a="http://schemas.openxmlformats.org/drawingml/2006/main" xmlns:r="http://schemas.openxmlformats.org/officeDocument/2006/relationships" xmlns:p="http://schemas.openxmlformats.org/presentationml/2006/main" preserve="1">
  <p:cSld name="2_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14" name="Content Placeholder 2"/>
          <p:cNvSpPr>
            <a:spLocks noGrp="1"/>
          </p:cNvSpPr>
          <p:nvPr>
            <p:ph sz="half" idx="13" hasCustomPrompt="1"/>
          </p:nvPr>
        </p:nvSpPr>
        <p:spPr>
          <a:xfrm>
            <a:off x="396666" y="1721062"/>
            <a:ext cx="8042708" cy="4518336"/>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48.xml><?xml version="1.0" encoding="utf-8"?>
<p:sldLayout xmlns:a="http://schemas.openxmlformats.org/drawingml/2006/main" xmlns:r="http://schemas.openxmlformats.org/officeDocument/2006/relationships" xmlns:p="http://schemas.openxmlformats.org/presentationml/2006/main" preserve="1">
  <p:cSld name="2_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546" y="2686453"/>
            <a:ext cx="673527"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549.xml><?xml version="1.0" encoding="utf-8"?>
<p:sldLayout xmlns:a="http://schemas.openxmlformats.org/drawingml/2006/main" xmlns:r="http://schemas.openxmlformats.org/officeDocument/2006/relationships" xmlns:p="http://schemas.openxmlformats.org/presentationml/2006/main" preserve="1">
  <p:cSld name="2_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42186" y="2488725"/>
            <a:ext cx="4978101"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endParaRPr lang="en-US" dirty="0" smtClean="0"/>
          </a:p>
          <a:p>
            <a:pPr lvl="0"/>
            <a:endParaRPr lang="en-US" dirty="0" smtClean="0"/>
          </a:p>
          <a:p>
            <a:pPr lvl="0"/>
            <a:r>
              <a:rPr lang="en-US" dirty="0" smtClean="0"/>
              <a:t>The second summary point is described here.</a:t>
            </a:r>
            <a:endParaRPr lang="en-IN" dirty="0"/>
          </a:p>
        </p:txBody>
      </p:sp>
      <p:sp>
        <p:nvSpPr>
          <p:cNvPr id="12" name="TextBox 11"/>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6" name="TextBox 1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143000"/>
          </a:xfrm>
          <a:prstGeom prst="rect">
            <a:avLst/>
          </a:prstGeo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1435608" y="1447800"/>
            <a:ext cx="7498080" cy="4800600"/>
          </a:xfrm>
          <a:prstGeom prst="rect">
            <a:avLst/>
          </a:prstGeo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3581400" y="6305550"/>
            <a:ext cx="2133600" cy="476250"/>
          </a:xfrm>
          <a:prstGeom prst="rect">
            <a:avLst/>
          </a:prstGeom>
        </p:spPr>
        <p:txBody>
          <a:bodyPr/>
          <a:lstStyle/>
          <a:p>
            <a:fld id="{77E99D01-17C6-4595-A0A8-E957381E5CF1}" type="datetime1">
              <a:rPr lang="en-US" smtClean="0">
                <a:solidFill>
                  <a:prstClr val="black"/>
                </a:solidFill>
              </a:rPr>
            </a:fld>
            <a:endParaRPr lang="en-US" dirty="0">
              <a:solidFill>
                <a:prstClr val="black"/>
              </a:solidFill>
            </a:endParaRPr>
          </a:p>
        </p:txBody>
      </p:sp>
      <p:sp>
        <p:nvSpPr>
          <p:cNvPr id="5" name="Footer Placeholder 4"/>
          <p:cNvSpPr>
            <a:spLocks noGrp="1"/>
          </p:cNvSpPr>
          <p:nvPr>
            <p:ph type="ftr" sz="quarter" idx="11"/>
          </p:nvPr>
        </p:nvSpPr>
        <p:spPr>
          <a:xfrm>
            <a:off x="5715000" y="6305550"/>
            <a:ext cx="2895600" cy="476250"/>
          </a:xfrm>
          <a:prstGeom prst="rect">
            <a:avLst/>
          </a:prstGeom>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1D7D8CBC-E37A-4E53-98E7-8F39DB2F6DEC}"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550.xml><?xml version="1.0" encoding="utf-8"?>
<p:sldLayout xmlns:a="http://schemas.openxmlformats.org/drawingml/2006/main" xmlns:r="http://schemas.openxmlformats.org/officeDocument/2006/relationships" xmlns:p="http://schemas.openxmlformats.org/presentationml/2006/main" preserve="1">
  <p:cSld name="2_4 Steps">
    <p:spTree>
      <p:nvGrpSpPr>
        <p:cNvPr id="1" name=""/>
        <p:cNvGrpSpPr/>
        <p:nvPr/>
      </p:nvGrpSpPr>
      <p:grpSpPr>
        <a:xfrm>
          <a:off x="0" y="0"/>
          <a:ext cx="0" cy="0"/>
          <a:chOff x="0" y="0"/>
          <a:chExt cx="0" cy="0"/>
        </a:xfrm>
      </p:grpSpPr>
      <p:sp>
        <p:nvSpPr>
          <p:cNvPr id="5" name="Rectangle 4"/>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8" y="1577013"/>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1" name="Rectangle 10"/>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8" y="288897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4" name="Rectangle 13"/>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8" y="4200945"/>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7" name="Rectangle 16"/>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8" y="539728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51.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hdr="0" dt="0"/>
</p:sldLayout>
</file>

<file path=ppt/slideLayouts/slideLayout55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066802"/>
            <a:ext cx="4038600" cy="5059363"/>
          </a:xfrm>
          <a:prstGeom prst="rect">
            <a:avLst/>
          </a:prstGeom>
        </p:spPr>
        <p:txBody>
          <a:bodyPr lIns="114062" tIns="57031" rIns="114062" bIns="57031">
            <a:normAutofit/>
          </a:bodyPr>
          <a:lstStyle>
            <a:lvl1pPr marL="320675" indent="-320675">
              <a:buFont typeface="Wingdings 2" panose="05020102010507070707" pitchFamily="18" charset="2"/>
              <a:buChar char=""/>
              <a:defRPr sz="1650" b="1">
                <a:latin typeface="Arial" panose="020B0704020202020204" pitchFamily="34" charset="0"/>
                <a:cs typeface="Arial" panose="020B0704020202020204" pitchFamily="34" charset="0"/>
              </a:defRPr>
            </a:lvl1pPr>
            <a:lvl2pPr marL="695325" indent="-267335">
              <a:buFont typeface="Wingdings" panose="05000000000000000000" pitchFamily="2" charset="2"/>
              <a:buChar char="§"/>
              <a:defRPr sz="1275">
                <a:solidFill>
                  <a:schemeClr val="tx1">
                    <a:lumMod val="75000"/>
                    <a:lumOff val="25000"/>
                  </a:schemeClr>
                </a:solidFill>
                <a:latin typeface="Arial" panose="020B0704020202020204" pitchFamily="34" charset="0"/>
                <a:cs typeface="Arial" panose="020B0704020202020204" pitchFamily="34" charset="0"/>
              </a:defRPr>
            </a:lvl2pPr>
            <a:lvl3pPr>
              <a:defRPr sz="1200">
                <a:latin typeface="Arial" panose="020B0704020202020204" pitchFamily="34" charset="0"/>
                <a:cs typeface="Arial" panose="020B0704020202020204" pitchFamily="34" charset="0"/>
              </a:defRPr>
            </a:lvl3pPr>
            <a:lvl4pPr>
              <a:defRPr sz="1125">
                <a:latin typeface="Arial" panose="020B0704020202020204" pitchFamily="34" charset="0"/>
                <a:cs typeface="Arial" panose="020B0704020202020204" pitchFamily="34" charset="0"/>
              </a:defRPr>
            </a:lvl4pPr>
            <a:lvl5pPr>
              <a:defRPr sz="1125">
                <a:latin typeface="Arial" panose="020B0704020202020204" pitchFamily="34" charset="0"/>
                <a:cs typeface="Arial" panose="020B0704020202020204" pitchFamily="34" charset="0"/>
              </a:defRPr>
            </a:lvl5pPr>
            <a:lvl6pPr>
              <a:defRPr sz="1650"/>
            </a:lvl6pPr>
            <a:lvl7pPr>
              <a:defRPr sz="1650"/>
            </a:lvl7pPr>
            <a:lvl8pPr>
              <a:defRPr sz="1650"/>
            </a:lvl8pPr>
            <a:lvl9pPr>
              <a:defRPr sz="165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p:txBody>
      </p:sp>
      <p:sp>
        <p:nvSpPr>
          <p:cNvPr id="4" name="Content Placeholder 3"/>
          <p:cNvSpPr>
            <a:spLocks noGrp="1"/>
          </p:cNvSpPr>
          <p:nvPr>
            <p:ph sz="half" idx="2"/>
          </p:nvPr>
        </p:nvSpPr>
        <p:spPr>
          <a:xfrm>
            <a:off x="4648200" y="1066802"/>
            <a:ext cx="4038600" cy="5059363"/>
          </a:xfrm>
          <a:prstGeom prst="rect">
            <a:avLst/>
          </a:prstGeom>
        </p:spPr>
        <p:txBody>
          <a:bodyPr lIns="114062" tIns="57031" rIns="114062" bIns="57031">
            <a:normAutofit/>
          </a:bodyPr>
          <a:lstStyle>
            <a:lvl1pPr marL="320675" indent="-320675" algn="l" defTabSz="855345" rtl="0" eaLnBrk="1" latinLnBrk="0" hangingPunct="1">
              <a:spcBef>
                <a:spcPct val="20000"/>
              </a:spcBef>
              <a:buFont typeface="Wingdings 2" panose="05020102010507070707" pitchFamily="18" charset="2"/>
              <a:buChar char=""/>
              <a:defRPr lang="en-US" sz="1650" b="1" kern="1200" dirty="0" smtClean="0">
                <a:solidFill>
                  <a:schemeClr val="tx1"/>
                </a:solidFill>
                <a:latin typeface="Arial" panose="020B0704020202020204" pitchFamily="34" charset="0"/>
                <a:ea typeface="+mn-ea"/>
                <a:cs typeface="Arial" panose="020B0704020202020204" pitchFamily="34" charset="0"/>
              </a:defRPr>
            </a:lvl1pPr>
            <a:lvl2pPr marL="695325" indent="-267335" algn="l" defTabSz="855345" rtl="0" eaLnBrk="1" latinLnBrk="0" hangingPunct="1">
              <a:spcBef>
                <a:spcPct val="20000"/>
              </a:spcBef>
              <a:buFont typeface="Wingdings" panose="05000000000000000000" pitchFamily="2" charset="2"/>
              <a:buChar char="§"/>
              <a:defRPr lang="en-US" sz="1275" b="0" kern="1200" dirty="0" smtClean="0">
                <a:solidFill>
                  <a:schemeClr val="tx1">
                    <a:lumMod val="75000"/>
                    <a:lumOff val="25000"/>
                  </a:schemeClr>
                </a:solidFill>
                <a:latin typeface="Arial" panose="020B0704020202020204" pitchFamily="34" charset="0"/>
                <a:ea typeface="+mn-ea"/>
                <a:cs typeface="Arial" panose="020B0704020202020204" pitchFamily="34" charset="0"/>
              </a:defRPr>
            </a:lvl2pPr>
            <a:lvl3pPr algn="l" defTabSz="855345" rtl="0" eaLnBrk="1" latinLnBrk="0" hangingPunct="1">
              <a:spcBef>
                <a:spcPct val="20000"/>
              </a:spcBef>
              <a:defRPr lang="en-US" sz="1200" b="0" kern="1200" dirty="0" smtClean="0">
                <a:solidFill>
                  <a:schemeClr val="tx1"/>
                </a:solidFill>
                <a:latin typeface="Arial" panose="020B0704020202020204" pitchFamily="34" charset="0"/>
                <a:ea typeface="+mn-ea"/>
                <a:cs typeface="Arial" panose="020B0704020202020204" pitchFamily="34" charset="0"/>
              </a:defRPr>
            </a:lvl3pPr>
            <a:lvl4pPr>
              <a:defRPr sz="1650"/>
            </a:lvl4pPr>
            <a:lvl5pPr>
              <a:defRPr sz="1650"/>
            </a:lvl5pPr>
            <a:lvl6pPr>
              <a:defRPr sz="1650"/>
            </a:lvl6pPr>
            <a:lvl7pPr>
              <a:defRPr sz="1650"/>
            </a:lvl7pPr>
            <a:lvl8pPr>
              <a:defRPr sz="1650"/>
            </a:lvl8pPr>
            <a:lvl9pPr>
              <a:defRPr sz="165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p:txBody>
      </p:sp>
      <p:sp>
        <p:nvSpPr>
          <p:cNvPr id="8" name="Date Placeholder 3"/>
          <p:cNvSpPr txBox="1"/>
          <p:nvPr userDrawn="1"/>
        </p:nvSpPr>
        <p:spPr>
          <a:xfrm>
            <a:off x="457200" y="6356351"/>
            <a:ext cx="2133600" cy="365125"/>
          </a:xfrm>
          <a:prstGeom prst="rect">
            <a:avLst/>
          </a:prstGeom>
        </p:spPr>
        <p:txBody>
          <a:bodyPr vert="horz" lIns="85569" tIns="42784" rIns="85569" bIns="42784"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9121ADB-3DB4-4B38-A290-AD1EFD0939F9}" type="datetimeFigureOut">
              <a:rPr lang="en-US" sz="900" smtClean="0">
                <a:solidFill>
                  <a:prstClr val="black">
                    <a:tint val="75000"/>
                  </a:prstClr>
                </a:solidFill>
              </a:rPr>
            </a:fld>
            <a:endParaRPr lang="en-US" sz="900" dirty="0">
              <a:solidFill>
                <a:prstClr val="black">
                  <a:tint val="75000"/>
                </a:prstClr>
              </a:solidFill>
            </a:endParaRPr>
          </a:p>
        </p:txBody>
      </p:sp>
      <p:sp>
        <p:nvSpPr>
          <p:cNvPr id="9" name="Slide Number Placeholder 5"/>
          <p:cNvSpPr txBox="1"/>
          <p:nvPr userDrawn="1"/>
        </p:nvSpPr>
        <p:spPr>
          <a:xfrm>
            <a:off x="6553201" y="6356351"/>
            <a:ext cx="2133600" cy="365125"/>
          </a:xfrm>
          <a:prstGeom prst="rect">
            <a:avLst/>
          </a:prstGeom>
        </p:spPr>
        <p:txBody>
          <a:bodyPr vert="horz" lIns="85569" tIns="42784" rIns="85569" bIns="42784"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83FC80-14CD-4987-8207-92C16F166E5F}" type="slidenum">
              <a:rPr lang="en-US" sz="900" smtClean="0">
                <a:solidFill>
                  <a:prstClr val="black">
                    <a:tint val="75000"/>
                  </a:prstClr>
                </a:solidFill>
              </a:rPr>
            </a:fld>
            <a:endParaRPr lang="en-US" sz="900" dirty="0">
              <a:solidFill>
                <a:prstClr val="black">
                  <a:tint val="75000"/>
                </a:prstClr>
              </a:solidFill>
            </a:endParaRPr>
          </a:p>
        </p:txBody>
      </p:sp>
      <p:sp>
        <p:nvSpPr>
          <p:cNvPr id="10" name="Rectangle 9"/>
          <p:cNvSpPr/>
          <p:nvPr userDrawn="1"/>
        </p:nvSpPr>
        <p:spPr>
          <a:xfrm>
            <a:off x="2" y="6201786"/>
            <a:ext cx="9142801" cy="65621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5569" tIns="42784" rIns="85569" bIns="42784" rtlCol="0" anchor="ctr"/>
          <a:lstStyle/>
          <a:p>
            <a:pPr algn="ctr" defTabSz="855345"/>
            <a:endParaRPr lang="en-US" sz="2625" b="1" spc="561" dirty="0" smtClean="0">
              <a:solidFill>
                <a:srgbClr val="0070C0"/>
              </a:solidFill>
              <a:latin typeface="Arial Narrow" panose="020B0606020202030204" pitchFamily="34" charset="0"/>
            </a:endParaRPr>
          </a:p>
        </p:txBody>
      </p:sp>
      <p:sp>
        <p:nvSpPr>
          <p:cNvPr id="11" name="Text Box 4"/>
          <p:cNvSpPr txBox="1">
            <a:spLocks noChangeArrowheads="1"/>
          </p:cNvSpPr>
          <p:nvPr userDrawn="1"/>
        </p:nvSpPr>
        <p:spPr bwMode="auto">
          <a:xfrm>
            <a:off x="6639374" y="6201787"/>
            <a:ext cx="1371600" cy="550110"/>
          </a:xfrm>
          <a:prstGeom prst="rect">
            <a:avLst/>
          </a:prstGeom>
          <a:noFill/>
          <a:ln w="9525">
            <a:noFill/>
            <a:round/>
          </a:ln>
        </p:spPr>
        <p:txBody>
          <a:bodyPr lIns="84221" tIns="43795" rIns="84221" bIns="43795">
            <a:spAutoFit/>
          </a:bodyPr>
          <a:lstStyle/>
          <a:p>
            <a:pPr algn="r" defTabSz="855345">
              <a:buFont typeface="Trebuchet MS" panose="020B0703020202090204" pitchFamily="34" charset="0"/>
              <a:buNone/>
              <a:tabLst>
                <a:tab pos="0" algn="l"/>
                <a:tab pos="427355" algn="l"/>
                <a:tab pos="855345" algn="l"/>
                <a:tab pos="1283335" algn="l"/>
                <a:tab pos="1711325" algn="l"/>
                <a:tab pos="2138680" algn="l"/>
                <a:tab pos="2566670" algn="l"/>
                <a:tab pos="2994660" algn="l"/>
                <a:tab pos="3422650" algn="l"/>
                <a:tab pos="3850005" algn="l"/>
                <a:tab pos="4277995" algn="l"/>
                <a:tab pos="4705985" algn="l"/>
                <a:tab pos="5133975" algn="l"/>
                <a:tab pos="5561965" algn="l"/>
                <a:tab pos="5989320" algn="l"/>
                <a:tab pos="6417310" algn="l"/>
                <a:tab pos="6845300" algn="l"/>
                <a:tab pos="7273290" algn="l"/>
                <a:tab pos="7700645" algn="l"/>
                <a:tab pos="8128635" algn="l"/>
                <a:tab pos="8556625" algn="l"/>
              </a:tabLst>
              <a:defRPr/>
            </a:pPr>
            <a:r>
              <a:rPr lang="en-GB" sz="750" dirty="0">
                <a:solidFill>
                  <a:prstClr val="black">
                    <a:lumMod val="65000"/>
                    <a:lumOff val="35000"/>
                  </a:prstClr>
                </a:solidFill>
                <a:latin typeface="Helvetica LT Std Cond"/>
                <a:cs typeface="Arial" panose="020B0704020202020204" pitchFamily="34" charset="0"/>
              </a:rPr>
              <a:t>INDIA</a:t>
            </a:r>
            <a:endParaRPr lang="en-GB" sz="750" dirty="0">
              <a:solidFill>
                <a:prstClr val="black">
                  <a:lumMod val="65000"/>
                  <a:lumOff val="35000"/>
                </a:prstClr>
              </a:solidFill>
              <a:latin typeface="Helvetica LT Std Cond"/>
              <a:cs typeface="Arial" panose="020B0704020202020204" pitchFamily="34" charset="0"/>
            </a:endParaRPr>
          </a:p>
          <a:p>
            <a:pPr algn="r" defTabSz="855345">
              <a:buFont typeface="Trebuchet MS" panose="020B0703020202090204" pitchFamily="34" charset="0"/>
              <a:buNone/>
              <a:tabLst>
                <a:tab pos="0" algn="l"/>
                <a:tab pos="427355" algn="l"/>
                <a:tab pos="855345" algn="l"/>
                <a:tab pos="1283335" algn="l"/>
                <a:tab pos="1711325" algn="l"/>
                <a:tab pos="2138680" algn="l"/>
                <a:tab pos="2566670" algn="l"/>
                <a:tab pos="2994660" algn="l"/>
                <a:tab pos="3422650" algn="l"/>
                <a:tab pos="3850005" algn="l"/>
                <a:tab pos="4277995" algn="l"/>
                <a:tab pos="4705985" algn="l"/>
                <a:tab pos="5133975" algn="l"/>
                <a:tab pos="5561965" algn="l"/>
                <a:tab pos="5989320" algn="l"/>
                <a:tab pos="6417310" algn="l"/>
                <a:tab pos="6845300" algn="l"/>
                <a:tab pos="7273290" algn="l"/>
                <a:tab pos="7700645" algn="l"/>
                <a:tab pos="8128635" algn="l"/>
                <a:tab pos="8556625" algn="l"/>
              </a:tabLst>
              <a:defRPr/>
            </a:pPr>
            <a:r>
              <a:rPr lang="en-GB" sz="750" dirty="0">
                <a:solidFill>
                  <a:prstClr val="black">
                    <a:lumMod val="65000"/>
                    <a:lumOff val="35000"/>
                  </a:prstClr>
                </a:solidFill>
                <a:latin typeface="Helvetica LT Std Cond"/>
                <a:cs typeface="Arial" panose="020B0704020202020204" pitchFamily="34" charset="0"/>
              </a:rPr>
              <a:t>USA</a:t>
            </a:r>
            <a:endParaRPr lang="en-GB" sz="750" dirty="0">
              <a:solidFill>
                <a:prstClr val="black">
                  <a:lumMod val="65000"/>
                  <a:lumOff val="35000"/>
                </a:prstClr>
              </a:solidFill>
              <a:latin typeface="Helvetica LT Std Cond"/>
              <a:cs typeface="Arial" panose="020B0704020202020204" pitchFamily="34" charset="0"/>
            </a:endParaRPr>
          </a:p>
          <a:p>
            <a:pPr algn="r" defTabSz="855345">
              <a:buFont typeface="Trebuchet MS" panose="020B0703020202090204" pitchFamily="34" charset="0"/>
              <a:buNone/>
              <a:tabLst>
                <a:tab pos="0" algn="l"/>
                <a:tab pos="427355" algn="l"/>
                <a:tab pos="855345" algn="l"/>
                <a:tab pos="1283335" algn="l"/>
                <a:tab pos="1711325" algn="l"/>
                <a:tab pos="2138680" algn="l"/>
                <a:tab pos="2566670" algn="l"/>
                <a:tab pos="2994660" algn="l"/>
                <a:tab pos="3422650" algn="l"/>
                <a:tab pos="3850005" algn="l"/>
                <a:tab pos="4277995" algn="l"/>
                <a:tab pos="4705985" algn="l"/>
                <a:tab pos="5133975" algn="l"/>
                <a:tab pos="5561965" algn="l"/>
                <a:tab pos="5989320" algn="l"/>
                <a:tab pos="6417310" algn="l"/>
                <a:tab pos="6845300" algn="l"/>
                <a:tab pos="7273290" algn="l"/>
                <a:tab pos="7700645" algn="l"/>
                <a:tab pos="8128635" algn="l"/>
                <a:tab pos="8556625" algn="l"/>
              </a:tabLst>
              <a:defRPr/>
            </a:pPr>
            <a:r>
              <a:rPr lang="en-GB" sz="750" dirty="0">
                <a:solidFill>
                  <a:prstClr val="black">
                    <a:lumMod val="65000"/>
                    <a:lumOff val="35000"/>
                  </a:prstClr>
                </a:solidFill>
                <a:latin typeface="Helvetica LT Std Cond"/>
                <a:cs typeface="Arial" panose="020B0704020202020204" pitchFamily="34" charset="0"/>
              </a:rPr>
              <a:t>CHINA </a:t>
            </a:r>
            <a:endParaRPr lang="en-GB" sz="750" dirty="0">
              <a:solidFill>
                <a:prstClr val="black">
                  <a:lumMod val="65000"/>
                  <a:lumOff val="35000"/>
                </a:prstClr>
              </a:solidFill>
              <a:latin typeface="Helvetica LT Std Cond"/>
              <a:cs typeface="Arial" panose="020B0704020202020204" pitchFamily="34" charset="0"/>
            </a:endParaRPr>
          </a:p>
          <a:p>
            <a:pPr algn="r" defTabSz="855345">
              <a:buFont typeface="Trebuchet MS" panose="020B0703020202090204" pitchFamily="34" charset="0"/>
              <a:buNone/>
              <a:tabLst>
                <a:tab pos="0" algn="l"/>
                <a:tab pos="427355" algn="l"/>
                <a:tab pos="855345" algn="l"/>
                <a:tab pos="1283335" algn="l"/>
                <a:tab pos="1711325" algn="l"/>
                <a:tab pos="2138680" algn="l"/>
                <a:tab pos="2566670" algn="l"/>
                <a:tab pos="2994660" algn="l"/>
                <a:tab pos="3422650" algn="l"/>
                <a:tab pos="3850005" algn="l"/>
                <a:tab pos="4277995" algn="l"/>
                <a:tab pos="4705985" algn="l"/>
                <a:tab pos="5133975" algn="l"/>
                <a:tab pos="5561965" algn="l"/>
                <a:tab pos="5989320" algn="l"/>
                <a:tab pos="6417310" algn="l"/>
                <a:tab pos="6845300" algn="l"/>
                <a:tab pos="7273290" algn="l"/>
                <a:tab pos="7700645" algn="l"/>
                <a:tab pos="8128635" algn="l"/>
                <a:tab pos="8556625" algn="l"/>
              </a:tabLst>
              <a:defRPr/>
            </a:pPr>
            <a:r>
              <a:rPr lang="en-GB" sz="750" dirty="0">
                <a:solidFill>
                  <a:prstClr val="black">
                    <a:lumMod val="65000"/>
                    <a:lumOff val="35000"/>
                  </a:prstClr>
                </a:solidFill>
                <a:latin typeface="Helvetica LT Std Cond"/>
                <a:cs typeface="Arial" panose="020B0704020202020204" pitchFamily="34" charset="0"/>
              </a:rPr>
              <a:t>SINGAPORE</a:t>
            </a:r>
            <a:endParaRPr lang="en-GB" sz="750" dirty="0">
              <a:solidFill>
                <a:prstClr val="black">
                  <a:lumMod val="65000"/>
                  <a:lumOff val="35000"/>
                </a:prstClr>
              </a:solidFill>
              <a:latin typeface="Helvetica LT Std Cond"/>
              <a:cs typeface="Arial" panose="020B0704020202020204" pitchFamily="34" charset="0"/>
            </a:endParaRPr>
          </a:p>
        </p:txBody>
      </p:sp>
      <p:sp>
        <p:nvSpPr>
          <p:cNvPr id="12" name="TextBox 11"/>
          <p:cNvSpPr txBox="1"/>
          <p:nvPr userDrawn="1"/>
        </p:nvSpPr>
        <p:spPr>
          <a:xfrm>
            <a:off x="-26855" y="6503416"/>
            <a:ext cx="2187784" cy="340319"/>
          </a:xfrm>
          <a:prstGeom prst="rect">
            <a:avLst/>
          </a:prstGeom>
          <a:noFill/>
        </p:spPr>
        <p:txBody>
          <a:bodyPr wrap="none" lIns="85569" tIns="42784" rIns="85569" bIns="42784" rtlCol="0">
            <a:spAutoFit/>
          </a:bodyPr>
          <a:lstStyle/>
          <a:p>
            <a:pPr defTabSz="855345"/>
            <a:endParaRPr lang="en-US" sz="825" dirty="0" smtClean="0">
              <a:solidFill>
                <a:prstClr val="black"/>
              </a:solidFill>
              <a:latin typeface="Arial" panose="020B0704020202020204" pitchFamily="34" charset="0"/>
              <a:cs typeface="Arial" panose="020B0704020202020204" pitchFamily="34" charset="0"/>
            </a:endParaRPr>
          </a:p>
          <a:p>
            <a:pPr defTabSz="855345"/>
            <a:r>
              <a:rPr lang="en-US" sz="825" dirty="0" smtClean="0">
                <a:solidFill>
                  <a:prstClr val="black"/>
                </a:solidFill>
                <a:latin typeface="Arial" panose="020B0704020202020204" pitchFamily="34" charset="0"/>
                <a:cs typeface="Arial" panose="020B0704020202020204" pitchFamily="34" charset="0"/>
              </a:rPr>
              <a:t>© QAI Global Institute. All Rights Reserved</a:t>
            </a:r>
            <a:endParaRPr lang="en-US" sz="825" dirty="0">
              <a:solidFill>
                <a:prstClr val="black"/>
              </a:solidFill>
              <a:latin typeface="Arial" panose="020B0704020202020204" pitchFamily="34" charset="0"/>
              <a:cs typeface="Arial" panose="020B0704020202020204" pitchFamily="34" charset="0"/>
            </a:endParaRPr>
          </a:p>
        </p:txBody>
      </p:sp>
      <p:sp>
        <p:nvSpPr>
          <p:cNvPr id="13" name="TextBox 12"/>
          <p:cNvSpPr txBox="1"/>
          <p:nvPr userDrawn="1"/>
        </p:nvSpPr>
        <p:spPr>
          <a:xfrm>
            <a:off x="65164" y="6354325"/>
            <a:ext cx="337919" cy="247986"/>
          </a:xfrm>
          <a:prstGeom prst="rect">
            <a:avLst/>
          </a:prstGeom>
          <a:noFill/>
        </p:spPr>
        <p:txBody>
          <a:bodyPr wrap="none" lIns="85569" tIns="42784" rIns="85569" bIns="42784" rtlCol="0">
            <a:spAutoFit/>
          </a:bodyPr>
          <a:lstStyle/>
          <a:p>
            <a:pPr defTabSz="855345"/>
            <a:fld id="{A17113E1-F9B3-4076-950E-E1D5BD615771}" type="slidenum">
              <a:rPr lang="en-US" sz="1050" b="1" smtClean="0">
                <a:solidFill>
                  <a:srgbClr val="0070C0"/>
                </a:solidFill>
                <a:latin typeface="Arial" panose="020B0704020202020204" pitchFamily="34" charset="0"/>
                <a:cs typeface="Arial" panose="020B0704020202020204" pitchFamily="34" charset="0"/>
              </a:rPr>
            </a:fld>
            <a:endParaRPr lang="en-US" sz="1050" b="1" dirty="0">
              <a:solidFill>
                <a:srgbClr val="0070C0"/>
              </a:solidFill>
              <a:latin typeface="Arial" panose="020B0704020202020204" pitchFamily="34" charset="0"/>
              <a:cs typeface="Arial" panose="020B0704020202020204" pitchFamily="34" charset="0"/>
            </a:endParaRPr>
          </a:p>
        </p:txBody>
      </p:sp>
      <p:pic>
        <p:nvPicPr>
          <p:cNvPr id="14" name="Picture 2" descr="D:\DESIGN\Logos\QAIGlobalInstitute.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2019" t="13992" b="8233"/>
          <a:stretch>
            <a:fillRect/>
          </a:stretch>
        </p:blipFill>
        <p:spPr bwMode="auto">
          <a:xfrm>
            <a:off x="8088452" y="6247617"/>
            <a:ext cx="1005703" cy="55738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userDrawn="1"/>
        </p:nvCxnSpPr>
        <p:spPr>
          <a:xfrm>
            <a:off x="8010974" y="6248429"/>
            <a:ext cx="0" cy="56441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pic>
        <p:nvPicPr>
          <p:cNvPr id="16" name="Picture 7" descr="  Wallpaper Color Abstraction Color Abstract Lines Bands Band Geometry wallpapers"/>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t="43489" r="10869" b="40225"/>
          <a:stretch>
            <a:fillRect/>
          </a:stretch>
        </p:blipFill>
        <p:spPr bwMode="auto">
          <a:xfrm>
            <a:off x="2" y="-4482"/>
            <a:ext cx="9144000" cy="90095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userDrawn="1"/>
        </p:nvSpPr>
        <p:spPr>
          <a:xfrm>
            <a:off x="-1" y="4918"/>
            <a:ext cx="9144001" cy="891555"/>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5569" tIns="42784" rIns="85569" bIns="42784" rtlCol="0" anchor="ctr"/>
          <a:lstStyle/>
          <a:p>
            <a:pPr algn="ctr" defTabSz="855345"/>
            <a:endParaRPr lang="en-US" sz="1650" dirty="0">
              <a:solidFill>
                <a:prstClr val="white"/>
              </a:solidFill>
            </a:endParaRPr>
          </a:p>
        </p:txBody>
      </p:sp>
      <p:sp>
        <p:nvSpPr>
          <p:cNvPr id="18" name="Title 1"/>
          <p:cNvSpPr>
            <a:spLocks noGrp="1"/>
          </p:cNvSpPr>
          <p:nvPr>
            <p:ph type="title" hasCustomPrompt="1"/>
          </p:nvPr>
        </p:nvSpPr>
        <p:spPr>
          <a:xfrm>
            <a:off x="443754" y="152400"/>
            <a:ext cx="8229600" cy="685800"/>
          </a:xfrm>
          <a:prstGeom prst="rect">
            <a:avLst/>
          </a:prstGeom>
        </p:spPr>
        <p:txBody>
          <a:bodyPr lIns="114062" tIns="57031" rIns="114062" bIns="57031">
            <a:normAutofit/>
          </a:bodyPr>
          <a:lstStyle>
            <a:lvl1pPr algn="l">
              <a:defRPr sz="1650" b="1" spc="281">
                <a:latin typeface="Arial Narrow" panose="020B0606020202030204" pitchFamily="34" charset="0"/>
              </a:defRPr>
            </a:lvl1pPr>
          </a:lstStyle>
          <a:p>
            <a:r>
              <a:rPr lang="en-US" dirty="0" smtClean="0"/>
              <a:t>CLICK TO EDIT MASTER TITLE STYLE</a:t>
            </a:r>
            <a:endParaRPr lang="en-US" dirty="0"/>
          </a:p>
        </p:txBody>
      </p:sp>
    </p:spTree>
  </p:cSld>
  <p:clrMapOvr>
    <a:masterClrMapping/>
  </p:clrMapOvr>
  <p:transition advClick="0"/>
</p:sldLayout>
</file>

<file path=ppt/slideLayouts/slideLayout553.xml><?xml version="1.0" encoding="utf-8"?>
<p:sldLayout xmlns:a="http://schemas.openxmlformats.org/drawingml/2006/main" xmlns:r="http://schemas.openxmlformats.org/officeDocument/2006/relationships" xmlns:p="http://schemas.openxmlformats.org/presentationml/2006/main" preserve="1">
  <p:cSld name="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SME NAME</a:t>
            </a:r>
            <a:endParaRPr lang="en-US" dirty="0" smtClean="0"/>
          </a:p>
        </p:txBody>
      </p:sp>
      <p:sp>
        <p:nvSpPr>
          <p:cNvPr id="33" name="Title 1"/>
          <p:cNvSpPr>
            <a:spLocks noGrp="1"/>
          </p:cNvSpPr>
          <p:nvPr>
            <p:ph type="title" hasCustomPrompt="1"/>
          </p:nvPr>
        </p:nvSpPr>
        <p:spPr>
          <a:xfrm>
            <a:off x="786478" y="3964775"/>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by</a:t>
            </a:r>
            <a:endParaRPr lang="en-US" dirty="0" smtClean="0"/>
          </a:p>
        </p:txBody>
      </p:sp>
      <p:sp>
        <p:nvSpPr>
          <p:cNvPr id="40" name="TextBox 39"/>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36513" t="13285" r="36357" b="43584"/>
          <a:stretch>
            <a:fillRect/>
          </a:stretch>
        </p:blipFill>
        <p:spPr>
          <a:xfrm>
            <a:off x="80154" y="66262"/>
            <a:ext cx="575187" cy="914400"/>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TextBox 8"/>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36513" t="13285" r="36357" b="43584"/>
          <a:stretch>
            <a:fillRect/>
          </a:stretch>
        </p:blipFill>
        <p:spPr>
          <a:xfrm>
            <a:off x="80154" y="66262"/>
            <a:ext cx="575187" cy="914400"/>
          </a:xfrm>
          <a:prstGeom prst="rect">
            <a:avLst/>
          </a:prstGeom>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2" name="TextBox 11"/>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36513" t="13285" r="36357" b="43584"/>
          <a:stretch>
            <a:fillRect/>
          </a:stretch>
        </p:blipFill>
        <p:spPr>
          <a:xfrm>
            <a:off x="80154" y="66262"/>
            <a:ext cx="575187" cy="914400"/>
          </a:xfrm>
          <a:prstGeom prst="rect">
            <a:avLst/>
          </a:prstGeom>
        </p:spPr>
      </p:pic>
    </p:spTree>
  </p:cSld>
  <p:clrMapOvr>
    <a:masterClrMapping/>
  </p:clrMapOvr>
  <p:timing>
    <p:tnLst>
      <p:par>
        <p:cTn id="1" dur="indefinite" restart="never" nodeType="tmRoot"/>
      </p:par>
    </p:tnLst>
  </p:timing>
  <p:hf hdr="0" dt="0"/>
</p:sldLayout>
</file>

<file path=ppt/slideLayouts/slideLayout554.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2" name="TextBox 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743603"/>
            <a:ext cx="680400" cy="898036"/>
          </a:xfrm>
          <a:prstGeom prst="rect">
            <a:avLst/>
          </a:prstGeom>
        </p:spPr>
      </p:pic>
      <p:sp>
        <p:nvSpPr>
          <p:cNvPr id="9" name="TextBox 8"/>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743603"/>
            <a:ext cx="680400" cy="898036"/>
          </a:xfrm>
          <a:prstGeom prst="rect">
            <a:avLst/>
          </a:prstGeom>
        </p:spPr>
      </p:pic>
      <p:sp>
        <p:nvSpPr>
          <p:cNvPr id="12" name="TextBox 11"/>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13" name="TextBox 12"/>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Lst>
  </p:timing>
  <p:hf hdr="0" dt="0"/>
</p:sldLayout>
</file>

<file path=ppt/slideLayouts/slideLayout555.xml><?xml version="1.0" encoding="utf-8"?>
<p:sldLayout xmlns:a="http://schemas.openxmlformats.org/drawingml/2006/main" xmlns:r="http://schemas.openxmlformats.org/officeDocument/2006/relationships" xmlns:p="http://schemas.openxmlformats.org/presentationml/2006/main" preserve="1">
  <p:cSld name="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10" y="2743603"/>
            <a:ext cx="680399"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10" y="2743603"/>
            <a:ext cx="680399" cy="898036"/>
          </a:xfrm>
          <a:prstGeom prst="rect">
            <a:avLst/>
          </a:prstGeom>
        </p:spPr>
      </p:pic>
      <p:sp>
        <p:nvSpPr>
          <p:cNvPr id="10" name="TextBox 9"/>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10" y="2743603"/>
            <a:ext cx="680399" cy="898036"/>
          </a:xfrm>
          <a:prstGeom prst="rect">
            <a:avLst/>
          </a:prstGeom>
        </p:spPr>
      </p:pic>
      <p:sp>
        <p:nvSpPr>
          <p:cNvPr id="13" name="TextBox 12"/>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14" name="TextBox 1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3" grpId="0"/>
    </p:bldLst>
  </p:timing>
  <p:hf hdr="0" dt="0"/>
</p:sldLayout>
</file>

<file path=ppt/slideLayouts/slideLayout556.xml><?xml version="1.0" encoding="utf-8"?>
<p:sldLayout xmlns:a="http://schemas.openxmlformats.org/drawingml/2006/main" xmlns:r="http://schemas.openxmlformats.org/officeDocument/2006/relationships" xmlns:p="http://schemas.openxmlformats.org/presentationml/2006/main" preserve="1">
  <p:cSld name="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686453"/>
            <a:ext cx="680400"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686453"/>
            <a:ext cx="680400" cy="898036"/>
          </a:xfrm>
          <a:prstGeom prst="rect">
            <a:avLst/>
          </a:prstGeom>
        </p:spPr>
      </p:pic>
      <p:sp>
        <p:nvSpPr>
          <p:cNvPr id="7" name="TextBox 6"/>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endParaRPr lang="en-IN" sz="2700" b="1" dirty="0">
              <a:solidFill>
                <a:srgbClr val="02918B"/>
              </a:solidFill>
              <a:cs typeface="Arial" panose="020B07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686453"/>
            <a:ext cx="680400" cy="898036"/>
          </a:xfrm>
          <a:prstGeom prst="rect">
            <a:avLst/>
          </a:prstGeom>
        </p:spPr>
      </p:pic>
      <p:sp>
        <p:nvSpPr>
          <p:cNvPr id="12" name="TextBox 11"/>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endParaRPr lang="en-IN" sz="2700" b="1" dirty="0">
              <a:solidFill>
                <a:srgbClr val="02918B"/>
              </a:solidFill>
              <a:cs typeface="Arial" panose="020B0704020202020204" pitchFamily="34" charset="0"/>
            </a:endParaRPr>
          </a:p>
        </p:txBody>
      </p:sp>
      <p:sp>
        <p:nvSpPr>
          <p:cNvPr id="14" name="TextBox 1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P spid="12" grpId="0"/>
    </p:bldLst>
  </p:timing>
  <p:hf hdr="0" dt="0"/>
</p:sldLayout>
</file>

<file path=ppt/slideLayouts/slideLayout557.xml><?xml version="1.0" encoding="utf-8"?>
<p:sldLayout xmlns:a="http://schemas.openxmlformats.org/drawingml/2006/main" xmlns:r="http://schemas.openxmlformats.org/officeDocument/2006/relationships" xmlns:p="http://schemas.openxmlformats.org/presentationml/2006/main" preserve="1">
  <p:cSld name="Check Your Understanding">
    <p:spTree>
      <p:nvGrpSpPr>
        <p:cNvPr id="1" name=""/>
        <p:cNvGrpSpPr/>
        <p:nvPr/>
      </p:nvGrpSpPr>
      <p:grpSpPr>
        <a:xfrm>
          <a:off x="0" y="0"/>
          <a:ext cx="0" cy="0"/>
          <a:chOff x="0" y="0"/>
          <a:chExt cx="0" cy="0"/>
        </a:xfrm>
      </p:grpSpPr>
      <p:sp>
        <p:nvSpPr>
          <p:cNvPr id="13" name="TextBox 12"/>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7" name="Oval 6"/>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5" name="TextBox 4"/>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6" name="Oval 5"/>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10" name="TextBox 9"/>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11" name="Oval 10"/>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p:bldP spid="10" grpId="0"/>
    </p:bldLst>
  </p:timing>
  <p:hf hdr="0" dt="0"/>
</p:sldLayout>
</file>

<file path=ppt/slideLayouts/slideLayout558.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810550" y="1968393"/>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endParaRPr lang="en-US" dirty="0" smtClean="0"/>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396265" y="1711914"/>
            <a:ext cx="5069663"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810550" y="1968393"/>
            <a:ext cx="3333450" cy="3573711"/>
          </a:xfrm>
          <a:prstGeom prst="rect">
            <a:avLst/>
          </a:prstGeom>
        </p:spPr>
      </p:pic>
      <p:sp>
        <p:nvSpPr>
          <p:cNvPr id="11" name="TextBox 10"/>
          <p:cNvSpPr txBox="1"/>
          <p:nvPr/>
        </p:nvSpPr>
        <p:spPr>
          <a:xfrm>
            <a:off x="396266" y="1711914"/>
            <a:ext cx="4641518"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12" name="TextBox 11"/>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4" name="TextBox 1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810550" y="1968393"/>
            <a:ext cx="3333450" cy="3573711"/>
          </a:xfrm>
          <a:prstGeom prst="rect">
            <a:avLst/>
          </a:prstGeom>
        </p:spPr>
      </p:pic>
      <p:sp>
        <p:nvSpPr>
          <p:cNvPr id="16" name="TextBox 15"/>
          <p:cNvSpPr txBox="1"/>
          <p:nvPr/>
        </p:nvSpPr>
        <p:spPr>
          <a:xfrm>
            <a:off x="396266" y="1711914"/>
            <a:ext cx="4641518"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17" name="TextBox 16"/>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8" name="TextBox 1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559.xml><?xml version="1.0" encoding="utf-8"?>
<p:sldLayout xmlns:a="http://schemas.openxmlformats.org/drawingml/2006/main" xmlns:r="http://schemas.openxmlformats.org/officeDocument/2006/relationships" xmlns:p="http://schemas.openxmlformats.org/presentationml/2006/main" preserve="1">
  <p:cSld name="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Picture Placeholder 2"/>
          <p:cNvSpPr>
            <a:spLocks noGrp="1"/>
          </p:cNvSpPr>
          <p:nvPr>
            <p:ph type="pic" idx="13"/>
          </p:nvPr>
        </p:nvSpPr>
        <p:spPr>
          <a:xfrm>
            <a:off x="5559015"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SME NAME</a:t>
            </a:r>
            <a:endParaRPr lang="en-US" dirty="0" smtClean="0"/>
          </a:p>
        </p:txBody>
      </p:sp>
      <p:sp>
        <p:nvSpPr>
          <p:cNvPr id="33" name="Title 1"/>
          <p:cNvSpPr>
            <a:spLocks noGrp="1"/>
          </p:cNvSpPr>
          <p:nvPr>
            <p:ph type="title" hasCustomPrompt="1"/>
          </p:nvPr>
        </p:nvSpPr>
        <p:spPr>
          <a:xfrm>
            <a:off x="786478" y="3964776"/>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by</a:t>
            </a:r>
            <a:endParaRPr lang="en-US" dirty="0" smtClean="0"/>
          </a:p>
        </p:txBody>
      </p:sp>
      <p:sp>
        <p:nvSpPr>
          <p:cNvPr id="40" name="TextBox 39"/>
          <p:cNvSpPr txBox="1"/>
          <p:nvPr/>
        </p:nvSpPr>
        <p:spPr>
          <a:xfrm>
            <a:off x="6935184" y="6576310"/>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36513" t="13285" r="36357" b="43584"/>
          <a:stretch>
            <a:fillRect/>
          </a:stretch>
        </p:blipFill>
        <p:spPr>
          <a:xfrm>
            <a:off x="80154" y="66262"/>
            <a:ext cx="575187" cy="914400"/>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sp>
        <p:nvSpPr>
          <p:cNvPr id="9" name="TextBox 8"/>
          <p:cNvSpPr txBox="1"/>
          <p:nvPr/>
        </p:nvSpPr>
        <p:spPr>
          <a:xfrm>
            <a:off x="6935184" y="6576310"/>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36513" t="13285" r="36357" b="43584"/>
          <a:stretch>
            <a:fillRect/>
          </a:stretch>
        </p:blipFill>
        <p:spPr>
          <a:xfrm>
            <a:off x="80154" y="66262"/>
            <a:ext cx="575187" cy="914400"/>
          </a:xfrm>
          <a:prstGeom prst="rect">
            <a:avLst/>
          </a:prstGeom>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spTree>
  </p:cSld>
  <p:clrMapOvr>
    <a:masterClrMapping/>
  </p:clrMapOvr>
  <p:timing>
    <p:tnLst>
      <p:par>
        <p:cTn id="1" dur="indefinite" restart="never" nodeType="tmRoot"/>
      </p:par>
    </p:tnLst>
  </p:timing>
  <p:hf hdr="0" dt="0"/>
</p:sldLayout>
</file>

<file path=ppt/slideLayouts/slideLayout560.xml><?xml version="1.0" encoding="utf-8"?>
<p:sldLayout xmlns:a="http://schemas.openxmlformats.org/drawingml/2006/main" xmlns:r="http://schemas.openxmlformats.org/officeDocument/2006/relationships" xmlns:p="http://schemas.openxmlformats.org/presentationml/2006/main" preserve="1">
  <p:cSld name="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Picture Placeholder 2"/>
          <p:cNvSpPr>
            <a:spLocks noGrp="1" noChangeAspect="1"/>
          </p:cNvSpPr>
          <p:nvPr>
            <p:ph type="pic" idx="13"/>
          </p:nvPr>
        </p:nvSpPr>
        <p:spPr>
          <a:xfrm>
            <a:off x="396267"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61.xml><?xml version="1.0" encoding="utf-8"?>
<p:sldLayout xmlns:a="http://schemas.openxmlformats.org/drawingml/2006/main" xmlns:r="http://schemas.openxmlformats.org/officeDocument/2006/relationships" xmlns:p="http://schemas.openxmlformats.org/presentationml/2006/main" preserve="1">
  <p:cSld name="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6" name="Content Placeholder 2"/>
          <p:cNvSpPr>
            <a:spLocks noGrp="1"/>
          </p:cNvSpPr>
          <p:nvPr>
            <p:ph sz="half" idx="10"/>
          </p:nvPr>
        </p:nvSpPr>
        <p:spPr>
          <a:xfrm>
            <a:off x="396265"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785" indent="-171450">
              <a:buFont typeface="Wingdings" panose="05000000000000000000" pitchFamily="2" charset="2"/>
              <a:buChar char="§"/>
              <a:defRPr sz="1800">
                <a:latin typeface="Helvetica LT Std Cond Light" panose="020B0406020202030204" pitchFamily="34" charset="0"/>
              </a:defRPr>
            </a:lvl4pPr>
            <a:lvl5pPr marL="1543685"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endParaRPr lang="en-US"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62.xml><?xml version="1.0" encoding="utf-8"?>
<p:sldLayout xmlns:a="http://schemas.openxmlformats.org/drawingml/2006/main" xmlns:r="http://schemas.openxmlformats.org/officeDocument/2006/relationships" xmlns:p="http://schemas.openxmlformats.org/presentationml/2006/main" preserve="1">
  <p:cSld name="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Title 1"/>
          <p:cNvSpPr>
            <a:spLocks noGrp="1"/>
          </p:cNvSpPr>
          <p:nvPr>
            <p:ph type="title" hasCustomPrompt="1"/>
          </p:nvPr>
        </p:nvSpPr>
        <p:spPr>
          <a:xfrm>
            <a:off x="262216" y="921641"/>
            <a:ext cx="71587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5" name="TextBox 4"/>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563.xml><?xml version="1.0" encoding="utf-8"?>
<p:sldLayout xmlns:a="http://schemas.openxmlformats.org/drawingml/2006/main" xmlns:r="http://schemas.openxmlformats.org/officeDocument/2006/relationships" xmlns:p="http://schemas.openxmlformats.org/presentationml/2006/main" preserve="1">
  <p:cSld name="Code Bottom">
    <p:spTree>
      <p:nvGrpSpPr>
        <p:cNvPr id="1" name=""/>
        <p:cNvGrpSpPr/>
        <p:nvPr/>
      </p:nvGrpSpPr>
      <p:grpSpPr>
        <a:xfrm>
          <a:off x="0" y="0"/>
          <a:ext cx="0" cy="0"/>
          <a:chOff x="0" y="0"/>
          <a:chExt cx="0" cy="0"/>
        </a:xfrm>
      </p:grpSpPr>
      <p:sp>
        <p:nvSpPr>
          <p:cNvPr id="2" name="Rectangle 1"/>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8" y="2812644"/>
            <a:ext cx="8201082"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endParaRPr lang="en-US" smtClean="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7" name="Rectangle 6"/>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11" name="Rectangle 10"/>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64.xml><?xml version="1.0" encoding="utf-8"?>
<p:sldLayout xmlns:a="http://schemas.openxmlformats.org/drawingml/2006/main" xmlns:r="http://schemas.openxmlformats.org/officeDocument/2006/relationships" xmlns:p="http://schemas.openxmlformats.org/presentationml/2006/main" preserve="1">
  <p:cSld name="Code Right">
    <p:spTree>
      <p:nvGrpSpPr>
        <p:cNvPr id="1" name=""/>
        <p:cNvGrpSpPr/>
        <p:nvPr/>
      </p:nvGrpSpPr>
      <p:grpSpPr>
        <a:xfrm>
          <a:off x="0" y="0"/>
          <a:ext cx="0" cy="0"/>
          <a:chOff x="0" y="0"/>
          <a:chExt cx="0" cy="0"/>
        </a:xfrm>
      </p:grpSpPr>
      <p:sp>
        <p:nvSpPr>
          <p:cNvPr id="2" name="Rectangle 1"/>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500"/>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4" y="1842054"/>
            <a:ext cx="4373217"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endParaRPr lang="en-US" smtClean="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7" name="Rectangle 6"/>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11" name="Rectangle 10"/>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565.xml><?xml version="1.0" encoding="utf-8"?>
<p:sldLayout xmlns:a="http://schemas.openxmlformats.org/drawingml/2006/main" xmlns:r="http://schemas.openxmlformats.org/officeDocument/2006/relationships" xmlns:p="http://schemas.openxmlformats.org/presentationml/2006/main" preserve="1">
  <p:cSld name="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0"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endParaRPr lang="en-US" dirty="0" smtClean="0"/>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6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2" y="1716789"/>
            <a:ext cx="4030266"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05573"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P spid="6" grpId="0" build="p">
        <p:tmplLst>
          <p:tmpl lvl="1">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Lst>
      </p:bldP>
    </p:bldLst>
  </p:timing>
</p:sldLayout>
</file>

<file path=ppt/slideLayouts/slideLayout567.xml><?xml version="1.0" encoding="utf-8"?>
<p:sldLayout xmlns:a="http://schemas.openxmlformats.org/drawingml/2006/main" xmlns:r="http://schemas.openxmlformats.org/officeDocument/2006/relationships" xmlns:p="http://schemas.openxmlformats.org/presentationml/2006/main" preserve="1">
  <p:cSld name="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6"/>
          </a:xfrm>
          <a:prstGeom prst="rect">
            <a:avLst/>
          </a:prstGeom>
        </p:spPr>
      </p:pic>
      <p:sp>
        <p:nvSpPr>
          <p:cNvPr id="3" name="Content Placeholder 2"/>
          <p:cNvSpPr>
            <a:spLocks noGrp="1"/>
          </p:cNvSpPr>
          <p:nvPr>
            <p:ph sz="half" idx="1" hasCustomPrompt="1"/>
          </p:nvPr>
        </p:nvSpPr>
        <p:spPr>
          <a:xfrm>
            <a:off x="824956" y="2407603"/>
            <a:ext cx="4405549"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endParaRPr lang="en-US" dirty="0" smtClean="0"/>
          </a:p>
          <a:p>
            <a:pPr lvl="0"/>
            <a:endParaRPr lang="en-US" dirty="0" smtClean="0"/>
          </a:p>
          <a:p>
            <a:pPr lvl="0"/>
            <a:r>
              <a:rPr lang="en-US" dirty="0" smtClean="0"/>
              <a:t>Option 2</a:t>
            </a:r>
            <a:endParaRPr lang="en-US" dirty="0" smtClean="0"/>
          </a:p>
          <a:p>
            <a:pPr lvl="0"/>
            <a:endParaRPr lang="en-US" dirty="0" smtClean="0"/>
          </a:p>
          <a:p>
            <a:pPr lvl="0"/>
            <a:r>
              <a:rPr lang="en-US" dirty="0" smtClean="0"/>
              <a:t>Option 3</a:t>
            </a:r>
            <a:endParaRPr lang="en-US" dirty="0" smtClean="0"/>
          </a:p>
          <a:p>
            <a:pPr lvl="0"/>
            <a:endParaRPr lang="en-US" dirty="0" smtClean="0"/>
          </a:p>
          <a:p>
            <a:pPr lvl="0"/>
            <a:r>
              <a:rPr lang="en-US" dirty="0" smtClean="0"/>
              <a:t>Option 4</a:t>
            </a:r>
            <a:endParaRPr lang="en-US" dirty="0" smtClean="0"/>
          </a:p>
          <a:p>
            <a:pPr lvl="0"/>
            <a:endParaRPr lang="en-US" dirty="0" smtClean="0"/>
          </a:p>
        </p:txBody>
      </p:sp>
      <p:sp>
        <p:nvSpPr>
          <p:cNvPr id="14" name="Content Placeholder 2"/>
          <p:cNvSpPr>
            <a:spLocks noGrp="1"/>
          </p:cNvSpPr>
          <p:nvPr>
            <p:ph sz="half" idx="13" hasCustomPrompt="1"/>
          </p:nvPr>
        </p:nvSpPr>
        <p:spPr>
          <a:xfrm>
            <a:off x="396666" y="1721063"/>
            <a:ext cx="8078594" cy="665024"/>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6"/>
          </a:xfrm>
          <a:prstGeom prst="rect">
            <a:avLst/>
          </a:prstGeom>
        </p:spPr>
      </p:pic>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6"/>
          </a:xfrm>
          <a:prstGeom prst="rect">
            <a:avLst/>
          </a:prstGeom>
        </p:spPr>
      </p:pic>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568.xml><?xml version="1.0" encoding="utf-8"?>
<p:sldLayout xmlns:a="http://schemas.openxmlformats.org/drawingml/2006/main" xmlns:r="http://schemas.openxmlformats.org/officeDocument/2006/relationships" xmlns:p="http://schemas.openxmlformats.org/presentationml/2006/main" preserve="1">
  <p:cSld name="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3" name="Content Placeholder 2"/>
          <p:cNvSpPr>
            <a:spLocks noGrp="1"/>
          </p:cNvSpPr>
          <p:nvPr>
            <p:ph sz="half" idx="1" hasCustomPrompt="1"/>
          </p:nvPr>
        </p:nvSpPr>
        <p:spPr>
          <a:xfrm>
            <a:off x="831029" y="3550025"/>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endParaRPr lang="en-US" dirty="0" smtClean="0"/>
          </a:p>
          <a:p>
            <a:pPr lvl="0"/>
            <a:endParaRPr lang="en-US" dirty="0" smtClean="0"/>
          </a:p>
          <a:p>
            <a:pPr lvl="0"/>
            <a:r>
              <a:rPr lang="en-US" dirty="0" smtClean="0"/>
              <a:t>Option 2</a:t>
            </a:r>
            <a:endParaRPr lang="en-US" dirty="0" smtClean="0"/>
          </a:p>
          <a:p>
            <a:pPr lvl="0"/>
            <a:endParaRPr lang="en-US" dirty="0" smtClean="0"/>
          </a:p>
          <a:p>
            <a:pPr lvl="0"/>
            <a:r>
              <a:rPr lang="en-US" dirty="0" smtClean="0"/>
              <a:t>Option 3</a:t>
            </a:r>
            <a:endParaRPr lang="en-US" dirty="0" smtClean="0"/>
          </a:p>
          <a:p>
            <a:pPr lvl="0"/>
            <a:endParaRPr lang="en-US" dirty="0" smtClean="0"/>
          </a:p>
          <a:p>
            <a:pPr lvl="0"/>
            <a:r>
              <a:rPr lang="en-US" dirty="0" smtClean="0"/>
              <a:t>Option 4</a:t>
            </a:r>
            <a:endParaRPr lang="en-US" dirty="0" smtClean="0"/>
          </a:p>
          <a:p>
            <a:pPr lvl="0"/>
            <a:endParaRPr lang="en-US" dirty="0" smtClean="0"/>
          </a:p>
        </p:txBody>
      </p:sp>
      <p:sp>
        <p:nvSpPr>
          <p:cNvPr id="14" name="Content Placeholder 2"/>
          <p:cNvSpPr>
            <a:spLocks noGrp="1"/>
          </p:cNvSpPr>
          <p:nvPr>
            <p:ph sz="half" idx="13" hasCustomPrompt="1"/>
          </p:nvPr>
        </p:nvSpPr>
        <p:spPr>
          <a:xfrm>
            <a:off x="396666" y="1721064"/>
            <a:ext cx="8042708" cy="1742899"/>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569.xml><?xml version="1.0" encoding="utf-8"?>
<p:sldLayout xmlns:a="http://schemas.openxmlformats.org/drawingml/2006/main" xmlns:r="http://schemas.openxmlformats.org/officeDocument/2006/relationships" xmlns:p="http://schemas.openxmlformats.org/presentationml/2006/main" preserve="1">
  <p:cSld name="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14" name="Content Placeholder 2"/>
          <p:cNvSpPr>
            <a:spLocks noGrp="1"/>
          </p:cNvSpPr>
          <p:nvPr>
            <p:ph sz="half" idx="13" hasCustomPrompt="1"/>
          </p:nvPr>
        </p:nvSpPr>
        <p:spPr>
          <a:xfrm>
            <a:off x="396666" y="1721062"/>
            <a:ext cx="8042708" cy="4518336"/>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6"/>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p:nvSpPr>
        <p:spPr>
          <a:xfrm>
            <a:off x="4981975" y="2846016"/>
            <a:ext cx="3593024" cy="507831"/>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2" name="TextBox 1"/>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743603"/>
            <a:ext cx="680400" cy="898036"/>
          </a:xfrm>
          <a:prstGeom prst="rect">
            <a:avLst/>
          </a:prstGeom>
        </p:spPr>
      </p:pic>
      <p:sp>
        <p:nvSpPr>
          <p:cNvPr id="9" name="TextBox 8"/>
          <p:cNvSpPr txBox="1"/>
          <p:nvPr/>
        </p:nvSpPr>
        <p:spPr>
          <a:xfrm>
            <a:off x="4981975" y="2846016"/>
            <a:ext cx="3593024" cy="507831"/>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743603"/>
            <a:ext cx="680400" cy="898036"/>
          </a:xfrm>
          <a:prstGeom prst="rect">
            <a:avLst/>
          </a:prstGeom>
        </p:spPr>
      </p:pic>
      <p:sp>
        <p:nvSpPr>
          <p:cNvPr id="12" name="TextBox 11"/>
          <p:cNvSpPr txBox="1"/>
          <p:nvPr/>
        </p:nvSpPr>
        <p:spPr>
          <a:xfrm>
            <a:off x="4981975" y="2846016"/>
            <a:ext cx="3593024" cy="507831"/>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13" name="TextBox 12"/>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Lst>
  </p:timing>
  <p:hf hdr="0" dt="0"/>
</p:sldLayout>
</file>

<file path=ppt/slideLayouts/slideLayout570.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546" y="2686453"/>
            <a:ext cx="673527"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546" y="2686453"/>
            <a:ext cx="673527" cy="898036"/>
          </a:xfrm>
          <a:prstGeom prst="rect">
            <a:avLst/>
          </a:prstGeom>
        </p:spPr>
      </p:pic>
      <p:sp>
        <p:nvSpPr>
          <p:cNvPr id="7" name="TextBox 6"/>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546" y="2686453"/>
            <a:ext cx="673527" cy="898036"/>
          </a:xfrm>
          <a:prstGeom prst="rect">
            <a:avLst/>
          </a:prstGeom>
        </p:spPr>
      </p:pic>
      <p:sp>
        <p:nvSpPr>
          <p:cNvPr id="12" name="TextBox 11"/>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14" name="TextBox 1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P spid="12" grpId="0"/>
    </p:bldLst>
  </p:timing>
  <p:hf hdr="0" dt="0"/>
</p:sldLayout>
</file>

<file path=ppt/slideLayouts/slideLayout571.xml><?xml version="1.0" encoding="utf-8"?>
<p:sldLayout xmlns:a="http://schemas.openxmlformats.org/drawingml/2006/main" xmlns:r="http://schemas.openxmlformats.org/officeDocument/2006/relationships" xmlns:p="http://schemas.openxmlformats.org/presentationml/2006/main" preserve="1">
  <p:cSld name="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37469" y="1983758"/>
            <a:ext cx="4978101"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endParaRPr lang="en-US" dirty="0" smtClean="0"/>
          </a:p>
          <a:p>
            <a:pPr lvl="0"/>
            <a:endParaRPr lang="en-US" dirty="0" smtClean="0"/>
          </a:p>
          <a:p>
            <a:pPr lvl="0"/>
            <a:r>
              <a:rPr lang="en-US" dirty="0" smtClean="0"/>
              <a:t>The second summary point is described here.</a:t>
            </a:r>
            <a:endParaRPr lang="en-IN" dirty="0"/>
          </a:p>
        </p:txBody>
      </p:sp>
      <p:sp>
        <p:nvSpPr>
          <p:cNvPr id="12" name="TextBox 11"/>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6" name="TextBox 1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9" name="TextBox 8"/>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13" name="TextBox 12"/>
          <p:cNvSpPr txBox="1"/>
          <p:nvPr/>
        </p:nvSpPr>
        <p:spPr>
          <a:xfrm>
            <a:off x="3953432" y="1711914"/>
            <a:ext cx="4641518" cy="392543"/>
          </a:xfrm>
          <a:prstGeom prst="rect">
            <a:avLst/>
          </a:prstGeom>
          <a:noFill/>
        </p:spPr>
        <p:txBody>
          <a:bodyPr wrap="square" rtlCol="0">
            <a:spAutoFit/>
          </a:bodyPr>
          <a:lstStyle/>
          <a:p>
            <a:pPr defTabSz="855345"/>
            <a:r>
              <a:rPr lang="en-IN" sz="1950" dirty="0" smtClean="0">
                <a:solidFill>
                  <a:prstClr val="black"/>
                </a:solidFill>
              </a:rPr>
              <a:t>In </a:t>
            </a:r>
            <a:r>
              <a:rPr lang="en-IN" sz="1950" dirty="0">
                <a:solidFill>
                  <a:prstClr val="black"/>
                </a:solidFill>
              </a:rPr>
              <a:t>this </a:t>
            </a:r>
            <a:r>
              <a:rPr lang="en-IN" sz="1950" dirty="0" smtClean="0">
                <a:solidFill>
                  <a:prstClr val="black"/>
                </a:solidFill>
              </a:rPr>
              <a:t>lesson, you’ve learned to:</a:t>
            </a:r>
            <a:endParaRPr lang="en-IN" sz="1950" dirty="0">
              <a:solidFill>
                <a:prstClr val="black"/>
              </a:solidFill>
            </a:endParaRPr>
          </a:p>
        </p:txBody>
      </p:sp>
      <p:sp>
        <p:nvSpPr>
          <p:cNvPr id="14" name="TextBox 13"/>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7" name="Picture 16"/>
          <p:cNvPicPr>
            <a:picLocks noChangeAspect="1"/>
          </p:cNvPicPr>
          <p:nvPr/>
        </p:nvPicPr>
        <p:blipFill rotWithShape="1">
          <a:blip r:embed="rId2" cstate="print">
            <a:extLst>
              <a:ext uri="{28A0092B-C50C-407E-A947-70E740481C1C}">
                <a14:useLocalDpi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8" name="TextBox 1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572.xml><?xml version="1.0" encoding="utf-8"?>
<p:sldLayout xmlns:a="http://schemas.openxmlformats.org/drawingml/2006/main" xmlns:r="http://schemas.openxmlformats.org/officeDocument/2006/relationships" xmlns:p="http://schemas.openxmlformats.org/presentationml/2006/main" preserve="1">
  <p:cSld name="4 Steps">
    <p:spTree>
      <p:nvGrpSpPr>
        <p:cNvPr id="1" name=""/>
        <p:cNvGrpSpPr/>
        <p:nvPr/>
      </p:nvGrpSpPr>
      <p:grpSpPr>
        <a:xfrm>
          <a:off x="0" y="0"/>
          <a:ext cx="0" cy="0"/>
          <a:chOff x="0" y="0"/>
          <a:chExt cx="0" cy="0"/>
        </a:xfrm>
      </p:grpSpPr>
      <p:sp>
        <p:nvSpPr>
          <p:cNvPr id="5" name="Rectangle 4"/>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8" y="1577013"/>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1" name="Rectangle 10"/>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8" y="288897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4" name="Rectangle 13"/>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8" y="4200945"/>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7" name="Rectangle 16"/>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8" y="539728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21" name="Rectangle 20"/>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23" name="Rectangle 22"/>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24" name="Rectangle 23"/>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25" name="Rectangle 24"/>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26" name="Rectangle 25"/>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27" name="Rectangle 26"/>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28" name="Rectangle 27"/>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29" name="Rectangle 28"/>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0" name="TextBox 2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31" name="Rectangle 30"/>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32" name="Rectangle 31"/>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3" name="Rectangle 32"/>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34" name="Rectangle 33"/>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5" name="Rectangle 34"/>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36" name="Rectangle 35"/>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7" name="Rectangle 36"/>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38" name="Rectangle 37"/>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9" name="TextBox 3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7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7" y="1709740"/>
            <a:ext cx="7886700" cy="2852737"/>
          </a:xfrm>
          <a:prstGeom prst="rect">
            <a:avLst/>
          </a:prstGeo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7" y="4589465"/>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smtClean="0"/>
              <a:t>Click to edit Master text styles</a:t>
            </a:r>
            <a:endParaRPr lang="en-US" smtClean="0"/>
          </a:p>
        </p:txBody>
      </p:sp>
      <p:sp>
        <p:nvSpPr>
          <p:cNvPr id="4" name="TextBox 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7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extBox 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a:prstGeom prst="rect">
            <a:avLst/>
          </a:prstGeo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7"/>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4" name="Text Placeholder 3"/>
          <p:cNvSpPr>
            <a:spLocks noGrp="1"/>
          </p:cNvSpPr>
          <p:nvPr>
            <p:ph type="body" sz="half" idx="2"/>
          </p:nvPr>
        </p:nvSpPr>
        <p:spPr>
          <a:xfrm>
            <a:off x="629842"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2235" indent="0">
              <a:buNone/>
              <a:defRPr sz="750"/>
            </a:lvl5pPr>
            <a:lvl6pPr marL="1715135" indent="0">
              <a:buNone/>
              <a:defRPr sz="750"/>
            </a:lvl6pPr>
            <a:lvl7pPr marL="2058035" indent="0">
              <a:buNone/>
              <a:defRPr sz="750"/>
            </a:lvl7pPr>
            <a:lvl8pPr marL="2400935" indent="0">
              <a:buNone/>
              <a:defRPr sz="750"/>
            </a:lvl8pPr>
            <a:lvl9pPr marL="2743835"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628650" y="6356352"/>
            <a:ext cx="2057400" cy="365125"/>
          </a:xfrm>
          <a:prstGeom prst="rect">
            <a:avLst/>
          </a:prstGeom>
        </p:spPr>
        <p:txBody>
          <a:bodyPr/>
          <a:lstStyle/>
          <a:p>
            <a:pPr defTabSz="855345"/>
            <a:fld id="{7F6CF134-35D3-4F9F-A651-25C9F574A8A2}" type="datetime1">
              <a:rPr lang="en-US" sz="1650" smtClean="0">
                <a:solidFill>
                  <a:prstClr val="black"/>
                </a:solidFill>
              </a:rPr>
            </a:fld>
            <a:endParaRPr lang="en-US" sz="1650" dirty="0">
              <a:solidFill>
                <a:prstClr val="black"/>
              </a:solidFill>
            </a:endParaRPr>
          </a:p>
        </p:txBody>
      </p:sp>
      <p:sp>
        <p:nvSpPr>
          <p:cNvPr id="6" name="Footer Placeholder 5"/>
          <p:cNvSpPr>
            <a:spLocks noGrp="1"/>
          </p:cNvSpPr>
          <p:nvPr>
            <p:ph type="ftr" sz="quarter" idx="11"/>
          </p:nvPr>
        </p:nvSpPr>
        <p:spPr>
          <a:xfrm>
            <a:off x="6778487" y="6593182"/>
            <a:ext cx="2365510" cy="260127"/>
          </a:xfrm>
          <a:prstGeom prst="rect">
            <a:avLst/>
          </a:prstGeom>
        </p:spPr>
        <p:txBody>
          <a:bodyPr/>
          <a:lstStyle/>
          <a:p>
            <a:pPr defTabSz="855345"/>
            <a:endParaRPr lang="en-US" sz="1650" dirty="0">
              <a:solidFill>
                <a:prstClr val="black"/>
              </a:solidFill>
            </a:endParaRPr>
          </a:p>
        </p:txBody>
      </p:sp>
      <p:sp>
        <p:nvSpPr>
          <p:cNvPr id="7" name="Slide Number Placeholder 6"/>
          <p:cNvSpPr>
            <a:spLocks noGrp="1"/>
          </p:cNvSpPr>
          <p:nvPr>
            <p:ph type="sldNum" sz="quarter" idx="12"/>
          </p:nvPr>
        </p:nvSpPr>
        <p:spPr>
          <a:xfrm>
            <a:off x="6457950" y="6356352"/>
            <a:ext cx="2057400" cy="365125"/>
          </a:xfrm>
          <a:prstGeom prst="rect">
            <a:avLst/>
          </a:prstGeom>
        </p:spPr>
        <p:txBody>
          <a:bodyPr/>
          <a:lstStyle/>
          <a:p>
            <a:fld id="{1D7D8CBC-E37A-4E53-98E7-8F39DB2F6DEC}" type="slidenum">
              <a:rPr lang="en-US" smtClean="0">
                <a:solidFill>
                  <a:prstClr val="black">
                    <a:tint val="75000"/>
                  </a:prstClr>
                </a:solidFill>
              </a:rPr>
            </a:fld>
            <a:endParaRPr lang="en-US" dirty="0">
              <a:solidFill>
                <a:prstClr val="black">
                  <a:tint val="75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5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a:prstGeom prst="rect">
            <a:avLst/>
          </a:prstGeo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7"/>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4" name="Text Placeholder 3"/>
          <p:cNvSpPr>
            <a:spLocks noGrp="1"/>
          </p:cNvSpPr>
          <p:nvPr>
            <p:ph type="body" sz="half" idx="2"/>
          </p:nvPr>
        </p:nvSpPr>
        <p:spPr>
          <a:xfrm>
            <a:off x="629842"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2235" indent="0">
              <a:buNone/>
              <a:defRPr sz="750"/>
            </a:lvl5pPr>
            <a:lvl6pPr marL="1715135" indent="0">
              <a:buNone/>
              <a:defRPr sz="750"/>
            </a:lvl6pPr>
            <a:lvl7pPr marL="2058035" indent="0">
              <a:buNone/>
              <a:defRPr sz="750"/>
            </a:lvl7pPr>
            <a:lvl8pPr marL="2400935" indent="0">
              <a:buNone/>
              <a:defRPr sz="750"/>
            </a:lvl8pPr>
            <a:lvl9pPr marL="2743835"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628650" y="6356352"/>
            <a:ext cx="2057400" cy="365125"/>
          </a:xfrm>
          <a:prstGeom prst="rect">
            <a:avLst/>
          </a:prstGeom>
        </p:spPr>
        <p:txBody>
          <a:bodyPr/>
          <a:lstStyle/>
          <a:p>
            <a:pPr defTabSz="855345"/>
            <a:fld id="{DAEBAD27-248A-4192-9EA6-9CCF42892474}" type="datetime1">
              <a:rPr lang="en-US" sz="1650" smtClean="0">
                <a:solidFill>
                  <a:prstClr val="black"/>
                </a:solidFill>
              </a:rPr>
            </a:fld>
            <a:endParaRPr lang="en-US" sz="1650" dirty="0">
              <a:solidFill>
                <a:prstClr val="black"/>
              </a:solidFill>
            </a:endParaRPr>
          </a:p>
        </p:txBody>
      </p:sp>
      <p:sp>
        <p:nvSpPr>
          <p:cNvPr id="6" name="Footer Placeholder 5"/>
          <p:cNvSpPr>
            <a:spLocks noGrp="1"/>
          </p:cNvSpPr>
          <p:nvPr>
            <p:ph type="ftr" sz="quarter" idx="11"/>
          </p:nvPr>
        </p:nvSpPr>
        <p:spPr>
          <a:xfrm>
            <a:off x="6778487" y="6593182"/>
            <a:ext cx="2365510" cy="260127"/>
          </a:xfrm>
          <a:prstGeom prst="rect">
            <a:avLst/>
          </a:prstGeom>
        </p:spPr>
        <p:txBody>
          <a:bodyPr/>
          <a:lstStyle/>
          <a:p>
            <a:pPr defTabSz="855345"/>
            <a:endParaRPr lang="en-US" sz="1650" dirty="0">
              <a:solidFill>
                <a:prstClr val="black"/>
              </a:solidFill>
            </a:endParaRPr>
          </a:p>
        </p:txBody>
      </p:sp>
      <p:sp>
        <p:nvSpPr>
          <p:cNvPr id="7" name="Slide Number Placeholder 6"/>
          <p:cNvSpPr>
            <a:spLocks noGrp="1"/>
          </p:cNvSpPr>
          <p:nvPr>
            <p:ph type="sldNum" sz="quarter" idx="12"/>
          </p:nvPr>
        </p:nvSpPr>
        <p:spPr>
          <a:xfrm>
            <a:off x="6457950" y="6356352"/>
            <a:ext cx="2057400" cy="365125"/>
          </a:xfrm>
          <a:prstGeom prst="rect">
            <a:avLst/>
          </a:prstGeom>
        </p:spPr>
        <p:txBody>
          <a:bodyPr/>
          <a:lstStyle/>
          <a:p>
            <a:fld id="{1D7D8CBC-E37A-4E53-98E7-8F39DB2F6DEC}" type="slidenum">
              <a:rPr lang="en-US" smtClean="0">
                <a:solidFill>
                  <a:prstClr val="black">
                    <a:tint val="75000"/>
                  </a:prstClr>
                </a:solidFill>
              </a:rPr>
            </a:fld>
            <a:endParaRPr lang="en-US" dirty="0">
              <a:solidFill>
                <a:prstClr val="black">
                  <a:tint val="75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5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325563"/>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a:xfrm>
            <a:off x="628650" y="6356352"/>
            <a:ext cx="2057400" cy="365125"/>
          </a:xfrm>
          <a:prstGeom prst="rect">
            <a:avLst/>
          </a:prstGeom>
        </p:spPr>
        <p:txBody>
          <a:bodyPr/>
          <a:lstStyle/>
          <a:p>
            <a:pPr defTabSz="855345"/>
            <a:fld id="{AA6FE39A-402B-4A08-8CDB-522CBE580663}" type="datetime1">
              <a:rPr lang="en-US" sz="1650" smtClean="0">
                <a:solidFill>
                  <a:prstClr val="black"/>
                </a:solidFill>
              </a:rPr>
            </a:fld>
            <a:endParaRPr lang="en-US" sz="1650" dirty="0">
              <a:solidFill>
                <a:prstClr val="black"/>
              </a:solidFill>
            </a:endParaRPr>
          </a:p>
        </p:txBody>
      </p:sp>
      <p:sp>
        <p:nvSpPr>
          <p:cNvPr id="5" name="Footer Placeholder 4"/>
          <p:cNvSpPr>
            <a:spLocks noGrp="1"/>
          </p:cNvSpPr>
          <p:nvPr>
            <p:ph type="ftr" sz="quarter" idx="11"/>
          </p:nvPr>
        </p:nvSpPr>
        <p:spPr>
          <a:xfrm>
            <a:off x="6778487" y="6593182"/>
            <a:ext cx="2365510" cy="260127"/>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a:xfrm>
            <a:off x="6457950" y="6356352"/>
            <a:ext cx="2057400" cy="365125"/>
          </a:xfrm>
          <a:prstGeom prst="rect">
            <a:avLst/>
          </a:prstGeom>
        </p:spPr>
        <p:txBody>
          <a:bodyPr/>
          <a:lstStyle/>
          <a:p>
            <a:fld id="{1D7D8CBC-E37A-4E53-98E7-8F39DB2F6DEC}" type="slidenum">
              <a:rPr lang="en-US" smtClean="0">
                <a:solidFill>
                  <a:prstClr val="black">
                    <a:tint val="75000"/>
                  </a:prstClr>
                </a:solidFill>
              </a:rPr>
            </a:fld>
            <a:endParaRPr lang="en-US" dirty="0">
              <a:solidFill>
                <a:prstClr val="black">
                  <a:tint val="75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5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a:xfrm>
            <a:off x="628650" y="6356352"/>
            <a:ext cx="2057400" cy="365125"/>
          </a:xfrm>
          <a:prstGeom prst="rect">
            <a:avLst/>
          </a:prstGeom>
        </p:spPr>
        <p:txBody>
          <a:bodyPr/>
          <a:lstStyle/>
          <a:p>
            <a:pPr defTabSz="855345"/>
            <a:fld id="{DE3CA29F-A548-4093-8F2F-672A233EA88D}" type="datetime1">
              <a:rPr lang="en-US" sz="1650" smtClean="0">
                <a:solidFill>
                  <a:prstClr val="black"/>
                </a:solidFill>
              </a:rPr>
            </a:fld>
            <a:endParaRPr lang="en-US" sz="1650" dirty="0">
              <a:solidFill>
                <a:prstClr val="black"/>
              </a:solidFill>
            </a:endParaRPr>
          </a:p>
        </p:txBody>
      </p:sp>
      <p:sp>
        <p:nvSpPr>
          <p:cNvPr id="5" name="Footer Placeholder 4"/>
          <p:cNvSpPr>
            <a:spLocks noGrp="1"/>
          </p:cNvSpPr>
          <p:nvPr>
            <p:ph type="ftr" sz="quarter" idx="11"/>
          </p:nvPr>
        </p:nvSpPr>
        <p:spPr>
          <a:xfrm>
            <a:off x="6778487" y="6593182"/>
            <a:ext cx="2365510" cy="260127"/>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a:xfrm>
            <a:off x="6457950" y="6356352"/>
            <a:ext cx="2057400" cy="365125"/>
          </a:xfrm>
          <a:prstGeom prst="rect">
            <a:avLst/>
          </a:prstGeom>
        </p:spPr>
        <p:txBody>
          <a:bodyPr/>
          <a:lstStyle/>
          <a:p>
            <a:fld id="{1D7D8CBC-E37A-4E53-98E7-8F39DB2F6DEC}" type="slidenum">
              <a:rPr lang="en-US" smtClean="0">
                <a:solidFill>
                  <a:prstClr val="black">
                    <a:tint val="75000"/>
                  </a:prstClr>
                </a:solidFill>
              </a:rPr>
            </a:fld>
            <a:endParaRPr lang="en-US" dirty="0">
              <a:solidFill>
                <a:prstClr val="black">
                  <a:tint val="75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579.xml><?xml version="1.0" encoding="utf-8"?>
<p:sldLayout xmlns:a="http://schemas.openxmlformats.org/drawingml/2006/main" xmlns:r="http://schemas.openxmlformats.org/officeDocument/2006/relationships" xmlns:p="http://schemas.openxmlformats.org/presentationml/2006/main">
  <p:cSld name="24_Title Slid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4" name="TextBox 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6"/>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11" y="2743603"/>
            <a:ext cx="680399" cy="898036"/>
          </a:xfrm>
          <a:prstGeom prst="rect">
            <a:avLst/>
          </a:prstGeom>
        </p:spPr>
      </p:pic>
      <p:sp>
        <p:nvSpPr>
          <p:cNvPr id="8" name="TextBox 7"/>
          <p:cNvSpPr txBox="1"/>
          <p:nvPr/>
        </p:nvSpPr>
        <p:spPr>
          <a:xfrm>
            <a:off x="4981975" y="2846016"/>
            <a:ext cx="3593024" cy="507831"/>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9" name="TextBox 8"/>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11" y="2743603"/>
            <a:ext cx="680399" cy="898036"/>
          </a:xfrm>
          <a:prstGeom prst="rect">
            <a:avLst/>
          </a:prstGeom>
        </p:spPr>
      </p:pic>
      <p:sp>
        <p:nvSpPr>
          <p:cNvPr id="10" name="TextBox 9"/>
          <p:cNvSpPr txBox="1"/>
          <p:nvPr/>
        </p:nvSpPr>
        <p:spPr>
          <a:xfrm>
            <a:off x="4981975" y="2846016"/>
            <a:ext cx="3593024" cy="507831"/>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11" name="TextBox 10"/>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11" y="2743603"/>
            <a:ext cx="680399" cy="898036"/>
          </a:xfrm>
          <a:prstGeom prst="rect">
            <a:avLst/>
          </a:prstGeom>
        </p:spPr>
      </p:pic>
      <p:sp>
        <p:nvSpPr>
          <p:cNvPr id="13" name="TextBox 12"/>
          <p:cNvSpPr txBox="1"/>
          <p:nvPr/>
        </p:nvSpPr>
        <p:spPr>
          <a:xfrm>
            <a:off x="4981975" y="2846016"/>
            <a:ext cx="3593024" cy="507831"/>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14" name="TextBox 13"/>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3" grpId="0"/>
    </p:bldLst>
  </p:timing>
  <p:hf hdr="0" dt="0"/>
</p:sldLayout>
</file>

<file path=ppt/slideLayouts/slideLayout580.xml><?xml version="1.0" encoding="utf-8"?>
<p:sldLayout xmlns:a="http://schemas.openxmlformats.org/drawingml/2006/main" xmlns:r="http://schemas.openxmlformats.org/officeDocument/2006/relationships" xmlns:p="http://schemas.openxmlformats.org/presentationml/2006/main">
  <p:cSld name="Bullet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24697" y="2542135"/>
            <a:ext cx="4316875" cy="512000"/>
          </a:xfrm>
          <a:prstGeom prst="rect">
            <a:avLst/>
          </a:prstGeom>
        </p:spPr>
        <p:txBody>
          <a:bodyPr wrap="square">
            <a:spAutoFit/>
          </a:bodyPr>
          <a:lstStyle>
            <a:lvl1pPr marL="515620" indent="-297180">
              <a:buClr>
                <a:schemeClr val="tx1"/>
              </a:buClr>
              <a:buSzPct val="110000"/>
              <a:buFont typeface="Wingdings" panose="05000000000000000000" pitchFamily="2" charset="2"/>
              <a:buChar char="Ø"/>
              <a:defRPr lang="en-US" sz="1820" smtClean="0">
                <a:latin typeface="Helvetica LT Std Cond" panose="020B0506020202030204" pitchFamily="34" charset="0"/>
              </a:defRPr>
            </a:lvl1pPr>
            <a:lvl2pPr marL="485775" indent="-297180">
              <a:buFont typeface="Wingdings" panose="05000000000000000000" pitchFamily="2" charset="2"/>
              <a:buChar char="Ø"/>
              <a:defRPr lang="en-US" sz="2080" b="1" smtClean="0">
                <a:solidFill>
                  <a:srgbClr val="0066CC"/>
                </a:solidFill>
                <a:latin typeface="Helvetica LT Std Cond" panose="020B0506020202030204" pitchFamily="34" charset="0"/>
              </a:defRPr>
            </a:lvl2pPr>
            <a:lvl3pPr marL="890905" indent="-297180">
              <a:buFont typeface="+mj-lt"/>
              <a:buAutoNum type="arabicPeriod"/>
              <a:defRPr lang="en-US" sz="1625" smtClean="0"/>
            </a:lvl3pPr>
            <a:lvl4pPr marL="1299210" indent="-297180">
              <a:buFont typeface="+mj-lt"/>
              <a:buAutoNum type="arabicPeriod"/>
              <a:defRPr lang="en-US" sz="1625" smtClean="0"/>
            </a:lvl4pPr>
            <a:lvl5pPr marL="1707515" indent="-297180">
              <a:buFont typeface="+mj-lt"/>
              <a:buAutoNum type="arabicPeriod"/>
              <a:defRPr lang="en-US" sz="1625"/>
            </a:lvl5pPr>
          </a:lstStyle>
          <a:p>
            <a:pPr marL="0" lvl="0" defTabSz="815975">
              <a:lnSpc>
                <a:spcPct val="150000"/>
              </a:lnSpc>
            </a:pPr>
            <a:r>
              <a:rPr lang="en-US" smtClean="0"/>
              <a:t>Click to edit Master text styles</a:t>
            </a:r>
            <a:endParaRPr lang="en-US" smtClean="0"/>
          </a:p>
        </p:txBody>
      </p:sp>
      <p:sp>
        <p:nvSpPr>
          <p:cNvPr id="6" name="Title 1"/>
          <p:cNvSpPr>
            <a:spLocks noGrp="1"/>
          </p:cNvSpPr>
          <p:nvPr>
            <p:ph type="title" hasCustomPrompt="1"/>
          </p:nvPr>
        </p:nvSpPr>
        <p:spPr>
          <a:xfrm>
            <a:off x="112821" y="712750"/>
            <a:ext cx="7232399" cy="372213"/>
          </a:xfrm>
          <a:prstGeom prst="rect">
            <a:avLst/>
          </a:prstGeom>
        </p:spPr>
        <p:txBody>
          <a:bodyPr vert="horz" lIns="91440" tIns="45720" rIns="91440" bIns="45720" rtlCol="0" anchor="ctr">
            <a:noAutofit/>
          </a:bodyPr>
          <a:lstStyle>
            <a:lvl1pPr algn="l">
              <a:defRPr lang="en-US" sz="1560" b="1" cap="all" baseline="0">
                <a:solidFill>
                  <a:sysClr val="windowText" lastClr="000000"/>
                </a:solidFill>
                <a:latin typeface="Helvetica LT Std Cond" panose="020B0506020202030204" pitchFamily="34" charset="0"/>
              </a:defRPr>
            </a:lvl1pPr>
          </a:lstStyle>
          <a:p>
            <a:pPr marL="0" lvl="0" algn="l" defTabSz="593725">
              <a:lnSpc>
                <a:spcPct val="90000"/>
              </a:lnSpc>
            </a:pPr>
            <a:r>
              <a:rPr lang="en-US" smtClean="0"/>
              <a:t>CLICK TO EDIT MASTER TITLE STYLE</a:t>
            </a:r>
            <a:endParaRPr lang="en-US"/>
          </a:p>
        </p:txBody>
      </p:sp>
      <p:sp>
        <p:nvSpPr>
          <p:cNvPr id="5" name="TextBox 4"/>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hf hdr="0" dt="0"/>
</p:sldLayout>
</file>

<file path=ppt/slideLayouts/slideLayout58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685801"/>
            <a:ext cx="7514035" cy="802206"/>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1113234" y="1556264"/>
            <a:ext cx="7514035" cy="4234936"/>
          </a:xfrm>
          <a:prstGeom prst="rect">
            <a:avLst/>
          </a:prstGeom>
        </p:spPr>
        <p:txBody>
          <a:bodyPr anchor="t"/>
          <a:lstStyle>
            <a:lvl1pPr>
              <a:defRPr>
                <a:latin typeface="Helvetica LT Std Cond"/>
              </a:defRPr>
            </a:lvl1pPr>
            <a:lvl2pPr>
              <a:defRPr>
                <a:latin typeface="Helvetica LT Std Cond"/>
              </a:defRPr>
            </a:lvl2pPr>
            <a:lvl3pPr>
              <a:defRPr>
                <a:latin typeface="Helvetica LT Std Cond"/>
              </a:defRPr>
            </a:lvl3pPr>
            <a:lvl4pPr>
              <a:defRPr>
                <a:latin typeface="Helvetica LT Std Cond"/>
              </a:defRPr>
            </a:lvl4pPr>
            <a:lvl5pPr>
              <a:defRPr>
                <a:latin typeface="Helvetica LT Std Cond"/>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a:xfrm>
            <a:off x="7299493" y="5883278"/>
            <a:ext cx="857250" cy="365125"/>
          </a:xfrm>
          <a:prstGeom prst="rect">
            <a:avLst/>
          </a:prstGeom>
        </p:spPr>
        <p:txBody>
          <a:bodyPr/>
          <a:lstStyle/>
          <a:p>
            <a:pPr defTabSz="855345"/>
            <a:fld id="{B5F9CF39-E959-47E3-ACF1-7469765E1E78}" type="datetime1">
              <a:rPr lang="en-US" sz="1650" smtClean="0">
                <a:solidFill>
                  <a:prstClr val="black"/>
                </a:solidFill>
              </a:rPr>
            </a:fld>
            <a:endParaRPr lang="en-US" sz="1650" dirty="0">
              <a:solidFill>
                <a:prstClr val="black"/>
              </a:solidFill>
            </a:endParaRPr>
          </a:p>
        </p:txBody>
      </p:sp>
      <p:sp>
        <p:nvSpPr>
          <p:cNvPr id="5" name="Footer Placeholder 4"/>
          <p:cNvSpPr>
            <a:spLocks noGrp="1"/>
          </p:cNvSpPr>
          <p:nvPr>
            <p:ph type="ftr" sz="quarter" idx="11"/>
          </p:nvPr>
        </p:nvSpPr>
        <p:spPr>
          <a:xfrm>
            <a:off x="1929210" y="5883278"/>
            <a:ext cx="5313133" cy="365125"/>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a:xfrm>
            <a:off x="8213894" y="5867134"/>
            <a:ext cx="413375" cy="365125"/>
          </a:xfrm>
          <a:prstGeom prst="rect">
            <a:avLst/>
          </a:prstGeom>
        </p:spPr>
        <p:txBody>
          <a:bodyPr/>
          <a:lstStyle/>
          <a:p>
            <a:fld id="{1D7D8CBC-E37A-4E53-98E7-8F39DB2F6DEC}"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582.xml><?xml version="1.0" encoding="utf-8"?>
<p:sldLayout xmlns:a="http://schemas.openxmlformats.org/drawingml/2006/main" xmlns:r="http://schemas.openxmlformats.org/officeDocument/2006/relationships" xmlns:p="http://schemas.openxmlformats.org/presentationml/2006/main" preserve="1">
  <p:cSld name="1_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SME NAME</a:t>
            </a:r>
            <a:endParaRPr lang="en-US" dirty="0" smtClean="0"/>
          </a:p>
        </p:txBody>
      </p:sp>
      <p:sp>
        <p:nvSpPr>
          <p:cNvPr id="33" name="Title 1"/>
          <p:cNvSpPr>
            <a:spLocks noGrp="1"/>
          </p:cNvSpPr>
          <p:nvPr>
            <p:ph type="title" hasCustomPrompt="1"/>
          </p:nvPr>
        </p:nvSpPr>
        <p:spPr>
          <a:xfrm>
            <a:off x="786478" y="3964775"/>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by</a:t>
            </a:r>
            <a:endParaRPr lang="en-US" dirty="0" smtClean="0"/>
          </a:p>
        </p:txBody>
      </p:sp>
      <p:sp>
        <p:nvSpPr>
          <p:cNvPr id="40" name="TextBox 39"/>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36513" t="13285" r="36357" b="43584"/>
          <a:stretch>
            <a:fillRect/>
          </a:stretch>
        </p:blipFill>
        <p:spPr>
          <a:xfrm>
            <a:off x="80154" y="66262"/>
            <a:ext cx="575187" cy="914400"/>
          </a:xfrm>
          <a:prstGeom prst="rect">
            <a:avLst/>
          </a:prstGeom>
        </p:spPr>
      </p:pic>
    </p:spTree>
  </p:cSld>
  <p:clrMapOvr>
    <a:masterClrMapping/>
  </p:clrMapOvr>
  <p:timing>
    <p:tnLst>
      <p:par>
        <p:cTn id="1" dur="indefinite" restart="never" nodeType="tmRoot"/>
      </p:par>
    </p:tnLst>
  </p:timing>
  <p:hf hdr="0" dt="0"/>
</p:sldLayout>
</file>

<file path=ppt/slideLayouts/slideLayout583.xml><?xml version="1.0" encoding="utf-8"?>
<p:sldLayout xmlns:a="http://schemas.openxmlformats.org/drawingml/2006/main" xmlns:r="http://schemas.openxmlformats.org/officeDocument/2006/relationships" xmlns:p="http://schemas.openxmlformats.org/presentationml/2006/main" preserve="1">
  <p:cSld name="1_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2" name="TextBox 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584.xml><?xml version="1.0" encoding="utf-8"?>
<p:sldLayout xmlns:a="http://schemas.openxmlformats.org/drawingml/2006/main" xmlns:r="http://schemas.openxmlformats.org/officeDocument/2006/relationships" xmlns:p="http://schemas.openxmlformats.org/presentationml/2006/main" preserve="1">
  <p:cSld name="1_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10" y="2743603"/>
            <a:ext cx="680399"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585.xml><?xml version="1.0" encoding="utf-8"?>
<p:sldLayout xmlns:a="http://schemas.openxmlformats.org/drawingml/2006/main" xmlns:r="http://schemas.openxmlformats.org/officeDocument/2006/relationships" xmlns:p="http://schemas.openxmlformats.org/presentationml/2006/main" preserve="1">
  <p:cSld name="1_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686453"/>
            <a:ext cx="680400"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586.xml><?xml version="1.0" encoding="utf-8"?>
<p:sldLayout xmlns:a="http://schemas.openxmlformats.org/drawingml/2006/main" xmlns:r="http://schemas.openxmlformats.org/officeDocument/2006/relationships" xmlns:p="http://schemas.openxmlformats.org/presentationml/2006/main" preserve="1">
  <p:cSld name="1_Check Your Understanding">
    <p:spTree>
      <p:nvGrpSpPr>
        <p:cNvPr id="1" name=""/>
        <p:cNvGrpSpPr/>
        <p:nvPr/>
      </p:nvGrpSpPr>
      <p:grpSpPr>
        <a:xfrm>
          <a:off x="0" y="0"/>
          <a:ext cx="0" cy="0"/>
          <a:chOff x="0" y="0"/>
          <a:chExt cx="0" cy="0"/>
        </a:xfrm>
      </p:grpSpPr>
      <p:sp>
        <p:nvSpPr>
          <p:cNvPr id="13" name="TextBox 12"/>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7" name="Oval 6"/>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587.xml><?xml version="1.0" encoding="utf-8"?>
<p:sldLayout xmlns:a="http://schemas.openxmlformats.org/drawingml/2006/main" xmlns:r="http://schemas.openxmlformats.org/officeDocument/2006/relationships" xmlns:p="http://schemas.openxmlformats.org/presentationml/2006/main" preserve="1">
  <p:cSld name="1_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810550" y="1968393"/>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endParaRPr lang="en-US" dirty="0" smtClean="0"/>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396266" y="1711914"/>
            <a:ext cx="4641518"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588.xml><?xml version="1.0" encoding="utf-8"?>
<p:sldLayout xmlns:a="http://schemas.openxmlformats.org/drawingml/2006/main" xmlns:r="http://schemas.openxmlformats.org/officeDocument/2006/relationships" xmlns:p="http://schemas.openxmlformats.org/presentationml/2006/main" preserve="1">
  <p:cSld name="1_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Picture Placeholder 2"/>
          <p:cNvSpPr>
            <a:spLocks noGrp="1"/>
          </p:cNvSpPr>
          <p:nvPr>
            <p:ph type="pic" idx="13"/>
          </p:nvPr>
        </p:nvSpPr>
        <p:spPr>
          <a:xfrm>
            <a:off x="5559015"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89.xml><?xml version="1.0" encoding="utf-8"?>
<p:sldLayout xmlns:a="http://schemas.openxmlformats.org/drawingml/2006/main" xmlns:r="http://schemas.openxmlformats.org/officeDocument/2006/relationships" xmlns:p="http://schemas.openxmlformats.org/presentationml/2006/main" preserve="1">
  <p:cSld name="1_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Picture Placeholder 2"/>
          <p:cNvSpPr>
            <a:spLocks noGrp="1" noChangeAspect="1"/>
          </p:cNvSpPr>
          <p:nvPr>
            <p:ph type="pic" idx="13"/>
          </p:nvPr>
        </p:nvSpPr>
        <p:spPr>
          <a:xfrm>
            <a:off x="396267"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6"/>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endParaRPr lang="en-US" dirty="0" smtClean="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686453"/>
            <a:ext cx="680400" cy="898036"/>
          </a:xfrm>
          <a:prstGeom prst="rect">
            <a:avLst/>
          </a:prstGeom>
        </p:spPr>
      </p:pic>
      <p:sp>
        <p:nvSpPr>
          <p:cNvPr id="13" name="TextBox 12"/>
          <p:cNvSpPr txBox="1"/>
          <p:nvPr/>
        </p:nvSpPr>
        <p:spPr>
          <a:xfrm>
            <a:off x="4981975" y="2788866"/>
            <a:ext cx="3593024" cy="507831"/>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endParaRPr lang="en-IN" sz="2700" b="1" dirty="0">
              <a:solidFill>
                <a:srgbClr val="02918B"/>
              </a:solidFill>
              <a:cs typeface="Arial" panose="020B0704020202020204" pitchFamily="34" charset="0"/>
            </a:endParaRPr>
          </a:p>
        </p:txBody>
      </p:sp>
      <p:sp>
        <p:nvSpPr>
          <p:cNvPr id="8" name="TextBox 7"/>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686453"/>
            <a:ext cx="680400" cy="898036"/>
          </a:xfrm>
          <a:prstGeom prst="rect">
            <a:avLst/>
          </a:prstGeom>
        </p:spPr>
      </p:pic>
      <p:sp>
        <p:nvSpPr>
          <p:cNvPr id="7" name="TextBox 6"/>
          <p:cNvSpPr txBox="1"/>
          <p:nvPr/>
        </p:nvSpPr>
        <p:spPr>
          <a:xfrm>
            <a:off x="4981975" y="2788866"/>
            <a:ext cx="3593024" cy="507831"/>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endParaRPr lang="en-IN" sz="2700" b="1" dirty="0">
              <a:solidFill>
                <a:srgbClr val="02918B"/>
              </a:solidFill>
              <a:cs typeface="Arial" panose="020B0704020202020204" pitchFamily="34" charset="0"/>
            </a:endParaRPr>
          </a:p>
        </p:txBody>
      </p:sp>
      <p:sp>
        <p:nvSpPr>
          <p:cNvPr id="9" name="TextBox 8"/>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686453"/>
            <a:ext cx="680400" cy="898036"/>
          </a:xfrm>
          <a:prstGeom prst="rect">
            <a:avLst/>
          </a:prstGeom>
        </p:spPr>
      </p:pic>
      <p:sp>
        <p:nvSpPr>
          <p:cNvPr id="12" name="TextBox 11"/>
          <p:cNvSpPr txBox="1"/>
          <p:nvPr/>
        </p:nvSpPr>
        <p:spPr>
          <a:xfrm>
            <a:off x="4981975" y="2788866"/>
            <a:ext cx="3593024" cy="507831"/>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endParaRPr lang="en-IN" sz="2700" b="1" dirty="0">
              <a:solidFill>
                <a:srgbClr val="02918B"/>
              </a:solidFill>
              <a:cs typeface="Arial" panose="020B0704020202020204" pitchFamily="34" charset="0"/>
            </a:endParaRPr>
          </a:p>
        </p:txBody>
      </p:sp>
      <p:sp>
        <p:nvSpPr>
          <p:cNvPr id="14" name="TextBox 13"/>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P spid="12" grpId="0"/>
    </p:bldLst>
  </p:timing>
  <p:hf hdr="0" dt="0"/>
</p:sldLayout>
</file>

<file path=ppt/slideLayouts/slideLayout590.xml><?xml version="1.0" encoding="utf-8"?>
<p:sldLayout xmlns:a="http://schemas.openxmlformats.org/drawingml/2006/main" xmlns:r="http://schemas.openxmlformats.org/officeDocument/2006/relationships" xmlns:p="http://schemas.openxmlformats.org/presentationml/2006/main" preserve="1">
  <p:cSld name="1_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6" name="Content Placeholder 2"/>
          <p:cNvSpPr>
            <a:spLocks noGrp="1"/>
          </p:cNvSpPr>
          <p:nvPr>
            <p:ph sz="half" idx="10"/>
          </p:nvPr>
        </p:nvSpPr>
        <p:spPr>
          <a:xfrm>
            <a:off x="396265"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785" indent="-171450">
              <a:buFont typeface="Wingdings" panose="05000000000000000000" pitchFamily="2" charset="2"/>
              <a:buChar char="§"/>
              <a:defRPr sz="1800">
                <a:latin typeface="Helvetica LT Std Cond Light" panose="020B0406020202030204" pitchFamily="34" charset="0"/>
              </a:defRPr>
            </a:lvl4pPr>
            <a:lvl5pPr marL="1543685"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endParaRPr lang="en-US"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91.xml><?xml version="1.0" encoding="utf-8"?>
<p:sldLayout xmlns:a="http://schemas.openxmlformats.org/drawingml/2006/main" xmlns:r="http://schemas.openxmlformats.org/officeDocument/2006/relationships" xmlns:p="http://schemas.openxmlformats.org/presentationml/2006/main" preserve="1">
  <p:cSld name="1_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92.xml><?xml version="1.0" encoding="utf-8"?>
<p:sldLayout xmlns:a="http://schemas.openxmlformats.org/drawingml/2006/main" xmlns:r="http://schemas.openxmlformats.org/officeDocument/2006/relationships" xmlns:p="http://schemas.openxmlformats.org/presentationml/2006/main" preserve="1">
  <p:cSld name="1_Code Bottom">
    <p:spTree>
      <p:nvGrpSpPr>
        <p:cNvPr id="1" name=""/>
        <p:cNvGrpSpPr/>
        <p:nvPr/>
      </p:nvGrpSpPr>
      <p:grpSpPr>
        <a:xfrm>
          <a:off x="0" y="0"/>
          <a:ext cx="0" cy="0"/>
          <a:chOff x="0" y="0"/>
          <a:chExt cx="0" cy="0"/>
        </a:xfrm>
      </p:grpSpPr>
      <p:sp>
        <p:nvSpPr>
          <p:cNvPr id="2" name="Rectangle 1"/>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8" y="2812644"/>
            <a:ext cx="8201082"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endParaRPr lang="en-US" smtClean="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93.xml><?xml version="1.0" encoding="utf-8"?>
<p:sldLayout xmlns:a="http://schemas.openxmlformats.org/drawingml/2006/main" xmlns:r="http://schemas.openxmlformats.org/officeDocument/2006/relationships" xmlns:p="http://schemas.openxmlformats.org/presentationml/2006/main" preserve="1">
  <p:cSld name="1_Code Right">
    <p:spTree>
      <p:nvGrpSpPr>
        <p:cNvPr id="1" name=""/>
        <p:cNvGrpSpPr/>
        <p:nvPr/>
      </p:nvGrpSpPr>
      <p:grpSpPr>
        <a:xfrm>
          <a:off x="0" y="0"/>
          <a:ext cx="0" cy="0"/>
          <a:chOff x="0" y="0"/>
          <a:chExt cx="0" cy="0"/>
        </a:xfrm>
      </p:grpSpPr>
      <p:sp>
        <p:nvSpPr>
          <p:cNvPr id="2" name="Rectangle 1"/>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500"/>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4" y="1842054"/>
            <a:ext cx="4373217"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endParaRPr lang="en-US" smtClean="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94.xml><?xml version="1.0" encoding="utf-8"?>
<p:sldLayout xmlns:a="http://schemas.openxmlformats.org/drawingml/2006/main" xmlns:r="http://schemas.openxmlformats.org/officeDocument/2006/relationships" xmlns:p="http://schemas.openxmlformats.org/presentationml/2006/main" preserve="1">
  <p:cSld name="1_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0"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endParaRPr lang="en-US" dirty="0" smtClean="0"/>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95.xml><?xml version="1.0" encoding="utf-8"?>
<p:sldLayout xmlns:a="http://schemas.openxmlformats.org/drawingml/2006/main" xmlns:r="http://schemas.openxmlformats.org/officeDocument/2006/relationships" xmlns:p="http://schemas.openxmlformats.org/presentationml/2006/main" preserve="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2" y="1716789"/>
            <a:ext cx="4030266"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05573"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96.xml><?xml version="1.0" encoding="utf-8"?>
<p:sldLayout xmlns:a="http://schemas.openxmlformats.org/drawingml/2006/main" xmlns:r="http://schemas.openxmlformats.org/officeDocument/2006/relationships" xmlns:p="http://schemas.openxmlformats.org/presentationml/2006/main" preserve="1">
  <p:cSld name="1_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6"/>
          </a:xfrm>
          <a:prstGeom prst="rect">
            <a:avLst/>
          </a:prstGeom>
        </p:spPr>
      </p:pic>
      <p:sp>
        <p:nvSpPr>
          <p:cNvPr id="3" name="Content Placeholder 2"/>
          <p:cNvSpPr>
            <a:spLocks noGrp="1"/>
          </p:cNvSpPr>
          <p:nvPr>
            <p:ph sz="half" idx="1" hasCustomPrompt="1"/>
          </p:nvPr>
        </p:nvSpPr>
        <p:spPr>
          <a:xfrm>
            <a:off x="824956" y="2407603"/>
            <a:ext cx="3894940"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endParaRPr lang="en-US" dirty="0" smtClean="0"/>
          </a:p>
          <a:p>
            <a:pPr lvl="0"/>
            <a:endParaRPr lang="en-US" dirty="0" smtClean="0"/>
          </a:p>
          <a:p>
            <a:pPr lvl="0"/>
            <a:r>
              <a:rPr lang="en-US" dirty="0" smtClean="0"/>
              <a:t>Option 2</a:t>
            </a:r>
            <a:endParaRPr lang="en-US" dirty="0" smtClean="0"/>
          </a:p>
          <a:p>
            <a:pPr lvl="0"/>
            <a:endParaRPr lang="en-US" dirty="0" smtClean="0"/>
          </a:p>
          <a:p>
            <a:pPr lvl="0"/>
            <a:r>
              <a:rPr lang="en-US" dirty="0" smtClean="0"/>
              <a:t>Option 3</a:t>
            </a:r>
            <a:endParaRPr lang="en-US" dirty="0" smtClean="0"/>
          </a:p>
          <a:p>
            <a:pPr lvl="0"/>
            <a:endParaRPr lang="en-US" dirty="0" smtClean="0"/>
          </a:p>
          <a:p>
            <a:pPr lvl="0"/>
            <a:r>
              <a:rPr lang="en-US" dirty="0" smtClean="0"/>
              <a:t>Option 4</a:t>
            </a:r>
            <a:endParaRPr lang="en-US" dirty="0" smtClean="0"/>
          </a:p>
          <a:p>
            <a:pPr lvl="0"/>
            <a:endParaRPr lang="en-US" dirty="0" smtClean="0"/>
          </a:p>
        </p:txBody>
      </p:sp>
      <p:sp>
        <p:nvSpPr>
          <p:cNvPr id="14" name="Content Placeholder 2"/>
          <p:cNvSpPr>
            <a:spLocks noGrp="1"/>
          </p:cNvSpPr>
          <p:nvPr>
            <p:ph sz="half" idx="13" hasCustomPrompt="1"/>
          </p:nvPr>
        </p:nvSpPr>
        <p:spPr>
          <a:xfrm>
            <a:off x="396666" y="1721063"/>
            <a:ext cx="6987765" cy="665024"/>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597.xml><?xml version="1.0" encoding="utf-8"?>
<p:sldLayout xmlns:a="http://schemas.openxmlformats.org/drawingml/2006/main" xmlns:r="http://schemas.openxmlformats.org/officeDocument/2006/relationships" xmlns:p="http://schemas.openxmlformats.org/presentationml/2006/main" preserve="1">
  <p:cSld name="1_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3" name="Content Placeholder 2"/>
          <p:cNvSpPr>
            <a:spLocks noGrp="1"/>
          </p:cNvSpPr>
          <p:nvPr>
            <p:ph sz="half" idx="1" hasCustomPrompt="1"/>
          </p:nvPr>
        </p:nvSpPr>
        <p:spPr>
          <a:xfrm>
            <a:off x="831029" y="3550025"/>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endParaRPr lang="en-US" dirty="0" smtClean="0"/>
          </a:p>
          <a:p>
            <a:pPr lvl="0"/>
            <a:endParaRPr lang="en-US" dirty="0" smtClean="0"/>
          </a:p>
          <a:p>
            <a:pPr lvl="0"/>
            <a:r>
              <a:rPr lang="en-US" dirty="0" smtClean="0"/>
              <a:t>Option 2</a:t>
            </a:r>
            <a:endParaRPr lang="en-US" dirty="0" smtClean="0"/>
          </a:p>
          <a:p>
            <a:pPr lvl="0"/>
            <a:endParaRPr lang="en-US" dirty="0" smtClean="0"/>
          </a:p>
          <a:p>
            <a:pPr lvl="0"/>
            <a:r>
              <a:rPr lang="en-US" dirty="0" smtClean="0"/>
              <a:t>Option 3</a:t>
            </a:r>
            <a:endParaRPr lang="en-US" dirty="0" smtClean="0"/>
          </a:p>
          <a:p>
            <a:pPr lvl="0"/>
            <a:endParaRPr lang="en-US" dirty="0" smtClean="0"/>
          </a:p>
          <a:p>
            <a:pPr lvl="0"/>
            <a:r>
              <a:rPr lang="en-US" dirty="0" smtClean="0"/>
              <a:t>Option 4</a:t>
            </a:r>
            <a:endParaRPr lang="en-US" dirty="0" smtClean="0"/>
          </a:p>
          <a:p>
            <a:pPr lvl="0"/>
            <a:endParaRPr lang="en-US" dirty="0" smtClean="0"/>
          </a:p>
        </p:txBody>
      </p:sp>
      <p:sp>
        <p:nvSpPr>
          <p:cNvPr id="14" name="Content Placeholder 2"/>
          <p:cNvSpPr>
            <a:spLocks noGrp="1"/>
          </p:cNvSpPr>
          <p:nvPr>
            <p:ph sz="half" idx="13" hasCustomPrompt="1"/>
          </p:nvPr>
        </p:nvSpPr>
        <p:spPr>
          <a:xfrm>
            <a:off x="396666" y="1721064"/>
            <a:ext cx="8042708" cy="1742899"/>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598.xml><?xml version="1.0" encoding="utf-8"?>
<p:sldLayout xmlns:a="http://schemas.openxmlformats.org/drawingml/2006/main" xmlns:r="http://schemas.openxmlformats.org/officeDocument/2006/relationships" xmlns:p="http://schemas.openxmlformats.org/presentationml/2006/main" preserve="1">
  <p:cSld name="1_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14" name="Content Placeholder 2"/>
          <p:cNvSpPr>
            <a:spLocks noGrp="1"/>
          </p:cNvSpPr>
          <p:nvPr>
            <p:ph sz="half" idx="13" hasCustomPrompt="1"/>
          </p:nvPr>
        </p:nvSpPr>
        <p:spPr>
          <a:xfrm>
            <a:off x="396666" y="1721062"/>
            <a:ext cx="8042708" cy="4518336"/>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599.xml><?xml version="1.0" encoding="utf-8"?>
<p:sldLayout xmlns:a="http://schemas.openxmlformats.org/drawingml/2006/main" xmlns:r="http://schemas.openxmlformats.org/officeDocument/2006/relationships" xmlns:p="http://schemas.openxmlformats.org/presentationml/2006/main" preserve="1">
  <p:cSld name="1_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546" y="2686453"/>
            <a:ext cx="673527"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810550" y="1968392"/>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endParaRPr lang="en-US" dirty="0" smtClean="0"/>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396266" y="1711914"/>
            <a:ext cx="4641518" cy="392415"/>
          </a:xfrm>
          <a:prstGeom prst="rect">
            <a:avLst/>
          </a:prstGeom>
          <a:noFill/>
        </p:spPr>
        <p:txBody>
          <a:bodyPr wrap="square" rtlCol="0">
            <a:spAutoFit/>
          </a:bodyPr>
          <a:lstStyle/>
          <a:p>
            <a:r>
              <a:rPr lang="en-IN" sz="1950" dirty="0">
                <a:latin typeface="Helvetica LT Std Cond Light" panose="020B0406020202030204" pitchFamily="34" charset="0"/>
              </a:rPr>
              <a:t>At the end of this </a:t>
            </a:r>
            <a:r>
              <a:rPr lang="en-IN" sz="1950" dirty="0" smtClean="0">
                <a:latin typeface="Helvetica LT Std Cond Light" panose="020B0406020202030204" pitchFamily="34" charset="0"/>
              </a:rPr>
              <a:t>lesson, </a:t>
            </a:r>
            <a:r>
              <a:rPr lang="en-IN" sz="1950" dirty="0">
                <a:latin typeface="Helvetica LT Std Cond Light" panose="020B0406020202030204" pitchFamily="34" charset="0"/>
              </a:rPr>
              <a:t>you will be able </a:t>
            </a:r>
            <a:r>
              <a:rPr lang="en-IN" sz="1950" dirty="0" smtClean="0">
                <a:latin typeface="Helvetica LT Std Cond Light" panose="020B0406020202030204" pitchFamily="34" charset="0"/>
              </a:rPr>
              <a:t>to:</a:t>
            </a:r>
            <a:endParaRPr lang="en-IN" sz="1950" dirty="0">
              <a:latin typeface="Helvetica LT Std Cond Light" panose="020B0406020202030204" pitchFamily="34" charset="0"/>
            </a:endParaRPr>
          </a:p>
        </p:txBody>
      </p:sp>
      <p:sp>
        <p:nvSpPr>
          <p:cNvPr id="9" name="TextBox 8"/>
          <p:cNvSpPr txBox="1"/>
          <p:nvPr/>
        </p:nvSpPr>
        <p:spPr>
          <a:xfrm>
            <a:off x="262216" y="875715"/>
            <a:ext cx="3593024" cy="369332"/>
          </a:xfrm>
          <a:prstGeom prst="rect">
            <a:avLst/>
          </a:prstGeom>
          <a:noFill/>
        </p:spPr>
        <p:txBody>
          <a:bodyPr wrap="square" rtlCol="0">
            <a:spAutoFit/>
          </a:bodyPr>
          <a:lstStyle/>
          <a:p>
            <a:r>
              <a:rPr lang="en-IN" sz="1800" b="1" dirty="0" smtClean="0">
                <a:solidFill>
                  <a:srgbClr val="02918B"/>
                </a:solidFill>
                <a:latin typeface="Helvetica LT Std Cond" panose="020B0506020202030204" pitchFamily="34" charset="0"/>
                <a:cs typeface="Arial" panose="020B0704020202020204" pitchFamily="34" charset="0"/>
              </a:rPr>
              <a:t>LEARNING</a:t>
            </a:r>
            <a:r>
              <a:rPr lang="en-IN" sz="1800" b="1" baseline="0" dirty="0" smtClean="0">
                <a:solidFill>
                  <a:srgbClr val="02918B"/>
                </a:solidFill>
                <a:latin typeface="Helvetica LT Std Cond" panose="020B0506020202030204" pitchFamily="34" charset="0"/>
                <a:cs typeface="Arial" panose="020B0704020202020204" pitchFamily="34" charset="0"/>
              </a:rPr>
              <a:t>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schemeClr val="bg1">
                    <a:lumMod val="50000"/>
                  </a:schemeClr>
                </a:solidFill>
              </a:rPr>
            </a:fld>
            <a:endParaRPr lang="en-IN" sz="900" dirty="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Check Your Understanding">
    <p:spTree>
      <p:nvGrpSpPr>
        <p:cNvPr id="1" name=""/>
        <p:cNvGrpSpPr/>
        <p:nvPr/>
      </p:nvGrpSpPr>
      <p:grpSpPr>
        <a:xfrm>
          <a:off x="0" y="0"/>
          <a:ext cx="0" cy="0"/>
          <a:chOff x="0" y="0"/>
          <a:chExt cx="0" cy="0"/>
        </a:xfrm>
      </p:grpSpPr>
      <p:sp>
        <p:nvSpPr>
          <p:cNvPr id="13" name="TextBox 12"/>
          <p:cNvSpPr txBox="1"/>
          <p:nvPr/>
        </p:nvSpPr>
        <p:spPr>
          <a:xfrm>
            <a:off x="4981975" y="2788866"/>
            <a:ext cx="3593024" cy="92333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7" name="Oval 6"/>
          <p:cNvSpPr/>
          <p:nvPr/>
        </p:nvSpPr>
        <p:spPr>
          <a:xfrm>
            <a:off x="4234111" y="2686456"/>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5" name="TextBox 4"/>
          <p:cNvSpPr txBox="1"/>
          <p:nvPr/>
        </p:nvSpPr>
        <p:spPr>
          <a:xfrm>
            <a:off x="4981975" y="2788866"/>
            <a:ext cx="3593024" cy="92333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6" name="Oval 5"/>
          <p:cNvSpPr/>
          <p:nvPr/>
        </p:nvSpPr>
        <p:spPr>
          <a:xfrm>
            <a:off x="4234111" y="2686456"/>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9" name="TextBox 8"/>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10" name="TextBox 9"/>
          <p:cNvSpPr txBox="1"/>
          <p:nvPr/>
        </p:nvSpPr>
        <p:spPr>
          <a:xfrm>
            <a:off x="4981975" y="2788866"/>
            <a:ext cx="3593024" cy="92333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11" name="Oval 10"/>
          <p:cNvSpPr/>
          <p:nvPr/>
        </p:nvSpPr>
        <p:spPr>
          <a:xfrm>
            <a:off x="4234111" y="2686456"/>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12" name="TextBox 11"/>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p:bldP spid="10" grpId="0"/>
    </p:bldLst>
  </p:timing>
  <p:hf hdr="0" dt="0"/>
</p:sldLayout>
</file>

<file path=ppt/slideLayouts/slideLayout600.xml><?xml version="1.0" encoding="utf-8"?>
<p:sldLayout xmlns:a="http://schemas.openxmlformats.org/drawingml/2006/main" xmlns:r="http://schemas.openxmlformats.org/officeDocument/2006/relationships" xmlns:p="http://schemas.openxmlformats.org/presentationml/2006/main" preserve="1">
  <p:cSld name="1_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42186" y="2488725"/>
            <a:ext cx="4978101"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endParaRPr lang="en-US" dirty="0" smtClean="0"/>
          </a:p>
          <a:p>
            <a:pPr lvl="0"/>
            <a:endParaRPr lang="en-US" dirty="0" smtClean="0"/>
          </a:p>
          <a:p>
            <a:pPr lvl="0"/>
            <a:r>
              <a:rPr lang="en-US" dirty="0" smtClean="0"/>
              <a:t>The second summary point is described here.</a:t>
            </a:r>
            <a:endParaRPr lang="en-IN" dirty="0"/>
          </a:p>
        </p:txBody>
      </p:sp>
      <p:sp>
        <p:nvSpPr>
          <p:cNvPr id="12" name="TextBox 11"/>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6" name="TextBox 1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601.xml><?xml version="1.0" encoding="utf-8"?>
<p:sldLayout xmlns:a="http://schemas.openxmlformats.org/drawingml/2006/main" xmlns:r="http://schemas.openxmlformats.org/officeDocument/2006/relationships" xmlns:p="http://schemas.openxmlformats.org/presentationml/2006/main" preserve="1">
  <p:cSld name="1_4 Steps">
    <p:spTree>
      <p:nvGrpSpPr>
        <p:cNvPr id="1" name=""/>
        <p:cNvGrpSpPr/>
        <p:nvPr/>
      </p:nvGrpSpPr>
      <p:grpSpPr>
        <a:xfrm>
          <a:off x="0" y="0"/>
          <a:ext cx="0" cy="0"/>
          <a:chOff x="0" y="0"/>
          <a:chExt cx="0" cy="0"/>
        </a:xfrm>
      </p:grpSpPr>
      <p:sp>
        <p:nvSpPr>
          <p:cNvPr id="5" name="Rectangle 4"/>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8" y="1577013"/>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1" name="Rectangle 10"/>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8" y="288897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4" name="Rectangle 13"/>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8" y="4200945"/>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7" name="Rectangle 16"/>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8" y="539728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02.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hdr="0" dt="0"/>
</p:sldLayout>
</file>

<file path=ppt/slideLayouts/slideLayout60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2235" indent="0" algn="ctr">
              <a:buNone/>
              <a:defRPr sz="1200"/>
            </a:lvl5pPr>
            <a:lvl6pPr marL="1715135"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a:xfrm>
            <a:off x="628650" y="6356352"/>
            <a:ext cx="2057400" cy="365125"/>
          </a:xfrm>
          <a:prstGeom prst="rect">
            <a:avLst/>
          </a:prstGeom>
        </p:spPr>
        <p:txBody>
          <a:bodyPr/>
          <a:lstStyle/>
          <a:p>
            <a:pPr defTabSz="855345"/>
            <a:fld id="{5BB9B6C2-3388-44A5-AD82-6845F33CF5B5}" type="datetimeFigureOut">
              <a:rPr lang="en-US" sz="1650" smtClean="0">
                <a:solidFill>
                  <a:prstClr val="black"/>
                </a:solidFill>
              </a:rPr>
            </a:fld>
            <a:endParaRPr lang="en-US" sz="1650" dirty="0">
              <a:solidFill>
                <a:prstClr val="black"/>
              </a:solidFill>
            </a:endParaRPr>
          </a:p>
        </p:txBody>
      </p:sp>
      <p:sp>
        <p:nvSpPr>
          <p:cNvPr id="5" name="Footer Placeholder 4"/>
          <p:cNvSpPr>
            <a:spLocks noGrp="1"/>
          </p:cNvSpPr>
          <p:nvPr>
            <p:ph type="ftr" sz="quarter" idx="11"/>
          </p:nvPr>
        </p:nvSpPr>
        <p:spPr>
          <a:xfrm>
            <a:off x="3028950" y="6356352"/>
            <a:ext cx="3086100" cy="365125"/>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p:txBody>
          <a:bodyPr/>
          <a:lstStyle/>
          <a:p>
            <a:fld id="{1D7D8CBC-E37A-4E53-98E7-8F39DB2F6DEC}"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hf hdr="0" dt="0"/>
</p:sldLayout>
</file>

<file path=ppt/slideLayouts/slideLayout604.xml><?xml version="1.0" encoding="utf-8"?>
<p:sldLayout xmlns:a="http://schemas.openxmlformats.org/drawingml/2006/main" xmlns:r="http://schemas.openxmlformats.org/officeDocument/2006/relationships" xmlns:p="http://schemas.openxmlformats.org/presentationml/2006/main">
  <p:cSld name="Guided Activit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GUIDED ACTIVITY</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6" name="Picture 5"/>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346091" y="2761908"/>
            <a:ext cx="589338" cy="107995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hf hdr="0" dt="0"/>
</p:sldLayout>
</file>

<file path=ppt/slideLayouts/slideLayout605.xml><?xml version="1.0" encoding="utf-8"?>
<p:sldLayout xmlns:a="http://schemas.openxmlformats.org/drawingml/2006/main" xmlns:r="http://schemas.openxmlformats.org/officeDocument/2006/relationships" xmlns:p="http://schemas.openxmlformats.org/presentationml/2006/main">
  <p:cSld name="25_Title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hdr="0" dt="0"/>
</p:sldLayout>
</file>

<file path=ppt/slideLayouts/slideLayout606.xml><?xml version="1.0" encoding="utf-8"?>
<p:sldLayout xmlns:a="http://schemas.openxmlformats.org/drawingml/2006/main" xmlns:r="http://schemas.openxmlformats.org/officeDocument/2006/relationships" xmlns:p="http://schemas.openxmlformats.org/presentationml/2006/main" preserve="1">
  <p:cSld name="2_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SME NAME</a:t>
            </a:r>
            <a:endParaRPr lang="en-US" dirty="0" smtClean="0"/>
          </a:p>
        </p:txBody>
      </p:sp>
      <p:sp>
        <p:nvSpPr>
          <p:cNvPr id="33" name="Title 1"/>
          <p:cNvSpPr>
            <a:spLocks noGrp="1"/>
          </p:cNvSpPr>
          <p:nvPr>
            <p:ph type="title" hasCustomPrompt="1"/>
          </p:nvPr>
        </p:nvSpPr>
        <p:spPr>
          <a:xfrm>
            <a:off x="786478" y="3964775"/>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by</a:t>
            </a:r>
            <a:endParaRPr lang="en-US" dirty="0" smtClean="0"/>
          </a:p>
        </p:txBody>
      </p:sp>
      <p:sp>
        <p:nvSpPr>
          <p:cNvPr id="40" name="TextBox 39"/>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36513" t="13285" r="36357" b="43584"/>
          <a:stretch>
            <a:fillRect/>
          </a:stretch>
        </p:blipFill>
        <p:spPr>
          <a:xfrm>
            <a:off x="80154" y="66262"/>
            <a:ext cx="575187" cy="914400"/>
          </a:xfrm>
          <a:prstGeom prst="rect">
            <a:avLst/>
          </a:prstGeom>
        </p:spPr>
      </p:pic>
    </p:spTree>
  </p:cSld>
  <p:clrMapOvr>
    <a:masterClrMapping/>
  </p:clrMapOvr>
  <p:timing>
    <p:tnLst>
      <p:par>
        <p:cTn id="1" dur="indefinite" restart="never" nodeType="tmRoot"/>
      </p:par>
    </p:tnLst>
  </p:timing>
  <p:hf hdr="0" dt="0"/>
</p:sldLayout>
</file>

<file path=ppt/slideLayouts/slideLayout607.xml><?xml version="1.0" encoding="utf-8"?>
<p:sldLayout xmlns:a="http://schemas.openxmlformats.org/drawingml/2006/main" xmlns:r="http://schemas.openxmlformats.org/officeDocument/2006/relationships" xmlns:p="http://schemas.openxmlformats.org/presentationml/2006/main" preserve="1">
  <p:cSld name="2_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2" name="TextBox 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608.xml><?xml version="1.0" encoding="utf-8"?>
<p:sldLayout xmlns:a="http://schemas.openxmlformats.org/drawingml/2006/main" xmlns:r="http://schemas.openxmlformats.org/officeDocument/2006/relationships" xmlns:p="http://schemas.openxmlformats.org/presentationml/2006/main" preserve="1">
  <p:cSld name="2_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10" y="2743603"/>
            <a:ext cx="680399"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609.xml><?xml version="1.0" encoding="utf-8"?>
<p:sldLayout xmlns:a="http://schemas.openxmlformats.org/drawingml/2006/main" xmlns:r="http://schemas.openxmlformats.org/officeDocument/2006/relationships" xmlns:p="http://schemas.openxmlformats.org/presentationml/2006/main" preserve="1">
  <p:cSld name="2_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686453"/>
            <a:ext cx="680400"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810550" y="1968393"/>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endParaRPr lang="en-US" dirty="0" smtClean="0"/>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396265" y="1711914"/>
            <a:ext cx="5069663" cy="392415"/>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p:nvSpPr>
        <p:spPr>
          <a:xfrm>
            <a:off x="262216" y="875717"/>
            <a:ext cx="3593024"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810550" y="1968393"/>
            <a:ext cx="3333450" cy="3573711"/>
          </a:xfrm>
          <a:prstGeom prst="rect">
            <a:avLst/>
          </a:prstGeom>
        </p:spPr>
      </p:pic>
      <p:sp>
        <p:nvSpPr>
          <p:cNvPr id="11" name="TextBox 10"/>
          <p:cNvSpPr txBox="1"/>
          <p:nvPr/>
        </p:nvSpPr>
        <p:spPr>
          <a:xfrm>
            <a:off x="396267" y="1711914"/>
            <a:ext cx="4641518" cy="392415"/>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12" name="TextBox 11"/>
          <p:cNvSpPr txBox="1"/>
          <p:nvPr/>
        </p:nvSpPr>
        <p:spPr>
          <a:xfrm>
            <a:off x="262216" y="875717"/>
            <a:ext cx="3593024"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4" name="TextBox 13"/>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810550" y="1968393"/>
            <a:ext cx="3333450" cy="3573711"/>
          </a:xfrm>
          <a:prstGeom prst="rect">
            <a:avLst/>
          </a:prstGeom>
        </p:spPr>
      </p:pic>
      <p:sp>
        <p:nvSpPr>
          <p:cNvPr id="16" name="TextBox 15"/>
          <p:cNvSpPr txBox="1"/>
          <p:nvPr/>
        </p:nvSpPr>
        <p:spPr>
          <a:xfrm>
            <a:off x="396267" y="1711914"/>
            <a:ext cx="4641518" cy="392415"/>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17" name="TextBox 16"/>
          <p:cNvSpPr txBox="1"/>
          <p:nvPr/>
        </p:nvSpPr>
        <p:spPr>
          <a:xfrm>
            <a:off x="262216" y="875717"/>
            <a:ext cx="3593024"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8" name="TextBox 17"/>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610.xml><?xml version="1.0" encoding="utf-8"?>
<p:sldLayout xmlns:a="http://schemas.openxmlformats.org/drawingml/2006/main" xmlns:r="http://schemas.openxmlformats.org/officeDocument/2006/relationships" xmlns:p="http://schemas.openxmlformats.org/presentationml/2006/main" preserve="1">
  <p:cSld name="2_Check Your Understanding">
    <p:spTree>
      <p:nvGrpSpPr>
        <p:cNvPr id="1" name=""/>
        <p:cNvGrpSpPr/>
        <p:nvPr/>
      </p:nvGrpSpPr>
      <p:grpSpPr>
        <a:xfrm>
          <a:off x="0" y="0"/>
          <a:ext cx="0" cy="0"/>
          <a:chOff x="0" y="0"/>
          <a:chExt cx="0" cy="0"/>
        </a:xfrm>
      </p:grpSpPr>
      <p:sp>
        <p:nvSpPr>
          <p:cNvPr id="13" name="TextBox 12"/>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7" name="Oval 6"/>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611.xml><?xml version="1.0" encoding="utf-8"?>
<p:sldLayout xmlns:a="http://schemas.openxmlformats.org/drawingml/2006/main" xmlns:r="http://schemas.openxmlformats.org/officeDocument/2006/relationships" xmlns:p="http://schemas.openxmlformats.org/presentationml/2006/main" preserve="1">
  <p:cSld name="2_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810550" y="1968393"/>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endParaRPr lang="en-US" dirty="0" smtClean="0"/>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396266" y="1711914"/>
            <a:ext cx="4641518"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612.xml><?xml version="1.0" encoding="utf-8"?>
<p:sldLayout xmlns:a="http://schemas.openxmlformats.org/drawingml/2006/main" xmlns:r="http://schemas.openxmlformats.org/officeDocument/2006/relationships" xmlns:p="http://schemas.openxmlformats.org/presentationml/2006/main" preserve="1">
  <p:cSld name="2_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Picture Placeholder 2"/>
          <p:cNvSpPr>
            <a:spLocks noGrp="1"/>
          </p:cNvSpPr>
          <p:nvPr>
            <p:ph type="pic" idx="13"/>
          </p:nvPr>
        </p:nvSpPr>
        <p:spPr>
          <a:xfrm>
            <a:off x="5559015"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13.xml><?xml version="1.0" encoding="utf-8"?>
<p:sldLayout xmlns:a="http://schemas.openxmlformats.org/drawingml/2006/main" xmlns:r="http://schemas.openxmlformats.org/officeDocument/2006/relationships" xmlns:p="http://schemas.openxmlformats.org/presentationml/2006/main" preserve="1">
  <p:cSld name="2_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Picture Placeholder 2"/>
          <p:cNvSpPr>
            <a:spLocks noGrp="1" noChangeAspect="1"/>
          </p:cNvSpPr>
          <p:nvPr>
            <p:ph type="pic" idx="13"/>
          </p:nvPr>
        </p:nvSpPr>
        <p:spPr>
          <a:xfrm>
            <a:off x="396267"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14.xml><?xml version="1.0" encoding="utf-8"?>
<p:sldLayout xmlns:a="http://schemas.openxmlformats.org/drawingml/2006/main" xmlns:r="http://schemas.openxmlformats.org/officeDocument/2006/relationships" xmlns:p="http://schemas.openxmlformats.org/presentationml/2006/main" preserve="1">
  <p:cSld name="2_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6" name="Content Placeholder 2"/>
          <p:cNvSpPr>
            <a:spLocks noGrp="1"/>
          </p:cNvSpPr>
          <p:nvPr>
            <p:ph sz="half" idx="10"/>
          </p:nvPr>
        </p:nvSpPr>
        <p:spPr>
          <a:xfrm>
            <a:off x="396265"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785" indent="-171450">
              <a:buFont typeface="Wingdings" panose="05000000000000000000" pitchFamily="2" charset="2"/>
              <a:buChar char="§"/>
              <a:defRPr sz="1800">
                <a:latin typeface="Helvetica LT Std Cond Light" panose="020B0406020202030204" pitchFamily="34" charset="0"/>
              </a:defRPr>
            </a:lvl4pPr>
            <a:lvl5pPr marL="1543685"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endParaRPr lang="en-US"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15.xml><?xml version="1.0" encoding="utf-8"?>
<p:sldLayout xmlns:a="http://schemas.openxmlformats.org/drawingml/2006/main" xmlns:r="http://schemas.openxmlformats.org/officeDocument/2006/relationships" xmlns:p="http://schemas.openxmlformats.org/presentationml/2006/main" preserve="1">
  <p:cSld name="2_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16.xml><?xml version="1.0" encoding="utf-8"?>
<p:sldLayout xmlns:a="http://schemas.openxmlformats.org/drawingml/2006/main" xmlns:r="http://schemas.openxmlformats.org/officeDocument/2006/relationships" xmlns:p="http://schemas.openxmlformats.org/presentationml/2006/main" preserve="1">
  <p:cSld name="2_Code Bottom">
    <p:spTree>
      <p:nvGrpSpPr>
        <p:cNvPr id="1" name=""/>
        <p:cNvGrpSpPr/>
        <p:nvPr/>
      </p:nvGrpSpPr>
      <p:grpSpPr>
        <a:xfrm>
          <a:off x="0" y="0"/>
          <a:ext cx="0" cy="0"/>
          <a:chOff x="0" y="0"/>
          <a:chExt cx="0" cy="0"/>
        </a:xfrm>
      </p:grpSpPr>
      <p:sp>
        <p:nvSpPr>
          <p:cNvPr id="2" name="Rectangle 1"/>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8" y="2812644"/>
            <a:ext cx="8201082"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endParaRPr lang="en-US" smtClean="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17.xml><?xml version="1.0" encoding="utf-8"?>
<p:sldLayout xmlns:a="http://schemas.openxmlformats.org/drawingml/2006/main" xmlns:r="http://schemas.openxmlformats.org/officeDocument/2006/relationships" xmlns:p="http://schemas.openxmlformats.org/presentationml/2006/main" preserve="1">
  <p:cSld name="2_Code Right">
    <p:spTree>
      <p:nvGrpSpPr>
        <p:cNvPr id="1" name=""/>
        <p:cNvGrpSpPr/>
        <p:nvPr/>
      </p:nvGrpSpPr>
      <p:grpSpPr>
        <a:xfrm>
          <a:off x="0" y="0"/>
          <a:ext cx="0" cy="0"/>
          <a:chOff x="0" y="0"/>
          <a:chExt cx="0" cy="0"/>
        </a:xfrm>
      </p:grpSpPr>
      <p:sp>
        <p:nvSpPr>
          <p:cNvPr id="2" name="Rectangle 1"/>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500"/>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4" y="1842054"/>
            <a:ext cx="4373217"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endParaRPr lang="en-US" smtClean="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18.xml><?xml version="1.0" encoding="utf-8"?>
<p:sldLayout xmlns:a="http://schemas.openxmlformats.org/drawingml/2006/main" xmlns:r="http://schemas.openxmlformats.org/officeDocument/2006/relationships" xmlns:p="http://schemas.openxmlformats.org/presentationml/2006/main" preserve="1">
  <p:cSld name="2_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0"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endParaRPr lang="en-US" dirty="0" smtClean="0"/>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19.xml><?xml version="1.0" encoding="utf-8"?>
<p:sldLayout xmlns:a="http://schemas.openxmlformats.org/drawingml/2006/main" xmlns:r="http://schemas.openxmlformats.org/officeDocument/2006/relationships" xmlns:p="http://schemas.openxmlformats.org/presentationml/2006/main" preserve="1">
  <p:cSld name="2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2" y="1716789"/>
            <a:ext cx="4030266"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05573"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7"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Picture Placeholder 2"/>
          <p:cNvSpPr>
            <a:spLocks noGrp="1"/>
          </p:cNvSpPr>
          <p:nvPr>
            <p:ph type="pic" idx="13"/>
          </p:nvPr>
        </p:nvSpPr>
        <p:spPr>
          <a:xfrm>
            <a:off x="5559016"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IN" dirty="0"/>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6" name="TextBox 5"/>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8" name="TextBox 7"/>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620.xml><?xml version="1.0" encoding="utf-8"?>
<p:sldLayout xmlns:a="http://schemas.openxmlformats.org/drawingml/2006/main" xmlns:r="http://schemas.openxmlformats.org/officeDocument/2006/relationships" xmlns:p="http://schemas.openxmlformats.org/presentationml/2006/main" preserve="1">
  <p:cSld name="2_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6"/>
          </a:xfrm>
          <a:prstGeom prst="rect">
            <a:avLst/>
          </a:prstGeom>
        </p:spPr>
      </p:pic>
      <p:sp>
        <p:nvSpPr>
          <p:cNvPr id="3" name="Content Placeholder 2"/>
          <p:cNvSpPr>
            <a:spLocks noGrp="1"/>
          </p:cNvSpPr>
          <p:nvPr>
            <p:ph sz="half" idx="1" hasCustomPrompt="1"/>
          </p:nvPr>
        </p:nvSpPr>
        <p:spPr>
          <a:xfrm>
            <a:off x="824956" y="2407603"/>
            <a:ext cx="3894940"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endParaRPr lang="en-US" dirty="0" smtClean="0"/>
          </a:p>
          <a:p>
            <a:pPr lvl="0"/>
            <a:endParaRPr lang="en-US" dirty="0" smtClean="0"/>
          </a:p>
          <a:p>
            <a:pPr lvl="0"/>
            <a:r>
              <a:rPr lang="en-US" dirty="0" smtClean="0"/>
              <a:t>Option 2</a:t>
            </a:r>
            <a:endParaRPr lang="en-US" dirty="0" smtClean="0"/>
          </a:p>
          <a:p>
            <a:pPr lvl="0"/>
            <a:endParaRPr lang="en-US" dirty="0" smtClean="0"/>
          </a:p>
          <a:p>
            <a:pPr lvl="0"/>
            <a:r>
              <a:rPr lang="en-US" dirty="0" smtClean="0"/>
              <a:t>Option 3</a:t>
            </a:r>
            <a:endParaRPr lang="en-US" dirty="0" smtClean="0"/>
          </a:p>
          <a:p>
            <a:pPr lvl="0"/>
            <a:endParaRPr lang="en-US" dirty="0" smtClean="0"/>
          </a:p>
          <a:p>
            <a:pPr lvl="0"/>
            <a:r>
              <a:rPr lang="en-US" dirty="0" smtClean="0"/>
              <a:t>Option 4</a:t>
            </a:r>
            <a:endParaRPr lang="en-US" dirty="0" smtClean="0"/>
          </a:p>
          <a:p>
            <a:pPr lvl="0"/>
            <a:endParaRPr lang="en-US" dirty="0" smtClean="0"/>
          </a:p>
        </p:txBody>
      </p:sp>
      <p:sp>
        <p:nvSpPr>
          <p:cNvPr id="14" name="Content Placeholder 2"/>
          <p:cNvSpPr>
            <a:spLocks noGrp="1"/>
          </p:cNvSpPr>
          <p:nvPr>
            <p:ph sz="half" idx="13" hasCustomPrompt="1"/>
          </p:nvPr>
        </p:nvSpPr>
        <p:spPr>
          <a:xfrm>
            <a:off x="396666" y="1721063"/>
            <a:ext cx="6987765" cy="665024"/>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621.xml><?xml version="1.0" encoding="utf-8"?>
<p:sldLayout xmlns:a="http://schemas.openxmlformats.org/drawingml/2006/main" xmlns:r="http://schemas.openxmlformats.org/officeDocument/2006/relationships" xmlns:p="http://schemas.openxmlformats.org/presentationml/2006/main" preserve="1">
  <p:cSld name="2_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3" name="Content Placeholder 2"/>
          <p:cNvSpPr>
            <a:spLocks noGrp="1"/>
          </p:cNvSpPr>
          <p:nvPr>
            <p:ph sz="half" idx="1" hasCustomPrompt="1"/>
          </p:nvPr>
        </p:nvSpPr>
        <p:spPr>
          <a:xfrm>
            <a:off x="831029" y="3550025"/>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endParaRPr lang="en-US" dirty="0" smtClean="0"/>
          </a:p>
          <a:p>
            <a:pPr lvl="0"/>
            <a:endParaRPr lang="en-US" dirty="0" smtClean="0"/>
          </a:p>
          <a:p>
            <a:pPr lvl="0"/>
            <a:r>
              <a:rPr lang="en-US" dirty="0" smtClean="0"/>
              <a:t>Option 2</a:t>
            </a:r>
            <a:endParaRPr lang="en-US" dirty="0" smtClean="0"/>
          </a:p>
          <a:p>
            <a:pPr lvl="0"/>
            <a:endParaRPr lang="en-US" dirty="0" smtClean="0"/>
          </a:p>
          <a:p>
            <a:pPr lvl="0"/>
            <a:r>
              <a:rPr lang="en-US" dirty="0" smtClean="0"/>
              <a:t>Option 3</a:t>
            </a:r>
            <a:endParaRPr lang="en-US" dirty="0" smtClean="0"/>
          </a:p>
          <a:p>
            <a:pPr lvl="0"/>
            <a:endParaRPr lang="en-US" dirty="0" smtClean="0"/>
          </a:p>
          <a:p>
            <a:pPr lvl="0"/>
            <a:r>
              <a:rPr lang="en-US" dirty="0" smtClean="0"/>
              <a:t>Option 4</a:t>
            </a:r>
            <a:endParaRPr lang="en-US" dirty="0" smtClean="0"/>
          </a:p>
          <a:p>
            <a:pPr lvl="0"/>
            <a:endParaRPr lang="en-US" dirty="0" smtClean="0"/>
          </a:p>
        </p:txBody>
      </p:sp>
      <p:sp>
        <p:nvSpPr>
          <p:cNvPr id="14" name="Content Placeholder 2"/>
          <p:cNvSpPr>
            <a:spLocks noGrp="1"/>
          </p:cNvSpPr>
          <p:nvPr>
            <p:ph sz="half" idx="13" hasCustomPrompt="1"/>
          </p:nvPr>
        </p:nvSpPr>
        <p:spPr>
          <a:xfrm>
            <a:off x="396666" y="1721064"/>
            <a:ext cx="8042708" cy="1742899"/>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622.xml><?xml version="1.0" encoding="utf-8"?>
<p:sldLayout xmlns:a="http://schemas.openxmlformats.org/drawingml/2006/main" xmlns:r="http://schemas.openxmlformats.org/officeDocument/2006/relationships" xmlns:p="http://schemas.openxmlformats.org/presentationml/2006/main" preserve="1">
  <p:cSld name="2_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14" name="Content Placeholder 2"/>
          <p:cNvSpPr>
            <a:spLocks noGrp="1"/>
          </p:cNvSpPr>
          <p:nvPr>
            <p:ph sz="half" idx="13" hasCustomPrompt="1"/>
          </p:nvPr>
        </p:nvSpPr>
        <p:spPr>
          <a:xfrm>
            <a:off x="396666" y="1721062"/>
            <a:ext cx="8042708" cy="4518336"/>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23.xml><?xml version="1.0" encoding="utf-8"?>
<p:sldLayout xmlns:a="http://schemas.openxmlformats.org/drawingml/2006/main" xmlns:r="http://schemas.openxmlformats.org/officeDocument/2006/relationships" xmlns:p="http://schemas.openxmlformats.org/presentationml/2006/main" preserve="1">
  <p:cSld name="2_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546" y="2686453"/>
            <a:ext cx="673527"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624.xml><?xml version="1.0" encoding="utf-8"?>
<p:sldLayout xmlns:a="http://schemas.openxmlformats.org/drawingml/2006/main" xmlns:r="http://schemas.openxmlformats.org/officeDocument/2006/relationships" xmlns:p="http://schemas.openxmlformats.org/presentationml/2006/main" preserve="1">
  <p:cSld name="2_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42186" y="2488725"/>
            <a:ext cx="4978101"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endParaRPr lang="en-US" dirty="0" smtClean="0"/>
          </a:p>
          <a:p>
            <a:pPr lvl="0"/>
            <a:endParaRPr lang="en-US" dirty="0" smtClean="0"/>
          </a:p>
          <a:p>
            <a:pPr lvl="0"/>
            <a:r>
              <a:rPr lang="en-US" dirty="0" smtClean="0"/>
              <a:t>The second summary point is described here.</a:t>
            </a:r>
            <a:endParaRPr lang="en-IN" dirty="0"/>
          </a:p>
        </p:txBody>
      </p:sp>
      <p:sp>
        <p:nvSpPr>
          <p:cNvPr id="12" name="TextBox 11"/>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6" name="TextBox 1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625.xml><?xml version="1.0" encoding="utf-8"?>
<p:sldLayout xmlns:a="http://schemas.openxmlformats.org/drawingml/2006/main" xmlns:r="http://schemas.openxmlformats.org/officeDocument/2006/relationships" xmlns:p="http://schemas.openxmlformats.org/presentationml/2006/main" preserve="1">
  <p:cSld name="2_4 Steps">
    <p:spTree>
      <p:nvGrpSpPr>
        <p:cNvPr id="1" name=""/>
        <p:cNvGrpSpPr/>
        <p:nvPr/>
      </p:nvGrpSpPr>
      <p:grpSpPr>
        <a:xfrm>
          <a:off x="0" y="0"/>
          <a:ext cx="0" cy="0"/>
          <a:chOff x="0" y="0"/>
          <a:chExt cx="0" cy="0"/>
        </a:xfrm>
      </p:grpSpPr>
      <p:sp>
        <p:nvSpPr>
          <p:cNvPr id="5" name="Rectangle 4"/>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8" y="1577013"/>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1" name="Rectangle 10"/>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8" y="288897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4" name="Rectangle 13"/>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8" y="4200945"/>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7" name="Rectangle 16"/>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8" y="539728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26.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hdr="0" dt="0"/>
</p:sldLayout>
</file>

<file path=ppt/slideLayouts/slideLayout627.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066802"/>
            <a:ext cx="4038600" cy="5059363"/>
          </a:xfrm>
          <a:prstGeom prst="rect">
            <a:avLst/>
          </a:prstGeom>
        </p:spPr>
        <p:txBody>
          <a:bodyPr lIns="114062" tIns="57031" rIns="114062" bIns="57031">
            <a:normAutofit/>
          </a:bodyPr>
          <a:lstStyle>
            <a:lvl1pPr marL="320675" indent="-320675">
              <a:buFont typeface="Wingdings 2" panose="05020102010507070707" pitchFamily="18" charset="2"/>
              <a:buChar char=""/>
              <a:defRPr sz="1650" b="1">
                <a:latin typeface="Arial" panose="020B0704020202020204" pitchFamily="34" charset="0"/>
                <a:cs typeface="Arial" panose="020B0704020202020204" pitchFamily="34" charset="0"/>
              </a:defRPr>
            </a:lvl1pPr>
            <a:lvl2pPr marL="695325" indent="-267335">
              <a:buFont typeface="Wingdings" panose="05000000000000000000" pitchFamily="2" charset="2"/>
              <a:buChar char="§"/>
              <a:defRPr sz="1275">
                <a:solidFill>
                  <a:schemeClr val="tx1">
                    <a:lumMod val="75000"/>
                    <a:lumOff val="25000"/>
                  </a:schemeClr>
                </a:solidFill>
                <a:latin typeface="Arial" panose="020B0704020202020204" pitchFamily="34" charset="0"/>
                <a:cs typeface="Arial" panose="020B0704020202020204" pitchFamily="34" charset="0"/>
              </a:defRPr>
            </a:lvl2pPr>
            <a:lvl3pPr>
              <a:defRPr sz="1200">
                <a:latin typeface="Arial" panose="020B0704020202020204" pitchFamily="34" charset="0"/>
                <a:cs typeface="Arial" panose="020B0704020202020204" pitchFamily="34" charset="0"/>
              </a:defRPr>
            </a:lvl3pPr>
            <a:lvl4pPr>
              <a:defRPr sz="1125">
                <a:latin typeface="Arial" panose="020B0704020202020204" pitchFamily="34" charset="0"/>
                <a:cs typeface="Arial" panose="020B0704020202020204" pitchFamily="34" charset="0"/>
              </a:defRPr>
            </a:lvl4pPr>
            <a:lvl5pPr>
              <a:defRPr sz="1125">
                <a:latin typeface="Arial" panose="020B0704020202020204" pitchFamily="34" charset="0"/>
                <a:cs typeface="Arial" panose="020B0704020202020204" pitchFamily="34" charset="0"/>
              </a:defRPr>
            </a:lvl5pPr>
            <a:lvl6pPr>
              <a:defRPr sz="1650"/>
            </a:lvl6pPr>
            <a:lvl7pPr>
              <a:defRPr sz="1650"/>
            </a:lvl7pPr>
            <a:lvl8pPr>
              <a:defRPr sz="1650"/>
            </a:lvl8pPr>
            <a:lvl9pPr>
              <a:defRPr sz="165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p:txBody>
      </p:sp>
      <p:sp>
        <p:nvSpPr>
          <p:cNvPr id="4" name="Content Placeholder 3"/>
          <p:cNvSpPr>
            <a:spLocks noGrp="1"/>
          </p:cNvSpPr>
          <p:nvPr>
            <p:ph sz="half" idx="2"/>
          </p:nvPr>
        </p:nvSpPr>
        <p:spPr>
          <a:xfrm>
            <a:off x="4648200" y="1066802"/>
            <a:ext cx="4038600" cy="5059363"/>
          </a:xfrm>
          <a:prstGeom prst="rect">
            <a:avLst/>
          </a:prstGeom>
        </p:spPr>
        <p:txBody>
          <a:bodyPr lIns="114062" tIns="57031" rIns="114062" bIns="57031">
            <a:normAutofit/>
          </a:bodyPr>
          <a:lstStyle>
            <a:lvl1pPr marL="320675" indent="-320675" algn="l" defTabSz="855345" rtl="0" eaLnBrk="1" latinLnBrk="0" hangingPunct="1">
              <a:spcBef>
                <a:spcPct val="20000"/>
              </a:spcBef>
              <a:buFont typeface="Wingdings 2" panose="05020102010507070707" pitchFamily="18" charset="2"/>
              <a:buChar char=""/>
              <a:defRPr lang="en-US" sz="1650" b="1" kern="1200" dirty="0" smtClean="0">
                <a:solidFill>
                  <a:schemeClr val="tx1"/>
                </a:solidFill>
                <a:latin typeface="Arial" panose="020B0704020202020204" pitchFamily="34" charset="0"/>
                <a:ea typeface="+mn-ea"/>
                <a:cs typeface="Arial" panose="020B0704020202020204" pitchFamily="34" charset="0"/>
              </a:defRPr>
            </a:lvl1pPr>
            <a:lvl2pPr marL="695325" indent="-267335" algn="l" defTabSz="855345" rtl="0" eaLnBrk="1" latinLnBrk="0" hangingPunct="1">
              <a:spcBef>
                <a:spcPct val="20000"/>
              </a:spcBef>
              <a:buFont typeface="Wingdings" panose="05000000000000000000" pitchFamily="2" charset="2"/>
              <a:buChar char="§"/>
              <a:defRPr lang="en-US" sz="1275" b="0" kern="1200" dirty="0" smtClean="0">
                <a:solidFill>
                  <a:schemeClr val="tx1">
                    <a:lumMod val="75000"/>
                    <a:lumOff val="25000"/>
                  </a:schemeClr>
                </a:solidFill>
                <a:latin typeface="Arial" panose="020B0704020202020204" pitchFamily="34" charset="0"/>
                <a:ea typeface="+mn-ea"/>
                <a:cs typeface="Arial" panose="020B0704020202020204" pitchFamily="34" charset="0"/>
              </a:defRPr>
            </a:lvl2pPr>
            <a:lvl3pPr algn="l" defTabSz="855345" rtl="0" eaLnBrk="1" latinLnBrk="0" hangingPunct="1">
              <a:spcBef>
                <a:spcPct val="20000"/>
              </a:spcBef>
              <a:defRPr lang="en-US" sz="1200" b="0" kern="1200" dirty="0" smtClean="0">
                <a:solidFill>
                  <a:schemeClr val="tx1"/>
                </a:solidFill>
                <a:latin typeface="Arial" panose="020B0704020202020204" pitchFamily="34" charset="0"/>
                <a:ea typeface="+mn-ea"/>
                <a:cs typeface="Arial" panose="020B0704020202020204" pitchFamily="34" charset="0"/>
              </a:defRPr>
            </a:lvl3pPr>
            <a:lvl4pPr>
              <a:defRPr sz="1650"/>
            </a:lvl4pPr>
            <a:lvl5pPr>
              <a:defRPr sz="1650"/>
            </a:lvl5pPr>
            <a:lvl6pPr>
              <a:defRPr sz="1650"/>
            </a:lvl6pPr>
            <a:lvl7pPr>
              <a:defRPr sz="1650"/>
            </a:lvl7pPr>
            <a:lvl8pPr>
              <a:defRPr sz="1650"/>
            </a:lvl8pPr>
            <a:lvl9pPr>
              <a:defRPr sz="165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p:txBody>
      </p:sp>
      <p:sp>
        <p:nvSpPr>
          <p:cNvPr id="8" name="Date Placeholder 3"/>
          <p:cNvSpPr txBox="1"/>
          <p:nvPr userDrawn="1"/>
        </p:nvSpPr>
        <p:spPr>
          <a:xfrm>
            <a:off x="457200" y="6356351"/>
            <a:ext cx="2133600" cy="365125"/>
          </a:xfrm>
          <a:prstGeom prst="rect">
            <a:avLst/>
          </a:prstGeom>
        </p:spPr>
        <p:txBody>
          <a:bodyPr vert="horz" lIns="85569" tIns="42784" rIns="85569" bIns="42784"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9121ADB-3DB4-4B38-A290-AD1EFD0939F9}" type="datetimeFigureOut">
              <a:rPr lang="en-US" sz="900" smtClean="0">
                <a:solidFill>
                  <a:prstClr val="black">
                    <a:tint val="75000"/>
                  </a:prstClr>
                </a:solidFill>
              </a:rPr>
            </a:fld>
            <a:endParaRPr lang="en-US" sz="900" dirty="0">
              <a:solidFill>
                <a:prstClr val="black">
                  <a:tint val="75000"/>
                </a:prstClr>
              </a:solidFill>
            </a:endParaRPr>
          </a:p>
        </p:txBody>
      </p:sp>
      <p:sp>
        <p:nvSpPr>
          <p:cNvPr id="9" name="Slide Number Placeholder 5"/>
          <p:cNvSpPr txBox="1"/>
          <p:nvPr userDrawn="1"/>
        </p:nvSpPr>
        <p:spPr>
          <a:xfrm>
            <a:off x="6553201" y="6356351"/>
            <a:ext cx="2133600" cy="365125"/>
          </a:xfrm>
          <a:prstGeom prst="rect">
            <a:avLst/>
          </a:prstGeom>
        </p:spPr>
        <p:txBody>
          <a:bodyPr vert="horz" lIns="85569" tIns="42784" rIns="85569" bIns="42784"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83FC80-14CD-4987-8207-92C16F166E5F}" type="slidenum">
              <a:rPr lang="en-US" sz="900" smtClean="0">
                <a:solidFill>
                  <a:prstClr val="black">
                    <a:tint val="75000"/>
                  </a:prstClr>
                </a:solidFill>
              </a:rPr>
            </a:fld>
            <a:endParaRPr lang="en-US" sz="900" dirty="0">
              <a:solidFill>
                <a:prstClr val="black">
                  <a:tint val="75000"/>
                </a:prstClr>
              </a:solidFill>
            </a:endParaRPr>
          </a:p>
        </p:txBody>
      </p:sp>
      <p:sp>
        <p:nvSpPr>
          <p:cNvPr id="10" name="Rectangle 9"/>
          <p:cNvSpPr/>
          <p:nvPr userDrawn="1"/>
        </p:nvSpPr>
        <p:spPr>
          <a:xfrm>
            <a:off x="2" y="6201786"/>
            <a:ext cx="9142801" cy="65621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5569" tIns="42784" rIns="85569" bIns="42784" rtlCol="0" anchor="ctr"/>
          <a:lstStyle/>
          <a:p>
            <a:pPr algn="ctr" defTabSz="855345"/>
            <a:endParaRPr lang="en-US" sz="2625" b="1" spc="561" dirty="0" smtClean="0">
              <a:solidFill>
                <a:srgbClr val="0070C0"/>
              </a:solidFill>
              <a:latin typeface="Arial Narrow" panose="020B0606020202030204" pitchFamily="34" charset="0"/>
            </a:endParaRPr>
          </a:p>
        </p:txBody>
      </p:sp>
      <p:sp>
        <p:nvSpPr>
          <p:cNvPr id="11" name="Text Box 4"/>
          <p:cNvSpPr txBox="1">
            <a:spLocks noChangeArrowheads="1"/>
          </p:cNvSpPr>
          <p:nvPr userDrawn="1"/>
        </p:nvSpPr>
        <p:spPr bwMode="auto">
          <a:xfrm>
            <a:off x="6639374" y="6201787"/>
            <a:ext cx="1371600" cy="550110"/>
          </a:xfrm>
          <a:prstGeom prst="rect">
            <a:avLst/>
          </a:prstGeom>
          <a:noFill/>
          <a:ln w="9525">
            <a:noFill/>
            <a:round/>
          </a:ln>
        </p:spPr>
        <p:txBody>
          <a:bodyPr lIns="84221" tIns="43795" rIns="84221" bIns="43795">
            <a:spAutoFit/>
          </a:bodyPr>
          <a:lstStyle/>
          <a:p>
            <a:pPr algn="r" defTabSz="855345">
              <a:buFont typeface="Trebuchet MS" panose="020B0703020202090204" pitchFamily="34" charset="0"/>
              <a:buNone/>
              <a:tabLst>
                <a:tab pos="0" algn="l"/>
                <a:tab pos="427355" algn="l"/>
                <a:tab pos="855345" algn="l"/>
                <a:tab pos="1283335" algn="l"/>
                <a:tab pos="1711325" algn="l"/>
                <a:tab pos="2138680" algn="l"/>
                <a:tab pos="2566670" algn="l"/>
                <a:tab pos="2994660" algn="l"/>
                <a:tab pos="3422650" algn="l"/>
                <a:tab pos="3850005" algn="l"/>
                <a:tab pos="4277995" algn="l"/>
                <a:tab pos="4705985" algn="l"/>
                <a:tab pos="5133975" algn="l"/>
                <a:tab pos="5561965" algn="l"/>
                <a:tab pos="5989320" algn="l"/>
                <a:tab pos="6417310" algn="l"/>
                <a:tab pos="6845300" algn="l"/>
                <a:tab pos="7273290" algn="l"/>
                <a:tab pos="7700645" algn="l"/>
                <a:tab pos="8128635" algn="l"/>
                <a:tab pos="8556625" algn="l"/>
              </a:tabLst>
              <a:defRPr/>
            </a:pPr>
            <a:r>
              <a:rPr lang="en-GB" sz="750" dirty="0">
                <a:solidFill>
                  <a:prstClr val="black">
                    <a:lumMod val="65000"/>
                    <a:lumOff val="35000"/>
                  </a:prstClr>
                </a:solidFill>
                <a:latin typeface="Helvetica LT Std Cond"/>
                <a:cs typeface="Arial" panose="020B0704020202020204" pitchFamily="34" charset="0"/>
              </a:rPr>
              <a:t>INDIA</a:t>
            </a:r>
            <a:endParaRPr lang="en-GB" sz="750" dirty="0">
              <a:solidFill>
                <a:prstClr val="black">
                  <a:lumMod val="65000"/>
                  <a:lumOff val="35000"/>
                </a:prstClr>
              </a:solidFill>
              <a:latin typeface="Helvetica LT Std Cond"/>
              <a:cs typeface="Arial" panose="020B0704020202020204" pitchFamily="34" charset="0"/>
            </a:endParaRPr>
          </a:p>
          <a:p>
            <a:pPr algn="r" defTabSz="855345">
              <a:buFont typeface="Trebuchet MS" panose="020B0703020202090204" pitchFamily="34" charset="0"/>
              <a:buNone/>
              <a:tabLst>
                <a:tab pos="0" algn="l"/>
                <a:tab pos="427355" algn="l"/>
                <a:tab pos="855345" algn="l"/>
                <a:tab pos="1283335" algn="l"/>
                <a:tab pos="1711325" algn="l"/>
                <a:tab pos="2138680" algn="l"/>
                <a:tab pos="2566670" algn="l"/>
                <a:tab pos="2994660" algn="l"/>
                <a:tab pos="3422650" algn="l"/>
                <a:tab pos="3850005" algn="l"/>
                <a:tab pos="4277995" algn="l"/>
                <a:tab pos="4705985" algn="l"/>
                <a:tab pos="5133975" algn="l"/>
                <a:tab pos="5561965" algn="l"/>
                <a:tab pos="5989320" algn="l"/>
                <a:tab pos="6417310" algn="l"/>
                <a:tab pos="6845300" algn="l"/>
                <a:tab pos="7273290" algn="l"/>
                <a:tab pos="7700645" algn="l"/>
                <a:tab pos="8128635" algn="l"/>
                <a:tab pos="8556625" algn="l"/>
              </a:tabLst>
              <a:defRPr/>
            </a:pPr>
            <a:r>
              <a:rPr lang="en-GB" sz="750" dirty="0">
                <a:solidFill>
                  <a:prstClr val="black">
                    <a:lumMod val="65000"/>
                    <a:lumOff val="35000"/>
                  </a:prstClr>
                </a:solidFill>
                <a:latin typeface="Helvetica LT Std Cond"/>
                <a:cs typeface="Arial" panose="020B0704020202020204" pitchFamily="34" charset="0"/>
              </a:rPr>
              <a:t>USA</a:t>
            </a:r>
            <a:endParaRPr lang="en-GB" sz="750" dirty="0">
              <a:solidFill>
                <a:prstClr val="black">
                  <a:lumMod val="65000"/>
                  <a:lumOff val="35000"/>
                </a:prstClr>
              </a:solidFill>
              <a:latin typeface="Helvetica LT Std Cond"/>
              <a:cs typeface="Arial" panose="020B0704020202020204" pitchFamily="34" charset="0"/>
            </a:endParaRPr>
          </a:p>
          <a:p>
            <a:pPr algn="r" defTabSz="855345">
              <a:buFont typeface="Trebuchet MS" panose="020B0703020202090204" pitchFamily="34" charset="0"/>
              <a:buNone/>
              <a:tabLst>
                <a:tab pos="0" algn="l"/>
                <a:tab pos="427355" algn="l"/>
                <a:tab pos="855345" algn="l"/>
                <a:tab pos="1283335" algn="l"/>
                <a:tab pos="1711325" algn="l"/>
                <a:tab pos="2138680" algn="l"/>
                <a:tab pos="2566670" algn="l"/>
                <a:tab pos="2994660" algn="l"/>
                <a:tab pos="3422650" algn="l"/>
                <a:tab pos="3850005" algn="l"/>
                <a:tab pos="4277995" algn="l"/>
                <a:tab pos="4705985" algn="l"/>
                <a:tab pos="5133975" algn="l"/>
                <a:tab pos="5561965" algn="l"/>
                <a:tab pos="5989320" algn="l"/>
                <a:tab pos="6417310" algn="l"/>
                <a:tab pos="6845300" algn="l"/>
                <a:tab pos="7273290" algn="l"/>
                <a:tab pos="7700645" algn="l"/>
                <a:tab pos="8128635" algn="l"/>
                <a:tab pos="8556625" algn="l"/>
              </a:tabLst>
              <a:defRPr/>
            </a:pPr>
            <a:r>
              <a:rPr lang="en-GB" sz="750" dirty="0">
                <a:solidFill>
                  <a:prstClr val="black">
                    <a:lumMod val="65000"/>
                    <a:lumOff val="35000"/>
                  </a:prstClr>
                </a:solidFill>
                <a:latin typeface="Helvetica LT Std Cond"/>
                <a:cs typeface="Arial" panose="020B0704020202020204" pitchFamily="34" charset="0"/>
              </a:rPr>
              <a:t>CHINA </a:t>
            </a:r>
            <a:endParaRPr lang="en-GB" sz="750" dirty="0">
              <a:solidFill>
                <a:prstClr val="black">
                  <a:lumMod val="65000"/>
                  <a:lumOff val="35000"/>
                </a:prstClr>
              </a:solidFill>
              <a:latin typeface="Helvetica LT Std Cond"/>
              <a:cs typeface="Arial" panose="020B0704020202020204" pitchFamily="34" charset="0"/>
            </a:endParaRPr>
          </a:p>
          <a:p>
            <a:pPr algn="r" defTabSz="855345">
              <a:buFont typeface="Trebuchet MS" panose="020B0703020202090204" pitchFamily="34" charset="0"/>
              <a:buNone/>
              <a:tabLst>
                <a:tab pos="0" algn="l"/>
                <a:tab pos="427355" algn="l"/>
                <a:tab pos="855345" algn="l"/>
                <a:tab pos="1283335" algn="l"/>
                <a:tab pos="1711325" algn="l"/>
                <a:tab pos="2138680" algn="l"/>
                <a:tab pos="2566670" algn="l"/>
                <a:tab pos="2994660" algn="l"/>
                <a:tab pos="3422650" algn="l"/>
                <a:tab pos="3850005" algn="l"/>
                <a:tab pos="4277995" algn="l"/>
                <a:tab pos="4705985" algn="l"/>
                <a:tab pos="5133975" algn="l"/>
                <a:tab pos="5561965" algn="l"/>
                <a:tab pos="5989320" algn="l"/>
                <a:tab pos="6417310" algn="l"/>
                <a:tab pos="6845300" algn="l"/>
                <a:tab pos="7273290" algn="l"/>
                <a:tab pos="7700645" algn="l"/>
                <a:tab pos="8128635" algn="l"/>
                <a:tab pos="8556625" algn="l"/>
              </a:tabLst>
              <a:defRPr/>
            </a:pPr>
            <a:r>
              <a:rPr lang="en-GB" sz="750" dirty="0">
                <a:solidFill>
                  <a:prstClr val="black">
                    <a:lumMod val="65000"/>
                    <a:lumOff val="35000"/>
                  </a:prstClr>
                </a:solidFill>
                <a:latin typeface="Helvetica LT Std Cond"/>
                <a:cs typeface="Arial" panose="020B0704020202020204" pitchFamily="34" charset="0"/>
              </a:rPr>
              <a:t>SINGAPORE</a:t>
            </a:r>
            <a:endParaRPr lang="en-GB" sz="750" dirty="0">
              <a:solidFill>
                <a:prstClr val="black">
                  <a:lumMod val="65000"/>
                  <a:lumOff val="35000"/>
                </a:prstClr>
              </a:solidFill>
              <a:latin typeface="Helvetica LT Std Cond"/>
              <a:cs typeface="Arial" panose="020B0704020202020204" pitchFamily="34" charset="0"/>
            </a:endParaRPr>
          </a:p>
        </p:txBody>
      </p:sp>
      <p:sp>
        <p:nvSpPr>
          <p:cNvPr id="12" name="TextBox 11"/>
          <p:cNvSpPr txBox="1"/>
          <p:nvPr userDrawn="1"/>
        </p:nvSpPr>
        <p:spPr>
          <a:xfrm>
            <a:off x="-26855" y="6503416"/>
            <a:ext cx="2187784" cy="340319"/>
          </a:xfrm>
          <a:prstGeom prst="rect">
            <a:avLst/>
          </a:prstGeom>
          <a:noFill/>
        </p:spPr>
        <p:txBody>
          <a:bodyPr wrap="none" lIns="85569" tIns="42784" rIns="85569" bIns="42784" rtlCol="0">
            <a:spAutoFit/>
          </a:bodyPr>
          <a:lstStyle/>
          <a:p>
            <a:pPr defTabSz="855345"/>
            <a:endParaRPr lang="en-US" sz="825" dirty="0" smtClean="0">
              <a:solidFill>
                <a:prstClr val="black"/>
              </a:solidFill>
              <a:latin typeface="Arial" panose="020B0704020202020204" pitchFamily="34" charset="0"/>
              <a:cs typeface="Arial" panose="020B0704020202020204" pitchFamily="34" charset="0"/>
            </a:endParaRPr>
          </a:p>
          <a:p>
            <a:pPr defTabSz="855345"/>
            <a:r>
              <a:rPr lang="en-US" sz="825" dirty="0" smtClean="0">
                <a:solidFill>
                  <a:prstClr val="black"/>
                </a:solidFill>
                <a:latin typeface="Arial" panose="020B0704020202020204" pitchFamily="34" charset="0"/>
                <a:cs typeface="Arial" panose="020B0704020202020204" pitchFamily="34" charset="0"/>
              </a:rPr>
              <a:t>© QAI Global Institute. All Rights Reserved</a:t>
            </a:r>
            <a:endParaRPr lang="en-US" sz="825" dirty="0">
              <a:solidFill>
                <a:prstClr val="black"/>
              </a:solidFill>
              <a:latin typeface="Arial" panose="020B0704020202020204" pitchFamily="34" charset="0"/>
              <a:cs typeface="Arial" panose="020B0704020202020204" pitchFamily="34" charset="0"/>
            </a:endParaRPr>
          </a:p>
        </p:txBody>
      </p:sp>
      <p:sp>
        <p:nvSpPr>
          <p:cNvPr id="13" name="TextBox 12"/>
          <p:cNvSpPr txBox="1"/>
          <p:nvPr userDrawn="1"/>
        </p:nvSpPr>
        <p:spPr>
          <a:xfrm>
            <a:off x="65164" y="6354325"/>
            <a:ext cx="337919" cy="247986"/>
          </a:xfrm>
          <a:prstGeom prst="rect">
            <a:avLst/>
          </a:prstGeom>
          <a:noFill/>
        </p:spPr>
        <p:txBody>
          <a:bodyPr wrap="none" lIns="85569" tIns="42784" rIns="85569" bIns="42784" rtlCol="0">
            <a:spAutoFit/>
          </a:bodyPr>
          <a:lstStyle/>
          <a:p>
            <a:pPr defTabSz="855345"/>
            <a:fld id="{A17113E1-F9B3-4076-950E-E1D5BD615771}" type="slidenum">
              <a:rPr lang="en-US" sz="1050" b="1" smtClean="0">
                <a:solidFill>
                  <a:srgbClr val="0070C0"/>
                </a:solidFill>
                <a:latin typeface="Arial" panose="020B0704020202020204" pitchFamily="34" charset="0"/>
                <a:cs typeface="Arial" panose="020B0704020202020204" pitchFamily="34" charset="0"/>
              </a:rPr>
            </a:fld>
            <a:endParaRPr lang="en-US" sz="1050" b="1" dirty="0">
              <a:solidFill>
                <a:srgbClr val="0070C0"/>
              </a:solidFill>
              <a:latin typeface="Arial" panose="020B0704020202020204" pitchFamily="34" charset="0"/>
              <a:cs typeface="Arial" panose="020B0704020202020204" pitchFamily="34" charset="0"/>
            </a:endParaRPr>
          </a:p>
        </p:txBody>
      </p:sp>
      <p:pic>
        <p:nvPicPr>
          <p:cNvPr id="14" name="Picture 2" descr="D:\DESIGN\Logos\QAIGlobalInstitute.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2019" t="13992" b="8233"/>
          <a:stretch>
            <a:fillRect/>
          </a:stretch>
        </p:blipFill>
        <p:spPr bwMode="auto">
          <a:xfrm>
            <a:off x="8088452" y="6247617"/>
            <a:ext cx="1005703" cy="55738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userDrawn="1"/>
        </p:nvCxnSpPr>
        <p:spPr>
          <a:xfrm>
            <a:off x="8010974" y="6248429"/>
            <a:ext cx="0" cy="56441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pic>
        <p:nvPicPr>
          <p:cNvPr id="16" name="Picture 7" descr="  Wallpaper Color Abstraction Color Abstract Lines Bands Band Geometry wallpapers"/>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t="43489" r="10869" b="40225"/>
          <a:stretch>
            <a:fillRect/>
          </a:stretch>
        </p:blipFill>
        <p:spPr bwMode="auto">
          <a:xfrm>
            <a:off x="2" y="-4482"/>
            <a:ext cx="9144000" cy="90095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userDrawn="1"/>
        </p:nvSpPr>
        <p:spPr>
          <a:xfrm>
            <a:off x="-1" y="4918"/>
            <a:ext cx="9144001" cy="891555"/>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5569" tIns="42784" rIns="85569" bIns="42784" rtlCol="0" anchor="ctr"/>
          <a:lstStyle/>
          <a:p>
            <a:pPr algn="ctr" defTabSz="855345"/>
            <a:endParaRPr lang="en-US" sz="1650" dirty="0">
              <a:solidFill>
                <a:prstClr val="white"/>
              </a:solidFill>
            </a:endParaRPr>
          </a:p>
        </p:txBody>
      </p:sp>
      <p:sp>
        <p:nvSpPr>
          <p:cNvPr id="18" name="Title 1"/>
          <p:cNvSpPr>
            <a:spLocks noGrp="1"/>
          </p:cNvSpPr>
          <p:nvPr>
            <p:ph type="title" hasCustomPrompt="1"/>
          </p:nvPr>
        </p:nvSpPr>
        <p:spPr>
          <a:xfrm>
            <a:off x="443754" y="152400"/>
            <a:ext cx="8229600" cy="685800"/>
          </a:xfrm>
          <a:prstGeom prst="rect">
            <a:avLst/>
          </a:prstGeom>
        </p:spPr>
        <p:txBody>
          <a:bodyPr lIns="114062" tIns="57031" rIns="114062" bIns="57031">
            <a:normAutofit/>
          </a:bodyPr>
          <a:lstStyle>
            <a:lvl1pPr algn="l">
              <a:defRPr sz="1650" b="1" spc="281">
                <a:latin typeface="Arial Narrow" panose="020B0606020202030204" pitchFamily="34" charset="0"/>
              </a:defRPr>
            </a:lvl1pPr>
          </a:lstStyle>
          <a:p>
            <a:r>
              <a:rPr lang="en-US" dirty="0" smtClean="0"/>
              <a:t>CLICK TO EDIT MASTER TITLE STYLE</a:t>
            </a:r>
            <a:endParaRPr lang="en-US" dirty="0"/>
          </a:p>
        </p:txBody>
      </p:sp>
    </p:spTree>
  </p:cSld>
  <p:clrMapOvr>
    <a:masterClrMapping/>
  </p:clrMapOvr>
  <p:transition advClick="0"/>
</p:sldLayout>
</file>

<file path=ppt/slideLayouts/slideLayout628.xml><?xml version="1.0" encoding="utf-8"?>
<p:sldLayout xmlns:a="http://schemas.openxmlformats.org/drawingml/2006/main" xmlns:r="http://schemas.openxmlformats.org/officeDocument/2006/relationships" xmlns:p="http://schemas.openxmlformats.org/presentationml/2006/main" preserve="1">
  <p:cSld name="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SME NAME</a:t>
            </a:r>
            <a:endParaRPr lang="en-US" dirty="0" smtClean="0"/>
          </a:p>
        </p:txBody>
      </p:sp>
      <p:sp>
        <p:nvSpPr>
          <p:cNvPr id="33" name="Title 1"/>
          <p:cNvSpPr>
            <a:spLocks noGrp="1"/>
          </p:cNvSpPr>
          <p:nvPr>
            <p:ph type="title" hasCustomPrompt="1"/>
          </p:nvPr>
        </p:nvSpPr>
        <p:spPr>
          <a:xfrm>
            <a:off x="786478" y="3964775"/>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by</a:t>
            </a:r>
            <a:endParaRPr lang="en-US" dirty="0" smtClean="0"/>
          </a:p>
        </p:txBody>
      </p:sp>
      <p:sp>
        <p:nvSpPr>
          <p:cNvPr id="40" name="TextBox 39"/>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36513" t="13285" r="36357" b="43584"/>
          <a:stretch>
            <a:fillRect/>
          </a:stretch>
        </p:blipFill>
        <p:spPr>
          <a:xfrm>
            <a:off x="80154" y="66262"/>
            <a:ext cx="575187" cy="914400"/>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TextBox 8"/>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36513" t="13285" r="36357" b="43584"/>
          <a:stretch>
            <a:fillRect/>
          </a:stretch>
        </p:blipFill>
        <p:spPr>
          <a:xfrm>
            <a:off x="80154" y="66262"/>
            <a:ext cx="575187" cy="914400"/>
          </a:xfrm>
          <a:prstGeom prst="rect">
            <a:avLst/>
          </a:prstGeom>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2" name="TextBox 11"/>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36513" t="13285" r="36357" b="43584"/>
          <a:stretch>
            <a:fillRect/>
          </a:stretch>
        </p:blipFill>
        <p:spPr>
          <a:xfrm>
            <a:off x="80154" y="66262"/>
            <a:ext cx="575187" cy="914400"/>
          </a:xfrm>
          <a:prstGeom prst="rect">
            <a:avLst/>
          </a:prstGeom>
        </p:spPr>
      </p:pic>
    </p:spTree>
  </p:cSld>
  <p:clrMapOvr>
    <a:masterClrMapping/>
  </p:clrMapOvr>
  <p:timing>
    <p:tnLst>
      <p:par>
        <p:cTn id="1" dur="indefinite" restart="never" nodeType="tmRoot"/>
      </p:par>
    </p:tnLst>
  </p:timing>
  <p:hf hdr="0" dt="0"/>
</p:sldLayout>
</file>

<file path=ppt/slideLayouts/slideLayout629.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2" name="TextBox 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743603"/>
            <a:ext cx="680400" cy="898036"/>
          </a:xfrm>
          <a:prstGeom prst="rect">
            <a:avLst/>
          </a:prstGeom>
        </p:spPr>
      </p:pic>
      <p:sp>
        <p:nvSpPr>
          <p:cNvPr id="9" name="TextBox 8"/>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743603"/>
            <a:ext cx="680400" cy="898036"/>
          </a:xfrm>
          <a:prstGeom prst="rect">
            <a:avLst/>
          </a:prstGeom>
        </p:spPr>
      </p:pic>
      <p:sp>
        <p:nvSpPr>
          <p:cNvPr id="12" name="TextBox 11"/>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13" name="TextBox 12"/>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Lst>
  </p:timing>
  <p:hf hd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2"/>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Picture Placeholder 2"/>
          <p:cNvSpPr>
            <a:spLocks noGrp="1" noChangeAspect="1"/>
          </p:cNvSpPr>
          <p:nvPr>
            <p:ph type="pic" idx="13"/>
          </p:nvPr>
        </p:nvSpPr>
        <p:spPr>
          <a:xfrm>
            <a:off x="396268"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IN" dirty="0"/>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7" name="TextBox 6"/>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8" name="TextBox 7"/>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30.xml><?xml version="1.0" encoding="utf-8"?>
<p:sldLayout xmlns:a="http://schemas.openxmlformats.org/drawingml/2006/main" xmlns:r="http://schemas.openxmlformats.org/officeDocument/2006/relationships" xmlns:p="http://schemas.openxmlformats.org/presentationml/2006/main" preserve="1">
  <p:cSld name="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10" y="2743603"/>
            <a:ext cx="680399"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10" y="2743603"/>
            <a:ext cx="680399" cy="898036"/>
          </a:xfrm>
          <a:prstGeom prst="rect">
            <a:avLst/>
          </a:prstGeom>
        </p:spPr>
      </p:pic>
      <p:sp>
        <p:nvSpPr>
          <p:cNvPr id="10" name="TextBox 9"/>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10" y="2743603"/>
            <a:ext cx="680399" cy="898036"/>
          </a:xfrm>
          <a:prstGeom prst="rect">
            <a:avLst/>
          </a:prstGeom>
        </p:spPr>
      </p:pic>
      <p:sp>
        <p:nvSpPr>
          <p:cNvPr id="13" name="TextBox 12"/>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14" name="TextBox 1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3" grpId="0"/>
    </p:bldLst>
  </p:timing>
  <p:hf hdr="0" dt="0"/>
</p:sldLayout>
</file>

<file path=ppt/slideLayouts/slideLayout631.xml><?xml version="1.0" encoding="utf-8"?>
<p:sldLayout xmlns:a="http://schemas.openxmlformats.org/drawingml/2006/main" xmlns:r="http://schemas.openxmlformats.org/officeDocument/2006/relationships" xmlns:p="http://schemas.openxmlformats.org/presentationml/2006/main" preserve="1">
  <p:cSld name="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686453"/>
            <a:ext cx="680400"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686453"/>
            <a:ext cx="680400" cy="898036"/>
          </a:xfrm>
          <a:prstGeom prst="rect">
            <a:avLst/>
          </a:prstGeom>
        </p:spPr>
      </p:pic>
      <p:sp>
        <p:nvSpPr>
          <p:cNvPr id="7" name="TextBox 6"/>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endParaRPr lang="en-IN" sz="2700" b="1" dirty="0">
              <a:solidFill>
                <a:srgbClr val="02918B"/>
              </a:solidFill>
              <a:cs typeface="Arial" panose="020B07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686453"/>
            <a:ext cx="680400" cy="898036"/>
          </a:xfrm>
          <a:prstGeom prst="rect">
            <a:avLst/>
          </a:prstGeom>
        </p:spPr>
      </p:pic>
      <p:sp>
        <p:nvSpPr>
          <p:cNvPr id="12" name="TextBox 11"/>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endParaRPr lang="en-IN" sz="2700" b="1" dirty="0">
              <a:solidFill>
                <a:srgbClr val="02918B"/>
              </a:solidFill>
              <a:cs typeface="Arial" panose="020B0704020202020204" pitchFamily="34" charset="0"/>
            </a:endParaRPr>
          </a:p>
        </p:txBody>
      </p:sp>
      <p:sp>
        <p:nvSpPr>
          <p:cNvPr id="14" name="TextBox 1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P spid="12" grpId="0"/>
    </p:bldLst>
  </p:timing>
  <p:hf hdr="0" dt="0"/>
</p:sldLayout>
</file>

<file path=ppt/slideLayouts/slideLayout632.xml><?xml version="1.0" encoding="utf-8"?>
<p:sldLayout xmlns:a="http://schemas.openxmlformats.org/drawingml/2006/main" xmlns:r="http://schemas.openxmlformats.org/officeDocument/2006/relationships" xmlns:p="http://schemas.openxmlformats.org/presentationml/2006/main" preserve="1">
  <p:cSld name="Check Your Understanding">
    <p:spTree>
      <p:nvGrpSpPr>
        <p:cNvPr id="1" name=""/>
        <p:cNvGrpSpPr/>
        <p:nvPr/>
      </p:nvGrpSpPr>
      <p:grpSpPr>
        <a:xfrm>
          <a:off x="0" y="0"/>
          <a:ext cx="0" cy="0"/>
          <a:chOff x="0" y="0"/>
          <a:chExt cx="0" cy="0"/>
        </a:xfrm>
      </p:grpSpPr>
      <p:sp>
        <p:nvSpPr>
          <p:cNvPr id="13" name="TextBox 12"/>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7" name="Oval 6"/>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5" name="TextBox 4"/>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6" name="Oval 5"/>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10" name="TextBox 9"/>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11" name="Oval 10"/>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p:bldP spid="10" grpId="0"/>
    </p:bldLst>
  </p:timing>
  <p:hf hdr="0" dt="0"/>
</p:sldLayout>
</file>

<file path=ppt/slideLayouts/slideLayout633.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810550" y="1968393"/>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endParaRPr lang="en-US" dirty="0" smtClean="0"/>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396265" y="1711914"/>
            <a:ext cx="5069663"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810550" y="1968393"/>
            <a:ext cx="3333450" cy="3573711"/>
          </a:xfrm>
          <a:prstGeom prst="rect">
            <a:avLst/>
          </a:prstGeom>
        </p:spPr>
      </p:pic>
      <p:sp>
        <p:nvSpPr>
          <p:cNvPr id="11" name="TextBox 10"/>
          <p:cNvSpPr txBox="1"/>
          <p:nvPr/>
        </p:nvSpPr>
        <p:spPr>
          <a:xfrm>
            <a:off x="396266" y="1711914"/>
            <a:ext cx="4641518"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12" name="TextBox 11"/>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4" name="TextBox 1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810550" y="1968393"/>
            <a:ext cx="3333450" cy="3573711"/>
          </a:xfrm>
          <a:prstGeom prst="rect">
            <a:avLst/>
          </a:prstGeom>
        </p:spPr>
      </p:pic>
      <p:sp>
        <p:nvSpPr>
          <p:cNvPr id="16" name="TextBox 15"/>
          <p:cNvSpPr txBox="1"/>
          <p:nvPr/>
        </p:nvSpPr>
        <p:spPr>
          <a:xfrm>
            <a:off x="396266" y="1711914"/>
            <a:ext cx="4641518"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17" name="TextBox 16"/>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8" name="TextBox 1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634.xml><?xml version="1.0" encoding="utf-8"?>
<p:sldLayout xmlns:a="http://schemas.openxmlformats.org/drawingml/2006/main" xmlns:r="http://schemas.openxmlformats.org/officeDocument/2006/relationships" xmlns:p="http://schemas.openxmlformats.org/presentationml/2006/main" preserve="1">
  <p:cSld name="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Picture Placeholder 2"/>
          <p:cNvSpPr>
            <a:spLocks noGrp="1"/>
          </p:cNvSpPr>
          <p:nvPr>
            <p:ph type="pic" idx="13"/>
          </p:nvPr>
        </p:nvSpPr>
        <p:spPr>
          <a:xfrm>
            <a:off x="5559015"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635.xml><?xml version="1.0" encoding="utf-8"?>
<p:sldLayout xmlns:a="http://schemas.openxmlformats.org/drawingml/2006/main" xmlns:r="http://schemas.openxmlformats.org/officeDocument/2006/relationships" xmlns:p="http://schemas.openxmlformats.org/presentationml/2006/main" preserve="1">
  <p:cSld name="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Picture Placeholder 2"/>
          <p:cNvSpPr>
            <a:spLocks noGrp="1" noChangeAspect="1"/>
          </p:cNvSpPr>
          <p:nvPr>
            <p:ph type="pic" idx="13"/>
          </p:nvPr>
        </p:nvSpPr>
        <p:spPr>
          <a:xfrm>
            <a:off x="396267"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36.xml><?xml version="1.0" encoding="utf-8"?>
<p:sldLayout xmlns:a="http://schemas.openxmlformats.org/drawingml/2006/main" xmlns:r="http://schemas.openxmlformats.org/officeDocument/2006/relationships" xmlns:p="http://schemas.openxmlformats.org/presentationml/2006/main" preserve="1">
  <p:cSld name="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6" name="Content Placeholder 2"/>
          <p:cNvSpPr>
            <a:spLocks noGrp="1"/>
          </p:cNvSpPr>
          <p:nvPr>
            <p:ph sz="half" idx="10"/>
          </p:nvPr>
        </p:nvSpPr>
        <p:spPr>
          <a:xfrm>
            <a:off x="396265"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785" indent="-171450">
              <a:buFont typeface="Wingdings" panose="05000000000000000000" pitchFamily="2" charset="2"/>
              <a:buChar char="§"/>
              <a:defRPr sz="1800">
                <a:latin typeface="Helvetica LT Std Cond Light" panose="020B0406020202030204" pitchFamily="34" charset="0"/>
              </a:defRPr>
            </a:lvl4pPr>
            <a:lvl5pPr marL="1543685"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endParaRPr lang="en-US"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37.xml><?xml version="1.0" encoding="utf-8"?>
<p:sldLayout xmlns:a="http://schemas.openxmlformats.org/drawingml/2006/main" xmlns:r="http://schemas.openxmlformats.org/officeDocument/2006/relationships" xmlns:p="http://schemas.openxmlformats.org/presentationml/2006/main" preserve="1">
  <p:cSld name="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Title 1"/>
          <p:cNvSpPr>
            <a:spLocks noGrp="1"/>
          </p:cNvSpPr>
          <p:nvPr>
            <p:ph type="title" hasCustomPrompt="1"/>
          </p:nvPr>
        </p:nvSpPr>
        <p:spPr>
          <a:xfrm>
            <a:off x="262216" y="921641"/>
            <a:ext cx="71587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5" name="TextBox 4"/>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638.xml><?xml version="1.0" encoding="utf-8"?>
<p:sldLayout xmlns:a="http://schemas.openxmlformats.org/drawingml/2006/main" xmlns:r="http://schemas.openxmlformats.org/officeDocument/2006/relationships" xmlns:p="http://schemas.openxmlformats.org/presentationml/2006/main" preserve="1">
  <p:cSld name="Code Bottom">
    <p:spTree>
      <p:nvGrpSpPr>
        <p:cNvPr id="1" name=""/>
        <p:cNvGrpSpPr/>
        <p:nvPr/>
      </p:nvGrpSpPr>
      <p:grpSpPr>
        <a:xfrm>
          <a:off x="0" y="0"/>
          <a:ext cx="0" cy="0"/>
          <a:chOff x="0" y="0"/>
          <a:chExt cx="0" cy="0"/>
        </a:xfrm>
      </p:grpSpPr>
      <p:sp>
        <p:nvSpPr>
          <p:cNvPr id="2" name="Rectangle 1"/>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8" y="2812644"/>
            <a:ext cx="8201082"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endParaRPr lang="en-US" smtClean="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7" name="Rectangle 6"/>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11" name="Rectangle 10"/>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39.xml><?xml version="1.0" encoding="utf-8"?>
<p:sldLayout xmlns:a="http://schemas.openxmlformats.org/drawingml/2006/main" xmlns:r="http://schemas.openxmlformats.org/officeDocument/2006/relationships" xmlns:p="http://schemas.openxmlformats.org/presentationml/2006/main" preserve="1">
  <p:cSld name="Code Right">
    <p:spTree>
      <p:nvGrpSpPr>
        <p:cNvPr id="1" name=""/>
        <p:cNvGrpSpPr/>
        <p:nvPr/>
      </p:nvGrpSpPr>
      <p:grpSpPr>
        <a:xfrm>
          <a:off x="0" y="0"/>
          <a:ext cx="0" cy="0"/>
          <a:chOff x="0" y="0"/>
          <a:chExt cx="0" cy="0"/>
        </a:xfrm>
      </p:grpSpPr>
      <p:sp>
        <p:nvSpPr>
          <p:cNvPr id="2" name="Rectangle 1"/>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500"/>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4" y="1842054"/>
            <a:ext cx="4373217"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endParaRPr lang="en-US" smtClean="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7" name="Rectangle 6"/>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11" name="Rectangle 10"/>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2"/>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6" name="Content Placeholder 2"/>
          <p:cNvSpPr>
            <a:spLocks noGrp="1"/>
          </p:cNvSpPr>
          <p:nvPr>
            <p:ph sz="half" idx="10"/>
          </p:nvPr>
        </p:nvSpPr>
        <p:spPr>
          <a:xfrm>
            <a:off x="396266"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150" indent="-171450">
              <a:buFont typeface="Wingdings" panose="05000000000000000000" pitchFamily="2" charset="2"/>
              <a:buChar char="§"/>
              <a:defRPr sz="1800">
                <a:latin typeface="Helvetica LT Std Cond Light" panose="020B0406020202030204" pitchFamily="34" charset="0"/>
              </a:defRPr>
            </a:lvl4pPr>
            <a:lvl5pPr marL="1543050"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endParaRPr lang="en-US"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7" name="TextBox 6"/>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8" name="TextBox 7"/>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40.xml><?xml version="1.0" encoding="utf-8"?>
<p:sldLayout xmlns:a="http://schemas.openxmlformats.org/drawingml/2006/main" xmlns:r="http://schemas.openxmlformats.org/officeDocument/2006/relationships" xmlns:p="http://schemas.openxmlformats.org/presentationml/2006/main" preserve="1">
  <p:cSld name="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0"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endParaRPr lang="en-US" dirty="0" smtClean="0"/>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41.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2" y="1716789"/>
            <a:ext cx="4030266"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05573"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P spid="6" grpId="0" build="p">
        <p:tmplLst>
          <p:tmpl lvl="1">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Lst>
      </p:bldP>
    </p:bldLst>
  </p:timing>
</p:sldLayout>
</file>

<file path=ppt/slideLayouts/slideLayout642.xml><?xml version="1.0" encoding="utf-8"?>
<p:sldLayout xmlns:a="http://schemas.openxmlformats.org/drawingml/2006/main" xmlns:r="http://schemas.openxmlformats.org/officeDocument/2006/relationships" xmlns:p="http://schemas.openxmlformats.org/presentationml/2006/main" preserve="1">
  <p:cSld name="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6"/>
          </a:xfrm>
          <a:prstGeom prst="rect">
            <a:avLst/>
          </a:prstGeom>
        </p:spPr>
      </p:pic>
      <p:sp>
        <p:nvSpPr>
          <p:cNvPr id="3" name="Content Placeholder 2"/>
          <p:cNvSpPr>
            <a:spLocks noGrp="1"/>
          </p:cNvSpPr>
          <p:nvPr>
            <p:ph sz="half" idx="1" hasCustomPrompt="1"/>
          </p:nvPr>
        </p:nvSpPr>
        <p:spPr>
          <a:xfrm>
            <a:off x="824956" y="2407603"/>
            <a:ext cx="4405549"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endParaRPr lang="en-US" dirty="0" smtClean="0"/>
          </a:p>
          <a:p>
            <a:pPr lvl="0"/>
            <a:endParaRPr lang="en-US" dirty="0" smtClean="0"/>
          </a:p>
          <a:p>
            <a:pPr lvl="0"/>
            <a:r>
              <a:rPr lang="en-US" dirty="0" smtClean="0"/>
              <a:t>Option 2</a:t>
            </a:r>
            <a:endParaRPr lang="en-US" dirty="0" smtClean="0"/>
          </a:p>
          <a:p>
            <a:pPr lvl="0"/>
            <a:endParaRPr lang="en-US" dirty="0" smtClean="0"/>
          </a:p>
          <a:p>
            <a:pPr lvl="0"/>
            <a:r>
              <a:rPr lang="en-US" dirty="0" smtClean="0"/>
              <a:t>Option 3</a:t>
            </a:r>
            <a:endParaRPr lang="en-US" dirty="0" smtClean="0"/>
          </a:p>
          <a:p>
            <a:pPr lvl="0"/>
            <a:endParaRPr lang="en-US" dirty="0" smtClean="0"/>
          </a:p>
          <a:p>
            <a:pPr lvl="0"/>
            <a:r>
              <a:rPr lang="en-US" dirty="0" smtClean="0"/>
              <a:t>Option 4</a:t>
            </a:r>
            <a:endParaRPr lang="en-US" dirty="0" smtClean="0"/>
          </a:p>
          <a:p>
            <a:pPr lvl="0"/>
            <a:endParaRPr lang="en-US" dirty="0" smtClean="0"/>
          </a:p>
        </p:txBody>
      </p:sp>
      <p:sp>
        <p:nvSpPr>
          <p:cNvPr id="14" name="Content Placeholder 2"/>
          <p:cNvSpPr>
            <a:spLocks noGrp="1"/>
          </p:cNvSpPr>
          <p:nvPr>
            <p:ph sz="half" idx="13" hasCustomPrompt="1"/>
          </p:nvPr>
        </p:nvSpPr>
        <p:spPr>
          <a:xfrm>
            <a:off x="396666" y="1721063"/>
            <a:ext cx="8078594" cy="665024"/>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6"/>
          </a:xfrm>
          <a:prstGeom prst="rect">
            <a:avLst/>
          </a:prstGeom>
        </p:spPr>
      </p:pic>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6"/>
          </a:xfrm>
          <a:prstGeom prst="rect">
            <a:avLst/>
          </a:prstGeom>
        </p:spPr>
      </p:pic>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643.xml><?xml version="1.0" encoding="utf-8"?>
<p:sldLayout xmlns:a="http://schemas.openxmlformats.org/drawingml/2006/main" xmlns:r="http://schemas.openxmlformats.org/officeDocument/2006/relationships" xmlns:p="http://schemas.openxmlformats.org/presentationml/2006/main" preserve="1">
  <p:cSld name="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3" name="Content Placeholder 2"/>
          <p:cNvSpPr>
            <a:spLocks noGrp="1"/>
          </p:cNvSpPr>
          <p:nvPr>
            <p:ph sz="half" idx="1" hasCustomPrompt="1"/>
          </p:nvPr>
        </p:nvSpPr>
        <p:spPr>
          <a:xfrm>
            <a:off x="831029" y="3550025"/>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endParaRPr lang="en-US" dirty="0" smtClean="0"/>
          </a:p>
          <a:p>
            <a:pPr lvl="0"/>
            <a:endParaRPr lang="en-US" dirty="0" smtClean="0"/>
          </a:p>
          <a:p>
            <a:pPr lvl="0"/>
            <a:r>
              <a:rPr lang="en-US" dirty="0" smtClean="0"/>
              <a:t>Option 2</a:t>
            </a:r>
            <a:endParaRPr lang="en-US" dirty="0" smtClean="0"/>
          </a:p>
          <a:p>
            <a:pPr lvl="0"/>
            <a:endParaRPr lang="en-US" dirty="0" smtClean="0"/>
          </a:p>
          <a:p>
            <a:pPr lvl="0"/>
            <a:r>
              <a:rPr lang="en-US" dirty="0" smtClean="0"/>
              <a:t>Option 3</a:t>
            </a:r>
            <a:endParaRPr lang="en-US" dirty="0" smtClean="0"/>
          </a:p>
          <a:p>
            <a:pPr lvl="0"/>
            <a:endParaRPr lang="en-US" dirty="0" smtClean="0"/>
          </a:p>
          <a:p>
            <a:pPr lvl="0"/>
            <a:r>
              <a:rPr lang="en-US" dirty="0" smtClean="0"/>
              <a:t>Option 4</a:t>
            </a:r>
            <a:endParaRPr lang="en-US" dirty="0" smtClean="0"/>
          </a:p>
          <a:p>
            <a:pPr lvl="0"/>
            <a:endParaRPr lang="en-US" dirty="0" smtClean="0"/>
          </a:p>
        </p:txBody>
      </p:sp>
      <p:sp>
        <p:nvSpPr>
          <p:cNvPr id="14" name="Content Placeholder 2"/>
          <p:cNvSpPr>
            <a:spLocks noGrp="1"/>
          </p:cNvSpPr>
          <p:nvPr>
            <p:ph sz="half" idx="13" hasCustomPrompt="1"/>
          </p:nvPr>
        </p:nvSpPr>
        <p:spPr>
          <a:xfrm>
            <a:off x="396666" y="1721064"/>
            <a:ext cx="8042708" cy="1742899"/>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12" name="TextBox 1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644.xml><?xml version="1.0" encoding="utf-8"?>
<p:sldLayout xmlns:a="http://schemas.openxmlformats.org/drawingml/2006/main" xmlns:r="http://schemas.openxmlformats.org/officeDocument/2006/relationships" xmlns:p="http://schemas.openxmlformats.org/presentationml/2006/main" preserve="1">
  <p:cSld name="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14" name="Content Placeholder 2"/>
          <p:cNvSpPr>
            <a:spLocks noGrp="1"/>
          </p:cNvSpPr>
          <p:nvPr>
            <p:ph sz="half" idx="13" hasCustomPrompt="1"/>
          </p:nvPr>
        </p:nvSpPr>
        <p:spPr>
          <a:xfrm>
            <a:off x="396666" y="1721062"/>
            <a:ext cx="8042708" cy="4518336"/>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45.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546" y="2686453"/>
            <a:ext cx="673527"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546" y="2686453"/>
            <a:ext cx="673527" cy="898036"/>
          </a:xfrm>
          <a:prstGeom prst="rect">
            <a:avLst/>
          </a:prstGeom>
        </p:spPr>
      </p:pic>
      <p:sp>
        <p:nvSpPr>
          <p:cNvPr id="7" name="TextBox 6"/>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546" y="2686453"/>
            <a:ext cx="673527" cy="898036"/>
          </a:xfrm>
          <a:prstGeom prst="rect">
            <a:avLst/>
          </a:prstGeom>
        </p:spPr>
      </p:pic>
      <p:sp>
        <p:nvSpPr>
          <p:cNvPr id="12" name="TextBox 11"/>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14" name="TextBox 1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P spid="12" grpId="0"/>
    </p:bldLst>
  </p:timing>
  <p:hf hdr="0" dt="0"/>
</p:sldLayout>
</file>

<file path=ppt/slideLayouts/slideLayout646.xml><?xml version="1.0" encoding="utf-8"?>
<p:sldLayout xmlns:a="http://schemas.openxmlformats.org/drawingml/2006/main" xmlns:r="http://schemas.openxmlformats.org/officeDocument/2006/relationships" xmlns:p="http://schemas.openxmlformats.org/presentationml/2006/main" preserve="1">
  <p:cSld name="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37469" y="1983758"/>
            <a:ext cx="4978101"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endParaRPr lang="en-US" dirty="0" smtClean="0"/>
          </a:p>
          <a:p>
            <a:pPr lvl="0"/>
            <a:endParaRPr lang="en-US" dirty="0" smtClean="0"/>
          </a:p>
          <a:p>
            <a:pPr lvl="0"/>
            <a:r>
              <a:rPr lang="en-US" dirty="0" smtClean="0"/>
              <a:t>The second summary point is described here.</a:t>
            </a:r>
            <a:endParaRPr lang="en-IN" dirty="0"/>
          </a:p>
        </p:txBody>
      </p:sp>
      <p:sp>
        <p:nvSpPr>
          <p:cNvPr id="12" name="TextBox 11"/>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6" name="TextBox 1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9" name="TextBox 8"/>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13" name="TextBox 12"/>
          <p:cNvSpPr txBox="1"/>
          <p:nvPr/>
        </p:nvSpPr>
        <p:spPr>
          <a:xfrm>
            <a:off x="3953432" y="1711914"/>
            <a:ext cx="4641518" cy="392543"/>
          </a:xfrm>
          <a:prstGeom prst="rect">
            <a:avLst/>
          </a:prstGeom>
          <a:noFill/>
        </p:spPr>
        <p:txBody>
          <a:bodyPr wrap="square" rtlCol="0">
            <a:spAutoFit/>
          </a:bodyPr>
          <a:lstStyle/>
          <a:p>
            <a:pPr defTabSz="855345"/>
            <a:r>
              <a:rPr lang="en-IN" sz="1950" dirty="0" smtClean="0">
                <a:solidFill>
                  <a:prstClr val="black"/>
                </a:solidFill>
              </a:rPr>
              <a:t>In </a:t>
            </a:r>
            <a:r>
              <a:rPr lang="en-IN" sz="1950" dirty="0">
                <a:solidFill>
                  <a:prstClr val="black"/>
                </a:solidFill>
              </a:rPr>
              <a:t>this </a:t>
            </a:r>
            <a:r>
              <a:rPr lang="en-IN" sz="1950" dirty="0" smtClean="0">
                <a:solidFill>
                  <a:prstClr val="black"/>
                </a:solidFill>
              </a:rPr>
              <a:t>lesson, you’ve learned to:</a:t>
            </a:r>
            <a:endParaRPr lang="en-IN" sz="1950" dirty="0">
              <a:solidFill>
                <a:prstClr val="black"/>
              </a:solidFill>
            </a:endParaRPr>
          </a:p>
        </p:txBody>
      </p:sp>
      <p:sp>
        <p:nvSpPr>
          <p:cNvPr id="14" name="TextBox 13"/>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7" name="Picture 16"/>
          <p:cNvPicPr>
            <a:picLocks noChangeAspect="1"/>
          </p:cNvPicPr>
          <p:nvPr/>
        </p:nvPicPr>
        <p:blipFill rotWithShape="1">
          <a:blip r:embed="rId2" cstate="print">
            <a:extLst>
              <a:ext uri="{28A0092B-C50C-407E-A947-70E740481C1C}">
                <a14:useLocalDpi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8" name="TextBox 1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647.xml><?xml version="1.0" encoding="utf-8"?>
<p:sldLayout xmlns:a="http://schemas.openxmlformats.org/drawingml/2006/main" xmlns:r="http://schemas.openxmlformats.org/officeDocument/2006/relationships" xmlns:p="http://schemas.openxmlformats.org/presentationml/2006/main" preserve="1">
  <p:cSld name="4 Steps">
    <p:spTree>
      <p:nvGrpSpPr>
        <p:cNvPr id="1" name=""/>
        <p:cNvGrpSpPr/>
        <p:nvPr/>
      </p:nvGrpSpPr>
      <p:grpSpPr>
        <a:xfrm>
          <a:off x="0" y="0"/>
          <a:ext cx="0" cy="0"/>
          <a:chOff x="0" y="0"/>
          <a:chExt cx="0" cy="0"/>
        </a:xfrm>
      </p:grpSpPr>
      <p:sp>
        <p:nvSpPr>
          <p:cNvPr id="5" name="Rectangle 4"/>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8" y="1577013"/>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1" name="Rectangle 10"/>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8" y="288897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4" name="Rectangle 13"/>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8" y="4200945"/>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7" name="Rectangle 16"/>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8" y="539728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21" name="Rectangle 20"/>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23" name="Rectangle 22"/>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24" name="Rectangle 23"/>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25" name="Rectangle 24"/>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26" name="Rectangle 25"/>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27" name="Rectangle 26"/>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28" name="Rectangle 27"/>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29" name="Rectangle 28"/>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0" name="TextBox 2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31" name="Rectangle 30"/>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32" name="Rectangle 31"/>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3" name="Rectangle 32"/>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34" name="Rectangle 33"/>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5" name="Rectangle 34"/>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36" name="Rectangle 35"/>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7" name="Rectangle 36"/>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38" name="Rectangle 37"/>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9" name="TextBox 3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48.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7" y="1709740"/>
            <a:ext cx="7886700" cy="2852737"/>
          </a:xfrm>
          <a:prstGeom prst="rect">
            <a:avLst/>
          </a:prstGeo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7" y="4589465"/>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smtClean="0"/>
              <a:t>Click to edit Master text styles</a:t>
            </a:r>
            <a:endParaRPr lang="en-US" smtClean="0"/>
          </a:p>
        </p:txBody>
      </p:sp>
      <p:sp>
        <p:nvSpPr>
          <p:cNvPr id="4" name="TextBox 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4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extBox 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2"/>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Title 1"/>
          <p:cNvSpPr>
            <a:spLocks noGrp="1"/>
          </p:cNvSpPr>
          <p:nvPr>
            <p:ph type="title" hasCustomPrompt="1"/>
          </p:nvPr>
        </p:nvSpPr>
        <p:spPr>
          <a:xfrm>
            <a:off x="262216" y="921641"/>
            <a:ext cx="7158755"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5" name="TextBox 4"/>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7" name="TextBox 6"/>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6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a:prstGeom prst="rect">
            <a:avLst/>
          </a:prstGeo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7"/>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4" name="Text Placeholder 3"/>
          <p:cNvSpPr>
            <a:spLocks noGrp="1"/>
          </p:cNvSpPr>
          <p:nvPr>
            <p:ph type="body" sz="half" idx="2"/>
          </p:nvPr>
        </p:nvSpPr>
        <p:spPr>
          <a:xfrm>
            <a:off x="629842"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2235" indent="0">
              <a:buNone/>
              <a:defRPr sz="750"/>
            </a:lvl5pPr>
            <a:lvl6pPr marL="1715135" indent="0">
              <a:buNone/>
              <a:defRPr sz="750"/>
            </a:lvl6pPr>
            <a:lvl7pPr marL="2058035" indent="0">
              <a:buNone/>
              <a:defRPr sz="750"/>
            </a:lvl7pPr>
            <a:lvl8pPr marL="2400935" indent="0">
              <a:buNone/>
              <a:defRPr sz="750"/>
            </a:lvl8pPr>
            <a:lvl9pPr marL="2743835"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628650" y="6356352"/>
            <a:ext cx="2057400" cy="365125"/>
          </a:xfrm>
          <a:prstGeom prst="rect">
            <a:avLst/>
          </a:prstGeom>
        </p:spPr>
        <p:txBody>
          <a:bodyPr/>
          <a:lstStyle/>
          <a:p>
            <a:pPr defTabSz="855345"/>
            <a:fld id="{7F6CF134-35D3-4F9F-A651-25C9F574A8A2}" type="datetime1">
              <a:rPr lang="en-US" sz="1650" smtClean="0">
                <a:solidFill>
                  <a:prstClr val="black"/>
                </a:solidFill>
              </a:rPr>
            </a:fld>
            <a:endParaRPr lang="en-US" sz="1650" dirty="0">
              <a:solidFill>
                <a:prstClr val="black"/>
              </a:solidFill>
            </a:endParaRPr>
          </a:p>
        </p:txBody>
      </p:sp>
      <p:sp>
        <p:nvSpPr>
          <p:cNvPr id="6" name="Footer Placeholder 5"/>
          <p:cNvSpPr>
            <a:spLocks noGrp="1"/>
          </p:cNvSpPr>
          <p:nvPr>
            <p:ph type="ftr" sz="quarter" idx="11"/>
          </p:nvPr>
        </p:nvSpPr>
        <p:spPr>
          <a:xfrm>
            <a:off x="6778487" y="6593182"/>
            <a:ext cx="2365510" cy="260127"/>
          </a:xfrm>
          <a:prstGeom prst="rect">
            <a:avLst/>
          </a:prstGeom>
        </p:spPr>
        <p:txBody>
          <a:bodyPr/>
          <a:lstStyle/>
          <a:p>
            <a:pPr defTabSz="855345"/>
            <a:endParaRPr lang="en-US" sz="1650" dirty="0">
              <a:solidFill>
                <a:prstClr val="black"/>
              </a:solidFill>
            </a:endParaRPr>
          </a:p>
        </p:txBody>
      </p:sp>
      <p:sp>
        <p:nvSpPr>
          <p:cNvPr id="7" name="Slide Number Placeholder 6"/>
          <p:cNvSpPr>
            <a:spLocks noGrp="1"/>
          </p:cNvSpPr>
          <p:nvPr>
            <p:ph type="sldNum" sz="quarter" idx="12"/>
          </p:nvPr>
        </p:nvSpPr>
        <p:spPr>
          <a:xfrm>
            <a:off x="6457950" y="6356352"/>
            <a:ext cx="2057400" cy="365125"/>
          </a:xfrm>
          <a:prstGeom prst="rect">
            <a:avLst/>
          </a:prstGeom>
        </p:spPr>
        <p:txBody>
          <a:bodyPr/>
          <a:lstStyle/>
          <a:p>
            <a:fld id="{1D7D8CBC-E37A-4E53-98E7-8F39DB2F6DEC}" type="slidenum">
              <a:rPr lang="en-US" smtClean="0">
                <a:solidFill>
                  <a:prstClr val="black">
                    <a:tint val="75000"/>
                  </a:prstClr>
                </a:solidFill>
              </a:rPr>
            </a:fld>
            <a:endParaRPr lang="en-US" dirty="0">
              <a:solidFill>
                <a:prstClr val="black">
                  <a:tint val="75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6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a:prstGeom prst="rect">
            <a:avLst/>
          </a:prstGeo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7"/>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4" name="Text Placeholder 3"/>
          <p:cNvSpPr>
            <a:spLocks noGrp="1"/>
          </p:cNvSpPr>
          <p:nvPr>
            <p:ph type="body" sz="half" idx="2"/>
          </p:nvPr>
        </p:nvSpPr>
        <p:spPr>
          <a:xfrm>
            <a:off x="629842"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2235" indent="0">
              <a:buNone/>
              <a:defRPr sz="750"/>
            </a:lvl5pPr>
            <a:lvl6pPr marL="1715135" indent="0">
              <a:buNone/>
              <a:defRPr sz="750"/>
            </a:lvl6pPr>
            <a:lvl7pPr marL="2058035" indent="0">
              <a:buNone/>
              <a:defRPr sz="750"/>
            </a:lvl7pPr>
            <a:lvl8pPr marL="2400935" indent="0">
              <a:buNone/>
              <a:defRPr sz="750"/>
            </a:lvl8pPr>
            <a:lvl9pPr marL="2743835"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628650" y="6356352"/>
            <a:ext cx="2057400" cy="365125"/>
          </a:xfrm>
          <a:prstGeom prst="rect">
            <a:avLst/>
          </a:prstGeom>
        </p:spPr>
        <p:txBody>
          <a:bodyPr/>
          <a:lstStyle/>
          <a:p>
            <a:pPr defTabSz="855345"/>
            <a:fld id="{DAEBAD27-248A-4192-9EA6-9CCF42892474}" type="datetime1">
              <a:rPr lang="en-US" sz="1650" smtClean="0">
                <a:solidFill>
                  <a:prstClr val="black"/>
                </a:solidFill>
              </a:rPr>
            </a:fld>
            <a:endParaRPr lang="en-US" sz="1650" dirty="0">
              <a:solidFill>
                <a:prstClr val="black"/>
              </a:solidFill>
            </a:endParaRPr>
          </a:p>
        </p:txBody>
      </p:sp>
      <p:sp>
        <p:nvSpPr>
          <p:cNvPr id="6" name="Footer Placeholder 5"/>
          <p:cNvSpPr>
            <a:spLocks noGrp="1"/>
          </p:cNvSpPr>
          <p:nvPr>
            <p:ph type="ftr" sz="quarter" idx="11"/>
          </p:nvPr>
        </p:nvSpPr>
        <p:spPr>
          <a:xfrm>
            <a:off x="6778487" y="6593182"/>
            <a:ext cx="2365510" cy="260127"/>
          </a:xfrm>
          <a:prstGeom prst="rect">
            <a:avLst/>
          </a:prstGeom>
        </p:spPr>
        <p:txBody>
          <a:bodyPr/>
          <a:lstStyle/>
          <a:p>
            <a:pPr defTabSz="855345"/>
            <a:endParaRPr lang="en-US" sz="1650" dirty="0">
              <a:solidFill>
                <a:prstClr val="black"/>
              </a:solidFill>
            </a:endParaRPr>
          </a:p>
        </p:txBody>
      </p:sp>
      <p:sp>
        <p:nvSpPr>
          <p:cNvPr id="7" name="Slide Number Placeholder 6"/>
          <p:cNvSpPr>
            <a:spLocks noGrp="1"/>
          </p:cNvSpPr>
          <p:nvPr>
            <p:ph type="sldNum" sz="quarter" idx="12"/>
          </p:nvPr>
        </p:nvSpPr>
        <p:spPr>
          <a:xfrm>
            <a:off x="6457950" y="6356352"/>
            <a:ext cx="2057400" cy="365125"/>
          </a:xfrm>
          <a:prstGeom prst="rect">
            <a:avLst/>
          </a:prstGeom>
        </p:spPr>
        <p:txBody>
          <a:bodyPr/>
          <a:lstStyle/>
          <a:p>
            <a:fld id="{1D7D8CBC-E37A-4E53-98E7-8F39DB2F6DEC}" type="slidenum">
              <a:rPr lang="en-US" smtClean="0">
                <a:solidFill>
                  <a:prstClr val="black">
                    <a:tint val="75000"/>
                  </a:prstClr>
                </a:solidFill>
              </a:rPr>
            </a:fld>
            <a:endParaRPr lang="en-US" dirty="0">
              <a:solidFill>
                <a:prstClr val="black">
                  <a:tint val="75000"/>
                </a:prstClr>
              </a:solidFill>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6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325563"/>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a:xfrm>
            <a:off x="628650" y="6356352"/>
            <a:ext cx="2057400" cy="365125"/>
          </a:xfrm>
          <a:prstGeom prst="rect">
            <a:avLst/>
          </a:prstGeom>
        </p:spPr>
        <p:txBody>
          <a:bodyPr/>
          <a:lstStyle/>
          <a:p>
            <a:pPr defTabSz="855345"/>
            <a:fld id="{AA6FE39A-402B-4A08-8CDB-522CBE580663}" type="datetime1">
              <a:rPr lang="en-US" sz="1650" smtClean="0">
                <a:solidFill>
                  <a:prstClr val="black"/>
                </a:solidFill>
              </a:rPr>
            </a:fld>
            <a:endParaRPr lang="en-US" sz="1650" dirty="0">
              <a:solidFill>
                <a:prstClr val="black"/>
              </a:solidFill>
            </a:endParaRPr>
          </a:p>
        </p:txBody>
      </p:sp>
      <p:sp>
        <p:nvSpPr>
          <p:cNvPr id="5" name="Footer Placeholder 4"/>
          <p:cNvSpPr>
            <a:spLocks noGrp="1"/>
          </p:cNvSpPr>
          <p:nvPr>
            <p:ph type="ftr" sz="quarter" idx="11"/>
          </p:nvPr>
        </p:nvSpPr>
        <p:spPr>
          <a:xfrm>
            <a:off x="6778487" y="6593182"/>
            <a:ext cx="2365510" cy="260127"/>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a:xfrm>
            <a:off x="6457950" y="6356352"/>
            <a:ext cx="2057400" cy="365125"/>
          </a:xfrm>
          <a:prstGeom prst="rect">
            <a:avLst/>
          </a:prstGeom>
        </p:spPr>
        <p:txBody>
          <a:bodyPr/>
          <a:lstStyle/>
          <a:p>
            <a:fld id="{1D7D8CBC-E37A-4E53-98E7-8F39DB2F6DEC}" type="slidenum">
              <a:rPr lang="en-US" smtClean="0">
                <a:solidFill>
                  <a:prstClr val="black">
                    <a:tint val="75000"/>
                  </a:prstClr>
                </a:solidFill>
              </a:rPr>
            </a:fld>
            <a:endParaRPr lang="en-US" dirty="0">
              <a:solidFill>
                <a:prstClr val="black">
                  <a:tint val="75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6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a:xfrm>
            <a:off x="628650" y="6356352"/>
            <a:ext cx="2057400" cy="365125"/>
          </a:xfrm>
          <a:prstGeom prst="rect">
            <a:avLst/>
          </a:prstGeom>
        </p:spPr>
        <p:txBody>
          <a:bodyPr/>
          <a:lstStyle/>
          <a:p>
            <a:pPr defTabSz="855345"/>
            <a:fld id="{DE3CA29F-A548-4093-8F2F-672A233EA88D}" type="datetime1">
              <a:rPr lang="en-US" sz="1650" smtClean="0">
                <a:solidFill>
                  <a:prstClr val="black"/>
                </a:solidFill>
              </a:rPr>
            </a:fld>
            <a:endParaRPr lang="en-US" sz="1650" dirty="0">
              <a:solidFill>
                <a:prstClr val="black"/>
              </a:solidFill>
            </a:endParaRPr>
          </a:p>
        </p:txBody>
      </p:sp>
      <p:sp>
        <p:nvSpPr>
          <p:cNvPr id="5" name="Footer Placeholder 4"/>
          <p:cNvSpPr>
            <a:spLocks noGrp="1"/>
          </p:cNvSpPr>
          <p:nvPr>
            <p:ph type="ftr" sz="quarter" idx="11"/>
          </p:nvPr>
        </p:nvSpPr>
        <p:spPr>
          <a:xfrm>
            <a:off x="6778487" y="6593182"/>
            <a:ext cx="2365510" cy="260127"/>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a:xfrm>
            <a:off x="6457950" y="6356352"/>
            <a:ext cx="2057400" cy="365125"/>
          </a:xfrm>
          <a:prstGeom prst="rect">
            <a:avLst/>
          </a:prstGeom>
        </p:spPr>
        <p:txBody>
          <a:bodyPr/>
          <a:lstStyle/>
          <a:p>
            <a:fld id="{1D7D8CBC-E37A-4E53-98E7-8F39DB2F6DEC}" type="slidenum">
              <a:rPr lang="en-US" smtClean="0">
                <a:solidFill>
                  <a:prstClr val="black">
                    <a:tint val="75000"/>
                  </a:prstClr>
                </a:solidFill>
              </a:rPr>
            </a:fld>
            <a:endParaRPr lang="en-US" dirty="0">
              <a:solidFill>
                <a:prstClr val="black">
                  <a:tint val="75000"/>
                </a:prstClr>
              </a:solidFill>
            </a:endParaRPr>
          </a:p>
        </p:txBody>
      </p:sp>
      <p:sp>
        <p:nvSpPr>
          <p:cNvPr id="7" name="TextBox 6"/>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654.xml><?xml version="1.0" encoding="utf-8"?>
<p:sldLayout xmlns:a="http://schemas.openxmlformats.org/drawingml/2006/main" xmlns:r="http://schemas.openxmlformats.org/officeDocument/2006/relationships" xmlns:p="http://schemas.openxmlformats.org/presentationml/2006/main">
  <p:cSld name="24_Title Slid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4" name="TextBox 3"/>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55.xml><?xml version="1.0" encoding="utf-8"?>
<p:sldLayout xmlns:a="http://schemas.openxmlformats.org/drawingml/2006/main" xmlns:r="http://schemas.openxmlformats.org/officeDocument/2006/relationships" xmlns:p="http://schemas.openxmlformats.org/presentationml/2006/main">
  <p:cSld name="Bullet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24697" y="2542135"/>
            <a:ext cx="4316875" cy="512000"/>
          </a:xfrm>
          <a:prstGeom prst="rect">
            <a:avLst/>
          </a:prstGeom>
        </p:spPr>
        <p:txBody>
          <a:bodyPr wrap="square">
            <a:spAutoFit/>
          </a:bodyPr>
          <a:lstStyle>
            <a:lvl1pPr marL="515620" indent="-297180">
              <a:buClr>
                <a:schemeClr val="tx1"/>
              </a:buClr>
              <a:buSzPct val="110000"/>
              <a:buFont typeface="Wingdings" panose="05000000000000000000" pitchFamily="2" charset="2"/>
              <a:buChar char="Ø"/>
              <a:defRPr lang="en-US" sz="1820" smtClean="0">
                <a:latin typeface="Helvetica LT Std Cond" panose="020B0506020202030204" pitchFamily="34" charset="0"/>
              </a:defRPr>
            </a:lvl1pPr>
            <a:lvl2pPr marL="485775" indent="-297180">
              <a:buFont typeface="Wingdings" panose="05000000000000000000" pitchFamily="2" charset="2"/>
              <a:buChar char="Ø"/>
              <a:defRPr lang="en-US" sz="2080" b="1" smtClean="0">
                <a:solidFill>
                  <a:srgbClr val="0066CC"/>
                </a:solidFill>
                <a:latin typeface="Helvetica LT Std Cond" panose="020B0506020202030204" pitchFamily="34" charset="0"/>
              </a:defRPr>
            </a:lvl2pPr>
            <a:lvl3pPr marL="890905" indent="-297180">
              <a:buFont typeface="+mj-lt"/>
              <a:buAutoNum type="arabicPeriod"/>
              <a:defRPr lang="en-US" sz="1625" smtClean="0"/>
            </a:lvl3pPr>
            <a:lvl4pPr marL="1299210" indent="-297180">
              <a:buFont typeface="+mj-lt"/>
              <a:buAutoNum type="arabicPeriod"/>
              <a:defRPr lang="en-US" sz="1625" smtClean="0"/>
            </a:lvl4pPr>
            <a:lvl5pPr marL="1707515" indent="-297180">
              <a:buFont typeface="+mj-lt"/>
              <a:buAutoNum type="arabicPeriod"/>
              <a:defRPr lang="en-US" sz="1625"/>
            </a:lvl5pPr>
          </a:lstStyle>
          <a:p>
            <a:pPr marL="0" lvl="0" defTabSz="815975">
              <a:lnSpc>
                <a:spcPct val="150000"/>
              </a:lnSpc>
            </a:pPr>
            <a:r>
              <a:rPr lang="en-US" smtClean="0"/>
              <a:t>Click to edit Master text styles</a:t>
            </a:r>
            <a:endParaRPr lang="en-US" smtClean="0"/>
          </a:p>
        </p:txBody>
      </p:sp>
      <p:sp>
        <p:nvSpPr>
          <p:cNvPr id="6" name="Title 1"/>
          <p:cNvSpPr>
            <a:spLocks noGrp="1"/>
          </p:cNvSpPr>
          <p:nvPr>
            <p:ph type="title" hasCustomPrompt="1"/>
          </p:nvPr>
        </p:nvSpPr>
        <p:spPr>
          <a:xfrm>
            <a:off x="112821" y="712750"/>
            <a:ext cx="7232399" cy="372213"/>
          </a:xfrm>
          <a:prstGeom prst="rect">
            <a:avLst/>
          </a:prstGeom>
        </p:spPr>
        <p:txBody>
          <a:bodyPr vert="horz" lIns="91440" tIns="45720" rIns="91440" bIns="45720" rtlCol="0" anchor="ctr">
            <a:noAutofit/>
          </a:bodyPr>
          <a:lstStyle>
            <a:lvl1pPr algn="l">
              <a:defRPr lang="en-US" sz="1560" b="1" cap="all" baseline="0">
                <a:solidFill>
                  <a:sysClr val="windowText" lastClr="000000"/>
                </a:solidFill>
                <a:latin typeface="Helvetica LT Std Cond" panose="020B0506020202030204" pitchFamily="34" charset="0"/>
              </a:defRPr>
            </a:lvl1pPr>
          </a:lstStyle>
          <a:p>
            <a:pPr marL="0" lvl="0" algn="l" defTabSz="593725">
              <a:lnSpc>
                <a:spcPct val="90000"/>
              </a:lnSpc>
            </a:pPr>
            <a:r>
              <a:rPr lang="en-US" smtClean="0"/>
              <a:t>CLICK TO EDIT MASTER TITLE STYLE</a:t>
            </a:r>
            <a:endParaRPr lang="en-US"/>
          </a:p>
        </p:txBody>
      </p:sp>
      <p:sp>
        <p:nvSpPr>
          <p:cNvPr id="5" name="TextBox 4"/>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hf hdr="0" dt="0"/>
</p:sldLayout>
</file>

<file path=ppt/slideLayouts/slideLayout65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685801"/>
            <a:ext cx="7514035" cy="802206"/>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1113234" y="1556264"/>
            <a:ext cx="7514035" cy="4234936"/>
          </a:xfrm>
          <a:prstGeom prst="rect">
            <a:avLst/>
          </a:prstGeom>
        </p:spPr>
        <p:txBody>
          <a:bodyPr anchor="t"/>
          <a:lstStyle>
            <a:lvl1pPr>
              <a:defRPr>
                <a:latin typeface="Helvetica LT Std Cond"/>
              </a:defRPr>
            </a:lvl1pPr>
            <a:lvl2pPr>
              <a:defRPr>
                <a:latin typeface="Helvetica LT Std Cond"/>
              </a:defRPr>
            </a:lvl2pPr>
            <a:lvl3pPr>
              <a:defRPr>
                <a:latin typeface="Helvetica LT Std Cond"/>
              </a:defRPr>
            </a:lvl3pPr>
            <a:lvl4pPr>
              <a:defRPr>
                <a:latin typeface="Helvetica LT Std Cond"/>
              </a:defRPr>
            </a:lvl4pPr>
            <a:lvl5pPr>
              <a:defRPr>
                <a:latin typeface="Helvetica LT Std Cond"/>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a:xfrm>
            <a:off x="7299493" y="5883278"/>
            <a:ext cx="857250" cy="365125"/>
          </a:xfrm>
          <a:prstGeom prst="rect">
            <a:avLst/>
          </a:prstGeom>
        </p:spPr>
        <p:txBody>
          <a:bodyPr/>
          <a:lstStyle/>
          <a:p>
            <a:pPr defTabSz="855345"/>
            <a:fld id="{B5F9CF39-E959-47E3-ACF1-7469765E1E78}" type="datetime1">
              <a:rPr lang="en-US" sz="1650" smtClean="0">
                <a:solidFill>
                  <a:prstClr val="black"/>
                </a:solidFill>
              </a:rPr>
            </a:fld>
            <a:endParaRPr lang="en-US" sz="1650" dirty="0">
              <a:solidFill>
                <a:prstClr val="black"/>
              </a:solidFill>
            </a:endParaRPr>
          </a:p>
        </p:txBody>
      </p:sp>
      <p:sp>
        <p:nvSpPr>
          <p:cNvPr id="5" name="Footer Placeholder 4"/>
          <p:cNvSpPr>
            <a:spLocks noGrp="1"/>
          </p:cNvSpPr>
          <p:nvPr>
            <p:ph type="ftr" sz="quarter" idx="11"/>
          </p:nvPr>
        </p:nvSpPr>
        <p:spPr>
          <a:xfrm>
            <a:off x="1929210" y="5883278"/>
            <a:ext cx="5313133" cy="365125"/>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a:xfrm>
            <a:off x="8213894" y="5867134"/>
            <a:ext cx="413375" cy="365125"/>
          </a:xfrm>
          <a:prstGeom prst="rect">
            <a:avLst/>
          </a:prstGeom>
        </p:spPr>
        <p:txBody>
          <a:bodyPr/>
          <a:lstStyle/>
          <a:p>
            <a:fld id="{1D7D8CBC-E37A-4E53-98E7-8F39DB2F6DEC}"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657.xml><?xml version="1.0" encoding="utf-8"?>
<p:sldLayout xmlns:a="http://schemas.openxmlformats.org/drawingml/2006/main" xmlns:r="http://schemas.openxmlformats.org/officeDocument/2006/relationships" xmlns:p="http://schemas.openxmlformats.org/presentationml/2006/main" preserve="1">
  <p:cSld name="1_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SME NAME</a:t>
            </a:r>
            <a:endParaRPr lang="en-US" dirty="0" smtClean="0"/>
          </a:p>
        </p:txBody>
      </p:sp>
      <p:sp>
        <p:nvSpPr>
          <p:cNvPr id="33" name="Title 1"/>
          <p:cNvSpPr>
            <a:spLocks noGrp="1"/>
          </p:cNvSpPr>
          <p:nvPr>
            <p:ph type="title" hasCustomPrompt="1"/>
          </p:nvPr>
        </p:nvSpPr>
        <p:spPr>
          <a:xfrm>
            <a:off x="786478" y="3964775"/>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by</a:t>
            </a:r>
            <a:endParaRPr lang="en-US" dirty="0" smtClean="0"/>
          </a:p>
        </p:txBody>
      </p:sp>
      <p:sp>
        <p:nvSpPr>
          <p:cNvPr id="40" name="TextBox 39"/>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36513" t="13285" r="36357" b="43584"/>
          <a:stretch>
            <a:fillRect/>
          </a:stretch>
        </p:blipFill>
        <p:spPr>
          <a:xfrm>
            <a:off x="80154" y="66262"/>
            <a:ext cx="575187" cy="914400"/>
          </a:xfrm>
          <a:prstGeom prst="rect">
            <a:avLst/>
          </a:prstGeom>
        </p:spPr>
      </p:pic>
    </p:spTree>
  </p:cSld>
  <p:clrMapOvr>
    <a:masterClrMapping/>
  </p:clrMapOvr>
  <p:timing>
    <p:tnLst>
      <p:par>
        <p:cTn id="1" dur="indefinite" restart="never" nodeType="tmRoot"/>
      </p:par>
    </p:tnLst>
  </p:timing>
  <p:hf hdr="0" dt="0"/>
</p:sldLayout>
</file>

<file path=ppt/slideLayouts/slideLayout658.xml><?xml version="1.0" encoding="utf-8"?>
<p:sldLayout xmlns:a="http://schemas.openxmlformats.org/drawingml/2006/main" xmlns:r="http://schemas.openxmlformats.org/officeDocument/2006/relationships" xmlns:p="http://schemas.openxmlformats.org/presentationml/2006/main" preserve="1">
  <p:cSld name="1_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2" name="TextBox 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659.xml><?xml version="1.0" encoding="utf-8"?>
<p:sldLayout xmlns:a="http://schemas.openxmlformats.org/drawingml/2006/main" xmlns:r="http://schemas.openxmlformats.org/officeDocument/2006/relationships" xmlns:p="http://schemas.openxmlformats.org/presentationml/2006/main" preserve="1">
  <p:cSld name="1_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10" y="2743603"/>
            <a:ext cx="680399"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Code Bottom">
    <p:spTree>
      <p:nvGrpSpPr>
        <p:cNvPr id="1" name=""/>
        <p:cNvGrpSpPr/>
        <p:nvPr/>
      </p:nvGrpSpPr>
      <p:grpSpPr>
        <a:xfrm>
          <a:off x="0" y="0"/>
          <a:ext cx="0" cy="0"/>
          <a:chOff x="0" y="0"/>
          <a:chExt cx="0" cy="0"/>
        </a:xfrm>
      </p:grpSpPr>
      <p:sp>
        <p:nvSpPr>
          <p:cNvPr id="2" name="Rectangle 1"/>
          <p:cNvSpPr/>
          <p:nvPr/>
        </p:nvSpPr>
        <p:spPr>
          <a:xfrm>
            <a:off x="396266" y="2719878"/>
            <a:ext cx="8350169"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6"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8" y="2812645"/>
            <a:ext cx="8201083"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endParaRPr lang="en-US" smtClean="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7" name="Rectangle 6"/>
          <p:cNvSpPr/>
          <p:nvPr/>
        </p:nvSpPr>
        <p:spPr>
          <a:xfrm>
            <a:off x="396266" y="2719878"/>
            <a:ext cx="8350169"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9" name="TextBox 8"/>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11" name="Rectangle 10"/>
          <p:cNvSpPr/>
          <p:nvPr/>
        </p:nvSpPr>
        <p:spPr>
          <a:xfrm>
            <a:off x="396266" y="2719878"/>
            <a:ext cx="8350169"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2" name="TextBox 11"/>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60.xml><?xml version="1.0" encoding="utf-8"?>
<p:sldLayout xmlns:a="http://schemas.openxmlformats.org/drawingml/2006/main" xmlns:r="http://schemas.openxmlformats.org/officeDocument/2006/relationships" xmlns:p="http://schemas.openxmlformats.org/presentationml/2006/main" preserve="1">
  <p:cSld name="1_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686453"/>
            <a:ext cx="680400"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661.xml><?xml version="1.0" encoding="utf-8"?>
<p:sldLayout xmlns:a="http://schemas.openxmlformats.org/drawingml/2006/main" xmlns:r="http://schemas.openxmlformats.org/officeDocument/2006/relationships" xmlns:p="http://schemas.openxmlformats.org/presentationml/2006/main" preserve="1">
  <p:cSld name="1_Check Your Understanding">
    <p:spTree>
      <p:nvGrpSpPr>
        <p:cNvPr id="1" name=""/>
        <p:cNvGrpSpPr/>
        <p:nvPr/>
      </p:nvGrpSpPr>
      <p:grpSpPr>
        <a:xfrm>
          <a:off x="0" y="0"/>
          <a:ext cx="0" cy="0"/>
          <a:chOff x="0" y="0"/>
          <a:chExt cx="0" cy="0"/>
        </a:xfrm>
      </p:grpSpPr>
      <p:sp>
        <p:nvSpPr>
          <p:cNvPr id="13" name="TextBox 12"/>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7" name="Oval 6"/>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662.xml><?xml version="1.0" encoding="utf-8"?>
<p:sldLayout xmlns:a="http://schemas.openxmlformats.org/drawingml/2006/main" xmlns:r="http://schemas.openxmlformats.org/officeDocument/2006/relationships" xmlns:p="http://schemas.openxmlformats.org/presentationml/2006/main" preserve="1">
  <p:cSld name="1_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810550" y="1968393"/>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endParaRPr lang="en-US" dirty="0" smtClean="0"/>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396266" y="1711914"/>
            <a:ext cx="4641518"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663.xml><?xml version="1.0" encoding="utf-8"?>
<p:sldLayout xmlns:a="http://schemas.openxmlformats.org/drawingml/2006/main" xmlns:r="http://schemas.openxmlformats.org/officeDocument/2006/relationships" xmlns:p="http://schemas.openxmlformats.org/presentationml/2006/main" preserve="1">
  <p:cSld name="1_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Picture Placeholder 2"/>
          <p:cNvSpPr>
            <a:spLocks noGrp="1"/>
          </p:cNvSpPr>
          <p:nvPr>
            <p:ph type="pic" idx="13"/>
          </p:nvPr>
        </p:nvSpPr>
        <p:spPr>
          <a:xfrm>
            <a:off x="5559015"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64.xml><?xml version="1.0" encoding="utf-8"?>
<p:sldLayout xmlns:a="http://schemas.openxmlformats.org/drawingml/2006/main" xmlns:r="http://schemas.openxmlformats.org/officeDocument/2006/relationships" xmlns:p="http://schemas.openxmlformats.org/presentationml/2006/main" preserve="1">
  <p:cSld name="1_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Picture Placeholder 2"/>
          <p:cNvSpPr>
            <a:spLocks noGrp="1" noChangeAspect="1"/>
          </p:cNvSpPr>
          <p:nvPr>
            <p:ph type="pic" idx="13"/>
          </p:nvPr>
        </p:nvSpPr>
        <p:spPr>
          <a:xfrm>
            <a:off x="396267"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65.xml><?xml version="1.0" encoding="utf-8"?>
<p:sldLayout xmlns:a="http://schemas.openxmlformats.org/drawingml/2006/main" xmlns:r="http://schemas.openxmlformats.org/officeDocument/2006/relationships" xmlns:p="http://schemas.openxmlformats.org/presentationml/2006/main" preserve="1">
  <p:cSld name="1_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6" name="Content Placeholder 2"/>
          <p:cNvSpPr>
            <a:spLocks noGrp="1"/>
          </p:cNvSpPr>
          <p:nvPr>
            <p:ph sz="half" idx="10"/>
          </p:nvPr>
        </p:nvSpPr>
        <p:spPr>
          <a:xfrm>
            <a:off x="396265"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785" indent="-171450">
              <a:buFont typeface="Wingdings" panose="05000000000000000000" pitchFamily="2" charset="2"/>
              <a:buChar char="§"/>
              <a:defRPr sz="1800">
                <a:latin typeface="Helvetica LT Std Cond Light" panose="020B0406020202030204" pitchFamily="34" charset="0"/>
              </a:defRPr>
            </a:lvl4pPr>
            <a:lvl5pPr marL="1543685"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endParaRPr lang="en-US"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66.xml><?xml version="1.0" encoding="utf-8"?>
<p:sldLayout xmlns:a="http://schemas.openxmlformats.org/drawingml/2006/main" xmlns:r="http://schemas.openxmlformats.org/officeDocument/2006/relationships" xmlns:p="http://schemas.openxmlformats.org/presentationml/2006/main" preserve="1">
  <p:cSld name="1_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67.xml><?xml version="1.0" encoding="utf-8"?>
<p:sldLayout xmlns:a="http://schemas.openxmlformats.org/drawingml/2006/main" xmlns:r="http://schemas.openxmlformats.org/officeDocument/2006/relationships" xmlns:p="http://schemas.openxmlformats.org/presentationml/2006/main" preserve="1">
  <p:cSld name="1_Code Bottom">
    <p:spTree>
      <p:nvGrpSpPr>
        <p:cNvPr id="1" name=""/>
        <p:cNvGrpSpPr/>
        <p:nvPr/>
      </p:nvGrpSpPr>
      <p:grpSpPr>
        <a:xfrm>
          <a:off x="0" y="0"/>
          <a:ext cx="0" cy="0"/>
          <a:chOff x="0" y="0"/>
          <a:chExt cx="0" cy="0"/>
        </a:xfrm>
      </p:grpSpPr>
      <p:sp>
        <p:nvSpPr>
          <p:cNvPr id="2" name="Rectangle 1"/>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8" y="2812644"/>
            <a:ext cx="8201082"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endParaRPr lang="en-US" smtClean="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68.xml><?xml version="1.0" encoding="utf-8"?>
<p:sldLayout xmlns:a="http://schemas.openxmlformats.org/drawingml/2006/main" xmlns:r="http://schemas.openxmlformats.org/officeDocument/2006/relationships" xmlns:p="http://schemas.openxmlformats.org/presentationml/2006/main" preserve="1">
  <p:cSld name="1_Code Right">
    <p:spTree>
      <p:nvGrpSpPr>
        <p:cNvPr id="1" name=""/>
        <p:cNvGrpSpPr/>
        <p:nvPr/>
      </p:nvGrpSpPr>
      <p:grpSpPr>
        <a:xfrm>
          <a:off x="0" y="0"/>
          <a:ext cx="0" cy="0"/>
          <a:chOff x="0" y="0"/>
          <a:chExt cx="0" cy="0"/>
        </a:xfrm>
      </p:grpSpPr>
      <p:sp>
        <p:nvSpPr>
          <p:cNvPr id="2" name="Rectangle 1"/>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500"/>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4" y="1842054"/>
            <a:ext cx="4373217"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endParaRPr lang="en-US" smtClean="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69.xml><?xml version="1.0" encoding="utf-8"?>
<p:sldLayout xmlns:a="http://schemas.openxmlformats.org/drawingml/2006/main" xmlns:r="http://schemas.openxmlformats.org/officeDocument/2006/relationships" xmlns:p="http://schemas.openxmlformats.org/presentationml/2006/main" preserve="1">
  <p:cSld name="1_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0"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endParaRPr lang="en-US" dirty="0" smtClean="0"/>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Code Right">
    <p:spTree>
      <p:nvGrpSpPr>
        <p:cNvPr id="1" name=""/>
        <p:cNvGrpSpPr/>
        <p:nvPr/>
      </p:nvGrpSpPr>
      <p:grpSpPr>
        <a:xfrm>
          <a:off x="0" y="0"/>
          <a:ext cx="0" cy="0"/>
          <a:chOff x="0" y="0"/>
          <a:chExt cx="0" cy="0"/>
        </a:xfrm>
      </p:grpSpPr>
      <p:sp>
        <p:nvSpPr>
          <p:cNvPr id="2" name="Rectangle 1"/>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501"/>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5" y="1842055"/>
            <a:ext cx="4373216"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endParaRPr lang="en-US" smtClean="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7" name="Rectangle 6"/>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9" name="TextBox 8"/>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11" name="Rectangle 10"/>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2" name="TextBox 11"/>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670.xml><?xml version="1.0" encoding="utf-8"?>
<p:sldLayout xmlns:a="http://schemas.openxmlformats.org/drawingml/2006/main" xmlns:r="http://schemas.openxmlformats.org/officeDocument/2006/relationships" xmlns:p="http://schemas.openxmlformats.org/presentationml/2006/main" preserve="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2" y="1716789"/>
            <a:ext cx="4030266"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05573"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71.xml><?xml version="1.0" encoding="utf-8"?>
<p:sldLayout xmlns:a="http://schemas.openxmlformats.org/drawingml/2006/main" xmlns:r="http://schemas.openxmlformats.org/officeDocument/2006/relationships" xmlns:p="http://schemas.openxmlformats.org/presentationml/2006/main" preserve="1">
  <p:cSld name="1_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6"/>
          </a:xfrm>
          <a:prstGeom prst="rect">
            <a:avLst/>
          </a:prstGeom>
        </p:spPr>
      </p:pic>
      <p:sp>
        <p:nvSpPr>
          <p:cNvPr id="3" name="Content Placeholder 2"/>
          <p:cNvSpPr>
            <a:spLocks noGrp="1"/>
          </p:cNvSpPr>
          <p:nvPr>
            <p:ph sz="half" idx="1" hasCustomPrompt="1"/>
          </p:nvPr>
        </p:nvSpPr>
        <p:spPr>
          <a:xfrm>
            <a:off x="824956" y="2407603"/>
            <a:ext cx="3894940"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endParaRPr lang="en-US" dirty="0" smtClean="0"/>
          </a:p>
          <a:p>
            <a:pPr lvl="0"/>
            <a:endParaRPr lang="en-US" dirty="0" smtClean="0"/>
          </a:p>
          <a:p>
            <a:pPr lvl="0"/>
            <a:r>
              <a:rPr lang="en-US" dirty="0" smtClean="0"/>
              <a:t>Option 2</a:t>
            </a:r>
            <a:endParaRPr lang="en-US" dirty="0" smtClean="0"/>
          </a:p>
          <a:p>
            <a:pPr lvl="0"/>
            <a:endParaRPr lang="en-US" dirty="0" smtClean="0"/>
          </a:p>
          <a:p>
            <a:pPr lvl="0"/>
            <a:r>
              <a:rPr lang="en-US" dirty="0" smtClean="0"/>
              <a:t>Option 3</a:t>
            </a:r>
            <a:endParaRPr lang="en-US" dirty="0" smtClean="0"/>
          </a:p>
          <a:p>
            <a:pPr lvl="0"/>
            <a:endParaRPr lang="en-US" dirty="0" smtClean="0"/>
          </a:p>
          <a:p>
            <a:pPr lvl="0"/>
            <a:r>
              <a:rPr lang="en-US" dirty="0" smtClean="0"/>
              <a:t>Option 4</a:t>
            </a:r>
            <a:endParaRPr lang="en-US" dirty="0" smtClean="0"/>
          </a:p>
          <a:p>
            <a:pPr lvl="0"/>
            <a:endParaRPr lang="en-US" dirty="0" smtClean="0"/>
          </a:p>
        </p:txBody>
      </p:sp>
      <p:sp>
        <p:nvSpPr>
          <p:cNvPr id="14" name="Content Placeholder 2"/>
          <p:cNvSpPr>
            <a:spLocks noGrp="1"/>
          </p:cNvSpPr>
          <p:nvPr>
            <p:ph sz="half" idx="13" hasCustomPrompt="1"/>
          </p:nvPr>
        </p:nvSpPr>
        <p:spPr>
          <a:xfrm>
            <a:off x="396666" y="1721063"/>
            <a:ext cx="6987765" cy="665024"/>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672.xml><?xml version="1.0" encoding="utf-8"?>
<p:sldLayout xmlns:a="http://schemas.openxmlformats.org/drawingml/2006/main" xmlns:r="http://schemas.openxmlformats.org/officeDocument/2006/relationships" xmlns:p="http://schemas.openxmlformats.org/presentationml/2006/main" preserve="1">
  <p:cSld name="1_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3" name="Content Placeholder 2"/>
          <p:cNvSpPr>
            <a:spLocks noGrp="1"/>
          </p:cNvSpPr>
          <p:nvPr>
            <p:ph sz="half" idx="1" hasCustomPrompt="1"/>
          </p:nvPr>
        </p:nvSpPr>
        <p:spPr>
          <a:xfrm>
            <a:off x="831029" y="3550025"/>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endParaRPr lang="en-US" dirty="0" smtClean="0"/>
          </a:p>
          <a:p>
            <a:pPr lvl="0"/>
            <a:endParaRPr lang="en-US" dirty="0" smtClean="0"/>
          </a:p>
          <a:p>
            <a:pPr lvl="0"/>
            <a:r>
              <a:rPr lang="en-US" dirty="0" smtClean="0"/>
              <a:t>Option 2</a:t>
            </a:r>
            <a:endParaRPr lang="en-US" dirty="0" smtClean="0"/>
          </a:p>
          <a:p>
            <a:pPr lvl="0"/>
            <a:endParaRPr lang="en-US" dirty="0" smtClean="0"/>
          </a:p>
          <a:p>
            <a:pPr lvl="0"/>
            <a:r>
              <a:rPr lang="en-US" dirty="0" smtClean="0"/>
              <a:t>Option 3</a:t>
            </a:r>
            <a:endParaRPr lang="en-US" dirty="0" smtClean="0"/>
          </a:p>
          <a:p>
            <a:pPr lvl="0"/>
            <a:endParaRPr lang="en-US" dirty="0" smtClean="0"/>
          </a:p>
          <a:p>
            <a:pPr lvl="0"/>
            <a:r>
              <a:rPr lang="en-US" dirty="0" smtClean="0"/>
              <a:t>Option 4</a:t>
            </a:r>
            <a:endParaRPr lang="en-US" dirty="0" smtClean="0"/>
          </a:p>
          <a:p>
            <a:pPr lvl="0"/>
            <a:endParaRPr lang="en-US" dirty="0" smtClean="0"/>
          </a:p>
        </p:txBody>
      </p:sp>
      <p:sp>
        <p:nvSpPr>
          <p:cNvPr id="14" name="Content Placeholder 2"/>
          <p:cNvSpPr>
            <a:spLocks noGrp="1"/>
          </p:cNvSpPr>
          <p:nvPr>
            <p:ph sz="half" idx="13" hasCustomPrompt="1"/>
          </p:nvPr>
        </p:nvSpPr>
        <p:spPr>
          <a:xfrm>
            <a:off x="396666" y="1721064"/>
            <a:ext cx="8042708" cy="1742899"/>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673.xml><?xml version="1.0" encoding="utf-8"?>
<p:sldLayout xmlns:a="http://schemas.openxmlformats.org/drawingml/2006/main" xmlns:r="http://schemas.openxmlformats.org/officeDocument/2006/relationships" xmlns:p="http://schemas.openxmlformats.org/presentationml/2006/main" preserve="1">
  <p:cSld name="1_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14" name="Content Placeholder 2"/>
          <p:cNvSpPr>
            <a:spLocks noGrp="1"/>
          </p:cNvSpPr>
          <p:nvPr>
            <p:ph sz="half" idx="13" hasCustomPrompt="1"/>
          </p:nvPr>
        </p:nvSpPr>
        <p:spPr>
          <a:xfrm>
            <a:off x="396666" y="1721062"/>
            <a:ext cx="8042708" cy="4518336"/>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74.xml><?xml version="1.0" encoding="utf-8"?>
<p:sldLayout xmlns:a="http://schemas.openxmlformats.org/drawingml/2006/main" xmlns:r="http://schemas.openxmlformats.org/officeDocument/2006/relationships" xmlns:p="http://schemas.openxmlformats.org/presentationml/2006/main" preserve="1">
  <p:cSld name="1_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546" y="2686453"/>
            <a:ext cx="673527"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675.xml><?xml version="1.0" encoding="utf-8"?>
<p:sldLayout xmlns:a="http://schemas.openxmlformats.org/drawingml/2006/main" xmlns:r="http://schemas.openxmlformats.org/officeDocument/2006/relationships" xmlns:p="http://schemas.openxmlformats.org/presentationml/2006/main" preserve="1">
  <p:cSld name="1_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42186" y="2488725"/>
            <a:ext cx="4978101"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endParaRPr lang="en-US" dirty="0" smtClean="0"/>
          </a:p>
          <a:p>
            <a:pPr lvl="0"/>
            <a:endParaRPr lang="en-US" dirty="0" smtClean="0"/>
          </a:p>
          <a:p>
            <a:pPr lvl="0"/>
            <a:r>
              <a:rPr lang="en-US" dirty="0" smtClean="0"/>
              <a:t>The second summary point is described here.</a:t>
            </a:r>
            <a:endParaRPr lang="en-IN" dirty="0"/>
          </a:p>
        </p:txBody>
      </p:sp>
      <p:sp>
        <p:nvSpPr>
          <p:cNvPr id="12" name="TextBox 11"/>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6" name="TextBox 1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676.xml><?xml version="1.0" encoding="utf-8"?>
<p:sldLayout xmlns:a="http://schemas.openxmlformats.org/drawingml/2006/main" xmlns:r="http://schemas.openxmlformats.org/officeDocument/2006/relationships" xmlns:p="http://schemas.openxmlformats.org/presentationml/2006/main" preserve="1">
  <p:cSld name="1_4 Steps">
    <p:spTree>
      <p:nvGrpSpPr>
        <p:cNvPr id="1" name=""/>
        <p:cNvGrpSpPr/>
        <p:nvPr/>
      </p:nvGrpSpPr>
      <p:grpSpPr>
        <a:xfrm>
          <a:off x="0" y="0"/>
          <a:ext cx="0" cy="0"/>
          <a:chOff x="0" y="0"/>
          <a:chExt cx="0" cy="0"/>
        </a:xfrm>
      </p:grpSpPr>
      <p:sp>
        <p:nvSpPr>
          <p:cNvPr id="5" name="Rectangle 4"/>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8" y="1577013"/>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1" name="Rectangle 10"/>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8" y="288897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4" name="Rectangle 13"/>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8" y="4200945"/>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7" name="Rectangle 16"/>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8" y="539728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77.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hdr="0" dt="0"/>
</p:sldLayout>
</file>

<file path=ppt/slideLayouts/slideLayout67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2235" indent="0" algn="ctr">
              <a:buNone/>
              <a:defRPr sz="1200"/>
            </a:lvl5pPr>
            <a:lvl6pPr marL="1715135"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a:xfrm>
            <a:off x="628650" y="6356352"/>
            <a:ext cx="2057400" cy="365125"/>
          </a:xfrm>
          <a:prstGeom prst="rect">
            <a:avLst/>
          </a:prstGeom>
        </p:spPr>
        <p:txBody>
          <a:bodyPr/>
          <a:lstStyle/>
          <a:p>
            <a:pPr defTabSz="855345"/>
            <a:fld id="{5BB9B6C2-3388-44A5-AD82-6845F33CF5B5}" type="datetimeFigureOut">
              <a:rPr lang="en-US" sz="1650" smtClean="0">
                <a:solidFill>
                  <a:prstClr val="black"/>
                </a:solidFill>
              </a:rPr>
            </a:fld>
            <a:endParaRPr lang="en-US" sz="1650" dirty="0">
              <a:solidFill>
                <a:prstClr val="black"/>
              </a:solidFill>
            </a:endParaRPr>
          </a:p>
        </p:txBody>
      </p:sp>
      <p:sp>
        <p:nvSpPr>
          <p:cNvPr id="5" name="Footer Placeholder 4"/>
          <p:cNvSpPr>
            <a:spLocks noGrp="1"/>
          </p:cNvSpPr>
          <p:nvPr>
            <p:ph type="ftr" sz="quarter" idx="11"/>
          </p:nvPr>
        </p:nvSpPr>
        <p:spPr>
          <a:xfrm>
            <a:off x="3028950" y="6356352"/>
            <a:ext cx="3086100" cy="365125"/>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p:txBody>
          <a:bodyPr/>
          <a:lstStyle/>
          <a:p>
            <a:fld id="{1D7D8CBC-E37A-4E53-98E7-8F39DB2F6DEC}"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hf hdr="0" dt="0"/>
</p:sldLayout>
</file>

<file path=ppt/slideLayouts/slideLayout679.xml><?xml version="1.0" encoding="utf-8"?>
<p:sldLayout xmlns:a="http://schemas.openxmlformats.org/drawingml/2006/main" xmlns:r="http://schemas.openxmlformats.org/officeDocument/2006/relationships" xmlns:p="http://schemas.openxmlformats.org/presentationml/2006/main">
  <p:cSld name="Guided Activit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GUIDED ACTIVITY</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6" name="Picture 5"/>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346091" y="2761908"/>
            <a:ext cx="589338" cy="107995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8"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hf hdr="0" dt="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1"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endParaRPr lang="en-US" dirty="0" smtClean="0"/>
          </a:p>
        </p:txBody>
      </p:sp>
      <p:sp>
        <p:nvSpPr>
          <p:cNvPr id="9" name="TextBox 8"/>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6" name="TextBox 5"/>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7" name="TextBox 6"/>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80.xml><?xml version="1.0" encoding="utf-8"?>
<p:sldLayout xmlns:a="http://schemas.openxmlformats.org/drawingml/2006/main" xmlns:r="http://schemas.openxmlformats.org/officeDocument/2006/relationships" xmlns:p="http://schemas.openxmlformats.org/presentationml/2006/main">
  <p:cSld name="25_Title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hdr="0" dt="0"/>
</p:sldLayout>
</file>

<file path=ppt/slideLayouts/slideLayout681.xml><?xml version="1.0" encoding="utf-8"?>
<p:sldLayout xmlns:a="http://schemas.openxmlformats.org/drawingml/2006/main" xmlns:r="http://schemas.openxmlformats.org/officeDocument/2006/relationships" xmlns:p="http://schemas.openxmlformats.org/presentationml/2006/main" preserve="1">
  <p:cSld name="2_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SME NAME</a:t>
            </a:r>
            <a:endParaRPr lang="en-US" dirty="0" smtClean="0"/>
          </a:p>
        </p:txBody>
      </p:sp>
      <p:sp>
        <p:nvSpPr>
          <p:cNvPr id="33" name="Title 1"/>
          <p:cNvSpPr>
            <a:spLocks noGrp="1"/>
          </p:cNvSpPr>
          <p:nvPr>
            <p:ph type="title" hasCustomPrompt="1"/>
          </p:nvPr>
        </p:nvSpPr>
        <p:spPr>
          <a:xfrm>
            <a:off x="786478" y="3964775"/>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by</a:t>
            </a:r>
            <a:endParaRPr lang="en-US" dirty="0" smtClean="0"/>
          </a:p>
        </p:txBody>
      </p:sp>
      <p:sp>
        <p:nvSpPr>
          <p:cNvPr id="40" name="TextBox 39"/>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36513" t="13285" r="36357" b="43584"/>
          <a:stretch>
            <a:fillRect/>
          </a:stretch>
        </p:blipFill>
        <p:spPr>
          <a:xfrm>
            <a:off x="80154" y="66262"/>
            <a:ext cx="575187" cy="914400"/>
          </a:xfrm>
          <a:prstGeom prst="rect">
            <a:avLst/>
          </a:prstGeom>
        </p:spPr>
      </p:pic>
    </p:spTree>
  </p:cSld>
  <p:clrMapOvr>
    <a:masterClrMapping/>
  </p:clrMapOvr>
  <p:timing>
    <p:tnLst>
      <p:par>
        <p:cTn id="1" dur="indefinite" restart="never" nodeType="tmRoot"/>
      </p:par>
    </p:tnLst>
  </p:timing>
  <p:hf hdr="0" dt="0"/>
</p:sldLayout>
</file>

<file path=ppt/slideLayouts/slideLayout682.xml><?xml version="1.0" encoding="utf-8"?>
<p:sldLayout xmlns:a="http://schemas.openxmlformats.org/drawingml/2006/main" xmlns:r="http://schemas.openxmlformats.org/officeDocument/2006/relationships" xmlns:p="http://schemas.openxmlformats.org/presentationml/2006/main" preserve="1">
  <p:cSld name="2_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2" name="TextBox 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683.xml><?xml version="1.0" encoding="utf-8"?>
<p:sldLayout xmlns:a="http://schemas.openxmlformats.org/drawingml/2006/main" xmlns:r="http://schemas.openxmlformats.org/officeDocument/2006/relationships" xmlns:p="http://schemas.openxmlformats.org/presentationml/2006/main" preserve="1">
  <p:cSld name="2_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10" y="2743603"/>
            <a:ext cx="680399" cy="898036"/>
          </a:xfrm>
          <a:prstGeom prst="rect">
            <a:avLst/>
          </a:prstGeom>
        </p:spPr>
      </p:pic>
      <p:sp>
        <p:nvSpPr>
          <p:cNvPr id="8" name="TextBox 7"/>
          <p:cNvSpPr txBox="1"/>
          <p:nvPr/>
        </p:nvSpPr>
        <p:spPr>
          <a:xfrm>
            <a:off x="4981975" y="284601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684.xml><?xml version="1.0" encoding="utf-8"?>
<p:sldLayout xmlns:a="http://schemas.openxmlformats.org/drawingml/2006/main" xmlns:r="http://schemas.openxmlformats.org/officeDocument/2006/relationships" xmlns:p="http://schemas.openxmlformats.org/presentationml/2006/main" preserve="1">
  <p:cSld name="2_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686453"/>
            <a:ext cx="680400"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685.xml><?xml version="1.0" encoding="utf-8"?>
<p:sldLayout xmlns:a="http://schemas.openxmlformats.org/drawingml/2006/main" xmlns:r="http://schemas.openxmlformats.org/officeDocument/2006/relationships" xmlns:p="http://schemas.openxmlformats.org/presentationml/2006/main" preserve="1">
  <p:cSld name="2_Check Your Understanding">
    <p:spTree>
      <p:nvGrpSpPr>
        <p:cNvPr id="1" name=""/>
        <p:cNvGrpSpPr/>
        <p:nvPr/>
      </p:nvGrpSpPr>
      <p:grpSpPr>
        <a:xfrm>
          <a:off x="0" y="0"/>
          <a:ext cx="0" cy="0"/>
          <a:chOff x="0" y="0"/>
          <a:chExt cx="0" cy="0"/>
        </a:xfrm>
      </p:grpSpPr>
      <p:sp>
        <p:nvSpPr>
          <p:cNvPr id="13" name="TextBox 12"/>
          <p:cNvSpPr txBox="1"/>
          <p:nvPr/>
        </p:nvSpPr>
        <p:spPr>
          <a:xfrm>
            <a:off x="4981975" y="2788864"/>
            <a:ext cx="3593023" cy="923586"/>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7" name="Oval 6"/>
          <p:cNvSpPr/>
          <p:nvPr/>
        </p:nvSpPr>
        <p:spPr>
          <a:xfrm>
            <a:off x="4234110" y="2686455"/>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686.xml><?xml version="1.0" encoding="utf-8"?>
<p:sldLayout xmlns:a="http://schemas.openxmlformats.org/drawingml/2006/main" xmlns:r="http://schemas.openxmlformats.org/officeDocument/2006/relationships" xmlns:p="http://schemas.openxmlformats.org/presentationml/2006/main" preserve="1">
  <p:cSld name="2_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810550" y="1968393"/>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endParaRPr lang="en-US" dirty="0" smtClean="0"/>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396266" y="1711914"/>
            <a:ext cx="4641518" cy="392543"/>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p:nvSpPr>
        <p:spPr>
          <a:xfrm>
            <a:off x="262216" y="875716"/>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687.xml><?xml version="1.0" encoding="utf-8"?>
<p:sldLayout xmlns:a="http://schemas.openxmlformats.org/drawingml/2006/main" xmlns:r="http://schemas.openxmlformats.org/officeDocument/2006/relationships" xmlns:p="http://schemas.openxmlformats.org/presentationml/2006/main" preserve="1">
  <p:cSld name="2_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Picture Placeholder 2"/>
          <p:cNvSpPr>
            <a:spLocks noGrp="1"/>
          </p:cNvSpPr>
          <p:nvPr>
            <p:ph type="pic" idx="13"/>
          </p:nvPr>
        </p:nvSpPr>
        <p:spPr>
          <a:xfrm>
            <a:off x="5559015"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88.xml><?xml version="1.0" encoding="utf-8"?>
<p:sldLayout xmlns:a="http://schemas.openxmlformats.org/drawingml/2006/main" xmlns:r="http://schemas.openxmlformats.org/officeDocument/2006/relationships" xmlns:p="http://schemas.openxmlformats.org/presentationml/2006/main" preserve="1">
  <p:cSld name="2_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Picture Placeholder 2"/>
          <p:cNvSpPr>
            <a:spLocks noGrp="1" noChangeAspect="1"/>
          </p:cNvSpPr>
          <p:nvPr>
            <p:ph type="pic" idx="13"/>
          </p:nvPr>
        </p:nvSpPr>
        <p:spPr>
          <a:xfrm>
            <a:off x="396267"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2235" indent="0">
              <a:buNone/>
              <a:defRPr sz="1500"/>
            </a:lvl5pPr>
            <a:lvl6pPr marL="1715135" indent="0">
              <a:buNone/>
              <a:defRPr sz="1500"/>
            </a:lvl6pPr>
            <a:lvl7pPr marL="2058035" indent="0">
              <a:buNone/>
              <a:defRPr sz="1500"/>
            </a:lvl7pPr>
            <a:lvl8pPr marL="2400935" indent="0">
              <a:buNone/>
              <a:defRPr sz="1500"/>
            </a:lvl8pPr>
            <a:lvl9pPr marL="2743835" indent="0">
              <a:buNone/>
              <a:defRPr sz="1500"/>
            </a:lvl9pPr>
          </a:lstStyle>
          <a:p>
            <a:r>
              <a:rPr lang="en-US" dirty="0" smtClean="0"/>
              <a:t>Click icon to add picture</a:t>
            </a:r>
            <a:endParaRPr lang="en-IN" dirty="0"/>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89.xml><?xml version="1.0" encoding="utf-8"?>
<p:sldLayout xmlns:a="http://schemas.openxmlformats.org/drawingml/2006/main" xmlns:r="http://schemas.openxmlformats.org/officeDocument/2006/relationships" xmlns:p="http://schemas.openxmlformats.org/presentationml/2006/main" preserve="1">
  <p:cSld name="2_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6" name="Content Placeholder 2"/>
          <p:cNvSpPr>
            <a:spLocks noGrp="1"/>
          </p:cNvSpPr>
          <p:nvPr>
            <p:ph sz="half" idx="10"/>
          </p:nvPr>
        </p:nvSpPr>
        <p:spPr>
          <a:xfrm>
            <a:off x="396265"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785" indent="-171450">
              <a:buFont typeface="Wingdings" panose="05000000000000000000" pitchFamily="2" charset="2"/>
              <a:buChar char="§"/>
              <a:defRPr sz="1800">
                <a:latin typeface="Helvetica LT Std Cond Light" panose="020B0406020202030204" pitchFamily="34" charset="0"/>
              </a:defRPr>
            </a:lvl4pPr>
            <a:lvl5pPr marL="1543685"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endParaRPr lang="en-US"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3" y="1716789"/>
            <a:ext cx="4030265"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05574"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9" name="TextBox 8"/>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11" name="TextBox 10"/>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P spid="6" grpId="0" build="p">
        <p:tmplLst>
          <p:tmpl lvl="1">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Lst>
      </p:bldP>
    </p:bldLst>
  </p:timing>
</p:sldLayout>
</file>

<file path=ppt/slideLayouts/slideLayout690.xml><?xml version="1.0" encoding="utf-8"?>
<p:sldLayout xmlns:a="http://schemas.openxmlformats.org/drawingml/2006/main" xmlns:r="http://schemas.openxmlformats.org/officeDocument/2006/relationships" xmlns:p="http://schemas.openxmlformats.org/presentationml/2006/main" preserve="1">
  <p:cSld name="2_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5" y="1742501"/>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91.xml><?xml version="1.0" encoding="utf-8"?>
<p:sldLayout xmlns:a="http://schemas.openxmlformats.org/drawingml/2006/main" xmlns:r="http://schemas.openxmlformats.org/officeDocument/2006/relationships" xmlns:p="http://schemas.openxmlformats.org/presentationml/2006/main" preserve="1">
  <p:cSld name="2_Code Bottom">
    <p:spTree>
      <p:nvGrpSpPr>
        <p:cNvPr id="1" name=""/>
        <p:cNvGrpSpPr/>
        <p:nvPr/>
      </p:nvGrpSpPr>
      <p:grpSpPr>
        <a:xfrm>
          <a:off x="0" y="0"/>
          <a:ext cx="0" cy="0"/>
          <a:chOff x="0" y="0"/>
          <a:chExt cx="0" cy="0"/>
        </a:xfrm>
      </p:grpSpPr>
      <p:sp>
        <p:nvSpPr>
          <p:cNvPr id="2" name="Rectangle 1"/>
          <p:cNvSpPr/>
          <p:nvPr/>
        </p:nvSpPr>
        <p:spPr>
          <a:xfrm>
            <a:off x="396265" y="2719878"/>
            <a:ext cx="8350170"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8" y="2812644"/>
            <a:ext cx="8201082"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endParaRPr lang="en-US" smtClean="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92.xml><?xml version="1.0" encoding="utf-8"?>
<p:sldLayout xmlns:a="http://schemas.openxmlformats.org/drawingml/2006/main" xmlns:r="http://schemas.openxmlformats.org/officeDocument/2006/relationships" xmlns:p="http://schemas.openxmlformats.org/presentationml/2006/main" preserve="1">
  <p:cSld name="2_Code Right">
    <p:spTree>
      <p:nvGrpSpPr>
        <p:cNvPr id="1" name=""/>
        <p:cNvGrpSpPr/>
        <p:nvPr/>
      </p:nvGrpSpPr>
      <p:grpSpPr>
        <a:xfrm>
          <a:off x="0" y="0"/>
          <a:ext cx="0" cy="0"/>
          <a:chOff x="0" y="0"/>
          <a:chExt cx="0" cy="0"/>
        </a:xfrm>
      </p:grpSpPr>
      <p:sp>
        <p:nvSpPr>
          <p:cNvPr id="2" name="Rectangle 1"/>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500"/>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785" indent="-171450">
              <a:buFont typeface="Wingdings" panose="05000000000000000000" pitchFamily="2" charset="2"/>
              <a:buChar char="§"/>
              <a:defRPr sz="135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4" y="1842054"/>
            <a:ext cx="4373217"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endParaRPr lang="en-US" smtClean="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93.xml><?xml version="1.0" encoding="utf-8"?>
<p:sldLayout xmlns:a="http://schemas.openxmlformats.org/drawingml/2006/main" xmlns:r="http://schemas.openxmlformats.org/officeDocument/2006/relationships" xmlns:p="http://schemas.openxmlformats.org/presentationml/2006/main" preserve="1">
  <p:cSld name="2_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0"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2235"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endParaRPr lang="en-US" dirty="0" smtClean="0"/>
          </a:p>
        </p:txBody>
      </p:sp>
      <p:sp>
        <p:nvSpPr>
          <p:cNvPr id="9" name="TextBox 8"/>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94.xml><?xml version="1.0" encoding="utf-8"?>
<p:sldLayout xmlns:a="http://schemas.openxmlformats.org/drawingml/2006/main" xmlns:r="http://schemas.openxmlformats.org/officeDocument/2006/relationships" xmlns:p="http://schemas.openxmlformats.org/presentationml/2006/main" preserve="1">
  <p:cSld name="2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2" y="1716789"/>
            <a:ext cx="4030266"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05573"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2235" indent="0">
              <a:buNone/>
              <a:defRPr sz="1200" b="1"/>
            </a:lvl5pPr>
            <a:lvl6pPr marL="1715135"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785" indent="-171450">
              <a:buFont typeface="Wingdings" panose="05000000000000000000" pitchFamily="2" charset="2"/>
              <a:buChar char="§"/>
              <a:defRPr sz="1200">
                <a:latin typeface="Helvetica LT Std Cond Light" panose="020B0406020202030204" pitchFamily="34" charset="0"/>
              </a:defRPr>
            </a:lvl4pPr>
            <a:lvl5pPr marL="1543685"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95.xml><?xml version="1.0" encoding="utf-8"?>
<p:sldLayout xmlns:a="http://schemas.openxmlformats.org/drawingml/2006/main" xmlns:r="http://schemas.openxmlformats.org/officeDocument/2006/relationships" xmlns:p="http://schemas.openxmlformats.org/presentationml/2006/main" preserve="1">
  <p:cSld name="2_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6"/>
          </a:xfrm>
          <a:prstGeom prst="rect">
            <a:avLst/>
          </a:prstGeom>
        </p:spPr>
      </p:pic>
      <p:sp>
        <p:nvSpPr>
          <p:cNvPr id="3" name="Content Placeholder 2"/>
          <p:cNvSpPr>
            <a:spLocks noGrp="1"/>
          </p:cNvSpPr>
          <p:nvPr>
            <p:ph sz="half" idx="1" hasCustomPrompt="1"/>
          </p:nvPr>
        </p:nvSpPr>
        <p:spPr>
          <a:xfrm>
            <a:off x="824956" y="2407603"/>
            <a:ext cx="3894940"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endParaRPr lang="en-US" dirty="0" smtClean="0"/>
          </a:p>
          <a:p>
            <a:pPr lvl="0"/>
            <a:endParaRPr lang="en-US" dirty="0" smtClean="0"/>
          </a:p>
          <a:p>
            <a:pPr lvl="0"/>
            <a:r>
              <a:rPr lang="en-US" dirty="0" smtClean="0"/>
              <a:t>Option 2</a:t>
            </a:r>
            <a:endParaRPr lang="en-US" dirty="0" smtClean="0"/>
          </a:p>
          <a:p>
            <a:pPr lvl="0"/>
            <a:endParaRPr lang="en-US" dirty="0" smtClean="0"/>
          </a:p>
          <a:p>
            <a:pPr lvl="0"/>
            <a:r>
              <a:rPr lang="en-US" dirty="0" smtClean="0"/>
              <a:t>Option 3</a:t>
            </a:r>
            <a:endParaRPr lang="en-US" dirty="0" smtClean="0"/>
          </a:p>
          <a:p>
            <a:pPr lvl="0"/>
            <a:endParaRPr lang="en-US" dirty="0" smtClean="0"/>
          </a:p>
          <a:p>
            <a:pPr lvl="0"/>
            <a:r>
              <a:rPr lang="en-US" dirty="0" smtClean="0"/>
              <a:t>Option 4</a:t>
            </a:r>
            <a:endParaRPr lang="en-US" dirty="0" smtClean="0"/>
          </a:p>
          <a:p>
            <a:pPr lvl="0"/>
            <a:endParaRPr lang="en-US" dirty="0" smtClean="0"/>
          </a:p>
        </p:txBody>
      </p:sp>
      <p:sp>
        <p:nvSpPr>
          <p:cNvPr id="14" name="Content Placeholder 2"/>
          <p:cNvSpPr>
            <a:spLocks noGrp="1"/>
          </p:cNvSpPr>
          <p:nvPr>
            <p:ph sz="half" idx="13" hasCustomPrompt="1"/>
          </p:nvPr>
        </p:nvSpPr>
        <p:spPr>
          <a:xfrm>
            <a:off x="396666" y="1721063"/>
            <a:ext cx="6987765" cy="665024"/>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696.xml><?xml version="1.0" encoding="utf-8"?>
<p:sldLayout xmlns:a="http://schemas.openxmlformats.org/drawingml/2006/main" xmlns:r="http://schemas.openxmlformats.org/officeDocument/2006/relationships" xmlns:p="http://schemas.openxmlformats.org/presentationml/2006/main" preserve="1">
  <p:cSld name="2_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3" name="Content Placeholder 2"/>
          <p:cNvSpPr>
            <a:spLocks noGrp="1"/>
          </p:cNvSpPr>
          <p:nvPr>
            <p:ph sz="half" idx="1" hasCustomPrompt="1"/>
          </p:nvPr>
        </p:nvSpPr>
        <p:spPr>
          <a:xfrm>
            <a:off x="831029" y="3550025"/>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endParaRPr lang="en-US" dirty="0" smtClean="0"/>
          </a:p>
          <a:p>
            <a:pPr lvl="0"/>
            <a:endParaRPr lang="en-US" dirty="0" smtClean="0"/>
          </a:p>
          <a:p>
            <a:pPr lvl="0"/>
            <a:r>
              <a:rPr lang="en-US" dirty="0" smtClean="0"/>
              <a:t>Option 2</a:t>
            </a:r>
            <a:endParaRPr lang="en-US" dirty="0" smtClean="0"/>
          </a:p>
          <a:p>
            <a:pPr lvl="0"/>
            <a:endParaRPr lang="en-US" dirty="0" smtClean="0"/>
          </a:p>
          <a:p>
            <a:pPr lvl="0"/>
            <a:r>
              <a:rPr lang="en-US" dirty="0" smtClean="0"/>
              <a:t>Option 3</a:t>
            </a:r>
            <a:endParaRPr lang="en-US" dirty="0" smtClean="0"/>
          </a:p>
          <a:p>
            <a:pPr lvl="0"/>
            <a:endParaRPr lang="en-US" dirty="0" smtClean="0"/>
          </a:p>
          <a:p>
            <a:pPr lvl="0"/>
            <a:r>
              <a:rPr lang="en-US" dirty="0" smtClean="0"/>
              <a:t>Option 4</a:t>
            </a:r>
            <a:endParaRPr lang="en-US" dirty="0" smtClean="0"/>
          </a:p>
          <a:p>
            <a:pPr lvl="0"/>
            <a:endParaRPr lang="en-US" dirty="0" smtClean="0"/>
          </a:p>
        </p:txBody>
      </p:sp>
      <p:sp>
        <p:nvSpPr>
          <p:cNvPr id="14" name="Content Placeholder 2"/>
          <p:cNvSpPr>
            <a:spLocks noGrp="1"/>
          </p:cNvSpPr>
          <p:nvPr>
            <p:ph sz="half" idx="13" hasCustomPrompt="1"/>
          </p:nvPr>
        </p:nvSpPr>
        <p:spPr>
          <a:xfrm>
            <a:off x="396666" y="1721064"/>
            <a:ext cx="8042708" cy="1742899"/>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697.xml><?xml version="1.0" encoding="utf-8"?>
<p:sldLayout xmlns:a="http://schemas.openxmlformats.org/drawingml/2006/main" xmlns:r="http://schemas.openxmlformats.org/officeDocument/2006/relationships" xmlns:p="http://schemas.openxmlformats.org/presentationml/2006/main" preserve="1">
  <p:cSld name="2_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6" cy="3910605"/>
          </a:xfrm>
          <a:prstGeom prst="rect">
            <a:avLst/>
          </a:prstGeom>
        </p:spPr>
      </p:pic>
      <p:sp>
        <p:nvSpPr>
          <p:cNvPr id="14" name="Content Placeholder 2"/>
          <p:cNvSpPr>
            <a:spLocks noGrp="1"/>
          </p:cNvSpPr>
          <p:nvPr>
            <p:ph sz="half" idx="13" hasCustomPrompt="1"/>
          </p:nvPr>
        </p:nvSpPr>
        <p:spPr>
          <a:xfrm>
            <a:off x="396666" y="1721062"/>
            <a:ext cx="8042708" cy="4518336"/>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698.xml><?xml version="1.0" encoding="utf-8"?>
<p:sldLayout xmlns:a="http://schemas.openxmlformats.org/drawingml/2006/main" xmlns:r="http://schemas.openxmlformats.org/officeDocument/2006/relationships" xmlns:p="http://schemas.openxmlformats.org/presentationml/2006/main" preserve="1">
  <p:cSld name="2_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5"/>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2235" indent="0">
              <a:buNone/>
              <a:defRPr sz="1200">
                <a:solidFill>
                  <a:schemeClr val="tx1">
                    <a:tint val="75000"/>
                  </a:schemeClr>
                </a:solidFill>
              </a:defRPr>
            </a:lvl5pPr>
            <a:lvl6pPr marL="1715135"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en-US" dirty="0" smtClean="0"/>
              <a:t>Enter the Topic Title</a:t>
            </a:r>
            <a:endParaRPr lang="en-US" dirty="0" smtClean="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546" y="2686453"/>
            <a:ext cx="673527" cy="898036"/>
          </a:xfrm>
          <a:prstGeom prst="rect">
            <a:avLst/>
          </a:prstGeom>
        </p:spPr>
      </p:pic>
      <p:sp>
        <p:nvSpPr>
          <p:cNvPr id="13" name="TextBox 12"/>
          <p:cNvSpPr txBox="1"/>
          <p:nvPr/>
        </p:nvSpPr>
        <p:spPr>
          <a:xfrm>
            <a:off x="4981975" y="2788864"/>
            <a:ext cx="3593023" cy="50796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8" name="TextBox 7"/>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699.xml><?xml version="1.0" encoding="utf-8"?>
<p:sldLayout xmlns:a="http://schemas.openxmlformats.org/drawingml/2006/main" xmlns:r="http://schemas.openxmlformats.org/officeDocument/2006/relationships" xmlns:p="http://schemas.openxmlformats.org/presentationml/2006/main" preserve="1">
  <p:cSld name="2_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42186" y="2488725"/>
            <a:ext cx="4978101"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endParaRPr lang="en-US" dirty="0" smtClean="0"/>
          </a:p>
          <a:p>
            <a:pPr lvl="0"/>
            <a:endParaRPr lang="en-US" dirty="0" smtClean="0"/>
          </a:p>
          <a:p>
            <a:pPr lvl="0"/>
            <a:r>
              <a:rPr lang="en-US" dirty="0" smtClean="0"/>
              <a:t>The second summary point is described here.</a:t>
            </a:r>
            <a:endParaRPr lang="en-IN" dirty="0"/>
          </a:p>
        </p:txBody>
      </p:sp>
      <p:sp>
        <p:nvSpPr>
          <p:cNvPr id="12" name="TextBox 11"/>
          <p:cNvSpPr txBox="1"/>
          <p:nvPr/>
        </p:nvSpPr>
        <p:spPr>
          <a:xfrm>
            <a:off x="262216" y="875715"/>
            <a:ext cx="3593023"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6" name="TextBox 15"/>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Picture Placeholder 2"/>
          <p:cNvSpPr>
            <a:spLocks noGrp="1"/>
          </p:cNvSpPr>
          <p:nvPr>
            <p:ph type="pic" idx="13"/>
          </p:nvPr>
        </p:nvSpPr>
        <p:spPr>
          <a:xfrm>
            <a:off x="5559015"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IN"/>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schemeClr val="bg1">
                    <a:lumMod val="50000"/>
                  </a:schemeClr>
                </a:solidFill>
              </a:rPr>
            </a:fld>
            <a:endParaRPr lang="en-IN" sz="9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7" cy="3910606"/>
          </a:xfrm>
          <a:prstGeom prst="rect">
            <a:avLst/>
          </a:prstGeom>
        </p:spPr>
      </p:pic>
      <p:sp>
        <p:nvSpPr>
          <p:cNvPr id="3" name="Content Placeholder 2"/>
          <p:cNvSpPr>
            <a:spLocks noGrp="1"/>
          </p:cNvSpPr>
          <p:nvPr>
            <p:ph sz="half" idx="1" hasCustomPrompt="1"/>
          </p:nvPr>
        </p:nvSpPr>
        <p:spPr>
          <a:xfrm>
            <a:off x="824957" y="2407603"/>
            <a:ext cx="4405549"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endParaRPr lang="en-US" dirty="0" smtClean="0"/>
          </a:p>
          <a:p>
            <a:pPr lvl="0"/>
            <a:endParaRPr lang="en-US" dirty="0" smtClean="0"/>
          </a:p>
          <a:p>
            <a:pPr lvl="0"/>
            <a:r>
              <a:rPr lang="en-US" dirty="0" smtClean="0"/>
              <a:t>Option 2</a:t>
            </a:r>
            <a:endParaRPr lang="en-US" dirty="0" smtClean="0"/>
          </a:p>
          <a:p>
            <a:pPr lvl="0"/>
            <a:endParaRPr lang="en-US" dirty="0" smtClean="0"/>
          </a:p>
          <a:p>
            <a:pPr lvl="0"/>
            <a:r>
              <a:rPr lang="en-US" dirty="0" smtClean="0"/>
              <a:t>Option 3</a:t>
            </a:r>
            <a:endParaRPr lang="en-US" dirty="0" smtClean="0"/>
          </a:p>
          <a:p>
            <a:pPr lvl="0"/>
            <a:endParaRPr lang="en-US" dirty="0" smtClean="0"/>
          </a:p>
          <a:p>
            <a:pPr lvl="0"/>
            <a:r>
              <a:rPr lang="en-US" dirty="0" smtClean="0"/>
              <a:t>Option 4</a:t>
            </a:r>
            <a:endParaRPr lang="en-US" dirty="0" smtClean="0"/>
          </a:p>
          <a:p>
            <a:pPr lvl="0"/>
            <a:endParaRPr lang="en-US" dirty="0" smtClean="0"/>
          </a:p>
        </p:txBody>
      </p:sp>
      <p:sp>
        <p:nvSpPr>
          <p:cNvPr id="14" name="Content Placeholder 2"/>
          <p:cNvSpPr>
            <a:spLocks noGrp="1"/>
          </p:cNvSpPr>
          <p:nvPr>
            <p:ph sz="half" idx="13" hasCustomPrompt="1"/>
          </p:nvPr>
        </p:nvSpPr>
        <p:spPr>
          <a:xfrm>
            <a:off x="396666" y="1721063"/>
            <a:ext cx="8078594" cy="665024"/>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7" cy="3910606"/>
          </a:xfrm>
          <a:prstGeom prst="rect">
            <a:avLst/>
          </a:prstGeom>
        </p:spPr>
      </p:pic>
      <p:sp>
        <p:nvSpPr>
          <p:cNvPr id="8" name="TextBox 7"/>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7" cy="3910606"/>
          </a:xfrm>
          <a:prstGeom prst="rect">
            <a:avLst/>
          </a:prstGeom>
        </p:spPr>
      </p:pic>
      <p:sp>
        <p:nvSpPr>
          <p:cNvPr id="12" name="TextBox 11"/>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700.xml><?xml version="1.0" encoding="utf-8"?>
<p:sldLayout xmlns:a="http://schemas.openxmlformats.org/drawingml/2006/main" xmlns:r="http://schemas.openxmlformats.org/officeDocument/2006/relationships" xmlns:p="http://schemas.openxmlformats.org/presentationml/2006/main" preserve="1">
  <p:cSld name="2_4 Steps">
    <p:spTree>
      <p:nvGrpSpPr>
        <p:cNvPr id="1" name=""/>
        <p:cNvGrpSpPr/>
        <p:nvPr/>
      </p:nvGrpSpPr>
      <p:grpSpPr>
        <a:xfrm>
          <a:off x="0" y="0"/>
          <a:ext cx="0" cy="0"/>
          <a:chOff x="0" y="0"/>
          <a:chExt cx="0" cy="0"/>
        </a:xfrm>
      </p:grpSpPr>
      <p:sp>
        <p:nvSpPr>
          <p:cNvPr id="5" name="Rectangle 4"/>
          <p:cNvSpPr/>
          <p:nvPr/>
        </p:nvSpPr>
        <p:spPr>
          <a:xfrm>
            <a:off x="785192"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p:nvSpPr>
        <p:spPr>
          <a:xfrm>
            <a:off x="1688293"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8" y="1577013"/>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1" name="Rectangle 10"/>
          <p:cNvSpPr/>
          <p:nvPr/>
        </p:nvSpPr>
        <p:spPr>
          <a:xfrm>
            <a:off x="785192" y="278296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p:nvSpPr>
        <p:spPr>
          <a:xfrm>
            <a:off x="1688293" y="278296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8" y="288897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4" name="Rectangle 13"/>
          <p:cNvSpPr/>
          <p:nvPr/>
        </p:nvSpPr>
        <p:spPr>
          <a:xfrm>
            <a:off x="785192" y="4094928"/>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p:nvSpPr>
        <p:spPr>
          <a:xfrm>
            <a:off x="1688293" y="4094928"/>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8" y="4200945"/>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7" name="Rectangle 16"/>
          <p:cNvSpPr/>
          <p:nvPr/>
        </p:nvSpPr>
        <p:spPr>
          <a:xfrm>
            <a:off x="785192" y="5291272"/>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p:nvSpPr>
        <p:spPr>
          <a:xfrm>
            <a:off x="1688293" y="5291272"/>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8" y="5397289"/>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4346089" y="6454592"/>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701.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hdr="0" dt="0"/>
</p:sldLayout>
</file>

<file path=ppt/slideLayouts/slideLayout70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066802"/>
            <a:ext cx="4038600" cy="5059363"/>
          </a:xfrm>
          <a:prstGeom prst="rect">
            <a:avLst/>
          </a:prstGeom>
        </p:spPr>
        <p:txBody>
          <a:bodyPr lIns="114062" tIns="57031" rIns="114062" bIns="57031">
            <a:normAutofit/>
          </a:bodyPr>
          <a:lstStyle>
            <a:lvl1pPr marL="320675" indent="-320675">
              <a:buFont typeface="Wingdings 2" panose="05020102010507070707" pitchFamily="18" charset="2"/>
              <a:buChar char=""/>
              <a:defRPr sz="1650" b="1">
                <a:latin typeface="Arial" panose="020B0704020202020204" pitchFamily="34" charset="0"/>
                <a:cs typeface="Arial" panose="020B0704020202020204" pitchFamily="34" charset="0"/>
              </a:defRPr>
            </a:lvl1pPr>
            <a:lvl2pPr marL="695325" indent="-267335">
              <a:buFont typeface="Wingdings" panose="05000000000000000000" pitchFamily="2" charset="2"/>
              <a:buChar char="§"/>
              <a:defRPr sz="1275">
                <a:solidFill>
                  <a:schemeClr val="tx1">
                    <a:lumMod val="75000"/>
                    <a:lumOff val="25000"/>
                  </a:schemeClr>
                </a:solidFill>
                <a:latin typeface="Arial" panose="020B0704020202020204" pitchFamily="34" charset="0"/>
                <a:cs typeface="Arial" panose="020B0704020202020204" pitchFamily="34" charset="0"/>
              </a:defRPr>
            </a:lvl2pPr>
            <a:lvl3pPr>
              <a:defRPr sz="1200">
                <a:latin typeface="Arial" panose="020B0704020202020204" pitchFamily="34" charset="0"/>
                <a:cs typeface="Arial" panose="020B0704020202020204" pitchFamily="34" charset="0"/>
              </a:defRPr>
            </a:lvl3pPr>
            <a:lvl4pPr>
              <a:defRPr sz="1125">
                <a:latin typeface="Arial" panose="020B0704020202020204" pitchFamily="34" charset="0"/>
                <a:cs typeface="Arial" panose="020B0704020202020204" pitchFamily="34" charset="0"/>
              </a:defRPr>
            </a:lvl4pPr>
            <a:lvl5pPr>
              <a:defRPr sz="1125">
                <a:latin typeface="Arial" panose="020B0704020202020204" pitchFamily="34" charset="0"/>
                <a:cs typeface="Arial" panose="020B0704020202020204" pitchFamily="34" charset="0"/>
              </a:defRPr>
            </a:lvl5pPr>
            <a:lvl6pPr>
              <a:defRPr sz="1650"/>
            </a:lvl6pPr>
            <a:lvl7pPr>
              <a:defRPr sz="1650"/>
            </a:lvl7pPr>
            <a:lvl8pPr>
              <a:defRPr sz="1650"/>
            </a:lvl8pPr>
            <a:lvl9pPr>
              <a:defRPr sz="165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p:txBody>
      </p:sp>
      <p:sp>
        <p:nvSpPr>
          <p:cNvPr id="4" name="Content Placeholder 3"/>
          <p:cNvSpPr>
            <a:spLocks noGrp="1"/>
          </p:cNvSpPr>
          <p:nvPr>
            <p:ph sz="half" idx="2"/>
          </p:nvPr>
        </p:nvSpPr>
        <p:spPr>
          <a:xfrm>
            <a:off x="4648200" y="1066802"/>
            <a:ext cx="4038600" cy="5059363"/>
          </a:xfrm>
          <a:prstGeom prst="rect">
            <a:avLst/>
          </a:prstGeom>
        </p:spPr>
        <p:txBody>
          <a:bodyPr lIns="114062" tIns="57031" rIns="114062" bIns="57031">
            <a:normAutofit/>
          </a:bodyPr>
          <a:lstStyle>
            <a:lvl1pPr marL="320675" indent="-320675" algn="l" defTabSz="855345" rtl="0" eaLnBrk="1" latinLnBrk="0" hangingPunct="1">
              <a:spcBef>
                <a:spcPct val="20000"/>
              </a:spcBef>
              <a:buFont typeface="Wingdings 2" panose="05020102010507070707" pitchFamily="18" charset="2"/>
              <a:buChar char=""/>
              <a:defRPr lang="en-US" sz="1650" b="1" kern="1200" dirty="0" smtClean="0">
                <a:solidFill>
                  <a:schemeClr val="tx1"/>
                </a:solidFill>
                <a:latin typeface="Arial" panose="020B0704020202020204" pitchFamily="34" charset="0"/>
                <a:ea typeface="+mn-ea"/>
                <a:cs typeface="Arial" panose="020B0704020202020204" pitchFamily="34" charset="0"/>
              </a:defRPr>
            </a:lvl1pPr>
            <a:lvl2pPr marL="695325" indent="-267335" algn="l" defTabSz="855345" rtl="0" eaLnBrk="1" latinLnBrk="0" hangingPunct="1">
              <a:spcBef>
                <a:spcPct val="20000"/>
              </a:spcBef>
              <a:buFont typeface="Wingdings" panose="05000000000000000000" pitchFamily="2" charset="2"/>
              <a:buChar char="§"/>
              <a:defRPr lang="en-US" sz="1275" b="0" kern="1200" dirty="0" smtClean="0">
                <a:solidFill>
                  <a:schemeClr val="tx1">
                    <a:lumMod val="75000"/>
                    <a:lumOff val="25000"/>
                  </a:schemeClr>
                </a:solidFill>
                <a:latin typeface="Arial" panose="020B0704020202020204" pitchFamily="34" charset="0"/>
                <a:ea typeface="+mn-ea"/>
                <a:cs typeface="Arial" panose="020B0704020202020204" pitchFamily="34" charset="0"/>
              </a:defRPr>
            </a:lvl2pPr>
            <a:lvl3pPr algn="l" defTabSz="855345" rtl="0" eaLnBrk="1" latinLnBrk="0" hangingPunct="1">
              <a:spcBef>
                <a:spcPct val="20000"/>
              </a:spcBef>
              <a:defRPr lang="en-US" sz="1200" b="0" kern="1200" dirty="0" smtClean="0">
                <a:solidFill>
                  <a:schemeClr val="tx1"/>
                </a:solidFill>
                <a:latin typeface="Arial" panose="020B0704020202020204" pitchFamily="34" charset="0"/>
                <a:ea typeface="+mn-ea"/>
                <a:cs typeface="Arial" panose="020B0704020202020204" pitchFamily="34" charset="0"/>
              </a:defRPr>
            </a:lvl3pPr>
            <a:lvl4pPr>
              <a:defRPr sz="1650"/>
            </a:lvl4pPr>
            <a:lvl5pPr>
              <a:defRPr sz="1650"/>
            </a:lvl5pPr>
            <a:lvl6pPr>
              <a:defRPr sz="1650"/>
            </a:lvl6pPr>
            <a:lvl7pPr>
              <a:defRPr sz="1650"/>
            </a:lvl7pPr>
            <a:lvl8pPr>
              <a:defRPr sz="1650"/>
            </a:lvl8pPr>
            <a:lvl9pPr>
              <a:defRPr sz="165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p:txBody>
      </p:sp>
      <p:sp>
        <p:nvSpPr>
          <p:cNvPr id="8" name="Date Placeholder 3"/>
          <p:cNvSpPr txBox="1"/>
          <p:nvPr userDrawn="1"/>
        </p:nvSpPr>
        <p:spPr>
          <a:xfrm>
            <a:off x="457200" y="6356351"/>
            <a:ext cx="2133600" cy="365125"/>
          </a:xfrm>
          <a:prstGeom prst="rect">
            <a:avLst/>
          </a:prstGeom>
        </p:spPr>
        <p:txBody>
          <a:bodyPr vert="horz" lIns="85569" tIns="42784" rIns="85569" bIns="42784"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9121ADB-3DB4-4B38-A290-AD1EFD0939F9}" type="datetimeFigureOut">
              <a:rPr lang="en-US" sz="900" smtClean="0">
                <a:solidFill>
                  <a:prstClr val="black">
                    <a:tint val="75000"/>
                  </a:prstClr>
                </a:solidFill>
              </a:rPr>
            </a:fld>
            <a:endParaRPr lang="en-US" sz="900" dirty="0">
              <a:solidFill>
                <a:prstClr val="black">
                  <a:tint val="75000"/>
                </a:prstClr>
              </a:solidFill>
            </a:endParaRPr>
          </a:p>
        </p:txBody>
      </p:sp>
      <p:sp>
        <p:nvSpPr>
          <p:cNvPr id="9" name="Slide Number Placeholder 5"/>
          <p:cNvSpPr txBox="1"/>
          <p:nvPr userDrawn="1"/>
        </p:nvSpPr>
        <p:spPr>
          <a:xfrm>
            <a:off x="6553201" y="6356351"/>
            <a:ext cx="2133600" cy="365125"/>
          </a:xfrm>
          <a:prstGeom prst="rect">
            <a:avLst/>
          </a:prstGeom>
        </p:spPr>
        <p:txBody>
          <a:bodyPr vert="horz" lIns="85569" tIns="42784" rIns="85569" bIns="42784"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83FC80-14CD-4987-8207-92C16F166E5F}" type="slidenum">
              <a:rPr lang="en-US" sz="900" smtClean="0">
                <a:solidFill>
                  <a:prstClr val="black">
                    <a:tint val="75000"/>
                  </a:prstClr>
                </a:solidFill>
              </a:rPr>
            </a:fld>
            <a:endParaRPr lang="en-US" sz="900" dirty="0">
              <a:solidFill>
                <a:prstClr val="black">
                  <a:tint val="75000"/>
                </a:prstClr>
              </a:solidFill>
            </a:endParaRPr>
          </a:p>
        </p:txBody>
      </p:sp>
      <p:sp>
        <p:nvSpPr>
          <p:cNvPr id="10" name="Rectangle 9"/>
          <p:cNvSpPr/>
          <p:nvPr userDrawn="1"/>
        </p:nvSpPr>
        <p:spPr>
          <a:xfrm>
            <a:off x="2" y="6201786"/>
            <a:ext cx="9142801" cy="65621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5569" tIns="42784" rIns="85569" bIns="42784" rtlCol="0" anchor="ctr"/>
          <a:lstStyle/>
          <a:p>
            <a:pPr algn="ctr" defTabSz="855345"/>
            <a:endParaRPr lang="en-US" sz="2625" b="1" spc="561" dirty="0" smtClean="0">
              <a:solidFill>
                <a:srgbClr val="0070C0"/>
              </a:solidFill>
              <a:latin typeface="Arial Narrow" panose="020B0606020202030204" pitchFamily="34" charset="0"/>
            </a:endParaRPr>
          </a:p>
        </p:txBody>
      </p:sp>
      <p:sp>
        <p:nvSpPr>
          <p:cNvPr id="11" name="Text Box 4"/>
          <p:cNvSpPr txBox="1">
            <a:spLocks noChangeArrowheads="1"/>
          </p:cNvSpPr>
          <p:nvPr userDrawn="1"/>
        </p:nvSpPr>
        <p:spPr bwMode="auto">
          <a:xfrm>
            <a:off x="6639374" y="6201787"/>
            <a:ext cx="1371600" cy="550110"/>
          </a:xfrm>
          <a:prstGeom prst="rect">
            <a:avLst/>
          </a:prstGeom>
          <a:noFill/>
          <a:ln w="9525">
            <a:noFill/>
            <a:round/>
          </a:ln>
        </p:spPr>
        <p:txBody>
          <a:bodyPr lIns="84221" tIns="43795" rIns="84221" bIns="43795">
            <a:spAutoFit/>
          </a:bodyPr>
          <a:lstStyle/>
          <a:p>
            <a:pPr algn="r" defTabSz="855345">
              <a:buFont typeface="Trebuchet MS" panose="020B0703020202090204" pitchFamily="34" charset="0"/>
              <a:buNone/>
              <a:tabLst>
                <a:tab pos="0" algn="l"/>
                <a:tab pos="427355" algn="l"/>
                <a:tab pos="855345" algn="l"/>
                <a:tab pos="1283335" algn="l"/>
                <a:tab pos="1711325" algn="l"/>
                <a:tab pos="2138680" algn="l"/>
                <a:tab pos="2566670" algn="l"/>
                <a:tab pos="2994660" algn="l"/>
                <a:tab pos="3422650" algn="l"/>
                <a:tab pos="3850005" algn="l"/>
                <a:tab pos="4277995" algn="l"/>
                <a:tab pos="4705985" algn="l"/>
                <a:tab pos="5133975" algn="l"/>
                <a:tab pos="5561965" algn="l"/>
                <a:tab pos="5989320" algn="l"/>
                <a:tab pos="6417310" algn="l"/>
                <a:tab pos="6845300" algn="l"/>
                <a:tab pos="7273290" algn="l"/>
                <a:tab pos="7700645" algn="l"/>
                <a:tab pos="8128635" algn="l"/>
                <a:tab pos="8556625" algn="l"/>
              </a:tabLst>
              <a:defRPr/>
            </a:pPr>
            <a:r>
              <a:rPr lang="en-GB" sz="750" dirty="0">
                <a:solidFill>
                  <a:prstClr val="black">
                    <a:lumMod val="65000"/>
                    <a:lumOff val="35000"/>
                  </a:prstClr>
                </a:solidFill>
                <a:latin typeface="Helvetica LT Std Cond"/>
                <a:cs typeface="Arial" panose="020B0704020202020204" pitchFamily="34" charset="0"/>
              </a:rPr>
              <a:t>INDIA</a:t>
            </a:r>
            <a:endParaRPr lang="en-GB" sz="750" dirty="0">
              <a:solidFill>
                <a:prstClr val="black">
                  <a:lumMod val="65000"/>
                  <a:lumOff val="35000"/>
                </a:prstClr>
              </a:solidFill>
              <a:latin typeface="Helvetica LT Std Cond"/>
              <a:cs typeface="Arial" panose="020B0704020202020204" pitchFamily="34" charset="0"/>
            </a:endParaRPr>
          </a:p>
          <a:p>
            <a:pPr algn="r" defTabSz="855345">
              <a:buFont typeface="Trebuchet MS" panose="020B0703020202090204" pitchFamily="34" charset="0"/>
              <a:buNone/>
              <a:tabLst>
                <a:tab pos="0" algn="l"/>
                <a:tab pos="427355" algn="l"/>
                <a:tab pos="855345" algn="l"/>
                <a:tab pos="1283335" algn="l"/>
                <a:tab pos="1711325" algn="l"/>
                <a:tab pos="2138680" algn="l"/>
                <a:tab pos="2566670" algn="l"/>
                <a:tab pos="2994660" algn="l"/>
                <a:tab pos="3422650" algn="l"/>
                <a:tab pos="3850005" algn="l"/>
                <a:tab pos="4277995" algn="l"/>
                <a:tab pos="4705985" algn="l"/>
                <a:tab pos="5133975" algn="l"/>
                <a:tab pos="5561965" algn="l"/>
                <a:tab pos="5989320" algn="l"/>
                <a:tab pos="6417310" algn="l"/>
                <a:tab pos="6845300" algn="l"/>
                <a:tab pos="7273290" algn="l"/>
                <a:tab pos="7700645" algn="l"/>
                <a:tab pos="8128635" algn="l"/>
                <a:tab pos="8556625" algn="l"/>
              </a:tabLst>
              <a:defRPr/>
            </a:pPr>
            <a:r>
              <a:rPr lang="en-GB" sz="750" dirty="0">
                <a:solidFill>
                  <a:prstClr val="black">
                    <a:lumMod val="65000"/>
                    <a:lumOff val="35000"/>
                  </a:prstClr>
                </a:solidFill>
                <a:latin typeface="Helvetica LT Std Cond"/>
                <a:cs typeface="Arial" panose="020B0704020202020204" pitchFamily="34" charset="0"/>
              </a:rPr>
              <a:t>USA</a:t>
            </a:r>
            <a:endParaRPr lang="en-GB" sz="750" dirty="0">
              <a:solidFill>
                <a:prstClr val="black">
                  <a:lumMod val="65000"/>
                  <a:lumOff val="35000"/>
                </a:prstClr>
              </a:solidFill>
              <a:latin typeface="Helvetica LT Std Cond"/>
              <a:cs typeface="Arial" panose="020B0704020202020204" pitchFamily="34" charset="0"/>
            </a:endParaRPr>
          </a:p>
          <a:p>
            <a:pPr algn="r" defTabSz="855345">
              <a:buFont typeface="Trebuchet MS" panose="020B0703020202090204" pitchFamily="34" charset="0"/>
              <a:buNone/>
              <a:tabLst>
                <a:tab pos="0" algn="l"/>
                <a:tab pos="427355" algn="l"/>
                <a:tab pos="855345" algn="l"/>
                <a:tab pos="1283335" algn="l"/>
                <a:tab pos="1711325" algn="l"/>
                <a:tab pos="2138680" algn="l"/>
                <a:tab pos="2566670" algn="l"/>
                <a:tab pos="2994660" algn="l"/>
                <a:tab pos="3422650" algn="l"/>
                <a:tab pos="3850005" algn="l"/>
                <a:tab pos="4277995" algn="l"/>
                <a:tab pos="4705985" algn="l"/>
                <a:tab pos="5133975" algn="l"/>
                <a:tab pos="5561965" algn="l"/>
                <a:tab pos="5989320" algn="l"/>
                <a:tab pos="6417310" algn="l"/>
                <a:tab pos="6845300" algn="l"/>
                <a:tab pos="7273290" algn="l"/>
                <a:tab pos="7700645" algn="l"/>
                <a:tab pos="8128635" algn="l"/>
                <a:tab pos="8556625" algn="l"/>
              </a:tabLst>
              <a:defRPr/>
            </a:pPr>
            <a:r>
              <a:rPr lang="en-GB" sz="750" dirty="0">
                <a:solidFill>
                  <a:prstClr val="black">
                    <a:lumMod val="65000"/>
                    <a:lumOff val="35000"/>
                  </a:prstClr>
                </a:solidFill>
                <a:latin typeface="Helvetica LT Std Cond"/>
                <a:cs typeface="Arial" panose="020B0704020202020204" pitchFamily="34" charset="0"/>
              </a:rPr>
              <a:t>CHINA </a:t>
            </a:r>
            <a:endParaRPr lang="en-GB" sz="750" dirty="0">
              <a:solidFill>
                <a:prstClr val="black">
                  <a:lumMod val="65000"/>
                  <a:lumOff val="35000"/>
                </a:prstClr>
              </a:solidFill>
              <a:latin typeface="Helvetica LT Std Cond"/>
              <a:cs typeface="Arial" panose="020B0704020202020204" pitchFamily="34" charset="0"/>
            </a:endParaRPr>
          </a:p>
          <a:p>
            <a:pPr algn="r" defTabSz="855345">
              <a:buFont typeface="Trebuchet MS" panose="020B0703020202090204" pitchFamily="34" charset="0"/>
              <a:buNone/>
              <a:tabLst>
                <a:tab pos="0" algn="l"/>
                <a:tab pos="427355" algn="l"/>
                <a:tab pos="855345" algn="l"/>
                <a:tab pos="1283335" algn="l"/>
                <a:tab pos="1711325" algn="l"/>
                <a:tab pos="2138680" algn="l"/>
                <a:tab pos="2566670" algn="l"/>
                <a:tab pos="2994660" algn="l"/>
                <a:tab pos="3422650" algn="l"/>
                <a:tab pos="3850005" algn="l"/>
                <a:tab pos="4277995" algn="l"/>
                <a:tab pos="4705985" algn="l"/>
                <a:tab pos="5133975" algn="l"/>
                <a:tab pos="5561965" algn="l"/>
                <a:tab pos="5989320" algn="l"/>
                <a:tab pos="6417310" algn="l"/>
                <a:tab pos="6845300" algn="l"/>
                <a:tab pos="7273290" algn="l"/>
                <a:tab pos="7700645" algn="l"/>
                <a:tab pos="8128635" algn="l"/>
                <a:tab pos="8556625" algn="l"/>
              </a:tabLst>
              <a:defRPr/>
            </a:pPr>
            <a:r>
              <a:rPr lang="en-GB" sz="750" dirty="0">
                <a:solidFill>
                  <a:prstClr val="black">
                    <a:lumMod val="65000"/>
                    <a:lumOff val="35000"/>
                  </a:prstClr>
                </a:solidFill>
                <a:latin typeface="Helvetica LT Std Cond"/>
                <a:cs typeface="Arial" panose="020B0704020202020204" pitchFamily="34" charset="0"/>
              </a:rPr>
              <a:t>SINGAPORE</a:t>
            </a:r>
            <a:endParaRPr lang="en-GB" sz="750" dirty="0">
              <a:solidFill>
                <a:prstClr val="black">
                  <a:lumMod val="65000"/>
                  <a:lumOff val="35000"/>
                </a:prstClr>
              </a:solidFill>
              <a:latin typeface="Helvetica LT Std Cond"/>
              <a:cs typeface="Arial" panose="020B0704020202020204" pitchFamily="34" charset="0"/>
            </a:endParaRPr>
          </a:p>
        </p:txBody>
      </p:sp>
      <p:sp>
        <p:nvSpPr>
          <p:cNvPr id="12" name="TextBox 11"/>
          <p:cNvSpPr txBox="1"/>
          <p:nvPr userDrawn="1"/>
        </p:nvSpPr>
        <p:spPr>
          <a:xfrm>
            <a:off x="-26855" y="6503416"/>
            <a:ext cx="2187784" cy="340319"/>
          </a:xfrm>
          <a:prstGeom prst="rect">
            <a:avLst/>
          </a:prstGeom>
          <a:noFill/>
        </p:spPr>
        <p:txBody>
          <a:bodyPr wrap="none" lIns="85569" tIns="42784" rIns="85569" bIns="42784" rtlCol="0">
            <a:spAutoFit/>
          </a:bodyPr>
          <a:lstStyle/>
          <a:p>
            <a:pPr defTabSz="855345"/>
            <a:endParaRPr lang="en-US" sz="825" dirty="0" smtClean="0">
              <a:solidFill>
                <a:prstClr val="black"/>
              </a:solidFill>
              <a:latin typeface="Arial" panose="020B0704020202020204" pitchFamily="34" charset="0"/>
              <a:cs typeface="Arial" panose="020B0704020202020204" pitchFamily="34" charset="0"/>
            </a:endParaRPr>
          </a:p>
          <a:p>
            <a:pPr defTabSz="855345"/>
            <a:r>
              <a:rPr lang="en-US" sz="825" dirty="0" smtClean="0">
                <a:solidFill>
                  <a:prstClr val="black"/>
                </a:solidFill>
                <a:latin typeface="Arial" panose="020B0704020202020204" pitchFamily="34" charset="0"/>
                <a:cs typeface="Arial" panose="020B0704020202020204" pitchFamily="34" charset="0"/>
              </a:rPr>
              <a:t>© QAI Global Institute. All Rights Reserved</a:t>
            </a:r>
            <a:endParaRPr lang="en-US" sz="825" dirty="0">
              <a:solidFill>
                <a:prstClr val="black"/>
              </a:solidFill>
              <a:latin typeface="Arial" panose="020B0704020202020204" pitchFamily="34" charset="0"/>
              <a:cs typeface="Arial" panose="020B0704020202020204" pitchFamily="34" charset="0"/>
            </a:endParaRPr>
          </a:p>
        </p:txBody>
      </p:sp>
      <p:sp>
        <p:nvSpPr>
          <p:cNvPr id="13" name="TextBox 12"/>
          <p:cNvSpPr txBox="1"/>
          <p:nvPr userDrawn="1"/>
        </p:nvSpPr>
        <p:spPr>
          <a:xfrm>
            <a:off x="65164" y="6354325"/>
            <a:ext cx="337919" cy="247986"/>
          </a:xfrm>
          <a:prstGeom prst="rect">
            <a:avLst/>
          </a:prstGeom>
          <a:noFill/>
        </p:spPr>
        <p:txBody>
          <a:bodyPr wrap="none" lIns="85569" tIns="42784" rIns="85569" bIns="42784" rtlCol="0">
            <a:spAutoFit/>
          </a:bodyPr>
          <a:lstStyle/>
          <a:p>
            <a:pPr defTabSz="855345"/>
            <a:fld id="{A17113E1-F9B3-4076-950E-E1D5BD615771}" type="slidenum">
              <a:rPr lang="en-US" sz="1050" b="1" smtClean="0">
                <a:solidFill>
                  <a:srgbClr val="0070C0"/>
                </a:solidFill>
                <a:latin typeface="Arial" panose="020B0704020202020204" pitchFamily="34" charset="0"/>
                <a:cs typeface="Arial" panose="020B0704020202020204" pitchFamily="34" charset="0"/>
              </a:rPr>
            </a:fld>
            <a:endParaRPr lang="en-US" sz="1050" b="1" dirty="0">
              <a:solidFill>
                <a:srgbClr val="0070C0"/>
              </a:solidFill>
              <a:latin typeface="Arial" panose="020B0704020202020204" pitchFamily="34" charset="0"/>
              <a:cs typeface="Arial" panose="020B0704020202020204" pitchFamily="34" charset="0"/>
            </a:endParaRPr>
          </a:p>
        </p:txBody>
      </p:sp>
      <p:pic>
        <p:nvPicPr>
          <p:cNvPr id="14" name="Picture 2" descr="D:\DESIGN\Logos\QAIGlobalInstitute.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2019" t="13992" b="8233"/>
          <a:stretch>
            <a:fillRect/>
          </a:stretch>
        </p:blipFill>
        <p:spPr bwMode="auto">
          <a:xfrm>
            <a:off x="8088452" y="6247617"/>
            <a:ext cx="1005703" cy="55738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userDrawn="1"/>
        </p:nvCxnSpPr>
        <p:spPr>
          <a:xfrm>
            <a:off x="8010974" y="6248429"/>
            <a:ext cx="0" cy="56441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pic>
        <p:nvPicPr>
          <p:cNvPr id="16" name="Picture 7" descr="  Wallpaper Color Abstraction Color Abstract Lines Bands Band Geometry wallpapers"/>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t="43489" r="10869" b="40225"/>
          <a:stretch>
            <a:fillRect/>
          </a:stretch>
        </p:blipFill>
        <p:spPr bwMode="auto">
          <a:xfrm>
            <a:off x="2" y="-4482"/>
            <a:ext cx="9144000" cy="90095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userDrawn="1"/>
        </p:nvSpPr>
        <p:spPr>
          <a:xfrm>
            <a:off x="-1" y="4918"/>
            <a:ext cx="9144001" cy="891555"/>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5569" tIns="42784" rIns="85569" bIns="42784" rtlCol="0" anchor="ctr"/>
          <a:lstStyle/>
          <a:p>
            <a:pPr algn="ctr" defTabSz="855345"/>
            <a:endParaRPr lang="en-US" sz="1650" dirty="0">
              <a:solidFill>
                <a:prstClr val="white"/>
              </a:solidFill>
            </a:endParaRPr>
          </a:p>
        </p:txBody>
      </p:sp>
      <p:sp>
        <p:nvSpPr>
          <p:cNvPr id="18" name="Title 1"/>
          <p:cNvSpPr>
            <a:spLocks noGrp="1"/>
          </p:cNvSpPr>
          <p:nvPr>
            <p:ph type="title" hasCustomPrompt="1"/>
          </p:nvPr>
        </p:nvSpPr>
        <p:spPr>
          <a:xfrm>
            <a:off x="443754" y="152400"/>
            <a:ext cx="8229600" cy="685800"/>
          </a:xfrm>
          <a:prstGeom prst="rect">
            <a:avLst/>
          </a:prstGeom>
        </p:spPr>
        <p:txBody>
          <a:bodyPr lIns="114062" tIns="57031" rIns="114062" bIns="57031">
            <a:normAutofit/>
          </a:bodyPr>
          <a:lstStyle>
            <a:lvl1pPr algn="l">
              <a:defRPr sz="1650" b="1" spc="281">
                <a:latin typeface="Arial Narrow" panose="020B0606020202030204" pitchFamily="34" charset="0"/>
              </a:defRPr>
            </a:lvl1pPr>
          </a:lstStyle>
          <a:p>
            <a:r>
              <a:rPr lang="en-US" dirty="0" smtClean="0"/>
              <a:t>CLICK TO EDIT MASTER TITLE STYLE</a:t>
            </a:r>
            <a:endParaRPr lang="en-US" dirty="0"/>
          </a:p>
        </p:txBody>
      </p:sp>
    </p:spTree>
  </p:cSld>
  <p:clrMapOvr>
    <a:masterClrMapping/>
  </p:clrMapOvr>
  <p:transition advClick="0"/>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CYU Question Long">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7" cy="3910605"/>
          </a:xfrm>
          <a:prstGeom prst="rect">
            <a:avLst/>
          </a:prstGeom>
        </p:spPr>
      </p:pic>
      <p:sp>
        <p:nvSpPr>
          <p:cNvPr id="3" name="Content Placeholder 2"/>
          <p:cNvSpPr>
            <a:spLocks noGrp="1"/>
          </p:cNvSpPr>
          <p:nvPr>
            <p:ph sz="half" idx="1" hasCustomPrompt="1"/>
          </p:nvPr>
        </p:nvSpPr>
        <p:spPr>
          <a:xfrm>
            <a:off x="831029" y="3550026"/>
            <a:ext cx="7608345" cy="2689375"/>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endParaRPr lang="en-US" dirty="0" smtClean="0"/>
          </a:p>
          <a:p>
            <a:pPr lvl="0"/>
            <a:endParaRPr lang="en-US" dirty="0" smtClean="0"/>
          </a:p>
          <a:p>
            <a:pPr lvl="0"/>
            <a:r>
              <a:rPr lang="en-US" dirty="0" smtClean="0"/>
              <a:t>Option 2</a:t>
            </a:r>
            <a:endParaRPr lang="en-US" dirty="0" smtClean="0"/>
          </a:p>
          <a:p>
            <a:pPr lvl="0"/>
            <a:endParaRPr lang="en-US" dirty="0" smtClean="0"/>
          </a:p>
          <a:p>
            <a:pPr lvl="0"/>
            <a:r>
              <a:rPr lang="en-US" dirty="0" smtClean="0"/>
              <a:t>Option 3</a:t>
            </a:r>
            <a:endParaRPr lang="en-US" dirty="0" smtClean="0"/>
          </a:p>
          <a:p>
            <a:pPr lvl="0"/>
            <a:endParaRPr lang="en-US" dirty="0" smtClean="0"/>
          </a:p>
          <a:p>
            <a:pPr lvl="0"/>
            <a:r>
              <a:rPr lang="en-US" dirty="0" smtClean="0"/>
              <a:t>Option 4</a:t>
            </a:r>
            <a:endParaRPr lang="en-US" dirty="0" smtClean="0"/>
          </a:p>
          <a:p>
            <a:pPr lvl="0"/>
            <a:endParaRPr lang="en-US" dirty="0" smtClean="0"/>
          </a:p>
        </p:txBody>
      </p:sp>
      <p:sp>
        <p:nvSpPr>
          <p:cNvPr id="14" name="Content Placeholder 2"/>
          <p:cNvSpPr>
            <a:spLocks noGrp="1"/>
          </p:cNvSpPr>
          <p:nvPr>
            <p:ph sz="half" idx="13" hasCustomPrompt="1"/>
          </p:nvPr>
        </p:nvSpPr>
        <p:spPr>
          <a:xfrm>
            <a:off x="396667" y="1721065"/>
            <a:ext cx="8042708" cy="1742899"/>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7" cy="3910605"/>
          </a:xfrm>
          <a:prstGeom prst="rect">
            <a:avLst/>
          </a:prstGeom>
        </p:spPr>
      </p:pic>
      <p:sp>
        <p:nvSpPr>
          <p:cNvPr id="8" name="TextBox 7"/>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7" cy="3910605"/>
          </a:xfrm>
          <a:prstGeom prst="rect">
            <a:avLst/>
          </a:prstGeom>
        </p:spPr>
      </p:pic>
      <p:sp>
        <p:nvSpPr>
          <p:cNvPr id="12" name="TextBox 11"/>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YU Custom">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7" cy="3910605"/>
          </a:xfrm>
          <a:prstGeom prst="rect">
            <a:avLst/>
          </a:prstGeom>
        </p:spPr>
      </p:pic>
      <p:sp>
        <p:nvSpPr>
          <p:cNvPr id="14" name="Content Placeholder 2"/>
          <p:cNvSpPr>
            <a:spLocks noGrp="1"/>
          </p:cNvSpPr>
          <p:nvPr>
            <p:ph sz="half" idx="13" hasCustomPrompt="1"/>
          </p:nvPr>
        </p:nvSpPr>
        <p:spPr>
          <a:xfrm>
            <a:off x="396667" y="1721062"/>
            <a:ext cx="8042708" cy="4518336"/>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7" cy="3910605"/>
          </a:xfrm>
          <a:prstGeom prst="rect">
            <a:avLst/>
          </a:prstGeom>
        </p:spPr>
      </p:pic>
      <p:sp>
        <p:nvSpPr>
          <p:cNvPr id="7" name="TextBox 6"/>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7" cy="3910605"/>
          </a:xfrm>
          <a:prstGeom prst="rect">
            <a:avLst/>
          </a:prstGeom>
        </p:spPr>
      </p:pic>
      <p:sp>
        <p:nvSpPr>
          <p:cNvPr id="11" name="TextBox 10"/>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6"/>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endParaRPr lang="en-US" dirty="0" smtClean="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546" y="2686453"/>
            <a:ext cx="673527" cy="898036"/>
          </a:xfrm>
          <a:prstGeom prst="rect">
            <a:avLst/>
          </a:prstGeom>
        </p:spPr>
      </p:pic>
      <p:sp>
        <p:nvSpPr>
          <p:cNvPr id="13" name="TextBox 12"/>
          <p:cNvSpPr txBox="1"/>
          <p:nvPr/>
        </p:nvSpPr>
        <p:spPr>
          <a:xfrm>
            <a:off x="4981975" y="2788866"/>
            <a:ext cx="3593024" cy="507831"/>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8" name="TextBox 7"/>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546" y="2686453"/>
            <a:ext cx="673527" cy="898036"/>
          </a:xfrm>
          <a:prstGeom prst="rect">
            <a:avLst/>
          </a:prstGeom>
        </p:spPr>
      </p:pic>
      <p:sp>
        <p:nvSpPr>
          <p:cNvPr id="7" name="TextBox 6"/>
          <p:cNvSpPr txBox="1"/>
          <p:nvPr/>
        </p:nvSpPr>
        <p:spPr>
          <a:xfrm>
            <a:off x="4981975" y="2788866"/>
            <a:ext cx="3593024" cy="507831"/>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9" name="TextBox 8"/>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546" y="2686453"/>
            <a:ext cx="673527" cy="898036"/>
          </a:xfrm>
          <a:prstGeom prst="rect">
            <a:avLst/>
          </a:prstGeom>
        </p:spPr>
      </p:pic>
      <p:sp>
        <p:nvSpPr>
          <p:cNvPr id="12" name="TextBox 11"/>
          <p:cNvSpPr txBox="1"/>
          <p:nvPr/>
        </p:nvSpPr>
        <p:spPr>
          <a:xfrm>
            <a:off x="4981975" y="2788866"/>
            <a:ext cx="3593024" cy="507831"/>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SUMMARY</a:t>
            </a:r>
            <a:endParaRPr lang="en-IN" sz="2700" b="1" dirty="0">
              <a:solidFill>
                <a:srgbClr val="02918B"/>
              </a:solidFill>
              <a:cs typeface="Arial" panose="020B0704020202020204" pitchFamily="34" charset="0"/>
            </a:endParaRPr>
          </a:p>
        </p:txBody>
      </p:sp>
      <p:sp>
        <p:nvSpPr>
          <p:cNvPr id="14" name="TextBox 13"/>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7" grpId="0"/>
      <p:bldP spid="12" grpId="0"/>
    </p:bldLst>
  </p:timing>
  <p:hf hd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ummary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37469" y="1983758"/>
            <a:ext cx="4978102"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500" baseline="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The first summary point.</a:t>
            </a:r>
            <a:endParaRPr lang="en-US" dirty="0" smtClean="0"/>
          </a:p>
          <a:p>
            <a:pPr lvl="0"/>
            <a:endParaRPr lang="en-US" dirty="0" smtClean="0"/>
          </a:p>
          <a:p>
            <a:pPr lvl="0"/>
            <a:r>
              <a:rPr lang="en-US" dirty="0" smtClean="0"/>
              <a:t>The second summary point is described here.</a:t>
            </a:r>
            <a:endParaRPr lang="en-IN" dirty="0"/>
          </a:p>
        </p:txBody>
      </p:sp>
      <p:sp>
        <p:nvSpPr>
          <p:cNvPr id="12" name="TextBox 11"/>
          <p:cNvSpPr txBox="1"/>
          <p:nvPr/>
        </p:nvSpPr>
        <p:spPr>
          <a:xfrm>
            <a:off x="262216" y="875716"/>
            <a:ext cx="3593024"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6" name="TextBox 15"/>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9" name="TextBox 8"/>
          <p:cNvSpPr txBox="1"/>
          <p:nvPr/>
        </p:nvSpPr>
        <p:spPr>
          <a:xfrm>
            <a:off x="262216" y="875716"/>
            <a:ext cx="3593024"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1" name="TextBox 10"/>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13" name="TextBox 12"/>
          <p:cNvSpPr txBox="1"/>
          <p:nvPr/>
        </p:nvSpPr>
        <p:spPr>
          <a:xfrm>
            <a:off x="3953433" y="1711914"/>
            <a:ext cx="4641518" cy="392415"/>
          </a:xfrm>
          <a:prstGeom prst="rect">
            <a:avLst/>
          </a:prstGeom>
          <a:noFill/>
        </p:spPr>
        <p:txBody>
          <a:bodyPr wrap="square" rtlCol="0">
            <a:spAutoFit/>
          </a:bodyPr>
          <a:lstStyle/>
          <a:p>
            <a:pPr defTabSz="855345"/>
            <a:r>
              <a:rPr lang="en-IN" sz="1950" dirty="0" smtClean="0">
                <a:solidFill>
                  <a:prstClr val="black"/>
                </a:solidFill>
              </a:rPr>
              <a:t>In </a:t>
            </a:r>
            <a:r>
              <a:rPr lang="en-IN" sz="1950" dirty="0">
                <a:solidFill>
                  <a:prstClr val="black"/>
                </a:solidFill>
              </a:rPr>
              <a:t>this </a:t>
            </a:r>
            <a:r>
              <a:rPr lang="en-IN" sz="1950" dirty="0" smtClean="0">
                <a:solidFill>
                  <a:prstClr val="black"/>
                </a:solidFill>
              </a:rPr>
              <a:t>lesson, you’ve learned to:</a:t>
            </a:r>
            <a:endParaRPr lang="en-IN" sz="1950" dirty="0">
              <a:solidFill>
                <a:prstClr val="black"/>
              </a:solidFill>
            </a:endParaRPr>
          </a:p>
        </p:txBody>
      </p:sp>
      <p:sp>
        <p:nvSpPr>
          <p:cNvPr id="14" name="TextBox 13"/>
          <p:cNvSpPr txBox="1"/>
          <p:nvPr/>
        </p:nvSpPr>
        <p:spPr>
          <a:xfrm>
            <a:off x="262216" y="875716"/>
            <a:ext cx="3593024"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SUMMARY</a:t>
            </a:r>
            <a:endParaRPr lang="en-IN" sz="1800" b="1" dirty="0">
              <a:solidFill>
                <a:srgbClr val="02918B"/>
              </a:solidFill>
              <a:latin typeface="Helvetica LT Std Cond" panose="020B0506020202030204" pitchFamily="34" charset="0"/>
              <a:cs typeface="Arial" panose="020B0704020202020204" pitchFamily="34" charset="0"/>
            </a:endParaRPr>
          </a:p>
        </p:txBody>
      </p:sp>
      <p:pic>
        <p:nvPicPr>
          <p:cNvPr id="17" name="Picture 16"/>
          <p:cNvPicPr>
            <a:picLocks noChangeAspect="1"/>
          </p:cNvPicPr>
          <p:nvPr/>
        </p:nvPicPr>
        <p:blipFill rotWithShape="1">
          <a:blip r:embed="rId2" cstate="print">
            <a:extLst>
              <a:ext uri="{28A0092B-C50C-407E-A947-70E740481C1C}">
                <a14:useLocalDpi xmlns:a14="http://schemas.microsoft.com/office/drawing/2010/main" val="0"/>
              </a:ext>
            </a:extLst>
          </a:blip>
          <a:srcRect l="11840" t="3326" r="7454" b="7445"/>
          <a:stretch>
            <a:fillRect/>
          </a:stretch>
        </p:blipFill>
        <p:spPr>
          <a:xfrm rot="20700000">
            <a:off x="726982" y="2089307"/>
            <a:ext cx="2523677" cy="3954169"/>
          </a:xfrm>
          <a:prstGeom prst="rect">
            <a:avLst/>
          </a:prstGeom>
        </p:spPr>
      </p:pic>
      <p:sp>
        <p:nvSpPr>
          <p:cNvPr id="18" name="TextBox 17"/>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4 Steps">
    <p:spTree>
      <p:nvGrpSpPr>
        <p:cNvPr id="1" name=""/>
        <p:cNvGrpSpPr/>
        <p:nvPr/>
      </p:nvGrpSpPr>
      <p:grpSpPr>
        <a:xfrm>
          <a:off x="0" y="0"/>
          <a:ext cx="0" cy="0"/>
          <a:chOff x="0" y="0"/>
          <a:chExt cx="0" cy="0"/>
        </a:xfrm>
      </p:grpSpPr>
      <p:sp>
        <p:nvSpPr>
          <p:cNvPr id="5" name="Rectangle 4"/>
          <p:cNvSpPr/>
          <p:nvPr/>
        </p:nvSpPr>
        <p:spPr>
          <a:xfrm>
            <a:off x="785193"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6" name="Rectangle 5"/>
          <p:cNvSpPr/>
          <p:nvPr/>
        </p:nvSpPr>
        <p:spPr>
          <a:xfrm>
            <a:off x="1688294"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7" name="Content Placeholder 2"/>
          <p:cNvSpPr>
            <a:spLocks noGrp="1"/>
          </p:cNvSpPr>
          <p:nvPr>
            <p:ph idx="1"/>
          </p:nvPr>
        </p:nvSpPr>
        <p:spPr>
          <a:xfrm>
            <a:off x="1747928" y="1577013"/>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1" name="Rectangle 10"/>
          <p:cNvSpPr/>
          <p:nvPr/>
        </p:nvSpPr>
        <p:spPr>
          <a:xfrm>
            <a:off x="785193" y="2782963"/>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12" name="Rectangle 11"/>
          <p:cNvSpPr/>
          <p:nvPr/>
        </p:nvSpPr>
        <p:spPr>
          <a:xfrm>
            <a:off x="1688294" y="2782963"/>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3" name="Content Placeholder 2"/>
          <p:cNvSpPr>
            <a:spLocks noGrp="1"/>
          </p:cNvSpPr>
          <p:nvPr>
            <p:ph idx="12"/>
          </p:nvPr>
        </p:nvSpPr>
        <p:spPr>
          <a:xfrm>
            <a:off x="1747928" y="2888980"/>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4" name="Rectangle 13"/>
          <p:cNvSpPr/>
          <p:nvPr/>
        </p:nvSpPr>
        <p:spPr>
          <a:xfrm>
            <a:off x="785193" y="4094929"/>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15" name="Rectangle 14"/>
          <p:cNvSpPr/>
          <p:nvPr/>
        </p:nvSpPr>
        <p:spPr>
          <a:xfrm>
            <a:off x="1688294" y="4094929"/>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6" name="Content Placeholder 2"/>
          <p:cNvSpPr>
            <a:spLocks noGrp="1"/>
          </p:cNvSpPr>
          <p:nvPr>
            <p:ph idx="13"/>
          </p:nvPr>
        </p:nvSpPr>
        <p:spPr>
          <a:xfrm>
            <a:off x="1747928" y="4200946"/>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17" name="Rectangle 16"/>
          <p:cNvSpPr/>
          <p:nvPr/>
        </p:nvSpPr>
        <p:spPr>
          <a:xfrm>
            <a:off x="785193" y="5291273"/>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18" name="Rectangle 17"/>
          <p:cNvSpPr/>
          <p:nvPr/>
        </p:nvSpPr>
        <p:spPr>
          <a:xfrm>
            <a:off x="1688294" y="5291273"/>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19" name="Content Placeholder 2"/>
          <p:cNvSpPr>
            <a:spLocks noGrp="1"/>
          </p:cNvSpPr>
          <p:nvPr>
            <p:ph idx="14"/>
          </p:nvPr>
        </p:nvSpPr>
        <p:spPr>
          <a:xfrm>
            <a:off x="1747928" y="5397290"/>
            <a:ext cx="6431978" cy="887895"/>
          </a:xfrm>
          <a:prstGeom prst="rect">
            <a:avLst/>
          </a:prstGeom>
        </p:spPr>
        <p:txBody>
          <a:bodyPr/>
          <a:lstStyle>
            <a:lvl1pPr marL="0" indent="0">
              <a:buNone/>
              <a:defRPr sz="1800">
                <a:latin typeface="Helvetica LT Std Cond" panose="020B0506020202030204" pitchFamily="34" charset="0"/>
              </a:defRPr>
            </a:lvl1pPr>
            <a:lvl2pPr>
              <a:defRPr sz="2100">
                <a:latin typeface="Helvetica LT Std Cond" panose="020B0506020202030204" pitchFamily="34" charset="0"/>
              </a:defRPr>
            </a:lvl2pPr>
            <a:lvl3pPr>
              <a:defRPr sz="1800">
                <a:latin typeface="Helvetica LT Std Cond" panose="020B0506020202030204" pitchFamily="34" charset="0"/>
              </a:defRPr>
            </a:lvl3pPr>
            <a:lvl4pPr>
              <a:defRPr sz="1500">
                <a:latin typeface="Helvetica LT Std Cond" panose="020B0506020202030204" pitchFamily="34" charset="0"/>
              </a:defRPr>
            </a:lvl4pPr>
            <a:lvl5pPr>
              <a:defRPr sz="1500">
                <a:latin typeface="Helvetica LT Std Cond" panose="020B0506020202030204" pitchFamily="34" charset="0"/>
              </a:defRPr>
            </a:lvl5pPr>
            <a:lvl6pPr>
              <a:defRPr sz="1500"/>
            </a:lvl6pPr>
            <a:lvl7pPr>
              <a:defRPr sz="1500"/>
            </a:lvl7pPr>
            <a:lvl8pPr>
              <a:defRPr sz="1500"/>
            </a:lvl8pPr>
            <a:lvl9pPr>
              <a:defRPr sz="1500"/>
            </a:lvl9pPr>
          </a:lstStyle>
          <a:p>
            <a:pPr lvl="0"/>
            <a:r>
              <a:rPr lang="en-US" smtClean="0"/>
              <a:t>Click to edit Master text styles</a:t>
            </a:r>
            <a:endParaRPr lang="en-US" smtClean="0"/>
          </a:p>
        </p:txBody>
      </p:sp>
      <p:sp>
        <p:nvSpPr>
          <p:cNvPr id="20"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22" name="TextBox 21"/>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21" name="Rectangle 20"/>
          <p:cNvSpPr/>
          <p:nvPr/>
        </p:nvSpPr>
        <p:spPr>
          <a:xfrm>
            <a:off x="785193"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23" name="Rectangle 22"/>
          <p:cNvSpPr/>
          <p:nvPr/>
        </p:nvSpPr>
        <p:spPr>
          <a:xfrm>
            <a:off x="1688294"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24" name="Rectangle 23"/>
          <p:cNvSpPr/>
          <p:nvPr/>
        </p:nvSpPr>
        <p:spPr>
          <a:xfrm>
            <a:off x="785193" y="2782963"/>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25" name="Rectangle 24"/>
          <p:cNvSpPr/>
          <p:nvPr/>
        </p:nvSpPr>
        <p:spPr>
          <a:xfrm>
            <a:off x="1688294" y="2782963"/>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26" name="Rectangle 25"/>
          <p:cNvSpPr/>
          <p:nvPr/>
        </p:nvSpPr>
        <p:spPr>
          <a:xfrm>
            <a:off x="785193" y="4094929"/>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27" name="Rectangle 26"/>
          <p:cNvSpPr/>
          <p:nvPr/>
        </p:nvSpPr>
        <p:spPr>
          <a:xfrm>
            <a:off x="1688294" y="4094929"/>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28" name="Rectangle 27"/>
          <p:cNvSpPr/>
          <p:nvPr/>
        </p:nvSpPr>
        <p:spPr>
          <a:xfrm>
            <a:off x="785193" y="5291273"/>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29" name="Rectangle 28"/>
          <p:cNvSpPr/>
          <p:nvPr/>
        </p:nvSpPr>
        <p:spPr>
          <a:xfrm>
            <a:off x="1688294" y="5291273"/>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0" name="TextBox 2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
        <p:nvSpPr>
          <p:cNvPr id="31" name="Rectangle 30"/>
          <p:cNvSpPr/>
          <p:nvPr/>
        </p:nvSpPr>
        <p:spPr>
          <a:xfrm>
            <a:off x="785193" y="1470995"/>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01</a:t>
            </a:r>
            <a:endParaRPr lang="en-IN" sz="3600" dirty="0">
              <a:solidFill>
                <a:srgbClr val="A65E06"/>
              </a:solidFill>
              <a:latin typeface="Helvetica LT Std Cond" panose="020B0506020202030204" pitchFamily="34" charset="0"/>
            </a:endParaRPr>
          </a:p>
        </p:txBody>
      </p:sp>
      <p:sp>
        <p:nvSpPr>
          <p:cNvPr id="32" name="Rectangle 31"/>
          <p:cNvSpPr/>
          <p:nvPr/>
        </p:nvSpPr>
        <p:spPr>
          <a:xfrm>
            <a:off x="1688294" y="1470995"/>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3" name="Rectangle 32"/>
          <p:cNvSpPr/>
          <p:nvPr/>
        </p:nvSpPr>
        <p:spPr>
          <a:xfrm>
            <a:off x="785193" y="2782963"/>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02</a:t>
            </a:r>
            <a:endParaRPr lang="en-IN" sz="3600" dirty="0">
              <a:solidFill>
                <a:srgbClr val="A65E06"/>
              </a:solidFill>
              <a:latin typeface="Helvetica LT Std Cond" panose="020B0506020202030204" pitchFamily="34" charset="0"/>
            </a:endParaRPr>
          </a:p>
        </p:txBody>
      </p:sp>
      <p:sp>
        <p:nvSpPr>
          <p:cNvPr id="34" name="Rectangle 33"/>
          <p:cNvSpPr/>
          <p:nvPr/>
        </p:nvSpPr>
        <p:spPr>
          <a:xfrm>
            <a:off x="1688294" y="2782963"/>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5" name="Rectangle 34"/>
          <p:cNvSpPr/>
          <p:nvPr/>
        </p:nvSpPr>
        <p:spPr>
          <a:xfrm>
            <a:off x="785193" y="4094929"/>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03</a:t>
            </a:r>
            <a:endParaRPr lang="en-IN" sz="3600" dirty="0">
              <a:solidFill>
                <a:srgbClr val="A65E06"/>
              </a:solidFill>
              <a:latin typeface="Helvetica LT Std Cond" panose="020B0506020202030204" pitchFamily="34" charset="0"/>
            </a:endParaRPr>
          </a:p>
        </p:txBody>
      </p:sp>
      <p:sp>
        <p:nvSpPr>
          <p:cNvPr id="36" name="Rectangle 35"/>
          <p:cNvSpPr/>
          <p:nvPr/>
        </p:nvSpPr>
        <p:spPr>
          <a:xfrm>
            <a:off x="1688294" y="4094929"/>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7" name="Rectangle 36"/>
          <p:cNvSpPr/>
          <p:nvPr/>
        </p:nvSpPr>
        <p:spPr>
          <a:xfrm>
            <a:off x="785193" y="5291273"/>
            <a:ext cx="854765" cy="1086677"/>
          </a:xfrm>
          <a:prstGeom prst="rect">
            <a:avLst/>
          </a:prstGeom>
          <a:solidFill>
            <a:srgbClr val="FDDDA9"/>
          </a:solidFill>
          <a:ln w="28575">
            <a:solidFill>
              <a:srgbClr val="A65E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3600" dirty="0" smtClean="0">
                <a:solidFill>
                  <a:srgbClr val="A65E06"/>
                </a:solidFill>
                <a:latin typeface="Helvetica LT Std Cond" panose="020B0506020202030204" pitchFamily="34" charset="0"/>
              </a:rPr>
              <a:t>04</a:t>
            </a:r>
            <a:endParaRPr lang="en-IN" sz="3600" dirty="0">
              <a:solidFill>
                <a:srgbClr val="A65E06"/>
              </a:solidFill>
              <a:latin typeface="Helvetica LT Std Cond" panose="020B0506020202030204" pitchFamily="34" charset="0"/>
            </a:endParaRPr>
          </a:p>
        </p:txBody>
      </p:sp>
      <p:sp>
        <p:nvSpPr>
          <p:cNvPr id="38" name="Rectangle 37"/>
          <p:cNvSpPr/>
          <p:nvPr/>
        </p:nvSpPr>
        <p:spPr>
          <a:xfrm>
            <a:off x="1688294" y="5291273"/>
            <a:ext cx="6581064" cy="1086677"/>
          </a:xfrm>
          <a:prstGeom prst="rect">
            <a:avLst/>
          </a:prstGeom>
          <a:solidFill>
            <a:srgbClr val="D7F5F4"/>
          </a:solidFill>
          <a:ln w="28575">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800" dirty="0">
              <a:solidFill>
                <a:prstClr val="black"/>
              </a:solidFill>
              <a:latin typeface="Helvetica LT Std Cond" panose="020B0506020202030204" pitchFamily="34" charset="0"/>
            </a:endParaRPr>
          </a:p>
        </p:txBody>
      </p:sp>
      <p:sp>
        <p:nvSpPr>
          <p:cNvPr id="39" name="TextBox 38"/>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76.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a:prstGeom prst="rect">
            <a:avLst/>
          </a:prstGeo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6"/>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TextBox 3"/>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extBox 1"/>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a:prstGeom prst="rect">
            <a:avLst/>
          </a:prstGeo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8"/>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4" name="Text Placeholder 3"/>
          <p:cNvSpPr>
            <a:spLocks noGrp="1"/>
          </p:cNvSpPr>
          <p:nvPr>
            <p:ph type="body" sz="half" idx="2"/>
          </p:nvPr>
        </p:nvSpPr>
        <p:spPr>
          <a:xfrm>
            <a:off x="629842"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628650" y="6356353"/>
            <a:ext cx="2057400" cy="365125"/>
          </a:xfrm>
          <a:prstGeom prst="rect">
            <a:avLst/>
          </a:prstGeom>
        </p:spPr>
        <p:txBody>
          <a:bodyPr/>
          <a:lstStyle/>
          <a:p>
            <a:pPr defTabSz="855345"/>
            <a:fld id="{7F6CF134-35D3-4F9F-A651-25C9F574A8A2}" type="datetime1">
              <a:rPr lang="en-US" sz="1650" smtClean="0">
                <a:solidFill>
                  <a:prstClr val="black"/>
                </a:solidFill>
              </a:rPr>
            </a:fld>
            <a:endParaRPr lang="en-US" sz="1650" dirty="0">
              <a:solidFill>
                <a:prstClr val="black"/>
              </a:solidFill>
            </a:endParaRPr>
          </a:p>
        </p:txBody>
      </p:sp>
      <p:sp>
        <p:nvSpPr>
          <p:cNvPr id="6" name="Footer Placeholder 5"/>
          <p:cNvSpPr>
            <a:spLocks noGrp="1"/>
          </p:cNvSpPr>
          <p:nvPr>
            <p:ph type="ftr" sz="quarter" idx="11"/>
          </p:nvPr>
        </p:nvSpPr>
        <p:spPr>
          <a:xfrm>
            <a:off x="6778488" y="6593183"/>
            <a:ext cx="2365510" cy="260127"/>
          </a:xfrm>
          <a:prstGeom prst="rect">
            <a:avLst/>
          </a:prstGeom>
        </p:spPr>
        <p:txBody>
          <a:bodyPr/>
          <a:lstStyle/>
          <a:p>
            <a:pPr defTabSz="855345"/>
            <a:endParaRPr lang="en-US" sz="1650" dirty="0">
              <a:solidFill>
                <a:prstClr val="black"/>
              </a:solidFill>
            </a:endParaRPr>
          </a:p>
        </p:txBody>
      </p:sp>
      <p:sp>
        <p:nvSpPr>
          <p:cNvPr id="7" name="Slide Number Placeholder 6"/>
          <p:cNvSpPr>
            <a:spLocks noGrp="1"/>
          </p:cNvSpPr>
          <p:nvPr>
            <p:ph type="sldNum" sz="quarter" idx="12"/>
          </p:nvPr>
        </p:nvSpPr>
        <p:spPr>
          <a:xfrm>
            <a:off x="6457950" y="6356353"/>
            <a:ext cx="2057400" cy="365125"/>
          </a:xfrm>
          <a:prstGeom prst="rect">
            <a:avLst/>
          </a:prstGeom>
        </p:spPr>
        <p:txBody>
          <a:bodyPr/>
          <a:lstStyle/>
          <a:p>
            <a:fld id="{1D7D8CBC-E37A-4E53-98E7-8F39DB2F6DEC}" type="slidenum">
              <a:rPr lang="en-US" smtClean="0">
                <a:solidFill>
                  <a:prstClr val="black">
                    <a:tint val="75000"/>
                  </a:prstClr>
                </a:solidFill>
              </a:rPr>
            </a:fld>
            <a:endParaRPr lang="en-US" dirty="0">
              <a:solidFill>
                <a:prstClr val="black">
                  <a:tint val="75000"/>
                </a:prstClr>
              </a:solidFill>
            </a:endParaRPr>
          </a:p>
        </p:txBody>
      </p:sp>
      <p:sp>
        <p:nvSpPr>
          <p:cNvPr id="8" name="TextBox 7"/>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a:prstGeom prst="rect">
            <a:avLst/>
          </a:prstGeo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8"/>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IN" dirty="0"/>
          </a:p>
        </p:txBody>
      </p:sp>
      <p:sp>
        <p:nvSpPr>
          <p:cNvPr id="4" name="Text Placeholder 3"/>
          <p:cNvSpPr>
            <a:spLocks noGrp="1"/>
          </p:cNvSpPr>
          <p:nvPr>
            <p:ph type="body" sz="half" idx="2"/>
          </p:nvPr>
        </p:nvSpPr>
        <p:spPr>
          <a:xfrm>
            <a:off x="629842"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628650" y="6356353"/>
            <a:ext cx="2057400" cy="365125"/>
          </a:xfrm>
          <a:prstGeom prst="rect">
            <a:avLst/>
          </a:prstGeom>
        </p:spPr>
        <p:txBody>
          <a:bodyPr/>
          <a:lstStyle/>
          <a:p>
            <a:pPr defTabSz="855345"/>
            <a:fld id="{DAEBAD27-248A-4192-9EA6-9CCF42892474}" type="datetime1">
              <a:rPr lang="en-US" sz="1650" smtClean="0">
                <a:solidFill>
                  <a:prstClr val="black"/>
                </a:solidFill>
              </a:rPr>
            </a:fld>
            <a:endParaRPr lang="en-US" sz="1650" dirty="0">
              <a:solidFill>
                <a:prstClr val="black"/>
              </a:solidFill>
            </a:endParaRPr>
          </a:p>
        </p:txBody>
      </p:sp>
      <p:sp>
        <p:nvSpPr>
          <p:cNvPr id="6" name="Footer Placeholder 5"/>
          <p:cNvSpPr>
            <a:spLocks noGrp="1"/>
          </p:cNvSpPr>
          <p:nvPr>
            <p:ph type="ftr" sz="quarter" idx="11"/>
          </p:nvPr>
        </p:nvSpPr>
        <p:spPr>
          <a:xfrm>
            <a:off x="6778488" y="6593183"/>
            <a:ext cx="2365510" cy="260127"/>
          </a:xfrm>
          <a:prstGeom prst="rect">
            <a:avLst/>
          </a:prstGeom>
        </p:spPr>
        <p:txBody>
          <a:bodyPr/>
          <a:lstStyle/>
          <a:p>
            <a:pPr defTabSz="855345"/>
            <a:endParaRPr lang="en-US" sz="1650" dirty="0">
              <a:solidFill>
                <a:prstClr val="black"/>
              </a:solidFill>
            </a:endParaRPr>
          </a:p>
        </p:txBody>
      </p:sp>
      <p:sp>
        <p:nvSpPr>
          <p:cNvPr id="7" name="Slide Number Placeholder 6"/>
          <p:cNvSpPr>
            <a:spLocks noGrp="1"/>
          </p:cNvSpPr>
          <p:nvPr>
            <p:ph type="sldNum" sz="quarter" idx="12"/>
          </p:nvPr>
        </p:nvSpPr>
        <p:spPr>
          <a:xfrm>
            <a:off x="6457950" y="6356353"/>
            <a:ext cx="2057400" cy="365125"/>
          </a:xfrm>
          <a:prstGeom prst="rect">
            <a:avLst/>
          </a:prstGeom>
        </p:spPr>
        <p:txBody>
          <a:bodyPr/>
          <a:lstStyle/>
          <a:p>
            <a:fld id="{1D7D8CBC-E37A-4E53-98E7-8F39DB2F6DEC}" type="slidenum">
              <a:rPr lang="en-US" smtClean="0">
                <a:solidFill>
                  <a:prstClr val="black">
                    <a:tint val="75000"/>
                  </a:prstClr>
                </a:solidFill>
              </a:rPr>
            </a:fld>
            <a:endParaRPr lang="en-US" dirty="0">
              <a:solidFill>
                <a:prstClr val="black">
                  <a:tint val="75000"/>
                </a:prstClr>
              </a:solidFill>
            </a:endParaRPr>
          </a:p>
        </p:txBody>
      </p:sp>
      <p:sp>
        <p:nvSpPr>
          <p:cNvPr id="8" name="TextBox 7"/>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Picture Placeholder 2"/>
          <p:cNvSpPr>
            <a:spLocks noGrp="1" noChangeAspect="1"/>
          </p:cNvSpPr>
          <p:nvPr>
            <p:ph type="pic" idx="13"/>
          </p:nvPr>
        </p:nvSpPr>
        <p:spPr>
          <a:xfrm>
            <a:off x="396267"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IN"/>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schemeClr val="bg1">
                    <a:lumMod val="50000"/>
                  </a:schemeClr>
                </a:solidFill>
              </a:rPr>
            </a:fld>
            <a:endParaRPr lang="en-IN" sz="9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1" y="365128"/>
            <a:ext cx="7886700" cy="1325563"/>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a:xfrm>
            <a:off x="628651" y="1825625"/>
            <a:ext cx="7886700" cy="4351338"/>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a:xfrm>
            <a:off x="628650" y="6356353"/>
            <a:ext cx="2057400" cy="365125"/>
          </a:xfrm>
          <a:prstGeom prst="rect">
            <a:avLst/>
          </a:prstGeom>
        </p:spPr>
        <p:txBody>
          <a:bodyPr/>
          <a:lstStyle/>
          <a:p>
            <a:pPr defTabSz="855345"/>
            <a:fld id="{AA6FE39A-402B-4A08-8CDB-522CBE580663}" type="datetime1">
              <a:rPr lang="en-US" sz="1650" smtClean="0">
                <a:solidFill>
                  <a:prstClr val="black"/>
                </a:solidFill>
              </a:rPr>
            </a:fld>
            <a:endParaRPr lang="en-US" sz="1650" dirty="0">
              <a:solidFill>
                <a:prstClr val="black"/>
              </a:solidFill>
            </a:endParaRPr>
          </a:p>
        </p:txBody>
      </p:sp>
      <p:sp>
        <p:nvSpPr>
          <p:cNvPr id="5" name="Footer Placeholder 4"/>
          <p:cNvSpPr>
            <a:spLocks noGrp="1"/>
          </p:cNvSpPr>
          <p:nvPr>
            <p:ph type="ftr" sz="quarter" idx="11"/>
          </p:nvPr>
        </p:nvSpPr>
        <p:spPr>
          <a:xfrm>
            <a:off x="6778488" y="6593183"/>
            <a:ext cx="2365510" cy="260127"/>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a:xfrm>
            <a:off x="6457950" y="6356353"/>
            <a:ext cx="2057400" cy="365125"/>
          </a:xfrm>
          <a:prstGeom prst="rect">
            <a:avLst/>
          </a:prstGeom>
        </p:spPr>
        <p:txBody>
          <a:bodyPr/>
          <a:lstStyle/>
          <a:p>
            <a:fld id="{1D7D8CBC-E37A-4E53-98E7-8F39DB2F6DEC}" type="slidenum">
              <a:rPr lang="en-US" smtClean="0">
                <a:solidFill>
                  <a:prstClr val="black">
                    <a:tint val="75000"/>
                  </a:prstClr>
                </a:solidFill>
              </a:rPr>
            </a:fld>
            <a:endParaRPr lang="en-US" dirty="0">
              <a:solidFill>
                <a:prstClr val="black">
                  <a:tint val="75000"/>
                </a:prstClr>
              </a:solidFill>
            </a:endParaRPr>
          </a:p>
        </p:txBody>
      </p:sp>
      <p:sp>
        <p:nvSpPr>
          <p:cNvPr id="7" name="TextBox 6"/>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a:xfrm>
            <a:off x="628650" y="6356353"/>
            <a:ext cx="2057400" cy="365125"/>
          </a:xfrm>
          <a:prstGeom prst="rect">
            <a:avLst/>
          </a:prstGeom>
        </p:spPr>
        <p:txBody>
          <a:bodyPr/>
          <a:lstStyle/>
          <a:p>
            <a:pPr defTabSz="855345"/>
            <a:fld id="{DE3CA29F-A548-4093-8F2F-672A233EA88D}" type="datetime1">
              <a:rPr lang="en-US" sz="1650" smtClean="0">
                <a:solidFill>
                  <a:prstClr val="black"/>
                </a:solidFill>
              </a:rPr>
            </a:fld>
            <a:endParaRPr lang="en-US" sz="1650" dirty="0">
              <a:solidFill>
                <a:prstClr val="black"/>
              </a:solidFill>
            </a:endParaRPr>
          </a:p>
        </p:txBody>
      </p:sp>
      <p:sp>
        <p:nvSpPr>
          <p:cNvPr id="5" name="Footer Placeholder 4"/>
          <p:cNvSpPr>
            <a:spLocks noGrp="1"/>
          </p:cNvSpPr>
          <p:nvPr>
            <p:ph type="ftr" sz="quarter" idx="11"/>
          </p:nvPr>
        </p:nvSpPr>
        <p:spPr>
          <a:xfrm>
            <a:off x="6778488" y="6593183"/>
            <a:ext cx="2365510" cy="260127"/>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a:xfrm>
            <a:off x="6457950" y="6356353"/>
            <a:ext cx="2057400" cy="365125"/>
          </a:xfrm>
          <a:prstGeom prst="rect">
            <a:avLst/>
          </a:prstGeom>
        </p:spPr>
        <p:txBody>
          <a:bodyPr/>
          <a:lstStyle/>
          <a:p>
            <a:fld id="{1D7D8CBC-E37A-4E53-98E7-8F39DB2F6DEC}" type="slidenum">
              <a:rPr lang="en-US" smtClean="0">
                <a:solidFill>
                  <a:prstClr val="black">
                    <a:tint val="75000"/>
                  </a:prstClr>
                </a:solidFill>
              </a:rPr>
            </a:fld>
            <a:endParaRPr lang="en-US" dirty="0">
              <a:solidFill>
                <a:prstClr val="black">
                  <a:tint val="75000"/>
                </a:prstClr>
              </a:solidFill>
            </a:endParaRPr>
          </a:p>
        </p:txBody>
      </p:sp>
      <p:sp>
        <p:nvSpPr>
          <p:cNvPr id="7" name="TextBox 6"/>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cSld name="24_Title Slid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4" name="TextBox 3"/>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83.xml><?xml version="1.0" encoding="utf-8"?>
<p:sldLayout xmlns:a="http://schemas.openxmlformats.org/drawingml/2006/main" xmlns:r="http://schemas.openxmlformats.org/officeDocument/2006/relationships" xmlns:p="http://schemas.openxmlformats.org/presentationml/2006/main">
  <p:cSld name="Bullet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24697" y="2542135"/>
            <a:ext cx="4316876" cy="512000"/>
          </a:xfrm>
          <a:prstGeom prst="rect">
            <a:avLst/>
          </a:prstGeom>
        </p:spPr>
        <p:txBody>
          <a:bodyPr wrap="square">
            <a:spAutoFit/>
          </a:bodyPr>
          <a:lstStyle>
            <a:lvl1pPr marL="515620" indent="-297180">
              <a:buClr>
                <a:schemeClr val="tx1"/>
              </a:buClr>
              <a:buSzPct val="110000"/>
              <a:buFont typeface="Wingdings" panose="05000000000000000000" pitchFamily="2" charset="2"/>
              <a:buChar char="Ø"/>
              <a:defRPr lang="en-US" sz="1820" smtClean="0">
                <a:latin typeface="Helvetica LT Std Cond" panose="020B0506020202030204" pitchFamily="34" charset="0"/>
              </a:defRPr>
            </a:lvl1pPr>
            <a:lvl2pPr marL="485775" indent="-297180">
              <a:buFont typeface="Wingdings" panose="05000000000000000000" pitchFamily="2" charset="2"/>
              <a:buChar char="Ø"/>
              <a:defRPr lang="en-US" sz="2080" b="1" smtClean="0">
                <a:solidFill>
                  <a:srgbClr val="0066CC"/>
                </a:solidFill>
                <a:latin typeface="Helvetica LT Std Cond" panose="020B0506020202030204" pitchFamily="34" charset="0"/>
              </a:defRPr>
            </a:lvl2pPr>
            <a:lvl3pPr marL="890270" indent="-297180">
              <a:buFont typeface="+mj-lt"/>
              <a:buAutoNum type="arabicPeriod"/>
              <a:defRPr lang="en-US" sz="1625" smtClean="0"/>
            </a:lvl3pPr>
            <a:lvl4pPr marL="1298575" indent="-297180">
              <a:buFont typeface="+mj-lt"/>
              <a:buAutoNum type="arabicPeriod"/>
              <a:defRPr lang="en-US" sz="1625" smtClean="0"/>
            </a:lvl4pPr>
            <a:lvl5pPr marL="1706880" indent="-297180">
              <a:buFont typeface="+mj-lt"/>
              <a:buAutoNum type="arabicPeriod"/>
              <a:defRPr lang="en-US" sz="1625"/>
            </a:lvl5pPr>
          </a:lstStyle>
          <a:p>
            <a:pPr marL="0" lvl="0" defTabSz="815975">
              <a:lnSpc>
                <a:spcPct val="150000"/>
              </a:lnSpc>
            </a:pPr>
            <a:r>
              <a:rPr lang="en-US" smtClean="0"/>
              <a:t>Click to edit Master text styles</a:t>
            </a:r>
            <a:endParaRPr lang="en-US" smtClean="0"/>
          </a:p>
        </p:txBody>
      </p:sp>
      <p:sp>
        <p:nvSpPr>
          <p:cNvPr id="6" name="Title 1"/>
          <p:cNvSpPr>
            <a:spLocks noGrp="1"/>
          </p:cNvSpPr>
          <p:nvPr>
            <p:ph type="title" hasCustomPrompt="1"/>
          </p:nvPr>
        </p:nvSpPr>
        <p:spPr>
          <a:xfrm>
            <a:off x="112822" y="712750"/>
            <a:ext cx="7232399" cy="372213"/>
          </a:xfrm>
          <a:prstGeom prst="rect">
            <a:avLst/>
          </a:prstGeom>
        </p:spPr>
        <p:txBody>
          <a:bodyPr vert="horz" lIns="91440" tIns="45720" rIns="91440" bIns="45720" rtlCol="0" anchor="ctr">
            <a:noAutofit/>
          </a:bodyPr>
          <a:lstStyle>
            <a:lvl1pPr algn="l">
              <a:defRPr lang="en-US" sz="1560" b="1" cap="all" baseline="0">
                <a:solidFill>
                  <a:sysClr val="windowText" lastClr="000000"/>
                </a:solidFill>
                <a:latin typeface="Helvetica LT Std Cond" panose="020B0506020202030204" pitchFamily="34" charset="0"/>
              </a:defRPr>
            </a:lvl1pPr>
          </a:lstStyle>
          <a:p>
            <a:pPr marL="0" lvl="0" algn="l" defTabSz="593725">
              <a:lnSpc>
                <a:spcPct val="90000"/>
              </a:lnSpc>
            </a:pPr>
            <a:r>
              <a:rPr lang="en-US" smtClean="0"/>
              <a:t>CLICK TO EDIT MASTER TITLE STYLE</a:t>
            </a:r>
            <a:endParaRPr lang="en-US"/>
          </a:p>
        </p:txBody>
      </p:sp>
      <p:sp>
        <p:nvSpPr>
          <p:cNvPr id="5" name="TextBox 4"/>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hf hdr="0" dt="0"/>
</p:sldLayout>
</file>

<file path=ppt/slideLayouts/slideLayout8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685801"/>
            <a:ext cx="7514035" cy="802206"/>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1113234" y="1556264"/>
            <a:ext cx="7514035" cy="4234936"/>
          </a:xfrm>
          <a:prstGeom prst="rect">
            <a:avLst/>
          </a:prstGeom>
        </p:spPr>
        <p:txBody>
          <a:bodyPr anchor="t"/>
          <a:lstStyle>
            <a:lvl1pPr>
              <a:defRPr>
                <a:latin typeface="Helvetica LT Std Cond"/>
              </a:defRPr>
            </a:lvl1pPr>
            <a:lvl2pPr>
              <a:defRPr>
                <a:latin typeface="Helvetica LT Std Cond"/>
              </a:defRPr>
            </a:lvl2pPr>
            <a:lvl3pPr>
              <a:defRPr>
                <a:latin typeface="Helvetica LT Std Cond"/>
              </a:defRPr>
            </a:lvl3pPr>
            <a:lvl4pPr>
              <a:defRPr>
                <a:latin typeface="Helvetica LT Std Cond"/>
              </a:defRPr>
            </a:lvl4pPr>
            <a:lvl5pPr>
              <a:defRPr>
                <a:latin typeface="Helvetica LT Std Cond"/>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a:xfrm>
            <a:off x="7299493" y="5883279"/>
            <a:ext cx="857250" cy="365125"/>
          </a:xfrm>
          <a:prstGeom prst="rect">
            <a:avLst/>
          </a:prstGeom>
        </p:spPr>
        <p:txBody>
          <a:bodyPr/>
          <a:lstStyle/>
          <a:p>
            <a:pPr defTabSz="855345"/>
            <a:fld id="{B5F9CF39-E959-47E3-ACF1-7469765E1E78}" type="datetime1">
              <a:rPr lang="en-US" sz="1650" smtClean="0">
                <a:solidFill>
                  <a:prstClr val="black"/>
                </a:solidFill>
              </a:rPr>
            </a:fld>
            <a:endParaRPr lang="en-US" sz="1650" dirty="0">
              <a:solidFill>
                <a:prstClr val="black"/>
              </a:solidFill>
            </a:endParaRPr>
          </a:p>
        </p:txBody>
      </p:sp>
      <p:sp>
        <p:nvSpPr>
          <p:cNvPr id="5" name="Footer Placeholder 4"/>
          <p:cNvSpPr>
            <a:spLocks noGrp="1"/>
          </p:cNvSpPr>
          <p:nvPr>
            <p:ph type="ftr" sz="quarter" idx="11"/>
          </p:nvPr>
        </p:nvSpPr>
        <p:spPr>
          <a:xfrm>
            <a:off x="1929211" y="5883279"/>
            <a:ext cx="5313133" cy="365125"/>
          </a:xfrm>
          <a:prstGeom prst="rect">
            <a:avLst/>
          </a:prstGeom>
        </p:spPr>
        <p:txBody>
          <a:bodyPr/>
          <a:lstStyle/>
          <a:p>
            <a:pPr defTabSz="855345"/>
            <a:endParaRPr lang="en-US" sz="1650" dirty="0">
              <a:solidFill>
                <a:prstClr val="black"/>
              </a:solidFill>
            </a:endParaRPr>
          </a:p>
        </p:txBody>
      </p:sp>
      <p:sp>
        <p:nvSpPr>
          <p:cNvPr id="6" name="Slide Number Placeholder 5"/>
          <p:cNvSpPr>
            <a:spLocks noGrp="1"/>
          </p:cNvSpPr>
          <p:nvPr>
            <p:ph type="sldNum" sz="quarter" idx="12"/>
          </p:nvPr>
        </p:nvSpPr>
        <p:spPr>
          <a:xfrm>
            <a:off x="8213894" y="5867135"/>
            <a:ext cx="413375" cy="365125"/>
          </a:xfrm>
          <a:prstGeom prst="rect">
            <a:avLst/>
          </a:prstGeom>
        </p:spPr>
        <p:txBody>
          <a:bodyPr/>
          <a:lstStyle/>
          <a:p>
            <a:fld id="{1D7D8CBC-E37A-4E53-98E7-8F39DB2F6DEC}"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1_Course Title">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sp>
        <p:nvSpPr>
          <p:cNvPr id="31" name="Text Placeholder 2"/>
          <p:cNvSpPr>
            <a:spLocks noGrp="1"/>
          </p:cNvSpPr>
          <p:nvPr>
            <p:ph type="body" idx="1" hasCustomPrompt="1"/>
          </p:nvPr>
        </p:nvSpPr>
        <p:spPr>
          <a:xfrm>
            <a:off x="1771234" y="4749506"/>
            <a:ext cx="2898824" cy="750094"/>
          </a:xfrm>
          <a:prstGeom prst="rect">
            <a:avLst/>
          </a:prstGeom>
        </p:spPr>
        <p:txBody>
          <a:bodyPr/>
          <a:lstStyle>
            <a:lvl1pPr marL="0" indent="0">
              <a:buNone/>
              <a:defRPr sz="2700" i="0"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SME NAME</a:t>
            </a:r>
            <a:endParaRPr lang="en-US" dirty="0" smtClean="0"/>
          </a:p>
        </p:txBody>
      </p:sp>
      <p:sp>
        <p:nvSpPr>
          <p:cNvPr id="33" name="Title 1"/>
          <p:cNvSpPr>
            <a:spLocks noGrp="1"/>
          </p:cNvSpPr>
          <p:nvPr>
            <p:ph type="title" hasCustomPrompt="1"/>
          </p:nvPr>
        </p:nvSpPr>
        <p:spPr>
          <a:xfrm>
            <a:off x="786478" y="3964776"/>
            <a:ext cx="6791325" cy="746633"/>
          </a:xfrm>
          <a:prstGeom prst="rect">
            <a:avLst/>
          </a:prstGeom>
        </p:spPr>
        <p:txBody>
          <a:bodyPr anchor="b"/>
          <a:lstStyle>
            <a:lvl1pPr>
              <a:defRPr sz="3300">
                <a:solidFill>
                  <a:schemeClr val="bg1"/>
                </a:solidFill>
                <a:latin typeface="Helvetica LT Std Cond Light" panose="020B0406020202030204" pitchFamily="34" charset="0"/>
              </a:defRPr>
            </a:lvl1pPr>
          </a:lstStyle>
          <a:p>
            <a:r>
              <a:rPr lang="en-US" dirty="0" smtClean="0"/>
              <a:t>TITLE OF THE PRESENTATION</a:t>
            </a:r>
            <a:endParaRPr lang="en-IN" dirty="0"/>
          </a:p>
        </p:txBody>
      </p:sp>
      <p:sp>
        <p:nvSpPr>
          <p:cNvPr id="35" name="Text Placeholder 2"/>
          <p:cNvSpPr>
            <a:spLocks noGrp="1"/>
          </p:cNvSpPr>
          <p:nvPr>
            <p:ph type="body" idx="10" hasCustomPrompt="1"/>
          </p:nvPr>
        </p:nvSpPr>
        <p:spPr>
          <a:xfrm>
            <a:off x="1346019" y="4762673"/>
            <a:ext cx="397057" cy="750094"/>
          </a:xfrm>
          <a:prstGeom prst="rect">
            <a:avLst/>
          </a:prstGeom>
        </p:spPr>
        <p:txBody>
          <a:bodyPr/>
          <a:lstStyle>
            <a:lvl1pPr marL="0" indent="0">
              <a:buNone/>
              <a:defRPr sz="2100" b="1" i="0" baseline="0">
                <a:solidFill>
                  <a:srgbClr val="8EE2DE"/>
                </a:solidFill>
                <a:latin typeface="Helvetica LT Std Cond" panose="020B05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by</a:t>
            </a:r>
            <a:endParaRPr lang="en-US" dirty="0" smtClean="0"/>
          </a:p>
        </p:txBody>
      </p:sp>
    </p:spTree>
  </p:cSld>
  <p:clrMapOvr>
    <a:masterClrMapping/>
  </p:clrMapOvr>
  <p:timing>
    <p:tnLst>
      <p:par>
        <p:cTn id="1" dur="indefinite" restart="never" nodeType="tmRoot"/>
      </p:par>
    </p:tnLst>
  </p:timing>
  <p:hf hdr="0" dt="0"/>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1_Introducti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6"/>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743603"/>
            <a:ext cx="680400" cy="898036"/>
          </a:xfrm>
          <a:prstGeom prst="rect">
            <a:avLst/>
          </a:prstGeom>
        </p:spPr>
      </p:pic>
      <p:sp>
        <p:nvSpPr>
          <p:cNvPr id="8" name="TextBox 7"/>
          <p:cNvSpPr txBox="1"/>
          <p:nvPr/>
        </p:nvSpPr>
        <p:spPr>
          <a:xfrm>
            <a:off x="4981975" y="2846016"/>
            <a:ext cx="3593024" cy="507831"/>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INTRODUCTION</a:t>
            </a:r>
            <a:endParaRPr lang="en-IN" sz="2700" b="1" dirty="0">
              <a:solidFill>
                <a:srgbClr val="02918B"/>
              </a:solidFill>
              <a:cs typeface="Arial" panose="020B0704020202020204" pitchFamily="34" charset="0"/>
            </a:endParaRPr>
          </a:p>
        </p:txBody>
      </p:sp>
      <p:sp>
        <p:nvSpPr>
          <p:cNvPr id="2" name="TextBox 1"/>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1_Objectives Topic">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98966"/>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endParaRPr lang="en-US" dirty="0" smtClean="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11" y="2743603"/>
            <a:ext cx="680399" cy="898036"/>
          </a:xfrm>
          <a:prstGeom prst="rect">
            <a:avLst/>
          </a:prstGeom>
        </p:spPr>
      </p:pic>
      <p:sp>
        <p:nvSpPr>
          <p:cNvPr id="8" name="TextBox 7"/>
          <p:cNvSpPr txBox="1"/>
          <p:nvPr/>
        </p:nvSpPr>
        <p:spPr>
          <a:xfrm>
            <a:off x="4981975" y="2846016"/>
            <a:ext cx="3593024" cy="507831"/>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OBJECTIVES</a:t>
            </a:r>
            <a:endParaRPr lang="en-IN" sz="2700" b="1" dirty="0">
              <a:solidFill>
                <a:srgbClr val="02918B"/>
              </a:solidFill>
              <a:cs typeface="Arial" panose="020B0704020202020204" pitchFamily="34" charset="0"/>
            </a:endParaRPr>
          </a:p>
        </p:txBody>
      </p:sp>
      <p:sp>
        <p:nvSpPr>
          <p:cNvPr id="9" name="TextBox 8"/>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hf hdr="0" dt="0"/>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1_Topic 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81916" y="3441816"/>
            <a:ext cx="3593082" cy="1500187"/>
          </a:xfrm>
          <a:prstGeom prst="rect">
            <a:avLst/>
          </a:prstGeom>
        </p:spPr>
        <p:txBody>
          <a:bodyPr/>
          <a:lstStyle>
            <a:lvl1pPr marL="0" indent="0">
              <a:buNone/>
              <a:defRPr sz="3300" i="1" baseline="0">
                <a:solidFill>
                  <a:schemeClr val="tx1"/>
                </a:solidFill>
                <a:latin typeface="Helvetica LT Std Cond Light" panose="020B040602020203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Enter the Topic Title</a:t>
            </a:r>
            <a:endParaRPr lang="en-US" dirty="0" smtClean="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109" y="2686453"/>
            <a:ext cx="680400" cy="898036"/>
          </a:xfrm>
          <a:prstGeom prst="rect">
            <a:avLst/>
          </a:prstGeom>
        </p:spPr>
      </p:pic>
      <p:sp>
        <p:nvSpPr>
          <p:cNvPr id="13" name="TextBox 12"/>
          <p:cNvSpPr txBox="1"/>
          <p:nvPr/>
        </p:nvSpPr>
        <p:spPr>
          <a:xfrm>
            <a:off x="4981975" y="2788866"/>
            <a:ext cx="3593024" cy="507831"/>
          </a:xfrm>
          <a:prstGeom prst="rect">
            <a:avLst/>
          </a:prstGeom>
          <a:noFill/>
        </p:spPr>
        <p:txBody>
          <a:bodyPr wrap="square" rtlCol="0">
            <a:spAutoFit/>
          </a:bodyPr>
          <a:lstStyle/>
          <a:p>
            <a:pPr defTabSz="855345"/>
            <a:r>
              <a:rPr lang="en-IN" sz="2700" b="1" dirty="0">
                <a:solidFill>
                  <a:srgbClr val="02918B"/>
                </a:solidFill>
                <a:cs typeface="Arial" panose="020B0704020202020204" pitchFamily="34" charset="0"/>
              </a:rPr>
              <a:t>CONCEPT</a:t>
            </a:r>
            <a:endParaRPr lang="en-IN" sz="2700" b="1" dirty="0">
              <a:solidFill>
                <a:srgbClr val="02918B"/>
              </a:solidFill>
              <a:cs typeface="Arial" panose="020B0704020202020204" pitchFamily="34" charset="0"/>
            </a:endParaRPr>
          </a:p>
        </p:txBody>
      </p:sp>
      <p:sp>
        <p:nvSpPr>
          <p:cNvPr id="8" name="TextBox 7"/>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1_Check Your Understanding">
    <p:spTree>
      <p:nvGrpSpPr>
        <p:cNvPr id="1" name=""/>
        <p:cNvGrpSpPr/>
        <p:nvPr/>
      </p:nvGrpSpPr>
      <p:grpSpPr>
        <a:xfrm>
          <a:off x="0" y="0"/>
          <a:ext cx="0" cy="0"/>
          <a:chOff x="0" y="0"/>
          <a:chExt cx="0" cy="0"/>
        </a:xfrm>
      </p:grpSpPr>
      <p:sp>
        <p:nvSpPr>
          <p:cNvPr id="13" name="TextBox 12"/>
          <p:cNvSpPr txBox="1"/>
          <p:nvPr/>
        </p:nvSpPr>
        <p:spPr>
          <a:xfrm>
            <a:off x="4981975" y="2788866"/>
            <a:ext cx="3593024" cy="923330"/>
          </a:xfrm>
          <a:prstGeom prst="rect">
            <a:avLst/>
          </a:prstGeom>
          <a:noFill/>
        </p:spPr>
        <p:txBody>
          <a:bodyPr wrap="square" rtlCol="0">
            <a:spAutoFit/>
          </a:bodyPr>
          <a:lstStyle/>
          <a:p>
            <a:pPr defTabSz="855345"/>
            <a:r>
              <a:rPr lang="en-IN" sz="2700" b="1" dirty="0" smtClean="0">
                <a:solidFill>
                  <a:srgbClr val="02918B"/>
                </a:solidFill>
                <a:cs typeface="Arial" panose="020B0704020202020204" pitchFamily="34" charset="0"/>
              </a:rPr>
              <a:t>CHECK YOUR UNDERSTANDING</a:t>
            </a:r>
            <a:endParaRPr lang="en-IN" sz="2700" b="1" dirty="0">
              <a:solidFill>
                <a:srgbClr val="02918B"/>
              </a:solidFill>
              <a:cs typeface="Arial" panose="020B0704020202020204" pitchFamily="34" charset="0"/>
            </a:endParaRPr>
          </a:p>
        </p:txBody>
      </p:sp>
      <p:sp>
        <p:nvSpPr>
          <p:cNvPr id="7" name="Oval 6"/>
          <p:cNvSpPr/>
          <p:nvPr/>
        </p:nvSpPr>
        <p:spPr>
          <a:xfrm>
            <a:off x="4234111" y="2686456"/>
            <a:ext cx="661595" cy="882127"/>
          </a:xfrm>
          <a:prstGeom prst="ellips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r>
              <a:rPr lang="en-US" sz="4950" dirty="0" smtClean="0">
                <a:solidFill>
                  <a:prstClr val="white"/>
                </a:solidFill>
                <a:latin typeface="Helvetica LT Std" panose="020B0504020202020204" pitchFamily="34" charset="0"/>
              </a:rPr>
              <a:t>?</a:t>
            </a:r>
            <a:endParaRPr lang="en-IN" sz="4950" dirty="0">
              <a:solidFill>
                <a:prstClr val="white"/>
              </a:solidFill>
              <a:latin typeface="Helvetica LT Std" panose="020B0504020202020204" pitchFamily="34" charset="0"/>
            </a:endParaRPr>
          </a:p>
        </p:txBody>
      </p:sp>
      <p:sp>
        <p:nvSpPr>
          <p:cNvPr id="8" name="TextBox 7"/>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0"/>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6" name="Content Placeholder 2"/>
          <p:cNvSpPr>
            <a:spLocks noGrp="1"/>
          </p:cNvSpPr>
          <p:nvPr>
            <p:ph sz="half" idx="10"/>
          </p:nvPr>
        </p:nvSpPr>
        <p:spPr>
          <a:xfrm>
            <a:off x="396266"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150" indent="-171450">
              <a:buFont typeface="Wingdings" panose="05000000000000000000" pitchFamily="2" charset="2"/>
              <a:buChar char="§"/>
              <a:defRPr sz="1800">
                <a:latin typeface="Helvetica LT Std Cond Light" panose="020B0406020202030204" pitchFamily="34" charset="0"/>
              </a:defRPr>
            </a:lvl4pPr>
            <a:lvl5pPr marL="1543050"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endParaRPr lang="en-US"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4346090" y="6454591"/>
            <a:ext cx="451822" cy="230832"/>
          </a:xfrm>
          <a:prstGeom prst="rect">
            <a:avLst/>
          </a:prstGeom>
          <a:noFill/>
        </p:spPr>
        <p:txBody>
          <a:bodyPr wrap="square" rtlCol="0">
            <a:spAutoFit/>
          </a:bodyPr>
          <a:lstStyle/>
          <a:p>
            <a:pPr algn="ctr"/>
            <a:fld id="{80185F77-B28D-4181-BD8D-423D01B3D466}" type="slidenum">
              <a:rPr lang="en-IN" sz="900" smtClean="0">
                <a:solidFill>
                  <a:schemeClr val="bg1">
                    <a:lumMod val="50000"/>
                  </a:schemeClr>
                </a:solidFill>
              </a:rPr>
            </a:fld>
            <a:endParaRPr lang="en-IN" sz="9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1_Objectives">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810550" y="1968393"/>
            <a:ext cx="3333450" cy="3573711"/>
          </a:xfrm>
          <a:prstGeom prst="rect">
            <a:avLst/>
          </a:prstGeom>
        </p:spPr>
      </p:pic>
      <p:sp>
        <p:nvSpPr>
          <p:cNvPr id="3" name="Content Placeholder 2"/>
          <p:cNvSpPr>
            <a:spLocks noGrp="1"/>
          </p:cNvSpPr>
          <p:nvPr>
            <p:ph idx="1" hasCustomPrompt="1"/>
          </p:nvPr>
        </p:nvSpPr>
        <p:spPr>
          <a:xfrm>
            <a:off x="515060" y="2488725"/>
            <a:ext cx="7886700" cy="3972606"/>
          </a:xfrm>
          <a:prstGeom prst="rect">
            <a:avLst/>
          </a:prstGeom>
        </p:spPr>
        <p:txBody>
          <a:bodyPr/>
          <a:lstStyle>
            <a:lvl1pPr marL="342900" indent="-342900">
              <a:lnSpc>
                <a:spcPct val="100000"/>
              </a:lnSpc>
              <a:spcBef>
                <a:spcPts val="0"/>
              </a:spcBef>
              <a:buSzPct val="137000"/>
              <a:buFont typeface="Courier New" panose="02070309020205020404" pitchFamily="49" charset="0"/>
              <a:buChar char="o"/>
              <a:defRPr sz="1800">
                <a:solidFill>
                  <a:srgbClr val="02918B"/>
                </a:solidFill>
                <a:latin typeface="Helvetica LT Std Cond Light" panose="020B0406020202030204" pitchFamily="34" charset="0"/>
              </a:defRPr>
            </a:lvl1pPr>
            <a:lvl2pPr>
              <a:defRPr sz="1800">
                <a:latin typeface="Helvetica LT Std Cond" panose="020B0506020202030204" pitchFamily="34" charset="0"/>
              </a:defRPr>
            </a:lvl2pPr>
            <a:lvl3pPr>
              <a:defRPr sz="1800">
                <a:latin typeface="Helvetica LT Std Cond" panose="020B0506020202030204" pitchFamily="34" charset="0"/>
              </a:defRPr>
            </a:lvl3pPr>
            <a:lvl4pPr>
              <a:defRPr sz="1800">
                <a:latin typeface="Helvetica LT Std Cond" panose="020B0506020202030204" pitchFamily="34" charset="0"/>
              </a:defRPr>
            </a:lvl4pPr>
            <a:lvl5pPr>
              <a:defRPr sz="1800">
                <a:latin typeface="Helvetica LT Std Cond" panose="020B0506020202030204" pitchFamily="34" charset="0"/>
              </a:defRPr>
            </a:lvl5pPr>
          </a:lstStyle>
          <a:p>
            <a:pPr lvl="0"/>
            <a:r>
              <a:rPr lang="en-US" dirty="0" smtClean="0"/>
              <a:t>Define the first objective of this lecture.</a:t>
            </a:r>
            <a:endParaRPr lang="en-US" dirty="0" smtClean="0"/>
          </a:p>
          <a:p>
            <a:pPr lvl="0"/>
            <a:endParaRPr lang="en-US" dirty="0" smtClean="0"/>
          </a:p>
          <a:p>
            <a:pPr lvl="0"/>
            <a:r>
              <a:rPr lang="en-US" dirty="0" smtClean="0"/>
              <a:t>Identify the second objective of this lecture.</a:t>
            </a:r>
            <a:endParaRPr lang="en-IN" dirty="0"/>
          </a:p>
        </p:txBody>
      </p:sp>
      <p:sp>
        <p:nvSpPr>
          <p:cNvPr id="8" name="TextBox 7"/>
          <p:cNvSpPr txBox="1"/>
          <p:nvPr/>
        </p:nvSpPr>
        <p:spPr>
          <a:xfrm>
            <a:off x="396267" y="1711914"/>
            <a:ext cx="4641518" cy="392415"/>
          </a:xfrm>
          <a:prstGeom prst="rect">
            <a:avLst/>
          </a:prstGeom>
          <a:noFill/>
        </p:spPr>
        <p:txBody>
          <a:bodyPr wrap="square" rtlCol="0">
            <a:spAutoFit/>
          </a:bodyPr>
          <a:lstStyle/>
          <a:p>
            <a:pPr defTabSz="855345"/>
            <a:r>
              <a:rPr lang="en-IN" sz="1950" dirty="0">
                <a:solidFill>
                  <a:prstClr val="black"/>
                </a:solidFill>
              </a:rPr>
              <a:t>At the end of this </a:t>
            </a:r>
            <a:r>
              <a:rPr lang="en-IN" sz="1950" dirty="0" smtClean="0">
                <a:solidFill>
                  <a:prstClr val="black"/>
                </a:solidFill>
              </a:rPr>
              <a:t>lesson, </a:t>
            </a:r>
            <a:r>
              <a:rPr lang="en-IN" sz="1950" dirty="0">
                <a:solidFill>
                  <a:prstClr val="black"/>
                </a:solidFill>
              </a:rPr>
              <a:t>you will be able </a:t>
            </a:r>
            <a:r>
              <a:rPr lang="en-IN" sz="1950" dirty="0" smtClean="0">
                <a:solidFill>
                  <a:prstClr val="black"/>
                </a:solidFill>
              </a:rPr>
              <a:t>to:</a:t>
            </a:r>
            <a:endParaRPr lang="en-IN" sz="1950" dirty="0">
              <a:solidFill>
                <a:prstClr val="black"/>
              </a:solidFill>
            </a:endParaRPr>
          </a:p>
        </p:txBody>
      </p:sp>
      <p:sp>
        <p:nvSpPr>
          <p:cNvPr id="9" name="TextBox 8"/>
          <p:cNvSpPr txBox="1"/>
          <p:nvPr/>
        </p:nvSpPr>
        <p:spPr>
          <a:xfrm>
            <a:off x="262216" y="875717"/>
            <a:ext cx="3593024" cy="369332"/>
          </a:xfrm>
          <a:prstGeom prst="rect">
            <a:avLst/>
          </a:prstGeom>
          <a:noFill/>
        </p:spPr>
        <p:txBody>
          <a:bodyPr wrap="square" rtlCol="0">
            <a:spAutoFit/>
          </a:bodyPr>
          <a:lstStyle/>
          <a:p>
            <a:pPr defTabSz="855345"/>
            <a:r>
              <a:rPr lang="en-IN" sz="1800" b="1" dirty="0" smtClean="0">
                <a:solidFill>
                  <a:srgbClr val="02918B"/>
                </a:solidFill>
                <a:latin typeface="Helvetica LT Std Cond" panose="020B0506020202030204" pitchFamily="34" charset="0"/>
                <a:cs typeface="Arial" panose="020B0704020202020204" pitchFamily="34" charset="0"/>
              </a:rPr>
              <a:t>LEARNING OBJECTIVES</a:t>
            </a:r>
            <a:endParaRPr lang="en-IN" sz="1800" b="1" dirty="0">
              <a:solidFill>
                <a:srgbClr val="02918B"/>
              </a:solidFill>
              <a:latin typeface="Helvetica LT Std Cond" panose="020B0506020202030204" pitchFamily="34" charset="0"/>
              <a:cs typeface="Arial" panose="020B0704020202020204" pitchFamily="34" charset="0"/>
            </a:endParaRPr>
          </a:p>
        </p:txBody>
      </p:sp>
      <p:sp>
        <p:nvSpPr>
          <p:cNvPr id="13" name="TextBox 12"/>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tnLst>
          </p:tmpl>
        </p:tmplLst>
      </p:bldP>
    </p:bldLst>
  </p:timing>
  <p:hf hdr="0" dt="0"/>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1_Content &amp; Image Righ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7" y="1742500"/>
            <a:ext cx="5098498" cy="435133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Picture Placeholder 2"/>
          <p:cNvSpPr>
            <a:spLocks noGrp="1"/>
          </p:cNvSpPr>
          <p:nvPr>
            <p:ph type="pic" idx="13"/>
          </p:nvPr>
        </p:nvSpPr>
        <p:spPr>
          <a:xfrm>
            <a:off x="5559016" y="1742500"/>
            <a:ext cx="3584985" cy="435133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IN" dirty="0"/>
          </a:p>
        </p:txBody>
      </p:sp>
      <p:sp>
        <p:nvSpPr>
          <p:cNvPr id="7"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1_Content &amp; Image Bot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2"/>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Picture Placeholder 2"/>
          <p:cNvSpPr>
            <a:spLocks noGrp="1" noChangeAspect="1"/>
          </p:cNvSpPr>
          <p:nvPr>
            <p:ph type="pic" idx="13"/>
          </p:nvPr>
        </p:nvSpPr>
        <p:spPr>
          <a:xfrm>
            <a:off x="396268" y="4272147"/>
            <a:ext cx="7966931" cy="1945244"/>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IN" dirty="0"/>
          </a:p>
        </p:txBody>
      </p:sp>
      <p:sp>
        <p:nvSpPr>
          <p:cNvPr id="6"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1_Two Content Stac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2"/>
            <a:ext cx="7966932" cy="2397815"/>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6" name="Content Placeholder 2"/>
          <p:cNvSpPr>
            <a:spLocks noGrp="1"/>
          </p:cNvSpPr>
          <p:nvPr>
            <p:ph sz="half" idx="10"/>
          </p:nvPr>
        </p:nvSpPr>
        <p:spPr>
          <a:xfrm>
            <a:off x="396266" y="4192916"/>
            <a:ext cx="7966932" cy="2121824"/>
          </a:xfrm>
          <a:prstGeom prst="rect">
            <a:avLst/>
          </a:prstGeom>
        </p:spPr>
        <p:txBody>
          <a:bodyPr/>
          <a:lstStyle>
            <a:lvl1pPr marL="171450" indent="-171450">
              <a:buFont typeface="Wingdings" panose="05000000000000000000" pitchFamily="2" charset="2"/>
              <a:buChar char="Ø"/>
              <a:defRPr sz="1800">
                <a:latin typeface="Helvetica LT Std Cond Light" panose="020B0406020202030204" pitchFamily="34" charset="0"/>
              </a:defRPr>
            </a:lvl1pPr>
            <a:lvl2pPr>
              <a:defRPr sz="1800">
                <a:latin typeface="Helvetica LT Std Cond Light" panose="020B0406020202030204" pitchFamily="34" charset="0"/>
              </a:defRPr>
            </a:lvl2pPr>
            <a:lvl3pPr marL="857250" indent="-171450">
              <a:buFont typeface="Wingdings" panose="05000000000000000000" pitchFamily="2" charset="2"/>
              <a:buChar char="§"/>
              <a:defRPr sz="1800">
                <a:latin typeface="Helvetica LT Std Cond Light" panose="020B0406020202030204" pitchFamily="34" charset="0"/>
              </a:defRPr>
            </a:lvl3pPr>
            <a:lvl4pPr marL="1200150" indent="-171450">
              <a:buFont typeface="Wingdings" panose="05000000000000000000" pitchFamily="2" charset="2"/>
              <a:buChar char="§"/>
              <a:defRPr sz="1800">
                <a:latin typeface="Helvetica LT Std Cond Light" panose="020B0406020202030204" pitchFamily="34" charset="0"/>
              </a:defRPr>
            </a:lvl4pPr>
            <a:lvl5pPr marL="1543050" indent="-171450">
              <a:buFont typeface="Wingdings" panose="05000000000000000000" pitchFamily="2" charset="2"/>
              <a:buChar char="§"/>
              <a:defRPr sz="1800">
                <a:latin typeface="Helvetica LT Std Cond Light" panose="020B0406020202030204" pitchFamily="34" charset="0"/>
              </a:defRPr>
            </a:lvl5pPr>
          </a:lstStyle>
          <a:p>
            <a:pPr lvl="0"/>
            <a:r>
              <a:rPr lang="en-US" smtClean="0"/>
              <a:t>Click to edit Master text styles</a:t>
            </a:r>
            <a:endParaRPr lang="en-US"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1" name="TextBox 10"/>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1_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6266" y="1742502"/>
            <a:ext cx="7966932" cy="4572241"/>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6" name="TextBox 5"/>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1_Code Bottom">
    <p:spTree>
      <p:nvGrpSpPr>
        <p:cNvPr id="1" name=""/>
        <p:cNvGrpSpPr/>
        <p:nvPr/>
      </p:nvGrpSpPr>
      <p:grpSpPr>
        <a:xfrm>
          <a:off x="0" y="0"/>
          <a:ext cx="0" cy="0"/>
          <a:chOff x="0" y="0"/>
          <a:chExt cx="0" cy="0"/>
        </a:xfrm>
      </p:grpSpPr>
      <p:sp>
        <p:nvSpPr>
          <p:cNvPr id="2" name="Rectangle 1"/>
          <p:cNvSpPr/>
          <p:nvPr/>
        </p:nvSpPr>
        <p:spPr>
          <a:xfrm>
            <a:off x="396266" y="2719878"/>
            <a:ext cx="8350169" cy="368458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6" y="1742499"/>
            <a:ext cx="7966932" cy="788666"/>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75778" y="2812645"/>
            <a:ext cx="8201083" cy="349539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endParaRPr lang="en-US" smtClean="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1_Code Right">
    <p:spTree>
      <p:nvGrpSpPr>
        <p:cNvPr id="1" name=""/>
        <p:cNvGrpSpPr/>
        <p:nvPr/>
      </p:nvGrpSpPr>
      <p:grpSpPr>
        <a:xfrm>
          <a:off x="0" y="0"/>
          <a:ext cx="0" cy="0"/>
          <a:chOff x="0" y="0"/>
          <a:chExt cx="0" cy="0"/>
        </a:xfrm>
      </p:grpSpPr>
      <p:sp>
        <p:nvSpPr>
          <p:cNvPr id="2" name="Rectangle 1"/>
          <p:cNvSpPr/>
          <p:nvPr/>
        </p:nvSpPr>
        <p:spPr>
          <a:xfrm>
            <a:off x="4224130" y="1742498"/>
            <a:ext cx="4522304" cy="4661968"/>
          </a:xfrm>
          <a:prstGeom prst="rect">
            <a:avLst/>
          </a:prstGeom>
          <a:solidFill>
            <a:srgbClr val="ECFAFA"/>
          </a:solidFill>
          <a:ln>
            <a:solidFill>
              <a:srgbClr val="0291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3" name="Content Placeholder 2"/>
          <p:cNvSpPr>
            <a:spLocks noGrp="1"/>
          </p:cNvSpPr>
          <p:nvPr>
            <p:ph sz="half" idx="1"/>
          </p:nvPr>
        </p:nvSpPr>
        <p:spPr>
          <a:xfrm>
            <a:off x="396265" y="1742501"/>
            <a:ext cx="3738413" cy="4661967"/>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650">
                <a:latin typeface="Helvetica LT Std Cond Light" panose="020B0406020202030204" pitchFamily="34" charset="0"/>
              </a:defRPr>
            </a:lvl2pPr>
            <a:lvl3pPr marL="857250" indent="-171450">
              <a:buFont typeface="Wingdings" panose="05000000000000000000" pitchFamily="2" charset="2"/>
              <a:buChar char="§"/>
              <a:defRPr sz="1500">
                <a:latin typeface="Helvetica LT Std Cond Light" panose="020B0406020202030204" pitchFamily="34" charset="0"/>
              </a:defRPr>
            </a:lvl3pPr>
            <a:lvl4pPr marL="1200150" indent="-171450">
              <a:buFont typeface="Wingdings" panose="05000000000000000000" pitchFamily="2" charset="2"/>
              <a:buChar char="§"/>
              <a:defRPr sz="135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p:nvPr>
        </p:nvSpPr>
        <p:spPr>
          <a:xfrm>
            <a:off x="4303645" y="1842055"/>
            <a:ext cx="4373216" cy="4465983"/>
          </a:xfrm>
          <a:prstGeom prst="rect">
            <a:avLst/>
          </a:prstGeom>
        </p:spPr>
        <p:txBody>
          <a:bodyPr/>
          <a:lstStyle>
            <a:lvl1pPr marL="0" indent="0">
              <a:spcBef>
                <a:spcPts val="375"/>
              </a:spcBef>
              <a:buFont typeface="Wingdings" panose="05000000000000000000" pitchFamily="2" charset="2"/>
              <a:buNone/>
              <a:defRPr sz="1350" b="1">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smtClean="0"/>
              <a:t>Click to edit Master text styles</a:t>
            </a:r>
            <a:endParaRPr lang="en-US" smtClean="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1_Cod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8" name="Content Placeholder 5"/>
          <p:cNvSpPr>
            <a:spLocks noGrp="1"/>
          </p:cNvSpPr>
          <p:nvPr>
            <p:ph sz="quarter" idx="4" hasCustomPrompt="1"/>
          </p:nvPr>
        </p:nvSpPr>
        <p:spPr>
          <a:xfrm>
            <a:off x="467140" y="1480168"/>
            <a:ext cx="8209721" cy="4827868"/>
          </a:xfrm>
          <a:prstGeom prst="rect">
            <a:avLst/>
          </a:prstGeom>
        </p:spPr>
        <p:txBody>
          <a:bodyPr/>
          <a:lstStyle>
            <a:lvl1pPr marL="0" indent="0">
              <a:spcBef>
                <a:spcPts val="375"/>
              </a:spcBef>
              <a:buFont typeface="Wingdings" panose="05000000000000000000" pitchFamily="2" charset="2"/>
              <a:buNone/>
              <a:defRPr sz="1350">
                <a:latin typeface="Courier New" panose="02070309020205020404" pitchFamily="49" charset="0"/>
                <a:cs typeface="Courier New" panose="02070309020205020404" pitchFamily="49" charset="0"/>
              </a:defRPr>
            </a:lvl1pPr>
            <a:lvl2pPr marL="342900" indent="0">
              <a:buNone/>
              <a:defRPr sz="1500">
                <a:latin typeface="Courier New" panose="02070309020205020404" pitchFamily="49" charset="0"/>
                <a:cs typeface="Courier New" panose="02070309020205020404" pitchFamily="49" charset="0"/>
              </a:defRPr>
            </a:lvl2pPr>
            <a:lvl3pPr marL="685800" indent="0">
              <a:buFont typeface="Wingdings" panose="05000000000000000000" pitchFamily="2" charset="2"/>
              <a:buNone/>
              <a:defRPr sz="1350">
                <a:latin typeface="Courier New" panose="02070309020205020404" pitchFamily="49" charset="0"/>
                <a:cs typeface="Courier New" panose="02070309020205020404" pitchFamily="49" charset="0"/>
              </a:defRPr>
            </a:lvl3pPr>
            <a:lvl4pPr marL="1028700" indent="0">
              <a:buFont typeface="Wingdings" panose="05000000000000000000" pitchFamily="2" charset="2"/>
              <a:buNone/>
              <a:defRPr sz="1200">
                <a:latin typeface="Courier New" panose="02070309020205020404" pitchFamily="49" charset="0"/>
                <a:cs typeface="Courier New" panose="02070309020205020404" pitchFamily="49" charset="0"/>
              </a:defRPr>
            </a:lvl4pPr>
            <a:lvl5pPr marL="1371600" indent="0">
              <a:buFont typeface="Wingdings" panose="05000000000000000000" pitchFamily="2" charset="2"/>
              <a:buNone/>
              <a:defRPr sz="1200">
                <a:latin typeface="Courier New" panose="02070309020205020404" pitchFamily="49" charset="0"/>
                <a:cs typeface="Courier New" panose="02070309020205020404" pitchFamily="49" charset="0"/>
              </a:defRPr>
            </a:lvl5pPr>
          </a:lstStyle>
          <a:p>
            <a:pPr lvl="0"/>
            <a:r>
              <a:rPr lang="en-US" dirty="0" smtClean="0"/>
              <a:t>Click to place a screenshot</a:t>
            </a:r>
            <a:endParaRPr lang="en-US" dirty="0" smtClean="0"/>
          </a:p>
        </p:txBody>
      </p:sp>
      <p:sp>
        <p:nvSpPr>
          <p:cNvPr id="9" name="TextBox 8"/>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573" y="1716789"/>
            <a:ext cx="4030265"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05574" y="2422472"/>
            <a:ext cx="3868340"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5" name="Text Placeholder 4"/>
          <p:cNvSpPr>
            <a:spLocks noGrp="1"/>
          </p:cNvSpPr>
          <p:nvPr>
            <p:ph type="body" sz="quarter" idx="3"/>
          </p:nvPr>
        </p:nvSpPr>
        <p:spPr>
          <a:xfrm>
            <a:off x="4627959" y="1716789"/>
            <a:ext cx="3887391" cy="456394"/>
          </a:xfrm>
          <a:prstGeom prst="rect">
            <a:avLst/>
          </a:prstGeom>
        </p:spPr>
        <p:txBody>
          <a:bodyPr anchor="b"/>
          <a:lstStyle>
            <a:lvl1pPr marL="0" indent="0">
              <a:buNone/>
              <a:defRPr sz="1800" b="1">
                <a:latin typeface="Helvetica LT Std Cond Light" panose="020B040602020203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7959" y="2422472"/>
            <a:ext cx="3887391" cy="3684588"/>
          </a:xfrm>
          <a:prstGeom prst="rect">
            <a:avLst/>
          </a:prstGeom>
        </p:spPr>
        <p:txBody>
          <a:bodyPr/>
          <a:lstStyle>
            <a:lvl1pPr marL="342900" indent="-342900">
              <a:spcBef>
                <a:spcPts val="375"/>
              </a:spcBef>
              <a:buFont typeface="Wingdings" panose="05000000000000000000" pitchFamily="2" charset="2"/>
              <a:buChar char="Ø"/>
              <a:defRPr sz="1800">
                <a:latin typeface="Helvetica LT Std Cond Light" panose="020B0406020202030204" pitchFamily="34" charset="0"/>
              </a:defRPr>
            </a:lvl1pPr>
            <a:lvl2pPr>
              <a:defRPr sz="1500">
                <a:latin typeface="Helvetica LT Std Cond Light" panose="020B0406020202030204" pitchFamily="34" charset="0"/>
              </a:defRPr>
            </a:lvl2pPr>
            <a:lvl3pPr marL="857250" indent="-171450">
              <a:buFont typeface="Wingdings" panose="05000000000000000000" pitchFamily="2" charset="2"/>
              <a:buChar char="§"/>
              <a:defRPr sz="1350">
                <a:latin typeface="Helvetica LT Std Cond Light" panose="020B0406020202030204" pitchFamily="34" charset="0"/>
              </a:defRPr>
            </a:lvl3pPr>
            <a:lvl4pPr marL="1200150" indent="-171450">
              <a:buFont typeface="Wingdings" panose="05000000000000000000" pitchFamily="2" charset="2"/>
              <a:buChar char="§"/>
              <a:defRPr sz="1200">
                <a:latin typeface="Helvetica LT Std Cond Light" panose="020B0406020202030204" pitchFamily="34" charset="0"/>
              </a:defRPr>
            </a:lvl4pPr>
            <a:lvl5pPr marL="1543050" indent="-171450">
              <a:buFont typeface="Wingdings" panose="05000000000000000000" pitchFamily="2" charset="2"/>
              <a:buChar char="§"/>
              <a:defRPr sz="1200">
                <a:latin typeface="Helvetica LT Std Cond Light" panose="020B0406020202030204" pitchFamily="34" charset="0"/>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dirty="0"/>
          </a:p>
        </p:txBody>
      </p:sp>
      <p:sp>
        <p:nvSpPr>
          <p:cNvPr id="8"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SLIDE TITLE</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par>
    </p:tnLst>
  </p:timing>
  <p:hf hdr="0" dt="0"/>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1_CYU Question">
    <p:spTree>
      <p:nvGrpSpPr>
        <p:cNvPr id="1" name=""/>
        <p:cNvGrpSpPr/>
        <p:nvPr/>
      </p:nvGrpSpPr>
      <p:grpSpPr>
        <a:xfrm>
          <a:off x="0" y="0"/>
          <a:ext cx="0" cy="0"/>
          <a:chOff x="0" y="0"/>
          <a:chExt cx="0" cy="0"/>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2575" y="2112122"/>
            <a:ext cx="4025197" cy="3910606"/>
          </a:xfrm>
          <a:prstGeom prst="rect">
            <a:avLst/>
          </a:prstGeom>
        </p:spPr>
      </p:pic>
      <p:sp>
        <p:nvSpPr>
          <p:cNvPr id="3" name="Content Placeholder 2"/>
          <p:cNvSpPr>
            <a:spLocks noGrp="1"/>
          </p:cNvSpPr>
          <p:nvPr>
            <p:ph sz="half" idx="1" hasCustomPrompt="1"/>
          </p:nvPr>
        </p:nvSpPr>
        <p:spPr>
          <a:xfrm>
            <a:off x="824957" y="2407603"/>
            <a:ext cx="3894940" cy="3831796"/>
          </a:xfrm>
          <a:prstGeom prst="rect">
            <a:avLst/>
          </a:prstGeom>
        </p:spPr>
        <p:txBody>
          <a:bodyPr/>
          <a:lstStyle>
            <a:lvl1pPr marL="342900" indent="-342900">
              <a:spcBef>
                <a:spcPts val="375"/>
              </a:spcBef>
              <a:buFont typeface="Wingdings" panose="05000000000000000000" pitchFamily="2" charset="2"/>
              <a:buChar char="q"/>
              <a:defRPr sz="1800" baseline="0">
                <a:latin typeface="Helvetica LT Std Cond Light" panose="020B0406020202030204" pitchFamily="34" charset="0"/>
              </a:defRPr>
            </a:lvl1pPr>
            <a:lvl2pPr marL="342900" indent="0">
              <a:buNone/>
              <a:defRPr>
                <a:latin typeface="Helvetica LT Std Cond Light" panose="020B0406020202030204" pitchFamily="34" charset="0"/>
              </a:defRPr>
            </a:lvl2pPr>
            <a:lvl3pPr>
              <a:defRPr>
                <a:latin typeface="Helvetica LT Std Cond Light" panose="020B0406020202030204" pitchFamily="34" charset="0"/>
              </a:defRPr>
            </a:lvl3pPr>
            <a:lvl4pPr>
              <a:defRPr>
                <a:latin typeface="Helvetica LT Std Cond Light" panose="020B0406020202030204" pitchFamily="34" charset="0"/>
              </a:defRPr>
            </a:lvl4pPr>
            <a:lvl5pPr>
              <a:defRPr>
                <a:latin typeface="Helvetica LT Std Cond Light" panose="020B0406020202030204" pitchFamily="34" charset="0"/>
              </a:defRPr>
            </a:lvl5pPr>
          </a:lstStyle>
          <a:p>
            <a:pPr lvl="0"/>
            <a:r>
              <a:rPr lang="en-US" dirty="0" smtClean="0"/>
              <a:t>Option 1</a:t>
            </a:r>
            <a:endParaRPr lang="en-US" dirty="0" smtClean="0"/>
          </a:p>
          <a:p>
            <a:pPr lvl="0"/>
            <a:endParaRPr lang="en-US" dirty="0" smtClean="0"/>
          </a:p>
          <a:p>
            <a:pPr lvl="0"/>
            <a:r>
              <a:rPr lang="en-US" dirty="0" smtClean="0"/>
              <a:t>Option 2</a:t>
            </a:r>
            <a:endParaRPr lang="en-US" dirty="0" smtClean="0"/>
          </a:p>
          <a:p>
            <a:pPr lvl="0"/>
            <a:endParaRPr lang="en-US" dirty="0" smtClean="0"/>
          </a:p>
          <a:p>
            <a:pPr lvl="0"/>
            <a:r>
              <a:rPr lang="en-US" dirty="0" smtClean="0"/>
              <a:t>Option 3</a:t>
            </a:r>
            <a:endParaRPr lang="en-US" dirty="0" smtClean="0"/>
          </a:p>
          <a:p>
            <a:pPr lvl="0"/>
            <a:endParaRPr lang="en-US" dirty="0" smtClean="0"/>
          </a:p>
          <a:p>
            <a:pPr lvl="0"/>
            <a:r>
              <a:rPr lang="en-US" dirty="0" smtClean="0"/>
              <a:t>Option 4</a:t>
            </a:r>
            <a:endParaRPr lang="en-US" dirty="0" smtClean="0"/>
          </a:p>
          <a:p>
            <a:pPr lvl="0"/>
            <a:endParaRPr lang="en-US" dirty="0" smtClean="0"/>
          </a:p>
        </p:txBody>
      </p:sp>
      <p:sp>
        <p:nvSpPr>
          <p:cNvPr id="14" name="Content Placeholder 2"/>
          <p:cNvSpPr>
            <a:spLocks noGrp="1"/>
          </p:cNvSpPr>
          <p:nvPr>
            <p:ph sz="half" idx="13" hasCustomPrompt="1"/>
          </p:nvPr>
        </p:nvSpPr>
        <p:spPr>
          <a:xfrm>
            <a:off x="396666" y="1721063"/>
            <a:ext cx="6987765" cy="665024"/>
          </a:xfrm>
          <a:prstGeom prst="rect">
            <a:avLst/>
          </a:prstGeom>
        </p:spPr>
        <p:txBody>
          <a:bodyPr/>
          <a:lstStyle>
            <a:lvl1pPr marL="386080" indent="-386080">
              <a:buFont typeface="+mj-lt"/>
              <a:buAutoNum type="arabicPeriod"/>
              <a:defRPr>
                <a:solidFill>
                  <a:srgbClr val="02918B"/>
                </a:solidFill>
                <a:latin typeface="Helvetica LT Std Cond Light" panose="020B0406020202030204" pitchFamily="34" charset="0"/>
              </a:defRPr>
            </a:lvl1pPr>
            <a:lvl2pPr>
              <a:defRPr>
                <a:solidFill>
                  <a:srgbClr val="02918B"/>
                </a:solidFill>
                <a:latin typeface="Helvetica LT Std Cond Light" panose="020B0406020202030204" pitchFamily="34" charset="0"/>
              </a:defRPr>
            </a:lvl2pPr>
            <a:lvl3pPr>
              <a:defRPr>
                <a:solidFill>
                  <a:srgbClr val="02918B"/>
                </a:solidFill>
                <a:latin typeface="Helvetica LT Std Cond Light" panose="020B0406020202030204" pitchFamily="34" charset="0"/>
              </a:defRPr>
            </a:lvl3pPr>
            <a:lvl4pPr>
              <a:defRPr>
                <a:solidFill>
                  <a:srgbClr val="02918B"/>
                </a:solidFill>
                <a:latin typeface="Helvetica LT Std Cond Light" panose="020B0406020202030204" pitchFamily="34" charset="0"/>
              </a:defRPr>
            </a:lvl4pPr>
            <a:lvl5pPr>
              <a:defRPr>
                <a:solidFill>
                  <a:srgbClr val="02918B"/>
                </a:solidFill>
                <a:latin typeface="Helvetica LT Std Cond Light" panose="020B0406020202030204" pitchFamily="34" charset="0"/>
              </a:defRPr>
            </a:lvl5pPr>
          </a:lstStyle>
          <a:p>
            <a:pPr lvl="0"/>
            <a:r>
              <a:rPr lang="en-US" dirty="0" smtClean="0"/>
              <a:t>Question stem sentence?</a:t>
            </a:r>
            <a:endParaRPr lang="en-US" dirty="0" smtClean="0"/>
          </a:p>
        </p:txBody>
      </p:sp>
      <p:sp>
        <p:nvSpPr>
          <p:cNvPr id="9" name="Title 1"/>
          <p:cNvSpPr>
            <a:spLocks noGrp="1"/>
          </p:cNvSpPr>
          <p:nvPr>
            <p:ph type="title" hasCustomPrompt="1"/>
          </p:nvPr>
        </p:nvSpPr>
        <p:spPr>
          <a:xfrm>
            <a:off x="262216" y="921641"/>
            <a:ext cx="6029254" cy="369812"/>
          </a:xfrm>
          <a:prstGeom prst="rect">
            <a:avLst/>
          </a:prstGeom>
        </p:spPr>
        <p:txBody>
          <a:bodyPr/>
          <a:lstStyle>
            <a:lvl1pPr>
              <a:defRPr sz="1800" b="1">
                <a:solidFill>
                  <a:srgbClr val="02918B"/>
                </a:solidFill>
                <a:latin typeface="Helvetica LT Std Cond" panose="020B0506020202030204" pitchFamily="34" charset="0"/>
              </a:defRPr>
            </a:lvl1pPr>
          </a:lstStyle>
          <a:p>
            <a:r>
              <a:rPr lang="en-US" dirty="0" smtClean="0"/>
              <a:t>QUIZ QUESTION</a:t>
            </a:r>
            <a:endParaRPr lang="en-IN" dirty="0"/>
          </a:p>
        </p:txBody>
      </p:sp>
      <p:sp>
        <p:nvSpPr>
          <p:cNvPr id="10" name="TextBox 9"/>
          <p:cNvSpPr txBox="1"/>
          <p:nvPr/>
        </p:nvSpPr>
        <p:spPr>
          <a:xfrm>
            <a:off x="4346090" y="6454593"/>
            <a:ext cx="451822" cy="230832"/>
          </a:xfrm>
          <a:prstGeom prst="rect">
            <a:avLst/>
          </a:prstGeom>
          <a:noFill/>
        </p:spPr>
        <p:txBody>
          <a:bodyPr wrap="square" rtlCol="0">
            <a:spAutoFit/>
          </a:bodyPr>
          <a:lstStyle/>
          <a:p>
            <a:pPr algn="ctr" defTabSz="855345"/>
            <a:fld id="{80185F77-B28D-4181-BD8D-423D01B3D466}" type="slidenum">
              <a:rPr lang="en-IN" sz="900" smtClean="0">
                <a:solidFill>
                  <a:prstClr val="white">
                    <a:lumMod val="50000"/>
                  </a:prstClr>
                </a:solidFill>
              </a:rPr>
            </a:fld>
            <a:endParaRPr lang="en-IN" sz="900" dirty="0">
              <a:solidFill>
                <a:prstClr val="white">
                  <a:lumMod val="50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9" Type="http://schemas.openxmlformats.org/officeDocument/2006/relationships/theme" Target="../theme/theme1.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561.xml"/><Relationship Id="rId8" Type="http://schemas.openxmlformats.org/officeDocument/2006/relationships/slideLayout" Target="../slideLayouts/slideLayout560.xml"/><Relationship Id="rId79" Type="http://schemas.openxmlformats.org/officeDocument/2006/relationships/theme" Target="../theme/theme10.xml"/><Relationship Id="rId78" Type="http://schemas.openxmlformats.org/officeDocument/2006/relationships/image" Target="../media/image18.png"/><Relationship Id="rId77" Type="http://schemas.openxmlformats.org/officeDocument/2006/relationships/image" Target="../media/image17.png"/><Relationship Id="rId76" Type="http://schemas.openxmlformats.org/officeDocument/2006/relationships/image" Target="../media/image19.png"/><Relationship Id="rId75" Type="http://schemas.openxmlformats.org/officeDocument/2006/relationships/slideLayout" Target="../slideLayouts/slideLayout627.xml"/><Relationship Id="rId74" Type="http://schemas.openxmlformats.org/officeDocument/2006/relationships/slideLayout" Target="../slideLayouts/slideLayout626.xml"/><Relationship Id="rId73" Type="http://schemas.openxmlformats.org/officeDocument/2006/relationships/slideLayout" Target="../slideLayouts/slideLayout625.xml"/><Relationship Id="rId72" Type="http://schemas.openxmlformats.org/officeDocument/2006/relationships/slideLayout" Target="../slideLayouts/slideLayout624.xml"/><Relationship Id="rId71" Type="http://schemas.openxmlformats.org/officeDocument/2006/relationships/slideLayout" Target="../slideLayouts/slideLayout623.xml"/><Relationship Id="rId70" Type="http://schemas.openxmlformats.org/officeDocument/2006/relationships/slideLayout" Target="../slideLayouts/slideLayout622.xml"/><Relationship Id="rId7" Type="http://schemas.openxmlformats.org/officeDocument/2006/relationships/slideLayout" Target="../slideLayouts/slideLayout559.xml"/><Relationship Id="rId69" Type="http://schemas.openxmlformats.org/officeDocument/2006/relationships/slideLayout" Target="../slideLayouts/slideLayout621.xml"/><Relationship Id="rId68" Type="http://schemas.openxmlformats.org/officeDocument/2006/relationships/slideLayout" Target="../slideLayouts/slideLayout620.xml"/><Relationship Id="rId67" Type="http://schemas.openxmlformats.org/officeDocument/2006/relationships/slideLayout" Target="../slideLayouts/slideLayout619.xml"/><Relationship Id="rId66" Type="http://schemas.openxmlformats.org/officeDocument/2006/relationships/slideLayout" Target="../slideLayouts/slideLayout618.xml"/><Relationship Id="rId65" Type="http://schemas.openxmlformats.org/officeDocument/2006/relationships/slideLayout" Target="../slideLayouts/slideLayout617.xml"/><Relationship Id="rId64" Type="http://schemas.openxmlformats.org/officeDocument/2006/relationships/slideLayout" Target="../slideLayouts/slideLayout616.xml"/><Relationship Id="rId63" Type="http://schemas.openxmlformats.org/officeDocument/2006/relationships/slideLayout" Target="../slideLayouts/slideLayout615.xml"/><Relationship Id="rId62" Type="http://schemas.openxmlformats.org/officeDocument/2006/relationships/slideLayout" Target="../slideLayouts/slideLayout614.xml"/><Relationship Id="rId61" Type="http://schemas.openxmlformats.org/officeDocument/2006/relationships/slideLayout" Target="../slideLayouts/slideLayout613.xml"/><Relationship Id="rId60" Type="http://schemas.openxmlformats.org/officeDocument/2006/relationships/slideLayout" Target="../slideLayouts/slideLayout612.xml"/><Relationship Id="rId6" Type="http://schemas.openxmlformats.org/officeDocument/2006/relationships/slideLayout" Target="../slideLayouts/slideLayout558.xml"/><Relationship Id="rId59" Type="http://schemas.openxmlformats.org/officeDocument/2006/relationships/slideLayout" Target="../slideLayouts/slideLayout611.xml"/><Relationship Id="rId58" Type="http://schemas.openxmlformats.org/officeDocument/2006/relationships/slideLayout" Target="../slideLayouts/slideLayout610.xml"/><Relationship Id="rId57" Type="http://schemas.openxmlformats.org/officeDocument/2006/relationships/slideLayout" Target="../slideLayouts/slideLayout609.xml"/><Relationship Id="rId56" Type="http://schemas.openxmlformats.org/officeDocument/2006/relationships/slideLayout" Target="../slideLayouts/slideLayout608.xml"/><Relationship Id="rId55" Type="http://schemas.openxmlformats.org/officeDocument/2006/relationships/slideLayout" Target="../slideLayouts/slideLayout607.xml"/><Relationship Id="rId54" Type="http://schemas.openxmlformats.org/officeDocument/2006/relationships/slideLayout" Target="../slideLayouts/slideLayout606.xml"/><Relationship Id="rId53" Type="http://schemas.openxmlformats.org/officeDocument/2006/relationships/slideLayout" Target="../slideLayouts/slideLayout605.xml"/><Relationship Id="rId52" Type="http://schemas.openxmlformats.org/officeDocument/2006/relationships/slideLayout" Target="../slideLayouts/slideLayout604.xml"/><Relationship Id="rId51" Type="http://schemas.openxmlformats.org/officeDocument/2006/relationships/slideLayout" Target="../slideLayouts/slideLayout603.xml"/><Relationship Id="rId50" Type="http://schemas.openxmlformats.org/officeDocument/2006/relationships/slideLayout" Target="../slideLayouts/slideLayout602.xml"/><Relationship Id="rId5" Type="http://schemas.openxmlformats.org/officeDocument/2006/relationships/slideLayout" Target="../slideLayouts/slideLayout557.xml"/><Relationship Id="rId49" Type="http://schemas.openxmlformats.org/officeDocument/2006/relationships/slideLayout" Target="../slideLayouts/slideLayout601.xml"/><Relationship Id="rId48" Type="http://schemas.openxmlformats.org/officeDocument/2006/relationships/slideLayout" Target="../slideLayouts/slideLayout600.xml"/><Relationship Id="rId47" Type="http://schemas.openxmlformats.org/officeDocument/2006/relationships/slideLayout" Target="../slideLayouts/slideLayout599.xml"/><Relationship Id="rId46" Type="http://schemas.openxmlformats.org/officeDocument/2006/relationships/slideLayout" Target="../slideLayouts/slideLayout598.xml"/><Relationship Id="rId45" Type="http://schemas.openxmlformats.org/officeDocument/2006/relationships/slideLayout" Target="../slideLayouts/slideLayout597.xml"/><Relationship Id="rId44" Type="http://schemas.openxmlformats.org/officeDocument/2006/relationships/slideLayout" Target="../slideLayouts/slideLayout596.xml"/><Relationship Id="rId43" Type="http://schemas.openxmlformats.org/officeDocument/2006/relationships/slideLayout" Target="../slideLayouts/slideLayout595.xml"/><Relationship Id="rId42" Type="http://schemas.openxmlformats.org/officeDocument/2006/relationships/slideLayout" Target="../slideLayouts/slideLayout594.xml"/><Relationship Id="rId41" Type="http://schemas.openxmlformats.org/officeDocument/2006/relationships/slideLayout" Target="../slideLayouts/slideLayout593.xml"/><Relationship Id="rId40" Type="http://schemas.openxmlformats.org/officeDocument/2006/relationships/slideLayout" Target="../slideLayouts/slideLayout592.xml"/><Relationship Id="rId4" Type="http://schemas.openxmlformats.org/officeDocument/2006/relationships/slideLayout" Target="../slideLayouts/slideLayout556.xml"/><Relationship Id="rId39" Type="http://schemas.openxmlformats.org/officeDocument/2006/relationships/slideLayout" Target="../slideLayouts/slideLayout591.xml"/><Relationship Id="rId38" Type="http://schemas.openxmlformats.org/officeDocument/2006/relationships/slideLayout" Target="../slideLayouts/slideLayout590.xml"/><Relationship Id="rId37" Type="http://schemas.openxmlformats.org/officeDocument/2006/relationships/slideLayout" Target="../slideLayouts/slideLayout589.xml"/><Relationship Id="rId36" Type="http://schemas.openxmlformats.org/officeDocument/2006/relationships/slideLayout" Target="../slideLayouts/slideLayout588.xml"/><Relationship Id="rId35" Type="http://schemas.openxmlformats.org/officeDocument/2006/relationships/slideLayout" Target="../slideLayouts/slideLayout587.xml"/><Relationship Id="rId34" Type="http://schemas.openxmlformats.org/officeDocument/2006/relationships/slideLayout" Target="../slideLayouts/slideLayout586.xml"/><Relationship Id="rId33" Type="http://schemas.openxmlformats.org/officeDocument/2006/relationships/slideLayout" Target="../slideLayouts/slideLayout585.xml"/><Relationship Id="rId32" Type="http://schemas.openxmlformats.org/officeDocument/2006/relationships/slideLayout" Target="../slideLayouts/slideLayout584.xml"/><Relationship Id="rId31" Type="http://schemas.openxmlformats.org/officeDocument/2006/relationships/slideLayout" Target="../slideLayouts/slideLayout583.xml"/><Relationship Id="rId30" Type="http://schemas.openxmlformats.org/officeDocument/2006/relationships/slideLayout" Target="../slideLayouts/slideLayout582.xml"/><Relationship Id="rId3" Type="http://schemas.openxmlformats.org/officeDocument/2006/relationships/slideLayout" Target="../slideLayouts/slideLayout555.xml"/><Relationship Id="rId29" Type="http://schemas.openxmlformats.org/officeDocument/2006/relationships/slideLayout" Target="../slideLayouts/slideLayout581.xml"/><Relationship Id="rId28" Type="http://schemas.openxmlformats.org/officeDocument/2006/relationships/slideLayout" Target="../slideLayouts/slideLayout580.xml"/><Relationship Id="rId27" Type="http://schemas.openxmlformats.org/officeDocument/2006/relationships/slideLayout" Target="../slideLayouts/slideLayout579.xml"/><Relationship Id="rId26" Type="http://schemas.openxmlformats.org/officeDocument/2006/relationships/slideLayout" Target="../slideLayouts/slideLayout578.xml"/><Relationship Id="rId25" Type="http://schemas.openxmlformats.org/officeDocument/2006/relationships/slideLayout" Target="../slideLayouts/slideLayout577.xml"/><Relationship Id="rId24" Type="http://schemas.openxmlformats.org/officeDocument/2006/relationships/slideLayout" Target="../slideLayouts/slideLayout576.xml"/><Relationship Id="rId23" Type="http://schemas.openxmlformats.org/officeDocument/2006/relationships/slideLayout" Target="../slideLayouts/slideLayout575.xml"/><Relationship Id="rId22" Type="http://schemas.openxmlformats.org/officeDocument/2006/relationships/slideLayout" Target="../slideLayouts/slideLayout574.xml"/><Relationship Id="rId21" Type="http://schemas.openxmlformats.org/officeDocument/2006/relationships/slideLayout" Target="../slideLayouts/slideLayout573.xml"/><Relationship Id="rId20" Type="http://schemas.openxmlformats.org/officeDocument/2006/relationships/slideLayout" Target="../slideLayouts/slideLayout572.xml"/><Relationship Id="rId2" Type="http://schemas.openxmlformats.org/officeDocument/2006/relationships/slideLayout" Target="../slideLayouts/slideLayout554.xml"/><Relationship Id="rId19" Type="http://schemas.openxmlformats.org/officeDocument/2006/relationships/slideLayout" Target="../slideLayouts/slideLayout571.xml"/><Relationship Id="rId18" Type="http://schemas.openxmlformats.org/officeDocument/2006/relationships/slideLayout" Target="../slideLayouts/slideLayout570.xml"/><Relationship Id="rId17" Type="http://schemas.openxmlformats.org/officeDocument/2006/relationships/slideLayout" Target="../slideLayouts/slideLayout569.xml"/><Relationship Id="rId16" Type="http://schemas.openxmlformats.org/officeDocument/2006/relationships/slideLayout" Target="../slideLayouts/slideLayout568.xml"/><Relationship Id="rId15" Type="http://schemas.openxmlformats.org/officeDocument/2006/relationships/slideLayout" Target="../slideLayouts/slideLayout567.xml"/><Relationship Id="rId14" Type="http://schemas.openxmlformats.org/officeDocument/2006/relationships/slideLayout" Target="../slideLayouts/slideLayout566.xml"/><Relationship Id="rId13" Type="http://schemas.openxmlformats.org/officeDocument/2006/relationships/slideLayout" Target="../slideLayouts/slideLayout565.xml"/><Relationship Id="rId12" Type="http://schemas.openxmlformats.org/officeDocument/2006/relationships/slideLayout" Target="../slideLayouts/slideLayout564.xml"/><Relationship Id="rId11" Type="http://schemas.openxmlformats.org/officeDocument/2006/relationships/slideLayout" Target="../slideLayouts/slideLayout563.xml"/><Relationship Id="rId10" Type="http://schemas.openxmlformats.org/officeDocument/2006/relationships/slideLayout" Target="../slideLayouts/slideLayout562.xml"/><Relationship Id="rId1" Type="http://schemas.openxmlformats.org/officeDocument/2006/relationships/slideLayout" Target="../slideLayouts/slideLayout553.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636.xml"/><Relationship Id="rId8" Type="http://schemas.openxmlformats.org/officeDocument/2006/relationships/slideLayout" Target="../slideLayouts/slideLayout635.xml"/><Relationship Id="rId79" Type="http://schemas.openxmlformats.org/officeDocument/2006/relationships/theme" Target="../theme/theme11.xml"/><Relationship Id="rId78" Type="http://schemas.openxmlformats.org/officeDocument/2006/relationships/image" Target="../media/image18.png"/><Relationship Id="rId77" Type="http://schemas.openxmlformats.org/officeDocument/2006/relationships/image" Target="../media/image17.png"/><Relationship Id="rId76" Type="http://schemas.openxmlformats.org/officeDocument/2006/relationships/image" Target="../media/image19.png"/><Relationship Id="rId75" Type="http://schemas.openxmlformats.org/officeDocument/2006/relationships/slideLayout" Target="../slideLayouts/slideLayout702.xml"/><Relationship Id="rId74" Type="http://schemas.openxmlformats.org/officeDocument/2006/relationships/slideLayout" Target="../slideLayouts/slideLayout701.xml"/><Relationship Id="rId73" Type="http://schemas.openxmlformats.org/officeDocument/2006/relationships/slideLayout" Target="../slideLayouts/slideLayout700.xml"/><Relationship Id="rId72" Type="http://schemas.openxmlformats.org/officeDocument/2006/relationships/slideLayout" Target="../slideLayouts/slideLayout699.xml"/><Relationship Id="rId71" Type="http://schemas.openxmlformats.org/officeDocument/2006/relationships/slideLayout" Target="../slideLayouts/slideLayout698.xml"/><Relationship Id="rId70" Type="http://schemas.openxmlformats.org/officeDocument/2006/relationships/slideLayout" Target="../slideLayouts/slideLayout697.xml"/><Relationship Id="rId7" Type="http://schemas.openxmlformats.org/officeDocument/2006/relationships/slideLayout" Target="../slideLayouts/slideLayout634.xml"/><Relationship Id="rId69" Type="http://schemas.openxmlformats.org/officeDocument/2006/relationships/slideLayout" Target="../slideLayouts/slideLayout696.xml"/><Relationship Id="rId68" Type="http://schemas.openxmlformats.org/officeDocument/2006/relationships/slideLayout" Target="../slideLayouts/slideLayout695.xml"/><Relationship Id="rId67" Type="http://schemas.openxmlformats.org/officeDocument/2006/relationships/slideLayout" Target="../slideLayouts/slideLayout694.xml"/><Relationship Id="rId66" Type="http://schemas.openxmlformats.org/officeDocument/2006/relationships/slideLayout" Target="../slideLayouts/slideLayout693.xml"/><Relationship Id="rId65" Type="http://schemas.openxmlformats.org/officeDocument/2006/relationships/slideLayout" Target="../slideLayouts/slideLayout692.xml"/><Relationship Id="rId64" Type="http://schemas.openxmlformats.org/officeDocument/2006/relationships/slideLayout" Target="../slideLayouts/slideLayout691.xml"/><Relationship Id="rId63" Type="http://schemas.openxmlformats.org/officeDocument/2006/relationships/slideLayout" Target="../slideLayouts/slideLayout690.xml"/><Relationship Id="rId62" Type="http://schemas.openxmlformats.org/officeDocument/2006/relationships/slideLayout" Target="../slideLayouts/slideLayout689.xml"/><Relationship Id="rId61" Type="http://schemas.openxmlformats.org/officeDocument/2006/relationships/slideLayout" Target="../slideLayouts/slideLayout688.xml"/><Relationship Id="rId60" Type="http://schemas.openxmlformats.org/officeDocument/2006/relationships/slideLayout" Target="../slideLayouts/slideLayout687.xml"/><Relationship Id="rId6" Type="http://schemas.openxmlformats.org/officeDocument/2006/relationships/slideLayout" Target="../slideLayouts/slideLayout633.xml"/><Relationship Id="rId59" Type="http://schemas.openxmlformats.org/officeDocument/2006/relationships/slideLayout" Target="../slideLayouts/slideLayout686.xml"/><Relationship Id="rId58" Type="http://schemas.openxmlformats.org/officeDocument/2006/relationships/slideLayout" Target="../slideLayouts/slideLayout685.xml"/><Relationship Id="rId57" Type="http://schemas.openxmlformats.org/officeDocument/2006/relationships/slideLayout" Target="../slideLayouts/slideLayout684.xml"/><Relationship Id="rId56" Type="http://schemas.openxmlformats.org/officeDocument/2006/relationships/slideLayout" Target="../slideLayouts/slideLayout683.xml"/><Relationship Id="rId55" Type="http://schemas.openxmlformats.org/officeDocument/2006/relationships/slideLayout" Target="../slideLayouts/slideLayout682.xml"/><Relationship Id="rId54" Type="http://schemas.openxmlformats.org/officeDocument/2006/relationships/slideLayout" Target="../slideLayouts/slideLayout681.xml"/><Relationship Id="rId53" Type="http://schemas.openxmlformats.org/officeDocument/2006/relationships/slideLayout" Target="../slideLayouts/slideLayout680.xml"/><Relationship Id="rId52" Type="http://schemas.openxmlformats.org/officeDocument/2006/relationships/slideLayout" Target="../slideLayouts/slideLayout679.xml"/><Relationship Id="rId51" Type="http://schemas.openxmlformats.org/officeDocument/2006/relationships/slideLayout" Target="../slideLayouts/slideLayout678.xml"/><Relationship Id="rId50" Type="http://schemas.openxmlformats.org/officeDocument/2006/relationships/slideLayout" Target="../slideLayouts/slideLayout677.xml"/><Relationship Id="rId5" Type="http://schemas.openxmlformats.org/officeDocument/2006/relationships/slideLayout" Target="../slideLayouts/slideLayout632.xml"/><Relationship Id="rId49" Type="http://schemas.openxmlformats.org/officeDocument/2006/relationships/slideLayout" Target="../slideLayouts/slideLayout676.xml"/><Relationship Id="rId48" Type="http://schemas.openxmlformats.org/officeDocument/2006/relationships/slideLayout" Target="../slideLayouts/slideLayout675.xml"/><Relationship Id="rId47" Type="http://schemas.openxmlformats.org/officeDocument/2006/relationships/slideLayout" Target="../slideLayouts/slideLayout674.xml"/><Relationship Id="rId46" Type="http://schemas.openxmlformats.org/officeDocument/2006/relationships/slideLayout" Target="../slideLayouts/slideLayout673.xml"/><Relationship Id="rId45" Type="http://schemas.openxmlformats.org/officeDocument/2006/relationships/slideLayout" Target="../slideLayouts/slideLayout672.xml"/><Relationship Id="rId44" Type="http://schemas.openxmlformats.org/officeDocument/2006/relationships/slideLayout" Target="../slideLayouts/slideLayout671.xml"/><Relationship Id="rId43" Type="http://schemas.openxmlformats.org/officeDocument/2006/relationships/slideLayout" Target="../slideLayouts/slideLayout670.xml"/><Relationship Id="rId42" Type="http://schemas.openxmlformats.org/officeDocument/2006/relationships/slideLayout" Target="../slideLayouts/slideLayout669.xml"/><Relationship Id="rId41" Type="http://schemas.openxmlformats.org/officeDocument/2006/relationships/slideLayout" Target="../slideLayouts/slideLayout668.xml"/><Relationship Id="rId40" Type="http://schemas.openxmlformats.org/officeDocument/2006/relationships/slideLayout" Target="../slideLayouts/slideLayout667.xml"/><Relationship Id="rId4" Type="http://schemas.openxmlformats.org/officeDocument/2006/relationships/slideLayout" Target="../slideLayouts/slideLayout631.xml"/><Relationship Id="rId39" Type="http://schemas.openxmlformats.org/officeDocument/2006/relationships/slideLayout" Target="../slideLayouts/slideLayout666.xml"/><Relationship Id="rId38" Type="http://schemas.openxmlformats.org/officeDocument/2006/relationships/slideLayout" Target="../slideLayouts/slideLayout665.xml"/><Relationship Id="rId37" Type="http://schemas.openxmlformats.org/officeDocument/2006/relationships/slideLayout" Target="../slideLayouts/slideLayout664.xml"/><Relationship Id="rId36" Type="http://schemas.openxmlformats.org/officeDocument/2006/relationships/slideLayout" Target="../slideLayouts/slideLayout663.xml"/><Relationship Id="rId35" Type="http://schemas.openxmlformats.org/officeDocument/2006/relationships/slideLayout" Target="../slideLayouts/slideLayout662.xml"/><Relationship Id="rId34" Type="http://schemas.openxmlformats.org/officeDocument/2006/relationships/slideLayout" Target="../slideLayouts/slideLayout661.xml"/><Relationship Id="rId33" Type="http://schemas.openxmlformats.org/officeDocument/2006/relationships/slideLayout" Target="../slideLayouts/slideLayout660.xml"/><Relationship Id="rId32" Type="http://schemas.openxmlformats.org/officeDocument/2006/relationships/slideLayout" Target="../slideLayouts/slideLayout659.xml"/><Relationship Id="rId31" Type="http://schemas.openxmlformats.org/officeDocument/2006/relationships/slideLayout" Target="../slideLayouts/slideLayout658.xml"/><Relationship Id="rId30" Type="http://schemas.openxmlformats.org/officeDocument/2006/relationships/slideLayout" Target="../slideLayouts/slideLayout657.xml"/><Relationship Id="rId3" Type="http://schemas.openxmlformats.org/officeDocument/2006/relationships/slideLayout" Target="../slideLayouts/slideLayout630.xml"/><Relationship Id="rId29" Type="http://schemas.openxmlformats.org/officeDocument/2006/relationships/slideLayout" Target="../slideLayouts/slideLayout656.xml"/><Relationship Id="rId28" Type="http://schemas.openxmlformats.org/officeDocument/2006/relationships/slideLayout" Target="../slideLayouts/slideLayout655.xml"/><Relationship Id="rId27" Type="http://schemas.openxmlformats.org/officeDocument/2006/relationships/slideLayout" Target="../slideLayouts/slideLayout654.xml"/><Relationship Id="rId26" Type="http://schemas.openxmlformats.org/officeDocument/2006/relationships/slideLayout" Target="../slideLayouts/slideLayout653.xml"/><Relationship Id="rId25" Type="http://schemas.openxmlformats.org/officeDocument/2006/relationships/slideLayout" Target="../slideLayouts/slideLayout652.xml"/><Relationship Id="rId24" Type="http://schemas.openxmlformats.org/officeDocument/2006/relationships/slideLayout" Target="../slideLayouts/slideLayout651.xml"/><Relationship Id="rId23" Type="http://schemas.openxmlformats.org/officeDocument/2006/relationships/slideLayout" Target="../slideLayouts/slideLayout650.xml"/><Relationship Id="rId22" Type="http://schemas.openxmlformats.org/officeDocument/2006/relationships/slideLayout" Target="../slideLayouts/slideLayout649.xml"/><Relationship Id="rId21" Type="http://schemas.openxmlformats.org/officeDocument/2006/relationships/slideLayout" Target="../slideLayouts/slideLayout648.xml"/><Relationship Id="rId20" Type="http://schemas.openxmlformats.org/officeDocument/2006/relationships/slideLayout" Target="../slideLayouts/slideLayout647.xml"/><Relationship Id="rId2" Type="http://schemas.openxmlformats.org/officeDocument/2006/relationships/slideLayout" Target="../slideLayouts/slideLayout629.xml"/><Relationship Id="rId19" Type="http://schemas.openxmlformats.org/officeDocument/2006/relationships/slideLayout" Target="../slideLayouts/slideLayout646.xml"/><Relationship Id="rId18" Type="http://schemas.openxmlformats.org/officeDocument/2006/relationships/slideLayout" Target="../slideLayouts/slideLayout645.xml"/><Relationship Id="rId17" Type="http://schemas.openxmlformats.org/officeDocument/2006/relationships/slideLayout" Target="../slideLayouts/slideLayout644.xml"/><Relationship Id="rId16" Type="http://schemas.openxmlformats.org/officeDocument/2006/relationships/slideLayout" Target="../slideLayouts/slideLayout643.xml"/><Relationship Id="rId15" Type="http://schemas.openxmlformats.org/officeDocument/2006/relationships/slideLayout" Target="../slideLayouts/slideLayout642.xml"/><Relationship Id="rId14" Type="http://schemas.openxmlformats.org/officeDocument/2006/relationships/slideLayout" Target="../slideLayouts/slideLayout641.xml"/><Relationship Id="rId13" Type="http://schemas.openxmlformats.org/officeDocument/2006/relationships/slideLayout" Target="../slideLayouts/slideLayout640.xml"/><Relationship Id="rId12" Type="http://schemas.openxmlformats.org/officeDocument/2006/relationships/slideLayout" Target="../slideLayouts/slideLayout639.xml"/><Relationship Id="rId11" Type="http://schemas.openxmlformats.org/officeDocument/2006/relationships/slideLayout" Target="../slideLayouts/slideLayout638.xml"/><Relationship Id="rId10" Type="http://schemas.openxmlformats.org/officeDocument/2006/relationships/slideLayout" Target="../slideLayouts/slideLayout637.xml"/><Relationship Id="rId1" Type="http://schemas.openxmlformats.org/officeDocument/2006/relationships/slideLayout" Target="../slideLayouts/slideLayout62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7.xml"/><Relationship Id="rId8" Type="http://schemas.openxmlformats.org/officeDocument/2006/relationships/slideLayout" Target="../slideLayouts/slideLayout36.xml"/><Relationship Id="rId7" Type="http://schemas.openxmlformats.org/officeDocument/2006/relationships/slideLayout" Target="../slideLayouts/slideLayout35.xml"/><Relationship Id="rId6" Type="http://schemas.openxmlformats.org/officeDocument/2006/relationships/slideLayout" Target="../slideLayouts/slideLayout34.xml"/><Relationship Id="rId5" Type="http://schemas.openxmlformats.org/officeDocument/2006/relationships/slideLayout" Target="../slideLayouts/slideLayout33.xml"/><Relationship Id="rId4" Type="http://schemas.openxmlformats.org/officeDocument/2006/relationships/slideLayout" Target="../slideLayouts/slideLayout32.xml"/><Relationship Id="rId3" Type="http://schemas.openxmlformats.org/officeDocument/2006/relationships/slideLayout" Target="../slideLayouts/slideLayout31.xml"/><Relationship Id="rId28" Type="http://schemas.openxmlformats.org/officeDocument/2006/relationships/theme" Target="../theme/theme2.xml"/><Relationship Id="rId27" Type="http://schemas.openxmlformats.org/officeDocument/2006/relationships/slideLayout" Target="../slideLayouts/slideLayout55.xml"/><Relationship Id="rId26" Type="http://schemas.openxmlformats.org/officeDocument/2006/relationships/slideLayout" Target="../slideLayouts/slideLayout54.xml"/><Relationship Id="rId25" Type="http://schemas.openxmlformats.org/officeDocument/2006/relationships/slideLayout" Target="../slideLayouts/slideLayout53.xml"/><Relationship Id="rId24" Type="http://schemas.openxmlformats.org/officeDocument/2006/relationships/slideLayout" Target="../slideLayouts/slideLayout52.xml"/><Relationship Id="rId23" Type="http://schemas.openxmlformats.org/officeDocument/2006/relationships/slideLayout" Target="../slideLayouts/slideLayout51.xml"/><Relationship Id="rId22" Type="http://schemas.openxmlformats.org/officeDocument/2006/relationships/slideLayout" Target="../slideLayouts/slideLayout50.xml"/><Relationship Id="rId21" Type="http://schemas.openxmlformats.org/officeDocument/2006/relationships/slideLayout" Target="../slideLayouts/slideLayout49.xml"/><Relationship Id="rId20" Type="http://schemas.openxmlformats.org/officeDocument/2006/relationships/slideLayout" Target="../slideLayouts/slideLayout48.xml"/><Relationship Id="rId2" Type="http://schemas.openxmlformats.org/officeDocument/2006/relationships/slideLayout" Target="../slideLayouts/slideLayout30.xml"/><Relationship Id="rId19" Type="http://schemas.openxmlformats.org/officeDocument/2006/relationships/slideLayout" Target="../slideLayouts/slideLayout47.xml"/><Relationship Id="rId18" Type="http://schemas.openxmlformats.org/officeDocument/2006/relationships/slideLayout" Target="../slideLayouts/slideLayout46.xml"/><Relationship Id="rId17" Type="http://schemas.openxmlformats.org/officeDocument/2006/relationships/slideLayout" Target="../slideLayouts/slideLayout45.xml"/><Relationship Id="rId16" Type="http://schemas.openxmlformats.org/officeDocument/2006/relationships/slideLayout" Target="../slideLayouts/slideLayout44.xml"/><Relationship Id="rId15" Type="http://schemas.openxmlformats.org/officeDocument/2006/relationships/slideLayout" Target="../slideLayouts/slideLayout43.xml"/><Relationship Id="rId14" Type="http://schemas.openxmlformats.org/officeDocument/2006/relationships/slideLayout" Target="../slideLayouts/slideLayout42.xml"/><Relationship Id="rId13" Type="http://schemas.openxmlformats.org/officeDocument/2006/relationships/slideLayout" Target="../slideLayouts/slideLayout41.xml"/><Relationship Id="rId12" Type="http://schemas.openxmlformats.org/officeDocument/2006/relationships/slideLayout" Target="../slideLayouts/slideLayout40.xml"/><Relationship Id="rId11" Type="http://schemas.openxmlformats.org/officeDocument/2006/relationships/slideLayout" Target="../slideLayouts/slideLayout39.xml"/><Relationship Id="rId10" Type="http://schemas.openxmlformats.org/officeDocument/2006/relationships/slideLayout" Target="../slideLayouts/slideLayout38.xml"/><Relationship Id="rId1"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8" Type="http://schemas.openxmlformats.org/officeDocument/2006/relationships/theme" Target="../theme/theme3.xml"/><Relationship Id="rId77" Type="http://schemas.openxmlformats.org/officeDocument/2006/relationships/image" Target="../media/image18.png"/><Relationship Id="rId76" Type="http://schemas.openxmlformats.org/officeDocument/2006/relationships/image" Target="../media/image17.png"/><Relationship Id="rId75" Type="http://schemas.openxmlformats.org/officeDocument/2006/relationships/slideLayout" Target="../slideLayouts/slideLayout130.xml"/><Relationship Id="rId74" Type="http://schemas.openxmlformats.org/officeDocument/2006/relationships/slideLayout" Target="../slideLayouts/slideLayout129.xml"/><Relationship Id="rId73" Type="http://schemas.openxmlformats.org/officeDocument/2006/relationships/slideLayout" Target="../slideLayouts/slideLayout128.xml"/><Relationship Id="rId72" Type="http://schemas.openxmlformats.org/officeDocument/2006/relationships/slideLayout" Target="../slideLayouts/slideLayout127.xml"/><Relationship Id="rId71" Type="http://schemas.openxmlformats.org/officeDocument/2006/relationships/slideLayout" Target="../slideLayouts/slideLayout126.xml"/><Relationship Id="rId70" Type="http://schemas.openxmlformats.org/officeDocument/2006/relationships/slideLayout" Target="../slideLayouts/slideLayout125.xml"/><Relationship Id="rId7" Type="http://schemas.openxmlformats.org/officeDocument/2006/relationships/slideLayout" Target="../slideLayouts/slideLayout62.xml"/><Relationship Id="rId69" Type="http://schemas.openxmlformats.org/officeDocument/2006/relationships/slideLayout" Target="../slideLayouts/slideLayout124.xml"/><Relationship Id="rId68" Type="http://schemas.openxmlformats.org/officeDocument/2006/relationships/slideLayout" Target="../slideLayouts/slideLayout123.xml"/><Relationship Id="rId67" Type="http://schemas.openxmlformats.org/officeDocument/2006/relationships/slideLayout" Target="../slideLayouts/slideLayout122.xml"/><Relationship Id="rId66" Type="http://schemas.openxmlformats.org/officeDocument/2006/relationships/slideLayout" Target="../slideLayouts/slideLayout121.xml"/><Relationship Id="rId65" Type="http://schemas.openxmlformats.org/officeDocument/2006/relationships/slideLayout" Target="../slideLayouts/slideLayout120.xml"/><Relationship Id="rId64" Type="http://schemas.openxmlformats.org/officeDocument/2006/relationships/slideLayout" Target="../slideLayouts/slideLayout119.xml"/><Relationship Id="rId63" Type="http://schemas.openxmlformats.org/officeDocument/2006/relationships/slideLayout" Target="../slideLayouts/slideLayout118.xml"/><Relationship Id="rId62" Type="http://schemas.openxmlformats.org/officeDocument/2006/relationships/slideLayout" Target="../slideLayouts/slideLayout117.xml"/><Relationship Id="rId61" Type="http://schemas.openxmlformats.org/officeDocument/2006/relationships/slideLayout" Target="../slideLayouts/slideLayout116.xml"/><Relationship Id="rId60" Type="http://schemas.openxmlformats.org/officeDocument/2006/relationships/slideLayout" Target="../slideLayouts/slideLayout115.xml"/><Relationship Id="rId6" Type="http://schemas.openxmlformats.org/officeDocument/2006/relationships/slideLayout" Target="../slideLayouts/slideLayout61.xml"/><Relationship Id="rId59" Type="http://schemas.openxmlformats.org/officeDocument/2006/relationships/slideLayout" Target="../slideLayouts/slideLayout114.xml"/><Relationship Id="rId58" Type="http://schemas.openxmlformats.org/officeDocument/2006/relationships/slideLayout" Target="../slideLayouts/slideLayout113.xml"/><Relationship Id="rId57" Type="http://schemas.openxmlformats.org/officeDocument/2006/relationships/slideLayout" Target="../slideLayouts/slideLayout112.xml"/><Relationship Id="rId56" Type="http://schemas.openxmlformats.org/officeDocument/2006/relationships/slideLayout" Target="../slideLayouts/slideLayout111.xml"/><Relationship Id="rId55" Type="http://schemas.openxmlformats.org/officeDocument/2006/relationships/slideLayout" Target="../slideLayouts/slideLayout110.xml"/><Relationship Id="rId54" Type="http://schemas.openxmlformats.org/officeDocument/2006/relationships/slideLayout" Target="../slideLayouts/slideLayout109.xml"/><Relationship Id="rId53" Type="http://schemas.openxmlformats.org/officeDocument/2006/relationships/slideLayout" Target="../slideLayouts/slideLayout108.xml"/><Relationship Id="rId52" Type="http://schemas.openxmlformats.org/officeDocument/2006/relationships/slideLayout" Target="../slideLayouts/slideLayout107.xml"/><Relationship Id="rId51" Type="http://schemas.openxmlformats.org/officeDocument/2006/relationships/slideLayout" Target="../slideLayouts/slideLayout106.xml"/><Relationship Id="rId50" Type="http://schemas.openxmlformats.org/officeDocument/2006/relationships/slideLayout" Target="../slideLayouts/slideLayout105.xml"/><Relationship Id="rId5" Type="http://schemas.openxmlformats.org/officeDocument/2006/relationships/slideLayout" Target="../slideLayouts/slideLayout60.xml"/><Relationship Id="rId49" Type="http://schemas.openxmlformats.org/officeDocument/2006/relationships/slideLayout" Target="../slideLayouts/slideLayout104.xml"/><Relationship Id="rId48" Type="http://schemas.openxmlformats.org/officeDocument/2006/relationships/slideLayout" Target="../slideLayouts/slideLayout103.xml"/><Relationship Id="rId47" Type="http://schemas.openxmlformats.org/officeDocument/2006/relationships/slideLayout" Target="../slideLayouts/slideLayout102.xml"/><Relationship Id="rId46" Type="http://schemas.openxmlformats.org/officeDocument/2006/relationships/slideLayout" Target="../slideLayouts/slideLayout101.xml"/><Relationship Id="rId45" Type="http://schemas.openxmlformats.org/officeDocument/2006/relationships/slideLayout" Target="../slideLayouts/slideLayout100.xml"/><Relationship Id="rId44" Type="http://schemas.openxmlformats.org/officeDocument/2006/relationships/slideLayout" Target="../slideLayouts/slideLayout99.xml"/><Relationship Id="rId43" Type="http://schemas.openxmlformats.org/officeDocument/2006/relationships/slideLayout" Target="../slideLayouts/slideLayout98.xml"/><Relationship Id="rId42" Type="http://schemas.openxmlformats.org/officeDocument/2006/relationships/slideLayout" Target="../slideLayouts/slideLayout97.xml"/><Relationship Id="rId41" Type="http://schemas.openxmlformats.org/officeDocument/2006/relationships/slideLayout" Target="../slideLayouts/slideLayout96.xml"/><Relationship Id="rId40" Type="http://schemas.openxmlformats.org/officeDocument/2006/relationships/slideLayout" Target="../slideLayouts/slideLayout95.xml"/><Relationship Id="rId4" Type="http://schemas.openxmlformats.org/officeDocument/2006/relationships/slideLayout" Target="../slideLayouts/slideLayout59.xml"/><Relationship Id="rId39" Type="http://schemas.openxmlformats.org/officeDocument/2006/relationships/slideLayout" Target="../slideLayouts/slideLayout94.xml"/><Relationship Id="rId38" Type="http://schemas.openxmlformats.org/officeDocument/2006/relationships/slideLayout" Target="../slideLayouts/slideLayout93.xml"/><Relationship Id="rId37" Type="http://schemas.openxmlformats.org/officeDocument/2006/relationships/slideLayout" Target="../slideLayouts/slideLayout92.xml"/><Relationship Id="rId36" Type="http://schemas.openxmlformats.org/officeDocument/2006/relationships/slideLayout" Target="../slideLayouts/slideLayout91.xml"/><Relationship Id="rId35" Type="http://schemas.openxmlformats.org/officeDocument/2006/relationships/slideLayout" Target="../slideLayouts/slideLayout90.xml"/><Relationship Id="rId34" Type="http://schemas.openxmlformats.org/officeDocument/2006/relationships/slideLayout" Target="../slideLayouts/slideLayout89.xml"/><Relationship Id="rId33" Type="http://schemas.openxmlformats.org/officeDocument/2006/relationships/slideLayout" Target="../slideLayouts/slideLayout88.xml"/><Relationship Id="rId32" Type="http://schemas.openxmlformats.org/officeDocument/2006/relationships/slideLayout" Target="../slideLayouts/slideLayout87.xml"/><Relationship Id="rId31" Type="http://schemas.openxmlformats.org/officeDocument/2006/relationships/slideLayout" Target="../slideLayouts/slideLayout86.xml"/><Relationship Id="rId30" Type="http://schemas.openxmlformats.org/officeDocument/2006/relationships/slideLayout" Target="../slideLayouts/slideLayout85.xml"/><Relationship Id="rId3" Type="http://schemas.openxmlformats.org/officeDocument/2006/relationships/slideLayout" Target="../slideLayouts/slideLayout58.xml"/><Relationship Id="rId29" Type="http://schemas.openxmlformats.org/officeDocument/2006/relationships/slideLayout" Target="../slideLayouts/slideLayout84.xml"/><Relationship Id="rId28" Type="http://schemas.openxmlformats.org/officeDocument/2006/relationships/slideLayout" Target="../slideLayouts/slideLayout83.xml"/><Relationship Id="rId27" Type="http://schemas.openxmlformats.org/officeDocument/2006/relationships/slideLayout" Target="../slideLayouts/slideLayout82.xml"/><Relationship Id="rId26" Type="http://schemas.openxmlformats.org/officeDocument/2006/relationships/slideLayout" Target="../slideLayouts/slideLayout81.xml"/><Relationship Id="rId25" Type="http://schemas.openxmlformats.org/officeDocument/2006/relationships/slideLayout" Target="../slideLayouts/slideLayout80.xml"/><Relationship Id="rId24" Type="http://schemas.openxmlformats.org/officeDocument/2006/relationships/slideLayout" Target="../slideLayouts/slideLayout79.xml"/><Relationship Id="rId23" Type="http://schemas.openxmlformats.org/officeDocument/2006/relationships/slideLayout" Target="../slideLayouts/slideLayout78.xml"/><Relationship Id="rId22" Type="http://schemas.openxmlformats.org/officeDocument/2006/relationships/slideLayout" Target="../slideLayouts/slideLayout77.xml"/><Relationship Id="rId21" Type="http://schemas.openxmlformats.org/officeDocument/2006/relationships/slideLayout" Target="../slideLayouts/slideLayout76.xml"/><Relationship Id="rId20" Type="http://schemas.openxmlformats.org/officeDocument/2006/relationships/slideLayout" Target="../slideLayouts/slideLayout75.xml"/><Relationship Id="rId2" Type="http://schemas.openxmlformats.org/officeDocument/2006/relationships/slideLayout" Target="../slideLayouts/slideLayout57.xml"/><Relationship Id="rId19" Type="http://schemas.openxmlformats.org/officeDocument/2006/relationships/slideLayout" Target="../slideLayouts/slideLayout74.xml"/><Relationship Id="rId18" Type="http://schemas.openxmlformats.org/officeDocument/2006/relationships/slideLayout" Target="../slideLayouts/slideLayout73.xml"/><Relationship Id="rId17" Type="http://schemas.openxmlformats.org/officeDocument/2006/relationships/slideLayout" Target="../slideLayouts/slideLayout72.xml"/><Relationship Id="rId16" Type="http://schemas.openxmlformats.org/officeDocument/2006/relationships/slideLayout" Target="../slideLayouts/slideLayout71.xml"/><Relationship Id="rId15" Type="http://schemas.openxmlformats.org/officeDocument/2006/relationships/slideLayout" Target="../slideLayouts/slideLayout70.xml"/><Relationship Id="rId14" Type="http://schemas.openxmlformats.org/officeDocument/2006/relationships/slideLayout" Target="../slideLayouts/slideLayout69.xml"/><Relationship Id="rId13" Type="http://schemas.openxmlformats.org/officeDocument/2006/relationships/slideLayout" Target="../slideLayouts/slideLayout68.xml"/><Relationship Id="rId12" Type="http://schemas.openxmlformats.org/officeDocument/2006/relationships/slideLayout" Target="../slideLayouts/slideLayout67.xml"/><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139.xml"/><Relationship Id="rId8" Type="http://schemas.openxmlformats.org/officeDocument/2006/relationships/slideLayout" Target="../slideLayouts/slideLayout138.xml"/><Relationship Id="rId7" Type="http://schemas.openxmlformats.org/officeDocument/2006/relationships/slideLayout" Target="../slideLayouts/slideLayout137.xml"/><Relationship Id="rId6" Type="http://schemas.openxmlformats.org/officeDocument/2006/relationships/slideLayout" Target="../slideLayouts/slideLayout136.xml"/><Relationship Id="rId5" Type="http://schemas.openxmlformats.org/officeDocument/2006/relationships/slideLayout" Target="../slideLayouts/slideLayout135.xml"/><Relationship Id="rId48" Type="http://schemas.openxmlformats.org/officeDocument/2006/relationships/theme" Target="../theme/theme4.xml"/><Relationship Id="rId47" Type="http://schemas.openxmlformats.org/officeDocument/2006/relationships/slideLayout" Target="../slideLayouts/slideLayout177.xml"/><Relationship Id="rId46" Type="http://schemas.openxmlformats.org/officeDocument/2006/relationships/slideLayout" Target="../slideLayouts/slideLayout176.xml"/><Relationship Id="rId45" Type="http://schemas.openxmlformats.org/officeDocument/2006/relationships/slideLayout" Target="../slideLayouts/slideLayout175.xml"/><Relationship Id="rId44" Type="http://schemas.openxmlformats.org/officeDocument/2006/relationships/slideLayout" Target="../slideLayouts/slideLayout174.xml"/><Relationship Id="rId43" Type="http://schemas.openxmlformats.org/officeDocument/2006/relationships/slideLayout" Target="../slideLayouts/slideLayout173.xml"/><Relationship Id="rId42" Type="http://schemas.openxmlformats.org/officeDocument/2006/relationships/slideLayout" Target="../slideLayouts/slideLayout172.xml"/><Relationship Id="rId41" Type="http://schemas.openxmlformats.org/officeDocument/2006/relationships/slideLayout" Target="../slideLayouts/slideLayout171.xml"/><Relationship Id="rId40" Type="http://schemas.openxmlformats.org/officeDocument/2006/relationships/slideLayout" Target="../slideLayouts/slideLayout170.xml"/><Relationship Id="rId4" Type="http://schemas.openxmlformats.org/officeDocument/2006/relationships/slideLayout" Target="../slideLayouts/slideLayout134.xml"/><Relationship Id="rId39" Type="http://schemas.openxmlformats.org/officeDocument/2006/relationships/slideLayout" Target="../slideLayouts/slideLayout169.xml"/><Relationship Id="rId38" Type="http://schemas.openxmlformats.org/officeDocument/2006/relationships/slideLayout" Target="../slideLayouts/slideLayout168.xml"/><Relationship Id="rId37" Type="http://schemas.openxmlformats.org/officeDocument/2006/relationships/slideLayout" Target="../slideLayouts/slideLayout167.xml"/><Relationship Id="rId36" Type="http://schemas.openxmlformats.org/officeDocument/2006/relationships/slideLayout" Target="../slideLayouts/slideLayout166.xml"/><Relationship Id="rId35" Type="http://schemas.openxmlformats.org/officeDocument/2006/relationships/slideLayout" Target="../slideLayouts/slideLayout165.xml"/><Relationship Id="rId34" Type="http://schemas.openxmlformats.org/officeDocument/2006/relationships/slideLayout" Target="../slideLayouts/slideLayout164.xml"/><Relationship Id="rId33" Type="http://schemas.openxmlformats.org/officeDocument/2006/relationships/slideLayout" Target="../slideLayouts/slideLayout163.xml"/><Relationship Id="rId32" Type="http://schemas.openxmlformats.org/officeDocument/2006/relationships/slideLayout" Target="../slideLayouts/slideLayout162.xml"/><Relationship Id="rId31" Type="http://schemas.openxmlformats.org/officeDocument/2006/relationships/slideLayout" Target="../slideLayouts/slideLayout161.xml"/><Relationship Id="rId30" Type="http://schemas.openxmlformats.org/officeDocument/2006/relationships/slideLayout" Target="../slideLayouts/slideLayout160.xml"/><Relationship Id="rId3" Type="http://schemas.openxmlformats.org/officeDocument/2006/relationships/slideLayout" Target="../slideLayouts/slideLayout133.xml"/><Relationship Id="rId29" Type="http://schemas.openxmlformats.org/officeDocument/2006/relationships/slideLayout" Target="../slideLayouts/slideLayout159.xml"/><Relationship Id="rId28" Type="http://schemas.openxmlformats.org/officeDocument/2006/relationships/slideLayout" Target="../slideLayouts/slideLayout158.xml"/><Relationship Id="rId27" Type="http://schemas.openxmlformats.org/officeDocument/2006/relationships/slideLayout" Target="../slideLayouts/slideLayout157.xml"/><Relationship Id="rId26" Type="http://schemas.openxmlformats.org/officeDocument/2006/relationships/slideLayout" Target="../slideLayouts/slideLayout156.xml"/><Relationship Id="rId25" Type="http://schemas.openxmlformats.org/officeDocument/2006/relationships/slideLayout" Target="../slideLayouts/slideLayout155.xml"/><Relationship Id="rId24" Type="http://schemas.openxmlformats.org/officeDocument/2006/relationships/slideLayout" Target="../slideLayouts/slideLayout154.xml"/><Relationship Id="rId23" Type="http://schemas.openxmlformats.org/officeDocument/2006/relationships/slideLayout" Target="../slideLayouts/slideLayout153.xml"/><Relationship Id="rId22" Type="http://schemas.openxmlformats.org/officeDocument/2006/relationships/slideLayout" Target="../slideLayouts/slideLayout152.xml"/><Relationship Id="rId21" Type="http://schemas.openxmlformats.org/officeDocument/2006/relationships/slideLayout" Target="../slideLayouts/slideLayout151.xml"/><Relationship Id="rId20" Type="http://schemas.openxmlformats.org/officeDocument/2006/relationships/slideLayout" Target="../slideLayouts/slideLayout150.xml"/><Relationship Id="rId2" Type="http://schemas.openxmlformats.org/officeDocument/2006/relationships/slideLayout" Target="../slideLayouts/slideLayout132.xml"/><Relationship Id="rId19" Type="http://schemas.openxmlformats.org/officeDocument/2006/relationships/slideLayout" Target="../slideLayouts/slideLayout149.xml"/><Relationship Id="rId18" Type="http://schemas.openxmlformats.org/officeDocument/2006/relationships/slideLayout" Target="../slideLayouts/slideLayout148.xml"/><Relationship Id="rId17" Type="http://schemas.openxmlformats.org/officeDocument/2006/relationships/slideLayout" Target="../slideLayouts/slideLayout147.xml"/><Relationship Id="rId16" Type="http://schemas.openxmlformats.org/officeDocument/2006/relationships/slideLayout" Target="../slideLayouts/slideLayout146.xml"/><Relationship Id="rId15" Type="http://schemas.openxmlformats.org/officeDocument/2006/relationships/slideLayout" Target="../slideLayouts/slideLayout145.xml"/><Relationship Id="rId14" Type="http://schemas.openxmlformats.org/officeDocument/2006/relationships/slideLayout" Target="../slideLayouts/slideLayout144.xml"/><Relationship Id="rId13" Type="http://schemas.openxmlformats.org/officeDocument/2006/relationships/slideLayout" Target="../slideLayouts/slideLayout143.xml"/><Relationship Id="rId12" Type="http://schemas.openxmlformats.org/officeDocument/2006/relationships/slideLayout" Target="../slideLayouts/slideLayout142.xml"/><Relationship Id="rId11" Type="http://schemas.openxmlformats.org/officeDocument/2006/relationships/slideLayout" Target="../slideLayouts/slideLayout141.xml"/><Relationship Id="rId10" Type="http://schemas.openxmlformats.org/officeDocument/2006/relationships/slideLayout" Target="../slideLayouts/slideLayout140.xml"/><Relationship Id="rId1" Type="http://schemas.openxmlformats.org/officeDocument/2006/relationships/slideLayout" Target="../slideLayouts/slideLayout131.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186.xml"/><Relationship Id="rId8" Type="http://schemas.openxmlformats.org/officeDocument/2006/relationships/slideLayout" Target="../slideLayouts/slideLayout185.xml"/><Relationship Id="rId79" Type="http://schemas.openxmlformats.org/officeDocument/2006/relationships/theme" Target="../theme/theme5.xml"/><Relationship Id="rId78" Type="http://schemas.openxmlformats.org/officeDocument/2006/relationships/image" Target="../media/image18.png"/><Relationship Id="rId77" Type="http://schemas.openxmlformats.org/officeDocument/2006/relationships/image" Target="../media/image17.png"/><Relationship Id="rId76" Type="http://schemas.openxmlformats.org/officeDocument/2006/relationships/image" Target="../media/image19.png"/><Relationship Id="rId75" Type="http://schemas.openxmlformats.org/officeDocument/2006/relationships/slideLayout" Target="../slideLayouts/slideLayout252.xml"/><Relationship Id="rId74" Type="http://schemas.openxmlformats.org/officeDocument/2006/relationships/slideLayout" Target="../slideLayouts/slideLayout251.xml"/><Relationship Id="rId73" Type="http://schemas.openxmlformats.org/officeDocument/2006/relationships/slideLayout" Target="../slideLayouts/slideLayout250.xml"/><Relationship Id="rId72" Type="http://schemas.openxmlformats.org/officeDocument/2006/relationships/slideLayout" Target="../slideLayouts/slideLayout249.xml"/><Relationship Id="rId71" Type="http://schemas.openxmlformats.org/officeDocument/2006/relationships/slideLayout" Target="../slideLayouts/slideLayout248.xml"/><Relationship Id="rId70" Type="http://schemas.openxmlformats.org/officeDocument/2006/relationships/slideLayout" Target="../slideLayouts/slideLayout247.xml"/><Relationship Id="rId7" Type="http://schemas.openxmlformats.org/officeDocument/2006/relationships/slideLayout" Target="../slideLayouts/slideLayout184.xml"/><Relationship Id="rId69" Type="http://schemas.openxmlformats.org/officeDocument/2006/relationships/slideLayout" Target="../slideLayouts/slideLayout246.xml"/><Relationship Id="rId68" Type="http://schemas.openxmlformats.org/officeDocument/2006/relationships/slideLayout" Target="../slideLayouts/slideLayout245.xml"/><Relationship Id="rId67" Type="http://schemas.openxmlformats.org/officeDocument/2006/relationships/slideLayout" Target="../slideLayouts/slideLayout244.xml"/><Relationship Id="rId66" Type="http://schemas.openxmlformats.org/officeDocument/2006/relationships/slideLayout" Target="../slideLayouts/slideLayout243.xml"/><Relationship Id="rId65" Type="http://schemas.openxmlformats.org/officeDocument/2006/relationships/slideLayout" Target="../slideLayouts/slideLayout242.xml"/><Relationship Id="rId64" Type="http://schemas.openxmlformats.org/officeDocument/2006/relationships/slideLayout" Target="../slideLayouts/slideLayout241.xml"/><Relationship Id="rId63" Type="http://schemas.openxmlformats.org/officeDocument/2006/relationships/slideLayout" Target="../slideLayouts/slideLayout240.xml"/><Relationship Id="rId62" Type="http://schemas.openxmlformats.org/officeDocument/2006/relationships/slideLayout" Target="../slideLayouts/slideLayout239.xml"/><Relationship Id="rId61" Type="http://schemas.openxmlformats.org/officeDocument/2006/relationships/slideLayout" Target="../slideLayouts/slideLayout238.xml"/><Relationship Id="rId60" Type="http://schemas.openxmlformats.org/officeDocument/2006/relationships/slideLayout" Target="../slideLayouts/slideLayout237.xml"/><Relationship Id="rId6" Type="http://schemas.openxmlformats.org/officeDocument/2006/relationships/slideLayout" Target="../slideLayouts/slideLayout183.xml"/><Relationship Id="rId59" Type="http://schemas.openxmlformats.org/officeDocument/2006/relationships/slideLayout" Target="../slideLayouts/slideLayout236.xml"/><Relationship Id="rId58" Type="http://schemas.openxmlformats.org/officeDocument/2006/relationships/slideLayout" Target="../slideLayouts/slideLayout235.xml"/><Relationship Id="rId57" Type="http://schemas.openxmlformats.org/officeDocument/2006/relationships/slideLayout" Target="../slideLayouts/slideLayout234.xml"/><Relationship Id="rId56" Type="http://schemas.openxmlformats.org/officeDocument/2006/relationships/slideLayout" Target="../slideLayouts/slideLayout233.xml"/><Relationship Id="rId55" Type="http://schemas.openxmlformats.org/officeDocument/2006/relationships/slideLayout" Target="../slideLayouts/slideLayout232.xml"/><Relationship Id="rId54" Type="http://schemas.openxmlformats.org/officeDocument/2006/relationships/slideLayout" Target="../slideLayouts/slideLayout231.xml"/><Relationship Id="rId53" Type="http://schemas.openxmlformats.org/officeDocument/2006/relationships/slideLayout" Target="../slideLayouts/slideLayout230.xml"/><Relationship Id="rId52" Type="http://schemas.openxmlformats.org/officeDocument/2006/relationships/slideLayout" Target="../slideLayouts/slideLayout229.xml"/><Relationship Id="rId51" Type="http://schemas.openxmlformats.org/officeDocument/2006/relationships/slideLayout" Target="../slideLayouts/slideLayout228.xml"/><Relationship Id="rId50" Type="http://schemas.openxmlformats.org/officeDocument/2006/relationships/slideLayout" Target="../slideLayouts/slideLayout227.xml"/><Relationship Id="rId5" Type="http://schemas.openxmlformats.org/officeDocument/2006/relationships/slideLayout" Target="../slideLayouts/slideLayout182.xml"/><Relationship Id="rId49" Type="http://schemas.openxmlformats.org/officeDocument/2006/relationships/slideLayout" Target="../slideLayouts/slideLayout226.xml"/><Relationship Id="rId48" Type="http://schemas.openxmlformats.org/officeDocument/2006/relationships/slideLayout" Target="../slideLayouts/slideLayout225.xml"/><Relationship Id="rId47" Type="http://schemas.openxmlformats.org/officeDocument/2006/relationships/slideLayout" Target="../slideLayouts/slideLayout224.xml"/><Relationship Id="rId46" Type="http://schemas.openxmlformats.org/officeDocument/2006/relationships/slideLayout" Target="../slideLayouts/slideLayout223.xml"/><Relationship Id="rId45" Type="http://schemas.openxmlformats.org/officeDocument/2006/relationships/slideLayout" Target="../slideLayouts/slideLayout222.xml"/><Relationship Id="rId44" Type="http://schemas.openxmlformats.org/officeDocument/2006/relationships/slideLayout" Target="../slideLayouts/slideLayout221.xml"/><Relationship Id="rId43" Type="http://schemas.openxmlformats.org/officeDocument/2006/relationships/slideLayout" Target="../slideLayouts/slideLayout220.xml"/><Relationship Id="rId42" Type="http://schemas.openxmlformats.org/officeDocument/2006/relationships/slideLayout" Target="../slideLayouts/slideLayout219.xml"/><Relationship Id="rId41" Type="http://schemas.openxmlformats.org/officeDocument/2006/relationships/slideLayout" Target="../slideLayouts/slideLayout218.xml"/><Relationship Id="rId40" Type="http://schemas.openxmlformats.org/officeDocument/2006/relationships/slideLayout" Target="../slideLayouts/slideLayout217.xml"/><Relationship Id="rId4" Type="http://schemas.openxmlformats.org/officeDocument/2006/relationships/slideLayout" Target="../slideLayouts/slideLayout181.xml"/><Relationship Id="rId39" Type="http://schemas.openxmlformats.org/officeDocument/2006/relationships/slideLayout" Target="../slideLayouts/slideLayout216.xml"/><Relationship Id="rId38" Type="http://schemas.openxmlformats.org/officeDocument/2006/relationships/slideLayout" Target="../slideLayouts/slideLayout215.xml"/><Relationship Id="rId37" Type="http://schemas.openxmlformats.org/officeDocument/2006/relationships/slideLayout" Target="../slideLayouts/slideLayout214.xml"/><Relationship Id="rId36" Type="http://schemas.openxmlformats.org/officeDocument/2006/relationships/slideLayout" Target="../slideLayouts/slideLayout213.xml"/><Relationship Id="rId35" Type="http://schemas.openxmlformats.org/officeDocument/2006/relationships/slideLayout" Target="../slideLayouts/slideLayout212.xml"/><Relationship Id="rId34" Type="http://schemas.openxmlformats.org/officeDocument/2006/relationships/slideLayout" Target="../slideLayouts/slideLayout211.xml"/><Relationship Id="rId33" Type="http://schemas.openxmlformats.org/officeDocument/2006/relationships/slideLayout" Target="../slideLayouts/slideLayout210.xml"/><Relationship Id="rId32" Type="http://schemas.openxmlformats.org/officeDocument/2006/relationships/slideLayout" Target="../slideLayouts/slideLayout209.xml"/><Relationship Id="rId31" Type="http://schemas.openxmlformats.org/officeDocument/2006/relationships/slideLayout" Target="../slideLayouts/slideLayout208.xml"/><Relationship Id="rId30" Type="http://schemas.openxmlformats.org/officeDocument/2006/relationships/slideLayout" Target="../slideLayouts/slideLayout207.xml"/><Relationship Id="rId3" Type="http://schemas.openxmlformats.org/officeDocument/2006/relationships/slideLayout" Target="../slideLayouts/slideLayout180.xml"/><Relationship Id="rId29" Type="http://schemas.openxmlformats.org/officeDocument/2006/relationships/slideLayout" Target="../slideLayouts/slideLayout206.xml"/><Relationship Id="rId28" Type="http://schemas.openxmlformats.org/officeDocument/2006/relationships/slideLayout" Target="../slideLayouts/slideLayout205.xml"/><Relationship Id="rId27" Type="http://schemas.openxmlformats.org/officeDocument/2006/relationships/slideLayout" Target="../slideLayouts/slideLayout204.xml"/><Relationship Id="rId26" Type="http://schemas.openxmlformats.org/officeDocument/2006/relationships/slideLayout" Target="../slideLayouts/slideLayout203.xml"/><Relationship Id="rId25" Type="http://schemas.openxmlformats.org/officeDocument/2006/relationships/slideLayout" Target="../slideLayouts/slideLayout202.xml"/><Relationship Id="rId24" Type="http://schemas.openxmlformats.org/officeDocument/2006/relationships/slideLayout" Target="../slideLayouts/slideLayout201.xml"/><Relationship Id="rId23" Type="http://schemas.openxmlformats.org/officeDocument/2006/relationships/slideLayout" Target="../slideLayouts/slideLayout200.xml"/><Relationship Id="rId22" Type="http://schemas.openxmlformats.org/officeDocument/2006/relationships/slideLayout" Target="../slideLayouts/slideLayout199.xml"/><Relationship Id="rId21" Type="http://schemas.openxmlformats.org/officeDocument/2006/relationships/slideLayout" Target="../slideLayouts/slideLayout198.xml"/><Relationship Id="rId20" Type="http://schemas.openxmlformats.org/officeDocument/2006/relationships/slideLayout" Target="../slideLayouts/slideLayout197.xml"/><Relationship Id="rId2" Type="http://schemas.openxmlformats.org/officeDocument/2006/relationships/slideLayout" Target="../slideLayouts/slideLayout179.xml"/><Relationship Id="rId19" Type="http://schemas.openxmlformats.org/officeDocument/2006/relationships/slideLayout" Target="../slideLayouts/slideLayout196.xml"/><Relationship Id="rId18" Type="http://schemas.openxmlformats.org/officeDocument/2006/relationships/slideLayout" Target="../slideLayouts/slideLayout195.xml"/><Relationship Id="rId17" Type="http://schemas.openxmlformats.org/officeDocument/2006/relationships/slideLayout" Target="../slideLayouts/slideLayout194.xml"/><Relationship Id="rId16" Type="http://schemas.openxmlformats.org/officeDocument/2006/relationships/slideLayout" Target="../slideLayouts/slideLayout193.xml"/><Relationship Id="rId15" Type="http://schemas.openxmlformats.org/officeDocument/2006/relationships/slideLayout" Target="../slideLayouts/slideLayout192.xml"/><Relationship Id="rId14" Type="http://schemas.openxmlformats.org/officeDocument/2006/relationships/slideLayout" Target="../slideLayouts/slideLayout191.xml"/><Relationship Id="rId13" Type="http://schemas.openxmlformats.org/officeDocument/2006/relationships/slideLayout" Target="../slideLayouts/slideLayout190.xml"/><Relationship Id="rId12" Type="http://schemas.openxmlformats.org/officeDocument/2006/relationships/slideLayout" Target="../slideLayouts/slideLayout189.xml"/><Relationship Id="rId11" Type="http://schemas.openxmlformats.org/officeDocument/2006/relationships/slideLayout" Target="../slideLayouts/slideLayout188.xml"/><Relationship Id="rId10" Type="http://schemas.openxmlformats.org/officeDocument/2006/relationships/slideLayout" Target="../slideLayouts/slideLayout187.xml"/><Relationship Id="rId1" Type="http://schemas.openxmlformats.org/officeDocument/2006/relationships/slideLayout" Target="../slideLayouts/slideLayout178.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261.xml"/><Relationship Id="rId8" Type="http://schemas.openxmlformats.org/officeDocument/2006/relationships/slideLayout" Target="../slideLayouts/slideLayout260.xml"/><Relationship Id="rId79" Type="http://schemas.openxmlformats.org/officeDocument/2006/relationships/theme" Target="../theme/theme6.xml"/><Relationship Id="rId78" Type="http://schemas.openxmlformats.org/officeDocument/2006/relationships/image" Target="../media/image18.png"/><Relationship Id="rId77" Type="http://schemas.openxmlformats.org/officeDocument/2006/relationships/image" Target="../media/image17.png"/><Relationship Id="rId76" Type="http://schemas.openxmlformats.org/officeDocument/2006/relationships/image" Target="../media/image19.png"/><Relationship Id="rId75" Type="http://schemas.openxmlformats.org/officeDocument/2006/relationships/slideLayout" Target="../slideLayouts/slideLayout327.xml"/><Relationship Id="rId74" Type="http://schemas.openxmlformats.org/officeDocument/2006/relationships/slideLayout" Target="../slideLayouts/slideLayout326.xml"/><Relationship Id="rId73" Type="http://schemas.openxmlformats.org/officeDocument/2006/relationships/slideLayout" Target="../slideLayouts/slideLayout325.xml"/><Relationship Id="rId72" Type="http://schemas.openxmlformats.org/officeDocument/2006/relationships/slideLayout" Target="../slideLayouts/slideLayout324.xml"/><Relationship Id="rId71" Type="http://schemas.openxmlformats.org/officeDocument/2006/relationships/slideLayout" Target="../slideLayouts/slideLayout323.xml"/><Relationship Id="rId70" Type="http://schemas.openxmlformats.org/officeDocument/2006/relationships/slideLayout" Target="../slideLayouts/slideLayout322.xml"/><Relationship Id="rId7" Type="http://schemas.openxmlformats.org/officeDocument/2006/relationships/slideLayout" Target="../slideLayouts/slideLayout259.xml"/><Relationship Id="rId69" Type="http://schemas.openxmlformats.org/officeDocument/2006/relationships/slideLayout" Target="../slideLayouts/slideLayout321.xml"/><Relationship Id="rId68" Type="http://schemas.openxmlformats.org/officeDocument/2006/relationships/slideLayout" Target="../slideLayouts/slideLayout320.xml"/><Relationship Id="rId67" Type="http://schemas.openxmlformats.org/officeDocument/2006/relationships/slideLayout" Target="../slideLayouts/slideLayout319.xml"/><Relationship Id="rId66" Type="http://schemas.openxmlformats.org/officeDocument/2006/relationships/slideLayout" Target="../slideLayouts/slideLayout318.xml"/><Relationship Id="rId65" Type="http://schemas.openxmlformats.org/officeDocument/2006/relationships/slideLayout" Target="../slideLayouts/slideLayout317.xml"/><Relationship Id="rId64" Type="http://schemas.openxmlformats.org/officeDocument/2006/relationships/slideLayout" Target="../slideLayouts/slideLayout316.xml"/><Relationship Id="rId63" Type="http://schemas.openxmlformats.org/officeDocument/2006/relationships/slideLayout" Target="../slideLayouts/slideLayout315.xml"/><Relationship Id="rId62" Type="http://schemas.openxmlformats.org/officeDocument/2006/relationships/slideLayout" Target="../slideLayouts/slideLayout314.xml"/><Relationship Id="rId61" Type="http://schemas.openxmlformats.org/officeDocument/2006/relationships/slideLayout" Target="../slideLayouts/slideLayout313.xml"/><Relationship Id="rId60" Type="http://schemas.openxmlformats.org/officeDocument/2006/relationships/slideLayout" Target="../slideLayouts/slideLayout312.xml"/><Relationship Id="rId6" Type="http://schemas.openxmlformats.org/officeDocument/2006/relationships/slideLayout" Target="../slideLayouts/slideLayout258.xml"/><Relationship Id="rId59" Type="http://schemas.openxmlformats.org/officeDocument/2006/relationships/slideLayout" Target="../slideLayouts/slideLayout311.xml"/><Relationship Id="rId58" Type="http://schemas.openxmlformats.org/officeDocument/2006/relationships/slideLayout" Target="../slideLayouts/slideLayout310.xml"/><Relationship Id="rId57" Type="http://schemas.openxmlformats.org/officeDocument/2006/relationships/slideLayout" Target="../slideLayouts/slideLayout309.xml"/><Relationship Id="rId56" Type="http://schemas.openxmlformats.org/officeDocument/2006/relationships/slideLayout" Target="../slideLayouts/slideLayout308.xml"/><Relationship Id="rId55" Type="http://schemas.openxmlformats.org/officeDocument/2006/relationships/slideLayout" Target="../slideLayouts/slideLayout307.xml"/><Relationship Id="rId54" Type="http://schemas.openxmlformats.org/officeDocument/2006/relationships/slideLayout" Target="../slideLayouts/slideLayout306.xml"/><Relationship Id="rId53" Type="http://schemas.openxmlformats.org/officeDocument/2006/relationships/slideLayout" Target="../slideLayouts/slideLayout305.xml"/><Relationship Id="rId52" Type="http://schemas.openxmlformats.org/officeDocument/2006/relationships/slideLayout" Target="../slideLayouts/slideLayout304.xml"/><Relationship Id="rId51" Type="http://schemas.openxmlformats.org/officeDocument/2006/relationships/slideLayout" Target="../slideLayouts/slideLayout303.xml"/><Relationship Id="rId50" Type="http://schemas.openxmlformats.org/officeDocument/2006/relationships/slideLayout" Target="../slideLayouts/slideLayout302.xml"/><Relationship Id="rId5" Type="http://schemas.openxmlformats.org/officeDocument/2006/relationships/slideLayout" Target="../slideLayouts/slideLayout257.xml"/><Relationship Id="rId49" Type="http://schemas.openxmlformats.org/officeDocument/2006/relationships/slideLayout" Target="../slideLayouts/slideLayout301.xml"/><Relationship Id="rId48" Type="http://schemas.openxmlformats.org/officeDocument/2006/relationships/slideLayout" Target="../slideLayouts/slideLayout300.xml"/><Relationship Id="rId47" Type="http://schemas.openxmlformats.org/officeDocument/2006/relationships/slideLayout" Target="../slideLayouts/slideLayout299.xml"/><Relationship Id="rId46" Type="http://schemas.openxmlformats.org/officeDocument/2006/relationships/slideLayout" Target="../slideLayouts/slideLayout298.xml"/><Relationship Id="rId45" Type="http://schemas.openxmlformats.org/officeDocument/2006/relationships/slideLayout" Target="../slideLayouts/slideLayout297.xml"/><Relationship Id="rId44" Type="http://schemas.openxmlformats.org/officeDocument/2006/relationships/slideLayout" Target="../slideLayouts/slideLayout296.xml"/><Relationship Id="rId43" Type="http://schemas.openxmlformats.org/officeDocument/2006/relationships/slideLayout" Target="../slideLayouts/slideLayout295.xml"/><Relationship Id="rId42" Type="http://schemas.openxmlformats.org/officeDocument/2006/relationships/slideLayout" Target="../slideLayouts/slideLayout294.xml"/><Relationship Id="rId41" Type="http://schemas.openxmlformats.org/officeDocument/2006/relationships/slideLayout" Target="../slideLayouts/slideLayout293.xml"/><Relationship Id="rId40" Type="http://schemas.openxmlformats.org/officeDocument/2006/relationships/slideLayout" Target="../slideLayouts/slideLayout292.xml"/><Relationship Id="rId4" Type="http://schemas.openxmlformats.org/officeDocument/2006/relationships/slideLayout" Target="../slideLayouts/slideLayout256.xml"/><Relationship Id="rId39" Type="http://schemas.openxmlformats.org/officeDocument/2006/relationships/slideLayout" Target="../slideLayouts/slideLayout291.xml"/><Relationship Id="rId38" Type="http://schemas.openxmlformats.org/officeDocument/2006/relationships/slideLayout" Target="../slideLayouts/slideLayout290.xml"/><Relationship Id="rId37" Type="http://schemas.openxmlformats.org/officeDocument/2006/relationships/slideLayout" Target="../slideLayouts/slideLayout289.xml"/><Relationship Id="rId36" Type="http://schemas.openxmlformats.org/officeDocument/2006/relationships/slideLayout" Target="../slideLayouts/slideLayout288.xml"/><Relationship Id="rId35" Type="http://schemas.openxmlformats.org/officeDocument/2006/relationships/slideLayout" Target="../slideLayouts/slideLayout287.xml"/><Relationship Id="rId34" Type="http://schemas.openxmlformats.org/officeDocument/2006/relationships/slideLayout" Target="../slideLayouts/slideLayout286.xml"/><Relationship Id="rId33" Type="http://schemas.openxmlformats.org/officeDocument/2006/relationships/slideLayout" Target="../slideLayouts/slideLayout285.xml"/><Relationship Id="rId32" Type="http://schemas.openxmlformats.org/officeDocument/2006/relationships/slideLayout" Target="../slideLayouts/slideLayout284.xml"/><Relationship Id="rId31" Type="http://schemas.openxmlformats.org/officeDocument/2006/relationships/slideLayout" Target="../slideLayouts/slideLayout283.xml"/><Relationship Id="rId30" Type="http://schemas.openxmlformats.org/officeDocument/2006/relationships/slideLayout" Target="../slideLayouts/slideLayout282.xml"/><Relationship Id="rId3" Type="http://schemas.openxmlformats.org/officeDocument/2006/relationships/slideLayout" Target="../slideLayouts/slideLayout255.xml"/><Relationship Id="rId29" Type="http://schemas.openxmlformats.org/officeDocument/2006/relationships/slideLayout" Target="../slideLayouts/slideLayout281.xml"/><Relationship Id="rId28" Type="http://schemas.openxmlformats.org/officeDocument/2006/relationships/slideLayout" Target="../slideLayouts/slideLayout280.xml"/><Relationship Id="rId27" Type="http://schemas.openxmlformats.org/officeDocument/2006/relationships/slideLayout" Target="../slideLayouts/slideLayout279.xml"/><Relationship Id="rId26" Type="http://schemas.openxmlformats.org/officeDocument/2006/relationships/slideLayout" Target="../slideLayouts/slideLayout278.xml"/><Relationship Id="rId25" Type="http://schemas.openxmlformats.org/officeDocument/2006/relationships/slideLayout" Target="../slideLayouts/slideLayout277.xml"/><Relationship Id="rId24" Type="http://schemas.openxmlformats.org/officeDocument/2006/relationships/slideLayout" Target="../slideLayouts/slideLayout276.xml"/><Relationship Id="rId23" Type="http://schemas.openxmlformats.org/officeDocument/2006/relationships/slideLayout" Target="../slideLayouts/slideLayout275.xml"/><Relationship Id="rId22" Type="http://schemas.openxmlformats.org/officeDocument/2006/relationships/slideLayout" Target="../slideLayouts/slideLayout274.xml"/><Relationship Id="rId21" Type="http://schemas.openxmlformats.org/officeDocument/2006/relationships/slideLayout" Target="../slideLayouts/slideLayout273.xml"/><Relationship Id="rId20" Type="http://schemas.openxmlformats.org/officeDocument/2006/relationships/slideLayout" Target="../slideLayouts/slideLayout272.xml"/><Relationship Id="rId2" Type="http://schemas.openxmlformats.org/officeDocument/2006/relationships/slideLayout" Target="../slideLayouts/slideLayout254.xml"/><Relationship Id="rId19" Type="http://schemas.openxmlformats.org/officeDocument/2006/relationships/slideLayout" Target="../slideLayouts/slideLayout271.xml"/><Relationship Id="rId18" Type="http://schemas.openxmlformats.org/officeDocument/2006/relationships/slideLayout" Target="../slideLayouts/slideLayout270.xml"/><Relationship Id="rId17" Type="http://schemas.openxmlformats.org/officeDocument/2006/relationships/slideLayout" Target="../slideLayouts/slideLayout269.xml"/><Relationship Id="rId16" Type="http://schemas.openxmlformats.org/officeDocument/2006/relationships/slideLayout" Target="../slideLayouts/slideLayout268.xml"/><Relationship Id="rId15" Type="http://schemas.openxmlformats.org/officeDocument/2006/relationships/slideLayout" Target="../slideLayouts/slideLayout267.xml"/><Relationship Id="rId14" Type="http://schemas.openxmlformats.org/officeDocument/2006/relationships/slideLayout" Target="../slideLayouts/slideLayout266.xml"/><Relationship Id="rId13" Type="http://schemas.openxmlformats.org/officeDocument/2006/relationships/slideLayout" Target="../slideLayouts/slideLayout265.xml"/><Relationship Id="rId12" Type="http://schemas.openxmlformats.org/officeDocument/2006/relationships/slideLayout" Target="../slideLayouts/slideLayout264.xml"/><Relationship Id="rId11" Type="http://schemas.openxmlformats.org/officeDocument/2006/relationships/slideLayout" Target="../slideLayouts/slideLayout263.xml"/><Relationship Id="rId10" Type="http://schemas.openxmlformats.org/officeDocument/2006/relationships/slideLayout" Target="../slideLayouts/slideLayout262.xml"/><Relationship Id="rId1" Type="http://schemas.openxmlformats.org/officeDocument/2006/relationships/slideLayout" Target="../slideLayouts/slideLayout253.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336.xml"/><Relationship Id="rId8" Type="http://schemas.openxmlformats.org/officeDocument/2006/relationships/slideLayout" Target="../slideLayouts/slideLayout335.xml"/><Relationship Id="rId79" Type="http://schemas.openxmlformats.org/officeDocument/2006/relationships/theme" Target="../theme/theme7.xml"/><Relationship Id="rId78" Type="http://schemas.openxmlformats.org/officeDocument/2006/relationships/image" Target="../media/image18.png"/><Relationship Id="rId77" Type="http://schemas.openxmlformats.org/officeDocument/2006/relationships/image" Target="../media/image17.png"/><Relationship Id="rId76" Type="http://schemas.openxmlformats.org/officeDocument/2006/relationships/image" Target="../media/image19.png"/><Relationship Id="rId75" Type="http://schemas.openxmlformats.org/officeDocument/2006/relationships/slideLayout" Target="../slideLayouts/slideLayout402.xml"/><Relationship Id="rId74" Type="http://schemas.openxmlformats.org/officeDocument/2006/relationships/slideLayout" Target="../slideLayouts/slideLayout401.xml"/><Relationship Id="rId73" Type="http://schemas.openxmlformats.org/officeDocument/2006/relationships/slideLayout" Target="../slideLayouts/slideLayout400.xml"/><Relationship Id="rId72" Type="http://schemas.openxmlformats.org/officeDocument/2006/relationships/slideLayout" Target="../slideLayouts/slideLayout399.xml"/><Relationship Id="rId71" Type="http://schemas.openxmlformats.org/officeDocument/2006/relationships/slideLayout" Target="../slideLayouts/slideLayout398.xml"/><Relationship Id="rId70" Type="http://schemas.openxmlformats.org/officeDocument/2006/relationships/slideLayout" Target="../slideLayouts/slideLayout397.xml"/><Relationship Id="rId7" Type="http://schemas.openxmlformats.org/officeDocument/2006/relationships/slideLayout" Target="../slideLayouts/slideLayout334.xml"/><Relationship Id="rId69" Type="http://schemas.openxmlformats.org/officeDocument/2006/relationships/slideLayout" Target="../slideLayouts/slideLayout396.xml"/><Relationship Id="rId68" Type="http://schemas.openxmlformats.org/officeDocument/2006/relationships/slideLayout" Target="../slideLayouts/slideLayout395.xml"/><Relationship Id="rId67" Type="http://schemas.openxmlformats.org/officeDocument/2006/relationships/slideLayout" Target="../slideLayouts/slideLayout394.xml"/><Relationship Id="rId66" Type="http://schemas.openxmlformats.org/officeDocument/2006/relationships/slideLayout" Target="../slideLayouts/slideLayout393.xml"/><Relationship Id="rId65" Type="http://schemas.openxmlformats.org/officeDocument/2006/relationships/slideLayout" Target="../slideLayouts/slideLayout392.xml"/><Relationship Id="rId64" Type="http://schemas.openxmlformats.org/officeDocument/2006/relationships/slideLayout" Target="../slideLayouts/slideLayout391.xml"/><Relationship Id="rId63" Type="http://schemas.openxmlformats.org/officeDocument/2006/relationships/slideLayout" Target="../slideLayouts/slideLayout390.xml"/><Relationship Id="rId62" Type="http://schemas.openxmlformats.org/officeDocument/2006/relationships/slideLayout" Target="../slideLayouts/slideLayout389.xml"/><Relationship Id="rId61" Type="http://schemas.openxmlformats.org/officeDocument/2006/relationships/slideLayout" Target="../slideLayouts/slideLayout388.xml"/><Relationship Id="rId60" Type="http://schemas.openxmlformats.org/officeDocument/2006/relationships/slideLayout" Target="../slideLayouts/slideLayout387.xml"/><Relationship Id="rId6" Type="http://schemas.openxmlformats.org/officeDocument/2006/relationships/slideLayout" Target="../slideLayouts/slideLayout333.xml"/><Relationship Id="rId59" Type="http://schemas.openxmlformats.org/officeDocument/2006/relationships/slideLayout" Target="../slideLayouts/slideLayout386.xml"/><Relationship Id="rId58" Type="http://schemas.openxmlformats.org/officeDocument/2006/relationships/slideLayout" Target="../slideLayouts/slideLayout385.xml"/><Relationship Id="rId57" Type="http://schemas.openxmlformats.org/officeDocument/2006/relationships/slideLayout" Target="../slideLayouts/slideLayout384.xml"/><Relationship Id="rId56" Type="http://schemas.openxmlformats.org/officeDocument/2006/relationships/slideLayout" Target="../slideLayouts/slideLayout383.xml"/><Relationship Id="rId55" Type="http://schemas.openxmlformats.org/officeDocument/2006/relationships/slideLayout" Target="../slideLayouts/slideLayout382.xml"/><Relationship Id="rId54" Type="http://schemas.openxmlformats.org/officeDocument/2006/relationships/slideLayout" Target="../slideLayouts/slideLayout381.xml"/><Relationship Id="rId53" Type="http://schemas.openxmlformats.org/officeDocument/2006/relationships/slideLayout" Target="../slideLayouts/slideLayout380.xml"/><Relationship Id="rId52" Type="http://schemas.openxmlformats.org/officeDocument/2006/relationships/slideLayout" Target="../slideLayouts/slideLayout379.xml"/><Relationship Id="rId51" Type="http://schemas.openxmlformats.org/officeDocument/2006/relationships/slideLayout" Target="../slideLayouts/slideLayout378.xml"/><Relationship Id="rId50" Type="http://schemas.openxmlformats.org/officeDocument/2006/relationships/slideLayout" Target="../slideLayouts/slideLayout377.xml"/><Relationship Id="rId5" Type="http://schemas.openxmlformats.org/officeDocument/2006/relationships/slideLayout" Target="../slideLayouts/slideLayout332.xml"/><Relationship Id="rId49" Type="http://schemas.openxmlformats.org/officeDocument/2006/relationships/slideLayout" Target="../slideLayouts/slideLayout376.xml"/><Relationship Id="rId48" Type="http://schemas.openxmlformats.org/officeDocument/2006/relationships/slideLayout" Target="../slideLayouts/slideLayout375.xml"/><Relationship Id="rId47" Type="http://schemas.openxmlformats.org/officeDocument/2006/relationships/slideLayout" Target="../slideLayouts/slideLayout374.xml"/><Relationship Id="rId46" Type="http://schemas.openxmlformats.org/officeDocument/2006/relationships/slideLayout" Target="../slideLayouts/slideLayout373.xml"/><Relationship Id="rId45" Type="http://schemas.openxmlformats.org/officeDocument/2006/relationships/slideLayout" Target="../slideLayouts/slideLayout372.xml"/><Relationship Id="rId44" Type="http://schemas.openxmlformats.org/officeDocument/2006/relationships/slideLayout" Target="../slideLayouts/slideLayout371.xml"/><Relationship Id="rId43" Type="http://schemas.openxmlformats.org/officeDocument/2006/relationships/slideLayout" Target="../slideLayouts/slideLayout370.xml"/><Relationship Id="rId42" Type="http://schemas.openxmlformats.org/officeDocument/2006/relationships/slideLayout" Target="../slideLayouts/slideLayout369.xml"/><Relationship Id="rId41" Type="http://schemas.openxmlformats.org/officeDocument/2006/relationships/slideLayout" Target="../slideLayouts/slideLayout368.xml"/><Relationship Id="rId40" Type="http://schemas.openxmlformats.org/officeDocument/2006/relationships/slideLayout" Target="../slideLayouts/slideLayout367.xml"/><Relationship Id="rId4" Type="http://schemas.openxmlformats.org/officeDocument/2006/relationships/slideLayout" Target="../slideLayouts/slideLayout331.xml"/><Relationship Id="rId39" Type="http://schemas.openxmlformats.org/officeDocument/2006/relationships/slideLayout" Target="../slideLayouts/slideLayout366.xml"/><Relationship Id="rId38" Type="http://schemas.openxmlformats.org/officeDocument/2006/relationships/slideLayout" Target="../slideLayouts/slideLayout365.xml"/><Relationship Id="rId37" Type="http://schemas.openxmlformats.org/officeDocument/2006/relationships/slideLayout" Target="../slideLayouts/slideLayout364.xml"/><Relationship Id="rId36" Type="http://schemas.openxmlformats.org/officeDocument/2006/relationships/slideLayout" Target="../slideLayouts/slideLayout363.xml"/><Relationship Id="rId35" Type="http://schemas.openxmlformats.org/officeDocument/2006/relationships/slideLayout" Target="../slideLayouts/slideLayout362.xml"/><Relationship Id="rId34" Type="http://schemas.openxmlformats.org/officeDocument/2006/relationships/slideLayout" Target="../slideLayouts/slideLayout361.xml"/><Relationship Id="rId33" Type="http://schemas.openxmlformats.org/officeDocument/2006/relationships/slideLayout" Target="../slideLayouts/slideLayout360.xml"/><Relationship Id="rId32" Type="http://schemas.openxmlformats.org/officeDocument/2006/relationships/slideLayout" Target="../slideLayouts/slideLayout359.xml"/><Relationship Id="rId31" Type="http://schemas.openxmlformats.org/officeDocument/2006/relationships/slideLayout" Target="../slideLayouts/slideLayout358.xml"/><Relationship Id="rId30" Type="http://schemas.openxmlformats.org/officeDocument/2006/relationships/slideLayout" Target="../slideLayouts/slideLayout357.xml"/><Relationship Id="rId3" Type="http://schemas.openxmlformats.org/officeDocument/2006/relationships/slideLayout" Target="../slideLayouts/slideLayout330.xml"/><Relationship Id="rId29" Type="http://schemas.openxmlformats.org/officeDocument/2006/relationships/slideLayout" Target="../slideLayouts/slideLayout356.xml"/><Relationship Id="rId28" Type="http://schemas.openxmlformats.org/officeDocument/2006/relationships/slideLayout" Target="../slideLayouts/slideLayout355.xml"/><Relationship Id="rId27" Type="http://schemas.openxmlformats.org/officeDocument/2006/relationships/slideLayout" Target="../slideLayouts/slideLayout354.xml"/><Relationship Id="rId26" Type="http://schemas.openxmlformats.org/officeDocument/2006/relationships/slideLayout" Target="../slideLayouts/slideLayout353.xml"/><Relationship Id="rId25" Type="http://schemas.openxmlformats.org/officeDocument/2006/relationships/slideLayout" Target="../slideLayouts/slideLayout352.xml"/><Relationship Id="rId24" Type="http://schemas.openxmlformats.org/officeDocument/2006/relationships/slideLayout" Target="../slideLayouts/slideLayout351.xml"/><Relationship Id="rId23" Type="http://schemas.openxmlformats.org/officeDocument/2006/relationships/slideLayout" Target="../slideLayouts/slideLayout350.xml"/><Relationship Id="rId22" Type="http://schemas.openxmlformats.org/officeDocument/2006/relationships/slideLayout" Target="../slideLayouts/slideLayout349.xml"/><Relationship Id="rId21" Type="http://schemas.openxmlformats.org/officeDocument/2006/relationships/slideLayout" Target="../slideLayouts/slideLayout348.xml"/><Relationship Id="rId20" Type="http://schemas.openxmlformats.org/officeDocument/2006/relationships/slideLayout" Target="../slideLayouts/slideLayout347.xml"/><Relationship Id="rId2" Type="http://schemas.openxmlformats.org/officeDocument/2006/relationships/slideLayout" Target="../slideLayouts/slideLayout329.xml"/><Relationship Id="rId19" Type="http://schemas.openxmlformats.org/officeDocument/2006/relationships/slideLayout" Target="../slideLayouts/slideLayout346.xml"/><Relationship Id="rId18" Type="http://schemas.openxmlformats.org/officeDocument/2006/relationships/slideLayout" Target="../slideLayouts/slideLayout345.xml"/><Relationship Id="rId17" Type="http://schemas.openxmlformats.org/officeDocument/2006/relationships/slideLayout" Target="../slideLayouts/slideLayout344.xml"/><Relationship Id="rId16" Type="http://schemas.openxmlformats.org/officeDocument/2006/relationships/slideLayout" Target="../slideLayouts/slideLayout343.xml"/><Relationship Id="rId15" Type="http://schemas.openxmlformats.org/officeDocument/2006/relationships/slideLayout" Target="../slideLayouts/slideLayout342.xml"/><Relationship Id="rId14" Type="http://schemas.openxmlformats.org/officeDocument/2006/relationships/slideLayout" Target="../slideLayouts/slideLayout341.xml"/><Relationship Id="rId13" Type="http://schemas.openxmlformats.org/officeDocument/2006/relationships/slideLayout" Target="../slideLayouts/slideLayout340.xml"/><Relationship Id="rId12" Type="http://schemas.openxmlformats.org/officeDocument/2006/relationships/slideLayout" Target="../slideLayouts/slideLayout339.xml"/><Relationship Id="rId11" Type="http://schemas.openxmlformats.org/officeDocument/2006/relationships/slideLayout" Target="../slideLayouts/slideLayout338.xml"/><Relationship Id="rId10" Type="http://schemas.openxmlformats.org/officeDocument/2006/relationships/slideLayout" Target="../slideLayouts/slideLayout337.xml"/><Relationship Id="rId1" Type="http://schemas.openxmlformats.org/officeDocument/2006/relationships/slideLayout" Target="../slideLayouts/slideLayout328.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411.xml"/><Relationship Id="rId8" Type="http://schemas.openxmlformats.org/officeDocument/2006/relationships/slideLayout" Target="../slideLayouts/slideLayout410.xml"/><Relationship Id="rId78" Type="http://schemas.openxmlformats.org/officeDocument/2006/relationships/theme" Target="../theme/theme8.xml"/><Relationship Id="rId77" Type="http://schemas.openxmlformats.org/officeDocument/2006/relationships/image" Target="../media/image18.png"/><Relationship Id="rId76" Type="http://schemas.openxmlformats.org/officeDocument/2006/relationships/image" Target="../media/image17.png"/><Relationship Id="rId75" Type="http://schemas.openxmlformats.org/officeDocument/2006/relationships/slideLayout" Target="../slideLayouts/slideLayout477.xml"/><Relationship Id="rId74" Type="http://schemas.openxmlformats.org/officeDocument/2006/relationships/slideLayout" Target="../slideLayouts/slideLayout476.xml"/><Relationship Id="rId73" Type="http://schemas.openxmlformats.org/officeDocument/2006/relationships/slideLayout" Target="../slideLayouts/slideLayout475.xml"/><Relationship Id="rId72" Type="http://schemas.openxmlformats.org/officeDocument/2006/relationships/slideLayout" Target="../slideLayouts/slideLayout474.xml"/><Relationship Id="rId71" Type="http://schemas.openxmlformats.org/officeDocument/2006/relationships/slideLayout" Target="../slideLayouts/slideLayout473.xml"/><Relationship Id="rId70" Type="http://schemas.openxmlformats.org/officeDocument/2006/relationships/slideLayout" Target="../slideLayouts/slideLayout472.xml"/><Relationship Id="rId7" Type="http://schemas.openxmlformats.org/officeDocument/2006/relationships/slideLayout" Target="../slideLayouts/slideLayout409.xml"/><Relationship Id="rId69" Type="http://schemas.openxmlformats.org/officeDocument/2006/relationships/slideLayout" Target="../slideLayouts/slideLayout471.xml"/><Relationship Id="rId68" Type="http://schemas.openxmlformats.org/officeDocument/2006/relationships/slideLayout" Target="../slideLayouts/slideLayout470.xml"/><Relationship Id="rId67" Type="http://schemas.openxmlformats.org/officeDocument/2006/relationships/slideLayout" Target="../slideLayouts/slideLayout469.xml"/><Relationship Id="rId66" Type="http://schemas.openxmlformats.org/officeDocument/2006/relationships/slideLayout" Target="../slideLayouts/slideLayout468.xml"/><Relationship Id="rId65" Type="http://schemas.openxmlformats.org/officeDocument/2006/relationships/slideLayout" Target="../slideLayouts/slideLayout467.xml"/><Relationship Id="rId64" Type="http://schemas.openxmlformats.org/officeDocument/2006/relationships/slideLayout" Target="../slideLayouts/slideLayout466.xml"/><Relationship Id="rId63" Type="http://schemas.openxmlformats.org/officeDocument/2006/relationships/slideLayout" Target="../slideLayouts/slideLayout465.xml"/><Relationship Id="rId62" Type="http://schemas.openxmlformats.org/officeDocument/2006/relationships/slideLayout" Target="../slideLayouts/slideLayout464.xml"/><Relationship Id="rId61" Type="http://schemas.openxmlformats.org/officeDocument/2006/relationships/slideLayout" Target="../slideLayouts/slideLayout463.xml"/><Relationship Id="rId60" Type="http://schemas.openxmlformats.org/officeDocument/2006/relationships/slideLayout" Target="../slideLayouts/slideLayout462.xml"/><Relationship Id="rId6" Type="http://schemas.openxmlformats.org/officeDocument/2006/relationships/slideLayout" Target="../slideLayouts/slideLayout408.xml"/><Relationship Id="rId59" Type="http://schemas.openxmlformats.org/officeDocument/2006/relationships/slideLayout" Target="../slideLayouts/slideLayout461.xml"/><Relationship Id="rId58" Type="http://schemas.openxmlformats.org/officeDocument/2006/relationships/slideLayout" Target="../slideLayouts/slideLayout460.xml"/><Relationship Id="rId57" Type="http://schemas.openxmlformats.org/officeDocument/2006/relationships/slideLayout" Target="../slideLayouts/slideLayout459.xml"/><Relationship Id="rId56" Type="http://schemas.openxmlformats.org/officeDocument/2006/relationships/slideLayout" Target="../slideLayouts/slideLayout458.xml"/><Relationship Id="rId55" Type="http://schemas.openxmlformats.org/officeDocument/2006/relationships/slideLayout" Target="../slideLayouts/slideLayout457.xml"/><Relationship Id="rId54" Type="http://schemas.openxmlformats.org/officeDocument/2006/relationships/slideLayout" Target="../slideLayouts/slideLayout456.xml"/><Relationship Id="rId53" Type="http://schemas.openxmlformats.org/officeDocument/2006/relationships/slideLayout" Target="../slideLayouts/slideLayout455.xml"/><Relationship Id="rId52" Type="http://schemas.openxmlformats.org/officeDocument/2006/relationships/slideLayout" Target="../slideLayouts/slideLayout454.xml"/><Relationship Id="rId51" Type="http://schemas.openxmlformats.org/officeDocument/2006/relationships/slideLayout" Target="../slideLayouts/slideLayout453.xml"/><Relationship Id="rId50" Type="http://schemas.openxmlformats.org/officeDocument/2006/relationships/slideLayout" Target="../slideLayouts/slideLayout452.xml"/><Relationship Id="rId5" Type="http://schemas.openxmlformats.org/officeDocument/2006/relationships/slideLayout" Target="../slideLayouts/slideLayout407.xml"/><Relationship Id="rId49" Type="http://schemas.openxmlformats.org/officeDocument/2006/relationships/slideLayout" Target="../slideLayouts/slideLayout451.xml"/><Relationship Id="rId48" Type="http://schemas.openxmlformats.org/officeDocument/2006/relationships/slideLayout" Target="../slideLayouts/slideLayout450.xml"/><Relationship Id="rId47" Type="http://schemas.openxmlformats.org/officeDocument/2006/relationships/slideLayout" Target="../slideLayouts/slideLayout449.xml"/><Relationship Id="rId46" Type="http://schemas.openxmlformats.org/officeDocument/2006/relationships/slideLayout" Target="../slideLayouts/slideLayout448.xml"/><Relationship Id="rId45" Type="http://schemas.openxmlformats.org/officeDocument/2006/relationships/slideLayout" Target="../slideLayouts/slideLayout447.xml"/><Relationship Id="rId44" Type="http://schemas.openxmlformats.org/officeDocument/2006/relationships/slideLayout" Target="../slideLayouts/slideLayout446.xml"/><Relationship Id="rId43" Type="http://schemas.openxmlformats.org/officeDocument/2006/relationships/slideLayout" Target="../slideLayouts/slideLayout445.xml"/><Relationship Id="rId42" Type="http://schemas.openxmlformats.org/officeDocument/2006/relationships/slideLayout" Target="../slideLayouts/slideLayout444.xml"/><Relationship Id="rId41" Type="http://schemas.openxmlformats.org/officeDocument/2006/relationships/slideLayout" Target="../slideLayouts/slideLayout443.xml"/><Relationship Id="rId40" Type="http://schemas.openxmlformats.org/officeDocument/2006/relationships/slideLayout" Target="../slideLayouts/slideLayout442.xml"/><Relationship Id="rId4" Type="http://schemas.openxmlformats.org/officeDocument/2006/relationships/slideLayout" Target="../slideLayouts/slideLayout406.xml"/><Relationship Id="rId39" Type="http://schemas.openxmlformats.org/officeDocument/2006/relationships/slideLayout" Target="../slideLayouts/slideLayout441.xml"/><Relationship Id="rId38" Type="http://schemas.openxmlformats.org/officeDocument/2006/relationships/slideLayout" Target="../slideLayouts/slideLayout440.xml"/><Relationship Id="rId37" Type="http://schemas.openxmlformats.org/officeDocument/2006/relationships/slideLayout" Target="../slideLayouts/slideLayout439.xml"/><Relationship Id="rId36" Type="http://schemas.openxmlformats.org/officeDocument/2006/relationships/slideLayout" Target="../slideLayouts/slideLayout438.xml"/><Relationship Id="rId35" Type="http://schemas.openxmlformats.org/officeDocument/2006/relationships/slideLayout" Target="../slideLayouts/slideLayout437.xml"/><Relationship Id="rId34" Type="http://schemas.openxmlformats.org/officeDocument/2006/relationships/slideLayout" Target="../slideLayouts/slideLayout436.xml"/><Relationship Id="rId33" Type="http://schemas.openxmlformats.org/officeDocument/2006/relationships/slideLayout" Target="../slideLayouts/slideLayout435.xml"/><Relationship Id="rId32" Type="http://schemas.openxmlformats.org/officeDocument/2006/relationships/slideLayout" Target="../slideLayouts/slideLayout434.xml"/><Relationship Id="rId31" Type="http://schemas.openxmlformats.org/officeDocument/2006/relationships/slideLayout" Target="../slideLayouts/slideLayout433.xml"/><Relationship Id="rId30" Type="http://schemas.openxmlformats.org/officeDocument/2006/relationships/slideLayout" Target="../slideLayouts/slideLayout432.xml"/><Relationship Id="rId3" Type="http://schemas.openxmlformats.org/officeDocument/2006/relationships/slideLayout" Target="../slideLayouts/slideLayout405.xml"/><Relationship Id="rId29" Type="http://schemas.openxmlformats.org/officeDocument/2006/relationships/slideLayout" Target="../slideLayouts/slideLayout431.xml"/><Relationship Id="rId28" Type="http://schemas.openxmlformats.org/officeDocument/2006/relationships/slideLayout" Target="../slideLayouts/slideLayout430.xml"/><Relationship Id="rId27" Type="http://schemas.openxmlformats.org/officeDocument/2006/relationships/slideLayout" Target="../slideLayouts/slideLayout429.xml"/><Relationship Id="rId26" Type="http://schemas.openxmlformats.org/officeDocument/2006/relationships/slideLayout" Target="../slideLayouts/slideLayout428.xml"/><Relationship Id="rId25" Type="http://schemas.openxmlformats.org/officeDocument/2006/relationships/slideLayout" Target="../slideLayouts/slideLayout427.xml"/><Relationship Id="rId24" Type="http://schemas.openxmlformats.org/officeDocument/2006/relationships/slideLayout" Target="../slideLayouts/slideLayout426.xml"/><Relationship Id="rId23" Type="http://schemas.openxmlformats.org/officeDocument/2006/relationships/slideLayout" Target="../slideLayouts/slideLayout425.xml"/><Relationship Id="rId22" Type="http://schemas.openxmlformats.org/officeDocument/2006/relationships/slideLayout" Target="../slideLayouts/slideLayout424.xml"/><Relationship Id="rId21" Type="http://schemas.openxmlformats.org/officeDocument/2006/relationships/slideLayout" Target="../slideLayouts/slideLayout423.xml"/><Relationship Id="rId20" Type="http://schemas.openxmlformats.org/officeDocument/2006/relationships/slideLayout" Target="../slideLayouts/slideLayout422.xml"/><Relationship Id="rId2" Type="http://schemas.openxmlformats.org/officeDocument/2006/relationships/slideLayout" Target="../slideLayouts/slideLayout404.xml"/><Relationship Id="rId19" Type="http://schemas.openxmlformats.org/officeDocument/2006/relationships/slideLayout" Target="../slideLayouts/slideLayout421.xml"/><Relationship Id="rId18" Type="http://schemas.openxmlformats.org/officeDocument/2006/relationships/slideLayout" Target="../slideLayouts/slideLayout420.xml"/><Relationship Id="rId17" Type="http://schemas.openxmlformats.org/officeDocument/2006/relationships/slideLayout" Target="../slideLayouts/slideLayout419.xml"/><Relationship Id="rId16" Type="http://schemas.openxmlformats.org/officeDocument/2006/relationships/slideLayout" Target="../slideLayouts/slideLayout418.xml"/><Relationship Id="rId15" Type="http://schemas.openxmlformats.org/officeDocument/2006/relationships/slideLayout" Target="../slideLayouts/slideLayout417.xml"/><Relationship Id="rId14" Type="http://schemas.openxmlformats.org/officeDocument/2006/relationships/slideLayout" Target="../slideLayouts/slideLayout416.xml"/><Relationship Id="rId13" Type="http://schemas.openxmlformats.org/officeDocument/2006/relationships/slideLayout" Target="../slideLayouts/slideLayout415.xml"/><Relationship Id="rId12" Type="http://schemas.openxmlformats.org/officeDocument/2006/relationships/slideLayout" Target="../slideLayouts/slideLayout414.xml"/><Relationship Id="rId11" Type="http://schemas.openxmlformats.org/officeDocument/2006/relationships/slideLayout" Target="../slideLayouts/slideLayout413.xml"/><Relationship Id="rId10" Type="http://schemas.openxmlformats.org/officeDocument/2006/relationships/slideLayout" Target="../slideLayouts/slideLayout412.xml"/><Relationship Id="rId1" Type="http://schemas.openxmlformats.org/officeDocument/2006/relationships/slideLayout" Target="../slideLayouts/slideLayout403.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486.xml"/><Relationship Id="rId8" Type="http://schemas.openxmlformats.org/officeDocument/2006/relationships/slideLayout" Target="../slideLayouts/slideLayout485.xml"/><Relationship Id="rId78" Type="http://schemas.openxmlformats.org/officeDocument/2006/relationships/theme" Target="../theme/theme9.xml"/><Relationship Id="rId77" Type="http://schemas.openxmlformats.org/officeDocument/2006/relationships/image" Target="../media/image18.png"/><Relationship Id="rId76" Type="http://schemas.openxmlformats.org/officeDocument/2006/relationships/image" Target="../media/image17.png"/><Relationship Id="rId75" Type="http://schemas.openxmlformats.org/officeDocument/2006/relationships/slideLayout" Target="../slideLayouts/slideLayout552.xml"/><Relationship Id="rId74" Type="http://schemas.openxmlformats.org/officeDocument/2006/relationships/slideLayout" Target="../slideLayouts/slideLayout551.xml"/><Relationship Id="rId73" Type="http://schemas.openxmlformats.org/officeDocument/2006/relationships/slideLayout" Target="../slideLayouts/slideLayout550.xml"/><Relationship Id="rId72" Type="http://schemas.openxmlformats.org/officeDocument/2006/relationships/slideLayout" Target="../slideLayouts/slideLayout549.xml"/><Relationship Id="rId71" Type="http://schemas.openxmlformats.org/officeDocument/2006/relationships/slideLayout" Target="../slideLayouts/slideLayout548.xml"/><Relationship Id="rId70" Type="http://schemas.openxmlformats.org/officeDocument/2006/relationships/slideLayout" Target="../slideLayouts/slideLayout547.xml"/><Relationship Id="rId7" Type="http://schemas.openxmlformats.org/officeDocument/2006/relationships/slideLayout" Target="../slideLayouts/slideLayout484.xml"/><Relationship Id="rId69" Type="http://schemas.openxmlformats.org/officeDocument/2006/relationships/slideLayout" Target="../slideLayouts/slideLayout546.xml"/><Relationship Id="rId68" Type="http://schemas.openxmlformats.org/officeDocument/2006/relationships/slideLayout" Target="../slideLayouts/slideLayout545.xml"/><Relationship Id="rId67" Type="http://schemas.openxmlformats.org/officeDocument/2006/relationships/slideLayout" Target="../slideLayouts/slideLayout544.xml"/><Relationship Id="rId66" Type="http://schemas.openxmlformats.org/officeDocument/2006/relationships/slideLayout" Target="../slideLayouts/slideLayout543.xml"/><Relationship Id="rId65" Type="http://schemas.openxmlformats.org/officeDocument/2006/relationships/slideLayout" Target="../slideLayouts/slideLayout542.xml"/><Relationship Id="rId64" Type="http://schemas.openxmlformats.org/officeDocument/2006/relationships/slideLayout" Target="../slideLayouts/slideLayout541.xml"/><Relationship Id="rId63" Type="http://schemas.openxmlformats.org/officeDocument/2006/relationships/slideLayout" Target="../slideLayouts/slideLayout540.xml"/><Relationship Id="rId62" Type="http://schemas.openxmlformats.org/officeDocument/2006/relationships/slideLayout" Target="../slideLayouts/slideLayout539.xml"/><Relationship Id="rId61" Type="http://schemas.openxmlformats.org/officeDocument/2006/relationships/slideLayout" Target="../slideLayouts/slideLayout538.xml"/><Relationship Id="rId60" Type="http://schemas.openxmlformats.org/officeDocument/2006/relationships/slideLayout" Target="../slideLayouts/slideLayout537.xml"/><Relationship Id="rId6" Type="http://schemas.openxmlformats.org/officeDocument/2006/relationships/slideLayout" Target="../slideLayouts/slideLayout483.xml"/><Relationship Id="rId59" Type="http://schemas.openxmlformats.org/officeDocument/2006/relationships/slideLayout" Target="../slideLayouts/slideLayout536.xml"/><Relationship Id="rId58" Type="http://schemas.openxmlformats.org/officeDocument/2006/relationships/slideLayout" Target="../slideLayouts/slideLayout535.xml"/><Relationship Id="rId57" Type="http://schemas.openxmlformats.org/officeDocument/2006/relationships/slideLayout" Target="../slideLayouts/slideLayout534.xml"/><Relationship Id="rId56" Type="http://schemas.openxmlformats.org/officeDocument/2006/relationships/slideLayout" Target="../slideLayouts/slideLayout533.xml"/><Relationship Id="rId55" Type="http://schemas.openxmlformats.org/officeDocument/2006/relationships/slideLayout" Target="../slideLayouts/slideLayout532.xml"/><Relationship Id="rId54" Type="http://schemas.openxmlformats.org/officeDocument/2006/relationships/slideLayout" Target="../slideLayouts/slideLayout531.xml"/><Relationship Id="rId53" Type="http://schemas.openxmlformats.org/officeDocument/2006/relationships/slideLayout" Target="../slideLayouts/slideLayout530.xml"/><Relationship Id="rId52" Type="http://schemas.openxmlformats.org/officeDocument/2006/relationships/slideLayout" Target="../slideLayouts/slideLayout529.xml"/><Relationship Id="rId51" Type="http://schemas.openxmlformats.org/officeDocument/2006/relationships/slideLayout" Target="../slideLayouts/slideLayout528.xml"/><Relationship Id="rId50" Type="http://schemas.openxmlformats.org/officeDocument/2006/relationships/slideLayout" Target="../slideLayouts/slideLayout527.xml"/><Relationship Id="rId5" Type="http://schemas.openxmlformats.org/officeDocument/2006/relationships/slideLayout" Target="../slideLayouts/slideLayout482.xml"/><Relationship Id="rId49" Type="http://schemas.openxmlformats.org/officeDocument/2006/relationships/slideLayout" Target="../slideLayouts/slideLayout526.xml"/><Relationship Id="rId48" Type="http://schemas.openxmlformats.org/officeDocument/2006/relationships/slideLayout" Target="../slideLayouts/slideLayout525.xml"/><Relationship Id="rId47" Type="http://schemas.openxmlformats.org/officeDocument/2006/relationships/slideLayout" Target="../slideLayouts/slideLayout524.xml"/><Relationship Id="rId46" Type="http://schemas.openxmlformats.org/officeDocument/2006/relationships/slideLayout" Target="../slideLayouts/slideLayout523.xml"/><Relationship Id="rId45" Type="http://schemas.openxmlformats.org/officeDocument/2006/relationships/slideLayout" Target="../slideLayouts/slideLayout522.xml"/><Relationship Id="rId44" Type="http://schemas.openxmlformats.org/officeDocument/2006/relationships/slideLayout" Target="../slideLayouts/slideLayout521.xml"/><Relationship Id="rId43" Type="http://schemas.openxmlformats.org/officeDocument/2006/relationships/slideLayout" Target="../slideLayouts/slideLayout520.xml"/><Relationship Id="rId42" Type="http://schemas.openxmlformats.org/officeDocument/2006/relationships/slideLayout" Target="../slideLayouts/slideLayout519.xml"/><Relationship Id="rId41" Type="http://schemas.openxmlformats.org/officeDocument/2006/relationships/slideLayout" Target="../slideLayouts/slideLayout518.xml"/><Relationship Id="rId40" Type="http://schemas.openxmlformats.org/officeDocument/2006/relationships/slideLayout" Target="../slideLayouts/slideLayout517.xml"/><Relationship Id="rId4" Type="http://schemas.openxmlformats.org/officeDocument/2006/relationships/slideLayout" Target="../slideLayouts/slideLayout481.xml"/><Relationship Id="rId39" Type="http://schemas.openxmlformats.org/officeDocument/2006/relationships/slideLayout" Target="../slideLayouts/slideLayout516.xml"/><Relationship Id="rId38" Type="http://schemas.openxmlformats.org/officeDocument/2006/relationships/slideLayout" Target="../slideLayouts/slideLayout515.xml"/><Relationship Id="rId37" Type="http://schemas.openxmlformats.org/officeDocument/2006/relationships/slideLayout" Target="../slideLayouts/slideLayout514.xml"/><Relationship Id="rId36" Type="http://schemas.openxmlformats.org/officeDocument/2006/relationships/slideLayout" Target="../slideLayouts/slideLayout513.xml"/><Relationship Id="rId35" Type="http://schemas.openxmlformats.org/officeDocument/2006/relationships/slideLayout" Target="../slideLayouts/slideLayout512.xml"/><Relationship Id="rId34" Type="http://schemas.openxmlformats.org/officeDocument/2006/relationships/slideLayout" Target="../slideLayouts/slideLayout511.xml"/><Relationship Id="rId33" Type="http://schemas.openxmlformats.org/officeDocument/2006/relationships/slideLayout" Target="../slideLayouts/slideLayout510.xml"/><Relationship Id="rId32" Type="http://schemas.openxmlformats.org/officeDocument/2006/relationships/slideLayout" Target="../slideLayouts/slideLayout509.xml"/><Relationship Id="rId31" Type="http://schemas.openxmlformats.org/officeDocument/2006/relationships/slideLayout" Target="../slideLayouts/slideLayout508.xml"/><Relationship Id="rId30" Type="http://schemas.openxmlformats.org/officeDocument/2006/relationships/slideLayout" Target="../slideLayouts/slideLayout507.xml"/><Relationship Id="rId3" Type="http://schemas.openxmlformats.org/officeDocument/2006/relationships/slideLayout" Target="../slideLayouts/slideLayout480.xml"/><Relationship Id="rId29" Type="http://schemas.openxmlformats.org/officeDocument/2006/relationships/slideLayout" Target="../slideLayouts/slideLayout506.xml"/><Relationship Id="rId28" Type="http://schemas.openxmlformats.org/officeDocument/2006/relationships/slideLayout" Target="../slideLayouts/slideLayout505.xml"/><Relationship Id="rId27" Type="http://schemas.openxmlformats.org/officeDocument/2006/relationships/slideLayout" Target="../slideLayouts/slideLayout504.xml"/><Relationship Id="rId26" Type="http://schemas.openxmlformats.org/officeDocument/2006/relationships/slideLayout" Target="../slideLayouts/slideLayout503.xml"/><Relationship Id="rId25" Type="http://schemas.openxmlformats.org/officeDocument/2006/relationships/slideLayout" Target="../slideLayouts/slideLayout502.xml"/><Relationship Id="rId24" Type="http://schemas.openxmlformats.org/officeDocument/2006/relationships/slideLayout" Target="../slideLayouts/slideLayout501.xml"/><Relationship Id="rId23" Type="http://schemas.openxmlformats.org/officeDocument/2006/relationships/slideLayout" Target="../slideLayouts/slideLayout500.xml"/><Relationship Id="rId22" Type="http://schemas.openxmlformats.org/officeDocument/2006/relationships/slideLayout" Target="../slideLayouts/slideLayout499.xml"/><Relationship Id="rId21" Type="http://schemas.openxmlformats.org/officeDocument/2006/relationships/slideLayout" Target="../slideLayouts/slideLayout498.xml"/><Relationship Id="rId20" Type="http://schemas.openxmlformats.org/officeDocument/2006/relationships/slideLayout" Target="../slideLayouts/slideLayout497.xml"/><Relationship Id="rId2" Type="http://schemas.openxmlformats.org/officeDocument/2006/relationships/slideLayout" Target="../slideLayouts/slideLayout479.xml"/><Relationship Id="rId19" Type="http://schemas.openxmlformats.org/officeDocument/2006/relationships/slideLayout" Target="../slideLayouts/slideLayout496.xml"/><Relationship Id="rId18" Type="http://schemas.openxmlformats.org/officeDocument/2006/relationships/slideLayout" Target="../slideLayouts/slideLayout495.xml"/><Relationship Id="rId17" Type="http://schemas.openxmlformats.org/officeDocument/2006/relationships/slideLayout" Target="../slideLayouts/slideLayout494.xml"/><Relationship Id="rId16" Type="http://schemas.openxmlformats.org/officeDocument/2006/relationships/slideLayout" Target="../slideLayouts/slideLayout493.xml"/><Relationship Id="rId15" Type="http://schemas.openxmlformats.org/officeDocument/2006/relationships/slideLayout" Target="../slideLayouts/slideLayout492.xml"/><Relationship Id="rId14" Type="http://schemas.openxmlformats.org/officeDocument/2006/relationships/slideLayout" Target="../slideLayouts/slideLayout491.xml"/><Relationship Id="rId13" Type="http://schemas.openxmlformats.org/officeDocument/2006/relationships/slideLayout" Target="../slideLayouts/slideLayout490.xml"/><Relationship Id="rId12" Type="http://schemas.openxmlformats.org/officeDocument/2006/relationships/slideLayout" Target="../slideLayouts/slideLayout489.xml"/><Relationship Id="rId11" Type="http://schemas.openxmlformats.org/officeDocument/2006/relationships/slideLayout" Target="../slideLayouts/slideLayout488.xml"/><Relationship Id="rId10" Type="http://schemas.openxmlformats.org/officeDocument/2006/relationships/slideLayout" Target="../slideLayouts/slideLayout487.xml"/><Relationship Id="rId1" Type="http://schemas.openxmlformats.org/officeDocument/2006/relationships/slideLayout" Target="../slideLayouts/slideLayout47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ight Triangle 6"/>
          <p:cNvSpPr/>
          <p:nvPr/>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8" name="Right Triangle 7"/>
          <p:cNvSpPr/>
          <p:nvPr/>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0" name="Right Triangle 9"/>
          <p:cNvSpPr/>
          <p:nvPr/>
        </p:nvSpPr>
        <p:spPr>
          <a:xfrm flipH="1">
            <a:off x="0" y="6488183"/>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1" name="Right Triangle 10"/>
          <p:cNvSpPr/>
          <p:nvPr/>
        </p:nvSpPr>
        <p:spPr>
          <a:xfrm flipH="1">
            <a:off x="0" y="6593188"/>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4" name="Slide Number Placeholder 3"/>
          <p:cNvSpPr>
            <a:spLocks noGrp="1"/>
          </p:cNvSpPr>
          <p:nvPr>
            <p:ph type="sldNum" sz="quarter" idx="4"/>
          </p:nvPr>
        </p:nvSpPr>
        <p:spPr>
          <a:xfrm>
            <a:off x="4405256" y="6317305"/>
            <a:ext cx="455183"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86D031D-8015-4C1F-8EAA-0E5262B39B4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7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7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7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ight Triangle 6"/>
          <p:cNvSpPr/>
          <p:nvPr/>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8" name="Right Triangle 7"/>
          <p:cNvSpPr/>
          <p:nvPr/>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pic>
        <p:nvPicPr>
          <p:cNvPr id="9" name="Picture 8"/>
          <p:cNvPicPr>
            <a:picLocks noChangeAspect="1"/>
          </p:cNvPicPr>
          <p:nvPr/>
        </p:nvPicPr>
        <p:blipFill rotWithShape="1">
          <a:blip r:embed="rId76">
            <a:extLst>
              <a:ext uri="{28A0092B-C50C-407E-A947-70E740481C1C}">
                <a14:useLocalDpi xmlns:a14="http://schemas.microsoft.com/office/drawing/2010/main" val="0"/>
              </a:ext>
            </a:extLst>
          </a:blip>
          <a:srcRect l="83707" t="183" b="91936"/>
          <a:stretch>
            <a:fillRect/>
          </a:stretch>
        </p:blipFill>
        <p:spPr>
          <a:xfrm>
            <a:off x="7380002" y="132099"/>
            <a:ext cx="1720454" cy="624114"/>
          </a:xfrm>
          <a:prstGeom prst="rect">
            <a:avLst/>
          </a:prstGeom>
        </p:spPr>
      </p:pic>
      <p:sp>
        <p:nvSpPr>
          <p:cNvPr id="10" name="Right Triangle 9"/>
          <p:cNvSpPr/>
          <p:nvPr/>
        </p:nvSpPr>
        <p:spPr>
          <a:xfrm flipH="1">
            <a:off x="0" y="6488184"/>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1" name="Right Triangle 10"/>
          <p:cNvSpPr/>
          <p:nvPr/>
        </p:nvSpPr>
        <p:spPr>
          <a:xfrm flipH="1">
            <a:off x="0" y="6593189"/>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2" name="TextBox 11"/>
          <p:cNvSpPr txBox="1"/>
          <p:nvPr/>
        </p:nvSpPr>
        <p:spPr>
          <a:xfrm>
            <a:off x="6689558" y="6576309"/>
            <a:ext cx="2454438"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13" name="Picture 12"/>
          <p:cNvPicPr>
            <a:picLocks noChangeAspect="1"/>
          </p:cNvPicPr>
          <p:nvPr/>
        </p:nvPicPr>
        <p:blipFill rotWithShape="1">
          <a:blip r:embed="rId77" cstate="print">
            <a:extLst>
              <a:ext uri="{28A0092B-C50C-407E-A947-70E740481C1C}">
                <a14:useLocalDpi xmlns:a14="http://schemas.microsoft.com/office/drawing/2010/main" val="0"/>
              </a:ext>
            </a:extLst>
          </a:blip>
          <a:srcRect l="35997" t="14361" r="36121" b="43757"/>
          <a:stretch>
            <a:fillRect/>
          </a:stretch>
        </p:blipFill>
        <p:spPr>
          <a:xfrm>
            <a:off x="130964" y="39758"/>
            <a:ext cx="342900" cy="515073"/>
          </a:xfrm>
          <a:prstGeom prst="rect">
            <a:avLst/>
          </a:prstGeom>
        </p:spPr>
      </p:pic>
      <p:sp>
        <p:nvSpPr>
          <p:cNvPr id="4" name="Slide Number Placeholder 3"/>
          <p:cNvSpPr>
            <a:spLocks noGrp="1"/>
          </p:cNvSpPr>
          <p:nvPr>
            <p:ph type="sldNum" sz="quarter" idx="4"/>
          </p:nvPr>
        </p:nvSpPr>
        <p:spPr>
          <a:xfrm>
            <a:off x="4405256" y="6317306"/>
            <a:ext cx="455183"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855345"/>
            <a:fld id="{1D7D8CBC-E37A-4E53-98E7-8F39DB2F6DEC}" type="slidenum">
              <a:rPr lang="en-US" smtClean="0">
                <a:solidFill>
                  <a:prstClr val="black">
                    <a:tint val="75000"/>
                  </a:prstClr>
                </a:solidFill>
              </a:rPr>
            </a:fld>
            <a:endParaRPr lang="en-US" dirty="0">
              <a:solidFill>
                <a:prstClr val="black">
                  <a:tint val="75000"/>
                </a:prstClr>
              </a:solidFill>
            </a:endParaRPr>
          </a:p>
        </p:txBody>
      </p:sp>
      <p:sp>
        <p:nvSpPr>
          <p:cNvPr id="14" name="Right Triangle 13"/>
          <p:cNvSpPr/>
          <p:nvPr/>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5" name="Right Triangle 14"/>
          <p:cNvSpPr/>
          <p:nvPr/>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pic>
        <p:nvPicPr>
          <p:cNvPr id="16" name="Picture 15"/>
          <p:cNvPicPr>
            <a:picLocks noChangeAspect="1"/>
          </p:cNvPicPr>
          <p:nvPr/>
        </p:nvPicPr>
        <p:blipFill rotWithShape="1">
          <a:blip r:embed="rId76">
            <a:extLst>
              <a:ext uri="{28A0092B-C50C-407E-A947-70E740481C1C}">
                <a14:useLocalDpi xmlns:a14="http://schemas.microsoft.com/office/drawing/2010/main" val="0"/>
              </a:ext>
            </a:extLst>
          </a:blip>
          <a:srcRect l="83707" t="183" b="91936"/>
          <a:stretch>
            <a:fillRect/>
          </a:stretch>
        </p:blipFill>
        <p:spPr>
          <a:xfrm>
            <a:off x="7380002" y="132099"/>
            <a:ext cx="1720454" cy="624114"/>
          </a:xfrm>
          <a:prstGeom prst="rect">
            <a:avLst/>
          </a:prstGeom>
        </p:spPr>
      </p:pic>
      <p:sp>
        <p:nvSpPr>
          <p:cNvPr id="17" name="Right Triangle 16"/>
          <p:cNvSpPr/>
          <p:nvPr/>
        </p:nvSpPr>
        <p:spPr>
          <a:xfrm flipH="1">
            <a:off x="0" y="6488184"/>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8" name="Right Triangle 17"/>
          <p:cNvSpPr/>
          <p:nvPr/>
        </p:nvSpPr>
        <p:spPr>
          <a:xfrm flipH="1">
            <a:off x="0" y="6593189"/>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9" name="TextBox 18"/>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20" name="Picture 19"/>
          <p:cNvPicPr>
            <a:picLocks noChangeAspect="1"/>
          </p:cNvPicPr>
          <p:nvPr/>
        </p:nvPicPr>
        <p:blipFill rotWithShape="1">
          <a:blip r:embed="rId78" cstate="print">
            <a:extLst>
              <a:ext uri="{28A0092B-C50C-407E-A947-70E740481C1C}">
                <a14:useLocalDpi xmlns:a14="http://schemas.microsoft.com/office/drawing/2010/main" val="0"/>
              </a:ext>
            </a:extLst>
          </a:blip>
          <a:srcRect l="35997" t="14361" r="36121" b="43757"/>
          <a:stretch>
            <a:fillRect/>
          </a:stretch>
        </p:blipFill>
        <p:spPr>
          <a:xfrm>
            <a:off x="130964" y="39758"/>
            <a:ext cx="342900" cy="515073"/>
          </a:xfrm>
          <a:prstGeom prst="rect">
            <a:avLst/>
          </a:prstGeom>
        </p:spPr>
      </p:pic>
      <p:sp>
        <p:nvSpPr>
          <p:cNvPr id="21" name="Right Triangle 20"/>
          <p:cNvSpPr/>
          <p:nvPr/>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22" name="Right Triangle 21"/>
          <p:cNvSpPr/>
          <p:nvPr/>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pic>
        <p:nvPicPr>
          <p:cNvPr id="23" name="Picture 22"/>
          <p:cNvPicPr>
            <a:picLocks noChangeAspect="1"/>
          </p:cNvPicPr>
          <p:nvPr/>
        </p:nvPicPr>
        <p:blipFill rotWithShape="1">
          <a:blip r:embed="rId76">
            <a:extLst>
              <a:ext uri="{28A0092B-C50C-407E-A947-70E740481C1C}">
                <a14:useLocalDpi xmlns:a14="http://schemas.microsoft.com/office/drawing/2010/main" val="0"/>
              </a:ext>
            </a:extLst>
          </a:blip>
          <a:srcRect l="83707" t="183" b="91936"/>
          <a:stretch>
            <a:fillRect/>
          </a:stretch>
        </p:blipFill>
        <p:spPr>
          <a:xfrm>
            <a:off x="7380002" y="132099"/>
            <a:ext cx="1720454" cy="624114"/>
          </a:xfrm>
          <a:prstGeom prst="rect">
            <a:avLst/>
          </a:prstGeom>
        </p:spPr>
      </p:pic>
      <p:sp>
        <p:nvSpPr>
          <p:cNvPr id="24" name="Right Triangle 23"/>
          <p:cNvSpPr/>
          <p:nvPr/>
        </p:nvSpPr>
        <p:spPr>
          <a:xfrm flipH="1">
            <a:off x="0" y="6488184"/>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25" name="Right Triangle 24"/>
          <p:cNvSpPr/>
          <p:nvPr/>
        </p:nvSpPr>
        <p:spPr>
          <a:xfrm flipH="1">
            <a:off x="0" y="6593189"/>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26" name="TextBox 25"/>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27" name="Picture 26"/>
          <p:cNvPicPr>
            <a:picLocks noChangeAspect="1"/>
          </p:cNvPicPr>
          <p:nvPr/>
        </p:nvPicPr>
        <p:blipFill rotWithShape="1">
          <a:blip r:embed="rId78" cstate="print">
            <a:extLst>
              <a:ext uri="{28A0092B-C50C-407E-A947-70E740481C1C}">
                <a14:useLocalDpi xmlns:a14="http://schemas.microsoft.com/office/drawing/2010/main" val="0"/>
              </a:ext>
            </a:extLst>
          </a:blip>
          <a:srcRect l="35997" t="14361" r="36121" b="43757"/>
          <a:stretch>
            <a:fillRect/>
          </a:stretch>
        </p:blipFill>
        <p:spPr>
          <a:xfrm>
            <a:off x="130964" y="39758"/>
            <a:ext cx="342900" cy="515073"/>
          </a:xfrm>
          <a:prstGeom prst="rect">
            <a:avLst/>
          </a:prstGeom>
        </p:spPr>
      </p:pic>
    </p:spTree>
  </p:cSld>
  <p:clrMap bg1="lt1" tx1="dk1" bg2="lt2" tx2="dk2" accent1="accent1" accent2="accent2" accent3="accent3" accent4="accent4" accent5="accent5" accent6="accent6" hlink="hlink" folHlink="folHlink"/>
  <p:sldLayoutIdLst>
    <p:sldLayoutId id="2147484210" r:id="rId1"/>
    <p:sldLayoutId id="2147484211" r:id="rId2"/>
    <p:sldLayoutId id="2147484212" r:id="rId3"/>
    <p:sldLayoutId id="2147484213" r:id="rId4"/>
    <p:sldLayoutId id="2147484214" r:id="rId5"/>
    <p:sldLayoutId id="2147484215" r:id="rId6"/>
    <p:sldLayoutId id="2147484216" r:id="rId7"/>
    <p:sldLayoutId id="2147484217" r:id="rId8"/>
    <p:sldLayoutId id="2147484218" r:id="rId9"/>
    <p:sldLayoutId id="2147484219" r:id="rId10"/>
    <p:sldLayoutId id="2147484220" r:id="rId11"/>
    <p:sldLayoutId id="2147484221" r:id="rId12"/>
    <p:sldLayoutId id="2147484222" r:id="rId13"/>
    <p:sldLayoutId id="2147484223" r:id="rId14"/>
    <p:sldLayoutId id="2147484224" r:id="rId15"/>
    <p:sldLayoutId id="2147484225" r:id="rId16"/>
    <p:sldLayoutId id="2147484226" r:id="rId17"/>
    <p:sldLayoutId id="2147484227" r:id="rId18"/>
    <p:sldLayoutId id="2147484228" r:id="rId19"/>
    <p:sldLayoutId id="2147484229" r:id="rId20"/>
    <p:sldLayoutId id="2147484230" r:id="rId21"/>
    <p:sldLayoutId id="2147484231" r:id="rId22"/>
    <p:sldLayoutId id="2147484232" r:id="rId23"/>
    <p:sldLayoutId id="2147484233" r:id="rId24"/>
    <p:sldLayoutId id="2147484234" r:id="rId25"/>
    <p:sldLayoutId id="2147484235" r:id="rId26"/>
    <p:sldLayoutId id="2147484236" r:id="rId27"/>
    <p:sldLayoutId id="2147484237" r:id="rId28"/>
    <p:sldLayoutId id="2147484238" r:id="rId29"/>
    <p:sldLayoutId id="2147484239" r:id="rId30"/>
    <p:sldLayoutId id="2147484240" r:id="rId31"/>
    <p:sldLayoutId id="2147484241" r:id="rId32"/>
    <p:sldLayoutId id="2147484242" r:id="rId33"/>
    <p:sldLayoutId id="2147484243" r:id="rId34"/>
    <p:sldLayoutId id="2147484244" r:id="rId35"/>
    <p:sldLayoutId id="2147484245" r:id="rId36"/>
    <p:sldLayoutId id="2147484246" r:id="rId37"/>
    <p:sldLayoutId id="2147484247" r:id="rId38"/>
    <p:sldLayoutId id="2147484248" r:id="rId39"/>
    <p:sldLayoutId id="2147484249" r:id="rId40"/>
    <p:sldLayoutId id="2147484250" r:id="rId41"/>
    <p:sldLayoutId id="2147484251" r:id="rId42"/>
    <p:sldLayoutId id="2147484252" r:id="rId43"/>
    <p:sldLayoutId id="2147484253" r:id="rId44"/>
    <p:sldLayoutId id="2147484254" r:id="rId45"/>
    <p:sldLayoutId id="2147484255" r:id="rId46"/>
    <p:sldLayoutId id="2147484256" r:id="rId47"/>
    <p:sldLayoutId id="2147484257" r:id="rId48"/>
    <p:sldLayoutId id="2147484258" r:id="rId49"/>
    <p:sldLayoutId id="2147484259" r:id="rId50"/>
    <p:sldLayoutId id="2147484260" r:id="rId51"/>
    <p:sldLayoutId id="2147484261" r:id="rId52"/>
    <p:sldLayoutId id="2147484262" r:id="rId53"/>
    <p:sldLayoutId id="2147484263" r:id="rId54"/>
    <p:sldLayoutId id="2147484264" r:id="rId55"/>
    <p:sldLayoutId id="2147484265" r:id="rId56"/>
    <p:sldLayoutId id="2147484266" r:id="rId57"/>
    <p:sldLayoutId id="2147484267" r:id="rId58"/>
    <p:sldLayoutId id="2147484268" r:id="rId59"/>
    <p:sldLayoutId id="2147484269" r:id="rId60"/>
    <p:sldLayoutId id="2147484270" r:id="rId61"/>
    <p:sldLayoutId id="2147484271" r:id="rId62"/>
    <p:sldLayoutId id="2147484272" r:id="rId63"/>
    <p:sldLayoutId id="2147484273" r:id="rId64"/>
    <p:sldLayoutId id="2147484274" r:id="rId65"/>
    <p:sldLayoutId id="2147484275" r:id="rId66"/>
    <p:sldLayoutId id="2147484276" r:id="rId67"/>
    <p:sldLayoutId id="2147484277" r:id="rId68"/>
    <p:sldLayoutId id="2147484278" r:id="rId69"/>
    <p:sldLayoutId id="2147484279" r:id="rId70"/>
    <p:sldLayoutId id="2147484280" r:id="rId71"/>
    <p:sldLayoutId id="2147484281" r:id="rId72"/>
    <p:sldLayoutId id="2147484282" r:id="rId73"/>
    <p:sldLayoutId id="2147484283" r:id="rId74"/>
    <p:sldLayoutId id="2147484284" r:id="rId75"/>
  </p:sldLayoutIdLst>
  <p:timing>
    <p:tnLst>
      <p:par>
        <p:cTn id="1" dur="indefinite" restart="never" nodeType="tmRoot"/>
      </p:par>
    </p:tnLst>
  </p:timing>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7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7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704020202020204" pitchFamily="34" charset="0"/>
        <a:buChar char="•"/>
        <a:defRPr sz="1500" kern="1200">
          <a:solidFill>
            <a:schemeClr val="tx1"/>
          </a:solidFill>
          <a:latin typeface="+mn-lt"/>
          <a:ea typeface="+mn-ea"/>
          <a:cs typeface="+mn-cs"/>
        </a:defRPr>
      </a:lvl3pPr>
      <a:lvl4pPr marL="12007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4pPr>
      <a:lvl5pPr marL="15436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5pPr>
      <a:lvl6pPr marL="18865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2235" algn="l" defTabSz="685800" rtl="0" eaLnBrk="1" latinLnBrk="0" hangingPunct="1">
        <a:defRPr sz="1350" kern="1200">
          <a:solidFill>
            <a:schemeClr val="tx1"/>
          </a:solidFill>
          <a:latin typeface="+mn-lt"/>
          <a:ea typeface="+mn-ea"/>
          <a:cs typeface="+mn-cs"/>
        </a:defRPr>
      </a:lvl5pPr>
      <a:lvl6pPr marL="1715135"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ight Triangle 6"/>
          <p:cNvSpPr/>
          <p:nvPr/>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8" name="Right Triangle 7"/>
          <p:cNvSpPr/>
          <p:nvPr/>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pic>
        <p:nvPicPr>
          <p:cNvPr id="9" name="Picture 8"/>
          <p:cNvPicPr>
            <a:picLocks noChangeAspect="1"/>
          </p:cNvPicPr>
          <p:nvPr/>
        </p:nvPicPr>
        <p:blipFill rotWithShape="1">
          <a:blip r:embed="rId76">
            <a:extLst>
              <a:ext uri="{28A0092B-C50C-407E-A947-70E740481C1C}">
                <a14:useLocalDpi xmlns:a14="http://schemas.microsoft.com/office/drawing/2010/main" val="0"/>
              </a:ext>
            </a:extLst>
          </a:blip>
          <a:srcRect l="83707" t="183" b="91936"/>
          <a:stretch>
            <a:fillRect/>
          </a:stretch>
        </p:blipFill>
        <p:spPr>
          <a:xfrm>
            <a:off x="7380002" y="132099"/>
            <a:ext cx="1720454" cy="624114"/>
          </a:xfrm>
          <a:prstGeom prst="rect">
            <a:avLst/>
          </a:prstGeom>
        </p:spPr>
      </p:pic>
      <p:sp>
        <p:nvSpPr>
          <p:cNvPr id="10" name="Right Triangle 9"/>
          <p:cNvSpPr/>
          <p:nvPr/>
        </p:nvSpPr>
        <p:spPr>
          <a:xfrm flipH="1">
            <a:off x="0" y="6488184"/>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1" name="Right Triangle 10"/>
          <p:cNvSpPr/>
          <p:nvPr/>
        </p:nvSpPr>
        <p:spPr>
          <a:xfrm flipH="1">
            <a:off x="0" y="6593189"/>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2" name="TextBox 11"/>
          <p:cNvSpPr txBox="1"/>
          <p:nvPr/>
        </p:nvSpPr>
        <p:spPr>
          <a:xfrm>
            <a:off x="6689558" y="6576309"/>
            <a:ext cx="2454438"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13" name="Picture 12"/>
          <p:cNvPicPr>
            <a:picLocks noChangeAspect="1"/>
          </p:cNvPicPr>
          <p:nvPr/>
        </p:nvPicPr>
        <p:blipFill rotWithShape="1">
          <a:blip r:embed="rId77" cstate="print">
            <a:extLst>
              <a:ext uri="{28A0092B-C50C-407E-A947-70E740481C1C}">
                <a14:useLocalDpi xmlns:a14="http://schemas.microsoft.com/office/drawing/2010/main" val="0"/>
              </a:ext>
            </a:extLst>
          </a:blip>
          <a:srcRect l="35997" t="14361" r="36121" b="43757"/>
          <a:stretch>
            <a:fillRect/>
          </a:stretch>
        </p:blipFill>
        <p:spPr>
          <a:xfrm>
            <a:off x="130964" y="39758"/>
            <a:ext cx="342900" cy="515073"/>
          </a:xfrm>
          <a:prstGeom prst="rect">
            <a:avLst/>
          </a:prstGeom>
        </p:spPr>
      </p:pic>
      <p:sp>
        <p:nvSpPr>
          <p:cNvPr id="4" name="Slide Number Placeholder 3"/>
          <p:cNvSpPr>
            <a:spLocks noGrp="1"/>
          </p:cNvSpPr>
          <p:nvPr>
            <p:ph type="sldNum" sz="quarter" idx="4"/>
          </p:nvPr>
        </p:nvSpPr>
        <p:spPr>
          <a:xfrm>
            <a:off x="4405256" y="6317306"/>
            <a:ext cx="455183"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855345"/>
            <a:fld id="{1D7D8CBC-E37A-4E53-98E7-8F39DB2F6DEC}" type="slidenum">
              <a:rPr lang="en-US" smtClean="0">
                <a:solidFill>
                  <a:prstClr val="black">
                    <a:tint val="75000"/>
                  </a:prstClr>
                </a:solidFill>
              </a:rPr>
            </a:fld>
            <a:endParaRPr lang="en-US" dirty="0">
              <a:solidFill>
                <a:prstClr val="black">
                  <a:tint val="75000"/>
                </a:prstClr>
              </a:solidFill>
            </a:endParaRPr>
          </a:p>
        </p:txBody>
      </p:sp>
      <p:sp>
        <p:nvSpPr>
          <p:cNvPr id="14" name="Right Triangle 13"/>
          <p:cNvSpPr/>
          <p:nvPr/>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5" name="Right Triangle 14"/>
          <p:cNvSpPr/>
          <p:nvPr/>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pic>
        <p:nvPicPr>
          <p:cNvPr id="16" name="Picture 15"/>
          <p:cNvPicPr>
            <a:picLocks noChangeAspect="1"/>
          </p:cNvPicPr>
          <p:nvPr/>
        </p:nvPicPr>
        <p:blipFill rotWithShape="1">
          <a:blip r:embed="rId76">
            <a:extLst>
              <a:ext uri="{28A0092B-C50C-407E-A947-70E740481C1C}">
                <a14:useLocalDpi xmlns:a14="http://schemas.microsoft.com/office/drawing/2010/main" val="0"/>
              </a:ext>
            </a:extLst>
          </a:blip>
          <a:srcRect l="83707" t="183" b="91936"/>
          <a:stretch>
            <a:fillRect/>
          </a:stretch>
        </p:blipFill>
        <p:spPr>
          <a:xfrm>
            <a:off x="7380002" y="132099"/>
            <a:ext cx="1720454" cy="624114"/>
          </a:xfrm>
          <a:prstGeom prst="rect">
            <a:avLst/>
          </a:prstGeom>
        </p:spPr>
      </p:pic>
      <p:sp>
        <p:nvSpPr>
          <p:cNvPr id="17" name="Right Triangle 16"/>
          <p:cNvSpPr/>
          <p:nvPr/>
        </p:nvSpPr>
        <p:spPr>
          <a:xfrm flipH="1">
            <a:off x="0" y="6488184"/>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8" name="Right Triangle 17"/>
          <p:cNvSpPr/>
          <p:nvPr/>
        </p:nvSpPr>
        <p:spPr>
          <a:xfrm flipH="1">
            <a:off x="0" y="6593189"/>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9" name="TextBox 18"/>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20" name="Picture 19"/>
          <p:cNvPicPr>
            <a:picLocks noChangeAspect="1"/>
          </p:cNvPicPr>
          <p:nvPr/>
        </p:nvPicPr>
        <p:blipFill rotWithShape="1">
          <a:blip r:embed="rId78" cstate="print">
            <a:extLst>
              <a:ext uri="{28A0092B-C50C-407E-A947-70E740481C1C}">
                <a14:useLocalDpi xmlns:a14="http://schemas.microsoft.com/office/drawing/2010/main" val="0"/>
              </a:ext>
            </a:extLst>
          </a:blip>
          <a:srcRect l="35997" t="14361" r="36121" b="43757"/>
          <a:stretch>
            <a:fillRect/>
          </a:stretch>
        </p:blipFill>
        <p:spPr>
          <a:xfrm>
            <a:off x="130964" y="39758"/>
            <a:ext cx="342900" cy="515073"/>
          </a:xfrm>
          <a:prstGeom prst="rect">
            <a:avLst/>
          </a:prstGeom>
        </p:spPr>
      </p:pic>
      <p:sp>
        <p:nvSpPr>
          <p:cNvPr id="21" name="Right Triangle 20"/>
          <p:cNvSpPr/>
          <p:nvPr/>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22" name="Right Triangle 21"/>
          <p:cNvSpPr/>
          <p:nvPr/>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pic>
        <p:nvPicPr>
          <p:cNvPr id="23" name="Picture 22"/>
          <p:cNvPicPr>
            <a:picLocks noChangeAspect="1"/>
          </p:cNvPicPr>
          <p:nvPr/>
        </p:nvPicPr>
        <p:blipFill rotWithShape="1">
          <a:blip r:embed="rId76">
            <a:extLst>
              <a:ext uri="{28A0092B-C50C-407E-A947-70E740481C1C}">
                <a14:useLocalDpi xmlns:a14="http://schemas.microsoft.com/office/drawing/2010/main" val="0"/>
              </a:ext>
            </a:extLst>
          </a:blip>
          <a:srcRect l="83707" t="183" b="91936"/>
          <a:stretch>
            <a:fillRect/>
          </a:stretch>
        </p:blipFill>
        <p:spPr>
          <a:xfrm>
            <a:off x="7380002" y="132099"/>
            <a:ext cx="1720454" cy="624114"/>
          </a:xfrm>
          <a:prstGeom prst="rect">
            <a:avLst/>
          </a:prstGeom>
        </p:spPr>
      </p:pic>
      <p:sp>
        <p:nvSpPr>
          <p:cNvPr id="24" name="Right Triangle 23"/>
          <p:cNvSpPr/>
          <p:nvPr/>
        </p:nvSpPr>
        <p:spPr>
          <a:xfrm flipH="1">
            <a:off x="0" y="6488184"/>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25" name="Right Triangle 24"/>
          <p:cNvSpPr/>
          <p:nvPr/>
        </p:nvSpPr>
        <p:spPr>
          <a:xfrm flipH="1">
            <a:off x="0" y="6593189"/>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26" name="TextBox 25"/>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27" name="Picture 26"/>
          <p:cNvPicPr>
            <a:picLocks noChangeAspect="1"/>
          </p:cNvPicPr>
          <p:nvPr/>
        </p:nvPicPr>
        <p:blipFill rotWithShape="1">
          <a:blip r:embed="rId78" cstate="print">
            <a:extLst>
              <a:ext uri="{28A0092B-C50C-407E-A947-70E740481C1C}">
                <a14:useLocalDpi xmlns:a14="http://schemas.microsoft.com/office/drawing/2010/main" val="0"/>
              </a:ext>
            </a:extLst>
          </a:blip>
          <a:srcRect l="35997" t="14361" r="36121" b="43757"/>
          <a:stretch>
            <a:fillRect/>
          </a:stretch>
        </p:blipFill>
        <p:spPr>
          <a:xfrm>
            <a:off x="130964" y="39758"/>
            <a:ext cx="342900" cy="515073"/>
          </a:xfrm>
          <a:prstGeom prst="rect">
            <a:avLst/>
          </a:prstGeom>
        </p:spPr>
      </p:pic>
    </p:spTree>
  </p:cSld>
  <p:clrMap bg1="lt1" tx1="dk1" bg2="lt2" tx2="dk2" accent1="accent1" accent2="accent2" accent3="accent3" accent4="accent4" accent5="accent5" accent6="accent6" hlink="hlink" folHlink="folHlink"/>
  <p:sldLayoutIdLst>
    <p:sldLayoutId id="2147484286" r:id="rId1"/>
    <p:sldLayoutId id="2147484287" r:id="rId2"/>
    <p:sldLayoutId id="2147484288" r:id="rId3"/>
    <p:sldLayoutId id="2147484289" r:id="rId4"/>
    <p:sldLayoutId id="2147484290" r:id="rId5"/>
    <p:sldLayoutId id="2147484291" r:id="rId6"/>
    <p:sldLayoutId id="2147484292" r:id="rId7"/>
    <p:sldLayoutId id="2147484293" r:id="rId8"/>
    <p:sldLayoutId id="2147484294" r:id="rId9"/>
    <p:sldLayoutId id="2147484295" r:id="rId10"/>
    <p:sldLayoutId id="2147484296" r:id="rId11"/>
    <p:sldLayoutId id="2147484297" r:id="rId12"/>
    <p:sldLayoutId id="2147484298" r:id="rId13"/>
    <p:sldLayoutId id="2147484299" r:id="rId14"/>
    <p:sldLayoutId id="2147484300" r:id="rId15"/>
    <p:sldLayoutId id="2147484301" r:id="rId16"/>
    <p:sldLayoutId id="2147484302" r:id="rId17"/>
    <p:sldLayoutId id="2147484303" r:id="rId18"/>
    <p:sldLayoutId id="2147484304" r:id="rId19"/>
    <p:sldLayoutId id="2147484305" r:id="rId20"/>
    <p:sldLayoutId id="2147484306" r:id="rId21"/>
    <p:sldLayoutId id="2147484307" r:id="rId22"/>
    <p:sldLayoutId id="2147484308" r:id="rId23"/>
    <p:sldLayoutId id="2147484309" r:id="rId24"/>
    <p:sldLayoutId id="2147484310" r:id="rId25"/>
    <p:sldLayoutId id="2147484311" r:id="rId26"/>
    <p:sldLayoutId id="2147484312" r:id="rId27"/>
    <p:sldLayoutId id="2147484313" r:id="rId28"/>
    <p:sldLayoutId id="2147484314" r:id="rId29"/>
    <p:sldLayoutId id="2147484315" r:id="rId30"/>
    <p:sldLayoutId id="2147484316" r:id="rId31"/>
    <p:sldLayoutId id="2147484317" r:id="rId32"/>
    <p:sldLayoutId id="2147484318" r:id="rId33"/>
    <p:sldLayoutId id="2147484319" r:id="rId34"/>
    <p:sldLayoutId id="2147484320" r:id="rId35"/>
    <p:sldLayoutId id="2147484321" r:id="rId36"/>
    <p:sldLayoutId id="2147484322" r:id="rId37"/>
    <p:sldLayoutId id="2147484323" r:id="rId38"/>
    <p:sldLayoutId id="2147484324" r:id="rId39"/>
    <p:sldLayoutId id="2147484325" r:id="rId40"/>
    <p:sldLayoutId id="2147484326" r:id="rId41"/>
    <p:sldLayoutId id="2147484327" r:id="rId42"/>
    <p:sldLayoutId id="2147484328" r:id="rId43"/>
    <p:sldLayoutId id="2147484329" r:id="rId44"/>
    <p:sldLayoutId id="2147484330" r:id="rId45"/>
    <p:sldLayoutId id="2147484331" r:id="rId46"/>
    <p:sldLayoutId id="2147484332" r:id="rId47"/>
    <p:sldLayoutId id="2147484333" r:id="rId48"/>
    <p:sldLayoutId id="2147484334" r:id="rId49"/>
    <p:sldLayoutId id="2147484335" r:id="rId50"/>
    <p:sldLayoutId id="2147484336" r:id="rId51"/>
    <p:sldLayoutId id="2147484337" r:id="rId52"/>
    <p:sldLayoutId id="2147484338" r:id="rId53"/>
    <p:sldLayoutId id="2147484339" r:id="rId54"/>
    <p:sldLayoutId id="2147484340" r:id="rId55"/>
    <p:sldLayoutId id="2147484341" r:id="rId56"/>
    <p:sldLayoutId id="2147484342" r:id="rId57"/>
    <p:sldLayoutId id="2147484343" r:id="rId58"/>
    <p:sldLayoutId id="2147484344" r:id="rId59"/>
    <p:sldLayoutId id="2147484345" r:id="rId60"/>
    <p:sldLayoutId id="2147484346" r:id="rId61"/>
    <p:sldLayoutId id="2147484347" r:id="rId62"/>
    <p:sldLayoutId id="2147484348" r:id="rId63"/>
    <p:sldLayoutId id="2147484349" r:id="rId64"/>
    <p:sldLayoutId id="2147484350" r:id="rId65"/>
    <p:sldLayoutId id="2147484351" r:id="rId66"/>
    <p:sldLayoutId id="2147484352" r:id="rId67"/>
    <p:sldLayoutId id="2147484353" r:id="rId68"/>
    <p:sldLayoutId id="2147484354" r:id="rId69"/>
    <p:sldLayoutId id="2147484355" r:id="rId70"/>
    <p:sldLayoutId id="2147484356" r:id="rId71"/>
    <p:sldLayoutId id="2147484357" r:id="rId72"/>
    <p:sldLayoutId id="2147484358" r:id="rId73"/>
    <p:sldLayoutId id="2147484359" r:id="rId74"/>
    <p:sldLayoutId id="2147484360" r:id="rId75"/>
  </p:sldLayoutIdLst>
  <p:timing>
    <p:tnLst>
      <p:par>
        <p:cTn id="1" dur="indefinite" restart="never" nodeType="tmRoot"/>
      </p:par>
    </p:tnLst>
  </p:timing>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7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7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704020202020204" pitchFamily="34" charset="0"/>
        <a:buChar char="•"/>
        <a:defRPr sz="1500" kern="1200">
          <a:solidFill>
            <a:schemeClr val="tx1"/>
          </a:solidFill>
          <a:latin typeface="+mn-lt"/>
          <a:ea typeface="+mn-ea"/>
          <a:cs typeface="+mn-cs"/>
        </a:defRPr>
      </a:lvl3pPr>
      <a:lvl4pPr marL="12007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4pPr>
      <a:lvl5pPr marL="15436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5pPr>
      <a:lvl6pPr marL="18865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2235" algn="l" defTabSz="685800" rtl="0" eaLnBrk="1" latinLnBrk="0" hangingPunct="1">
        <a:defRPr sz="1350" kern="1200">
          <a:solidFill>
            <a:schemeClr val="tx1"/>
          </a:solidFill>
          <a:latin typeface="+mn-lt"/>
          <a:ea typeface="+mn-ea"/>
          <a:cs typeface="+mn-cs"/>
        </a:defRPr>
      </a:lvl5pPr>
      <a:lvl6pPr marL="1715135"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ight Triangle 6"/>
          <p:cNvSpPr/>
          <p:nvPr userDrawn="1"/>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8" name="Right Triangle 7"/>
          <p:cNvSpPr/>
          <p:nvPr userDrawn="1"/>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10" name="Right Triangle 9"/>
          <p:cNvSpPr/>
          <p:nvPr userDrawn="1"/>
        </p:nvSpPr>
        <p:spPr>
          <a:xfrm flipH="1">
            <a:off x="0" y="6488183"/>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11" name="Right Triangle 10"/>
          <p:cNvSpPr/>
          <p:nvPr userDrawn="1"/>
        </p:nvSpPr>
        <p:spPr>
          <a:xfrm flipH="1">
            <a:off x="0" y="6593188"/>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4" name="Slide Number Placeholder 3"/>
          <p:cNvSpPr>
            <a:spLocks noGrp="1"/>
          </p:cNvSpPr>
          <p:nvPr>
            <p:ph type="sldNum" sz="quarter" idx="4"/>
          </p:nvPr>
        </p:nvSpPr>
        <p:spPr>
          <a:xfrm>
            <a:off x="4405256" y="6317305"/>
            <a:ext cx="455183"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729AF28-B3FD-4E05-A84A-A64CA3A6DD02}" type="slidenum">
              <a:rPr lang="en-IN" smtClean="0">
                <a:solidFill>
                  <a:prstClr val="black">
                    <a:tint val="75000"/>
                  </a:prstClr>
                </a:solidFill>
              </a:rPr>
            </a:fld>
            <a:endParaRPr lang="en-IN">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 id="2147483700" r:id="rId23"/>
    <p:sldLayoutId id="2147483701" r:id="rId24"/>
    <p:sldLayoutId id="2147483702" r:id="rId25"/>
    <p:sldLayoutId id="2147483703" r:id="rId26"/>
    <p:sldLayoutId id="2147483704" r:id="rId27"/>
  </p:sldLayoutIdLst>
  <p:timing>
    <p:tnLst>
      <p:par>
        <p:cTn id="1" dur="indefinite" restart="never" nodeType="tmRoot"/>
      </p:par>
    </p:tnLst>
  </p:timing>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7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7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7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ight Triangle 6"/>
          <p:cNvSpPr/>
          <p:nvPr/>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8" name="Right Triangle 7"/>
          <p:cNvSpPr/>
          <p:nvPr/>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0" name="Right Triangle 9"/>
          <p:cNvSpPr/>
          <p:nvPr/>
        </p:nvSpPr>
        <p:spPr>
          <a:xfrm flipH="1">
            <a:off x="0" y="6488185"/>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1" name="Right Triangle 10"/>
          <p:cNvSpPr/>
          <p:nvPr/>
        </p:nvSpPr>
        <p:spPr>
          <a:xfrm flipH="1">
            <a:off x="0" y="6593190"/>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2" name="TextBox 11"/>
          <p:cNvSpPr txBox="1"/>
          <p:nvPr/>
        </p:nvSpPr>
        <p:spPr>
          <a:xfrm>
            <a:off x="6689558" y="6576310"/>
            <a:ext cx="2454438"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13" name="Picture 12"/>
          <p:cNvPicPr>
            <a:picLocks noChangeAspect="1"/>
          </p:cNvPicPr>
          <p:nvPr/>
        </p:nvPicPr>
        <p:blipFill rotWithShape="1">
          <a:blip r:embed="rId76" cstate="print">
            <a:extLst>
              <a:ext uri="{28A0092B-C50C-407E-A947-70E740481C1C}">
                <a14:useLocalDpi xmlns:a14="http://schemas.microsoft.com/office/drawing/2010/main" val="0"/>
              </a:ext>
            </a:extLst>
          </a:blip>
          <a:srcRect l="35997" t="14361" r="36121" b="43757"/>
          <a:stretch>
            <a:fillRect/>
          </a:stretch>
        </p:blipFill>
        <p:spPr>
          <a:xfrm>
            <a:off x="130964" y="39759"/>
            <a:ext cx="342900" cy="515073"/>
          </a:xfrm>
          <a:prstGeom prst="rect">
            <a:avLst/>
          </a:prstGeom>
        </p:spPr>
      </p:pic>
      <p:sp>
        <p:nvSpPr>
          <p:cNvPr id="4" name="Slide Number Placeholder 3"/>
          <p:cNvSpPr>
            <a:spLocks noGrp="1"/>
          </p:cNvSpPr>
          <p:nvPr>
            <p:ph type="sldNum" sz="quarter" idx="4"/>
          </p:nvPr>
        </p:nvSpPr>
        <p:spPr>
          <a:xfrm>
            <a:off x="4405257" y="6317307"/>
            <a:ext cx="455183"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855345"/>
            <a:fld id="{1D7D8CBC-E37A-4E53-98E7-8F39DB2F6DEC}" type="slidenum">
              <a:rPr lang="en-US" smtClean="0">
                <a:solidFill>
                  <a:prstClr val="black">
                    <a:tint val="75000"/>
                  </a:prstClr>
                </a:solidFill>
              </a:rPr>
            </a:fld>
            <a:endParaRPr lang="en-US" dirty="0">
              <a:solidFill>
                <a:prstClr val="black">
                  <a:tint val="75000"/>
                </a:prstClr>
              </a:solidFill>
            </a:endParaRPr>
          </a:p>
        </p:txBody>
      </p:sp>
      <p:sp>
        <p:nvSpPr>
          <p:cNvPr id="14" name="Right Triangle 13"/>
          <p:cNvSpPr/>
          <p:nvPr/>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5" name="Right Triangle 14"/>
          <p:cNvSpPr/>
          <p:nvPr/>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7" name="Right Triangle 16"/>
          <p:cNvSpPr/>
          <p:nvPr/>
        </p:nvSpPr>
        <p:spPr>
          <a:xfrm flipH="1">
            <a:off x="0" y="6488185"/>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8" name="Right Triangle 17"/>
          <p:cNvSpPr/>
          <p:nvPr/>
        </p:nvSpPr>
        <p:spPr>
          <a:xfrm flipH="1">
            <a:off x="0" y="6593190"/>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9" name="TextBox 18"/>
          <p:cNvSpPr txBox="1"/>
          <p:nvPr/>
        </p:nvSpPr>
        <p:spPr>
          <a:xfrm>
            <a:off x="6935184" y="6576310"/>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20" name="Picture 19"/>
          <p:cNvPicPr>
            <a:picLocks noChangeAspect="1"/>
          </p:cNvPicPr>
          <p:nvPr/>
        </p:nvPicPr>
        <p:blipFill rotWithShape="1">
          <a:blip r:embed="rId77" cstate="print">
            <a:extLst>
              <a:ext uri="{28A0092B-C50C-407E-A947-70E740481C1C}">
                <a14:useLocalDpi xmlns:a14="http://schemas.microsoft.com/office/drawing/2010/main" val="0"/>
              </a:ext>
            </a:extLst>
          </a:blip>
          <a:srcRect l="35997" t="14361" r="36121" b="43757"/>
          <a:stretch>
            <a:fillRect/>
          </a:stretch>
        </p:blipFill>
        <p:spPr>
          <a:xfrm>
            <a:off x="130964" y="39759"/>
            <a:ext cx="342900" cy="515073"/>
          </a:xfrm>
          <a:prstGeom prst="rect">
            <a:avLst/>
          </a:prstGeom>
        </p:spPr>
      </p:pic>
      <p:sp>
        <p:nvSpPr>
          <p:cNvPr id="21" name="Right Triangle 20"/>
          <p:cNvSpPr/>
          <p:nvPr/>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22" name="Right Triangle 21"/>
          <p:cNvSpPr/>
          <p:nvPr/>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24" name="Right Triangle 23"/>
          <p:cNvSpPr/>
          <p:nvPr/>
        </p:nvSpPr>
        <p:spPr>
          <a:xfrm flipH="1">
            <a:off x="0" y="6488185"/>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25" name="Right Triangle 24"/>
          <p:cNvSpPr/>
          <p:nvPr/>
        </p:nvSpPr>
        <p:spPr>
          <a:xfrm flipH="1">
            <a:off x="0" y="6593190"/>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 id="2147483727" r:id="rId22"/>
    <p:sldLayoutId id="2147483728" r:id="rId23"/>
    <p:sldLayoutId id="2147483729" r:id="rId24"/>
    <p:sldLayoutId id="2147483730" r:id="rId25"/>
    <p:sldLayoutId id="2147483731" r:id="rId26"/>
    <p:sldLayoutId id="2147483732" r:id="rId27"/>
    <p:sldLayoutId id="2147483733" r:id="rId28"/>
    <p:sldLayoutId id="2147483734" r:id="rId29"/>
    <p:sldLayoutId id="2147483735" r:id="rId30"/>
    <p:sldLayoutId id="2147483736" r:id="rId31"/>
    <p:sldLayoutId id="2147483737" r:id="rId32"/>
    <p:sldLayoutId id="2147483738" r:id="rId33"/>
    <p:sldLayoutId id="2147483739" r:id="rId34"/>
    <p:sldLayoutId id="2147483740" r:id="rId35"/>
    <p:sldLayoutId id="2147483741" r:id="rId36"/>
    <p:sldLayoutId id="2147483742" r:id="rId37"/>
    <p:sldLayoutId id="2147483743" r:id="rId38"/>
    <p:sldLayoutId id="2147483744" r:id="rId39"/>
    <p:sldLayoutId id="2147483745" r:id="rId40"/>
    <p:sldLayoutId id="2147483746" r:id="rId41"/>
    <p:sldLayoutId id="2147483747" r:id="rId42"/>
    <p:sldLayoutId id="2147483748" r:id="rId43"/>
    <p:sldLayoutId id="2147483749" r:id="rId44"/>
    <p:sldLayoutId id="2147483750" r:id="rId45"/>
    <p:sldLayoutId id="2147483751" r:id="rId46"/>
    <p:sldLayoutId id="2147483752" r:id="rId47"/>
    <p:sldLayoutId id="2147483753" r:id="rId48"/>
    <p:sldLayoutId id="2147483754" r:id="rId49"/>
    <p:sldLayoutId id="2147483755" r:id="rId50"/>
    <p:sldLayoutId id="2147483756" r:id="rId51"/>
    <p:sldLayoutId id="2147483757" r:id="rId52"/>
    <p:sldLayoutId id="2147483758" r:id="rId53"/>
    <p:sldLayoutId id="2147483759" r:id="rId54"/>
    <p:sldLayoutId id="2147483760" r:id="rId55"/>
    <p:sldLayoutId id="2147483761" r:id="rId56"/>
    <p:sldLayoutId id="2147483762" r:id="rId57"/>
    <p:sldLayoutId id="2147483763" r:id="rId58"/>
    <p:sldLayoutId id="2147483764" r:id="rId59"/>
    <p:sldLayoutId id="2147483765" r:id="rId60"/>
    <p:sldLayoutId id="2147483766" r:id="rId61"/>
    <p:sldLayoutId id="2147483767" r:id="rId62"/>
    <p:sldLayoutId id="2147483768" r:id="rId63"/>
    <p:sldLayoutId id="2147483769" r:id="rId64"/>
    <p:sldLayoutId id="2147483770" r:id="rId65"/>
    <p:sldLayoutId id="2147483771" r:id="rId66"/>
    <p:sldLayoutId id="2147483772" r:id="rId67"/>
    <p:sldLayoutId id="2147483773" r:id="rId68"/>
    <p:sldLayoutId id="2147483774" r:id="rId69"/>
    <p:sldLayoutId id="2147483775" r:id="rId70"/>
    <p:sldLayoutId id="2147483776" r:id="rId71"/>
    <p:sldLayoutId id="2147483777" r:id="rId72"/>
    <p:sldLayoutId id="2147483778" r:id="rId73"/>
    <p:sldLayoutId id="2147483779" r:id="rId74"/>
    <p:sldLayoutId id="2147483780" r:id="rId75"/>
  </p:sldLayoutIdLst>
  <p:timing>
    <p:tnLst>
      <p:par>
        <p:cTn id="1" dur="indefinite" restart="never" nodeType="tmRoot"/>
      </p:par>
    </p:tnLst>
  </p:timing>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7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7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7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ight Triangle 6"/>
          <p:cNvSpPr/>
          <p:nvPr/>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8" name="Right Triangle 7"/>
          <p:cNvSpPr/>
          <p:nvPr/>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10" name="Right Triangle 9"/>
          <p:cNvSpPr/>
          <p:nvPr/>
        </p:nvSpPr>
        <p:spPr>
          <a:xfrm flipH="1">
            <a:off x="0" y="6488183"/>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11" name="Right Triangle 10"/>
          <p:cNvSpPr/>
          <p:nvPr/>
        </p:nvSpPr>
        <p:spPr>
          <a:xfrm flipH="1">
            <a:off x="0" y="6593188"/>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solidFill>
                <a:prstClr val="white"/>
              </a:solidFill>
            </a:endParaRPr>
          </a:p>
        </p:txBody>
      </p:sp>
      <p:sp>
        <p:nvSpPr>
          <p:cNvPr id="4" name="Slide Number Placeholder 3"/>
          <p:cNvSpPr>
            <a:spLocks noGrp="1"/>
          </p:cNvSpPr>
          <p:nvPr>
            <p:ph type="sldNum" sz="quarter" idx="4"/>
          </p:nvPr>
        </p:nvSpPr>
        <p:spPr>
          <a:xfrm>
            <a:off x="4405256" y="6317305"/>
            <a:ext cx="455183"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729AF28-B3FD-4E05-A84A-A64CA3A6DD02}" type="slidenum">
              <a:rPr lang="en-IN" smtClean="0">
                <a:solidFill>
                  <a:prstClr val="black">
                    <a:tint val="75000"/>
                  </a:prstClr>
                </a:solidFill>
              </a:rPr>
            </a:fld>
            <a:endParaRPr lang="en-IN">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00" r:id="rId19"/>
    <p:sldLayoutId id="2147483801" r:id="rId20"/>
    <p:sldLayoutId id="2147483802" r:id="rId21"/>
    <p:sldLayoutId id="2147483803" r:id="rId22"/>
    <p:sldLayoutId id="2147483804" r:id="rId23"/>
    <p:sldLayoutId id="2147483805" r:id="rId24"/>
    <p:sldLayoutId id="2147483806" r:id="rId25"/>
    <p:sldLayoutId id="2147483807" r:id="rId26"/>
    <p:sldLayoutId id="2147483808" r:id="rId27"/>
    <p:sldLayoutId id="2147483809" r:id="rId28"/>
    <p:sldLayoutId id="2147483810" r:id="rId29"/>
    <p:sldLayoutId id="2147483811" r:id="rId30"/>
    <p:sldLayoutId id="2147483812" r:id="rId31"/>
    <p:sldLayoutId id="2147483813" r:id="rId32"/>
    <p:sldLayoutId id="2147483814" r:id="rId33"/>
    <p:sldLayoutId id="2147483815" r:id="rId34"/>
    <p:sldLayoutId id="2147483816" r:id="rId35"/>
    <p:sldLayoutId id="2147483817" r:id="rId36"/>
    <p:sldLayoutId id="2147483818" r:id="rId37"/>
    <p:sldLayoutId id="2147483819" r:id="rId38"/>
    <p:sldLayoutId id="2147483820" r:id="rId39"/>
    <p:sldLayoutId id="2147483821" r:id="rId40"/>
    <p:sldLayoutId id="2147483822" r:id="rId41"/>
    <p:sldLayoutId id="2147483823" r:id="rId42"/>
    <p:sldLayoutId id="2147483824" r:id="rId43"/>
    <p:sldLayoutId id="2147483825" r:id="rId44"/>
    <p:sldLayoutId id="2147483826" r:id="rId45"/>
    <p:sldLayoutId id="2147483827" r:id="rId46"/>
    <p:sldLayoutId id="2147483828" r:id="rId47"/>
  </p:sldLayoutIdLst>
  <p:timing>
    <p:tnLst>
      <p:par>
        <p:cTn id="1" dur="indefinite" restart="never" nodeType="tmRoot"/>
      </p:par>
    </p:tnLst>
  </p:timing>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7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7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7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ight Triangle 6"/>
          <p:cNvSpPr/>
          <p:nvPr/>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8" name="Right Triangle 7"/>
          <p:cNvSpPr/>
          <p:nvPr/>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pic>
        <p:nvPicPr>
          <p:cNvPr id="9" name="Picture 8"/>
          <p:cNvPicPr>
            <a:picLocks noChangeAspect="1"/>
          </p:cNvPicPr>
          <p:nvPr/>
        </p:nvPicPr>
        <p:blipFill rotWithShape="1">
          <a:blip r:embed="rId76">
            <a:extLst>
              <a:ext uri="{28A0092B-C50C-407E-A947-70E740481C1C}">
                <a14:useLocalDpi xmlns:a14="http://schemas.microsoft.com/office/drawing/2010/main" val="0"/>
              </a:ext>
            </a:extLst>
          </a:blip>
          <a:srcRect l="83707" t="183" b="91936"/>
          <a:stretch>
            <a:fillRect/>
          </a:stretch>
        </p:blipFill>
        <p:spPr>
          <a:xfrm>
            <a:off x="7380002" y="132099"/>
            <a:ext cx="1720454" cy="624114"/>
          </a:xfrm>
          <a:prstGeom prst="rect">
            <a:avLst/>
          </a:prstGeom>
        </p:spPr>
      </p:pic>
      <p:sp>
        <p:nvSpPr>
          <p:cNvPr id="10" name="Right Triangle 9"/>
          <p:cNvSpPr/>
          <p:nvPr/>
        </p:nvSpPr>
        <p:spPr>
          <a:xfrm flipH="1">
            <a:off x="0" y="6488184"/>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1" name="Right Triangle 10"/>
          <p:cNvSpPr/>
          <p:nvPr/>
        </p:nvSpPr>
        <p:spPr>
          <a:xfrm flipH="1">
            <a:off x="0" y="6593189"/>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2" name="TextBox 11"/>
          <p:cNvSpPr txBox="1"/>
          <p:nvPr/>
        </p:nvSpPr>
        <p:spPr>
          <a:xfrm>
            <a:off x="6689558" y="6576309"/>
            <a:ext cx="2454438"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13" name="Picture 12"/>
          <p:cNvPicPr>
            <a:picLocks noChangeAspect="1"/>
          </p:cNvPicPr>
          <p:nvPr/>
        </p:nvPicPr>
        <p:blipFill rotWithShape="1">
          <a:blip r:embed="rId77" cstate="print">
            <a:extLst>
              <a:ext uri="{28A0092B-C50C-407E-A947-70E740481C1C}">
                <a14:useLocalDpi xmlns:a14="http://schemas.microsoft.com/office/drawing/2010/main" val="0"/>
              </a:ext>
            </a:extLst>
          </a:blip>
          <a:srcRect l="35997" t="14361" r="36121" b="43757"/>
          <a:stretch>
            <a:fillRect/>
          </a:stretch>
        </p:blipFill>
        <p:spPr>
          <a:xfrm>
            <a:off x="130964" y="39758"/>
            <a:ext cx="342900" cy="515073"/>
          </a:xfrm>
          <a:prstGeom prst="rect">
            <a:avLst/>
          </a:prstGeom>
        </p:spPr>
      </p:pic>
      <p:sp>
        <p:nvSpPr>
          <p:cNvPr id="4" name="Slide Number Placeholder 3"/>
          <p:cNvSpPr>
            <a:spLocks noGrp="1"/>
          </p:cNvSpPr>
          <p:nvPr>
            <p:ph type="sldNum" sz="quarter" idx="4"/>
          </p:nvPr>
        </p:nvSpPr>
        <p:spPr>
          <a:xfrm>
            <a:off x="4405256" y="6317306"/>
            <a:ext cx="455183"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855345"/>
            <a:fld id="{1D7D8CBC-E37A-4E53-98E7-8F39DB2F6DEC}" type="slidenum">
              <a:rPr lang="en-US" smtClean="0">
                <a:solidFill>
                  <a:prstClr val="black">
                    <a:tint val="75000"/>
                  </a:prstClr>
                </a:solidFill>
              </a:rPr>
            </a:fld>
            <a:endParaRPr lang="en-US" dirty="0">
              <a:solidFill>
                <a:prstClr val="black">
                  <a:tint val="75000"/>
                </a:prstClr>
              </a:solidFill>
            </a:endParaRPr>
          </a:p>
        </p:txBody>
      </p:sp>
      <p:sp>
        <p:nvSpPr>
          <p:cNvPr id="14" name="Right Triangle 13"/>
          <p:cNvSpPr/>
          <p:nvPr/>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5" name="Right Triangle 14"/>
          <p:cNvSpPr/>
          <p:nvPr/>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pic>
        <p:nvPicPr>
          <p:cNvPr id="16" name="Picture 15"/>
          <p:cNvPicPr>
            <a:picLocks noChangeAspect="1"/>
          </p:cNvPicPr>
          <p:nvPr/>
        </p:nvPicPr>
        <p:blipFill rotWithShape="1">
          <a:blip r:embed="rId76">
            <a:extLst>
              <a:ext uri="{28A0092B-C50C-407E-A947-70E740481C1C}">
                <a14:useLocalDpi xmlns:a14="http://schemas.microsoft.com/office/drawing/2010/main" val="0"/>
              </a:ext>
            </a:extLst>
          </a:blip>
          <a:srcRect l="83707" t="183" b="91936"/>
          <a:stretch>
            <a:fillRect/>
          </a:stretch>
        </p:blipFill>
        <p:spPr>
          <a:xfrm>
            <a:off x="7380002" y="132099"/>
            <a:ext cx="1720454" cy="624114"/>
          </a:xfrm>
          <a:prstGeom prst="rect">
            <a:avLst/>
          </a:prstGeom>
        </p:spPr>
      </p:pic>
      <p:sp>
        <p:nvSpPr>
          <p:cNvPr id="17" name="Right Triangle 16"/>
          <p:cNvSpPr/>
          <p:nvPr/>
        </p:nvSpPr>
        <p:spPr>
          <a:xfrm flipH="1">
            <a:off x="0" y="6488184"/>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8" name="Right Triangle 17"/>
          <p:cNvSpPr/>
          <p:nvPr/>
        </p:nvSpPr>
        <p:spPr>
          <a:xfrm flipH="1">
            <a:off x="0" y="6593189"/>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9" name="TextBox 18"/>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20" name="Picture 19"/>
          <p:cNvPicPr>
            <a:picLocks noChangeAspect="1"/>
          </p:cNvPicPr>
          <p:nvPr/>
        </p:nvPicPr>
        <p:blipFill rotWithShape="1">
          <a:blip r:embed="rId78" cstate="print">
            <a:extLst>
              <a:ext uri="{28A0092B-C50C-407E-A947-70E740481C1C}">
                <a14:useLocalDpi xmlns:a14="http://schemas.microsoft.com/office/drawing/2010/main" val="0"/>
              </a:ext>
            </a:extLst>
          </a:blip>
          <a:srcRect l="35997" t="14361" r="36121" b="43757"/>
          <a:stretch>
            <a:fillRect/>
          </a:stretch>
        </p:blipFill>
        <p:spPr>
          <a:xfrm>
            <a:off x="130964" y="39758"/>
            <a:ext cx="342900" cy="515073"/>
          </a:xfrm>
          <a:prstGeom prst="rect">
            <a:avLst/>
          </a:prstGeom>
        </p:spPr>
      </p:pic>
      <p:sp>
        <p:nvSpPr>
          <p:cNvPr id="21" name="Right Triangle 20"/>
          <p:cNvSpPr/>
          <p:nvPr/>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22" name="Right Triangle 21"/>
          <p:cNvSpPr/>
          <p:nvPr/>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pic>
        <p:nvPicPr>
          <p:cNvPr id="23" name="Picture 22"/>
          <p:cNvPicPr>
            <a:picLocks noChangeAspect="1"/>
          </p:cNvPicPr>
          <p:nvPr/>
        </p:nvPicPr>
        <p:blipFill rotWithShape="1">
          <a:blip r:embed="rId76">
            <a:extLst>
              <a:ext uri="{28A0092B-C50C-407E-A947-70E740481C1C}">
                <a14:useLocalDpi xmlns:a14="http://schemas.microsoft.com/office/drawing/2010/main" val="0"/>
              </a:ext>
            </a:extLst>
          </a:blip>
          <a:srcRect l="83707" t="183" b="91936"/>
          <a:stretch>
            <a:fillRect/>
          </a:stretch>
        </p:blipFill>
        <p:spPr>
          <a:xfrm>
            <a:off x="7380002" y="132099"/>
            <a:ext cx="1720454" cy="624114"/>
          </a:xfrm>
          <a:prstGeom prst="rect">
            <a:avLst/>
          </a:prstGeom>
        </p:spPr>
      </p:pic>
      <p:sp>
        <p:nvSpPr>
          <p:cNvPr id="24" name="Right Triangle 23"/>
          <p:cNvSpPr/>
          <p:nvPr/>
        </p:nvSpPr>
        <p:spPr>
          <a:xfrm flipH="1">
            <a:off x="0" y="6488184"/>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25" name="Right Triangle 24"/>
          <p:cNvSpPr/>
          <p:nvPr/>
        </p:nvSpPr>
        <p:spPr>
          <a:xfrm flipH="1">
            <a:off x="0" y="6593189"/>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26" name="TextBox 25"/>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27" name="Picture 26"/>
          <p:cNvPicPr>
            <a:picLocks noChangeAspect="1"/>
          </p:cNvPicPr>
          <p:nvPr/>
        </p:nvPicPr>
        <p:blipFill rotWithShape="1">
          <a:blip r:embed="rId78" cstate="print">
            <a:extLst>
              <a:ext uri="{28A0092B-C50C-407E-A947-70E740481C1C}">
                <a14:useLocalDpi xmlns:a14="http://schemas.microsoft.com/office/drawing/2010/main" val="0"/>
              </a:ext>
            </a:extLst>
          </a:blip>
          <a:srcRect l="35997" t="14361" r="36121" b="43757"/>
          <a:stretch>
            <a:fillRect/>
          </a:stretch>
        </p:blipFill>
        <p:spPr>
          <a:xfrm>
            <a:off x="130964" y="39758"/>
            <a:ext cx="342900" cy="515073"/>
          </a:xfrm>
          <a:prstGeom prst="rect">
            <a:avLst/>
          </a:prstGeom>
        </p:spPr>
      </p:pic>
    </p:spTree>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 id="2147483843" r:id="rId14"/>
    <p:sldLayoutId id="2147483844" r:id="rId15"/>
    <p:sldLayoutId id="2147483845" r:id="rId16"/>
    <p:sldLayoutId id="2147483846" r:id="rId17"/>
    <p:sldLayoutId id="2147483847" r:id="rId18"/>
    <p:sldLayoutId id="2147483848" r:id="rId19"/>
    <p:sldLayoutId id="2147483849" r:id="rId20"/>
    <p:sldLayoutId id="2147483850" r:id="rId21"/>
    <p:sldLayoutId id="2147483851" r:id="rId22"/>
    <p:sldLayoutId id="2147483852" r:id="rId23"/>
    <p:sldLayoutId id="2147483853" r:id="rId24"/>
    <p:sldLayoutId id="2147483854" r:id="rId25"/>
    <p:sldLayoutId id="2147483855" r:id="rId26"/>
    <p:sldLayoutId id="2147483856" r:id="rId27"/>
    <p:sldLayoutId id="2147483857" r:id="rId28"/>
    <p:sldLayoutId id="2147483858" r:id="rId29"/>
    <p:sldLayoutId id="2147483859" r:id="rId30"/>
    <p:sldLayoutId id="2147483860" r:id="rId31"/>
    <p:sldLayoutId id="2147483861" r:id="rId32"/>
    <p:sldLayoutId id="2147483862" r:id="rId33"/>
    <p:sldLayoutId id="2147483863" r:id="rId34"/>
    <p:sldLayoutId id="2147483864" r:id="rId35"/>
    <p:sldLayoutId id="2147483865" r:id="rId36"/>
    <p:sldLayoutId id="2147483866" r:id="rId37"/>
    <p:sldLayoutId id="2147483867" r:id="rId38"/>
    <p:sldLayoutId id="2147483868" r:id="rId39"/>
    <p:sldLayoutId id="2147483869" r:id="rId40"/>
    <p:sldLayoutId id="2147483870" r:id="rId41"/>
    <p:sldLayoutId id="2147483871" r:id="rId42"/>
    <p:sldLayoutId id="2147483872" r:id="rId43"/>
    <p:sldLayoutId id="2147483873" r:id="rId44"/>
    <p:sldLayoutId id="2147483874" r:id="rId45"/>
    <p:sldLayoutId id="2147483875" r:id="rId46"/>
    <p:sldLayoutId id="2147483876" r:id="rId47"/>
    <p:sldLayoutId id="2147483877" r:id="rId48"/>
    <p:sldLayoutId id="2147483878" r:id="rId49"/>
    <p:sldLayoutId id="2147483879" r:id="rId50"/>
    <p:sldLayoutId id="2147483880" r:id="rId51"/>
    <p:sldLayoutId id="2147483881" r:id="rId52"/>
    <p:sldLayoutId id="2147483882" r:id="rId53"/>
    <p:sldLayoutId id="2147483883" r:id="rId54"/>
    <p:sldLayoutId id="2147483884" r:id="rId55"/>
    <p:sldLayoutId id="2147483885" r:id="rId56"/>
    <p:sldLayoutId id="2147483886" r:id="rId57"/>
    <p:sldLayoutId id="2147483887" r:id="rId58"/>
    <p:sldLayoutId id="2147483888" r:id="rId59"/>
    <p:sldLayoutId id="2147483889" r:id="rId60"/>
    <p:sldLayoutId id="2147483890" r:id="rId61"/>
    <p:sldLayoutId id="2147483891" r:id="rId62"/>
    <p:sldLayoutId id="2147483892" r:id="rId63"/>
    <p:sldLayoutId id="2147483893" r:id="rId64"/>
    <p:sldLayoutId id="2147483894" r:id="rId65"/>
    <p:sldLayoutId id="2147483895" r:id="rId66"/>
    <p:sldLayoutId id="2147483896" r:id="rId67"/>
    <p:sldLayoutId id="2147483897" r:id="rId68"/>
    <p:sldLayoutId id="2147483898" r:id="rId69"/>
    <p:sldLayoutId id="2147483899" r:id="rId70"/>
    <p:sldLayoutId id="2147483900" r:id="rId71"/>
    <p:sldLayoutId id="2147483901" r:id="rId72"/>
    <p:sldLayoutId id="2147483902" r:id="rId73"/>
    <p:sldLayoutId id="2147483903" r:id="rId74"/>
    <p:sldLayoutId id="2147483904" r:id="rId75"/>
  </p:sldLayoutIdLst>
  <p:timing>
    <p:tnLst>
      <p:par>
        <p:cTn id="1" dur="indefinite" restart="never" nodeType="tmRoot"/>
      </p:par>
    </p:tnLst>
  </p:timing>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7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7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704020202020204" pitchFamily="34" charset="0"/>
        <a:buChar char="•"/>
        <a:defRPr sz="1500" kern="1200">
          <a:solidFill>
            <a:schemeClr val="tx1"/>
          </a:solidFill>
          <a:latin typeface="+mn-lt"/>
          <a:ea typeface="+mn-ea"/>
          <a:cs typeface="+mn-cs"/>
        </a:defRPr>
      </a:lvl3pPr>
      <a:lvl4pPr marL="12007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4pPr>
      <a:lvl5pPr marL="15436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5pPr>
      <a:lvl6pPr marL="18865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2235" algn="l" defTabSz="685800" rtl="0" eaLnBrk="1" latinLnBrk="0" hangingPunct="1">
        <a:defRPr sz="1350" kern="1200">
          <a:solidFill>
            <a:schemeClr val="tx1"/>
          </a:solidFill>
          <a:latin typeface="+mn-lt"/>
          <a:ea typeface="+mn-ea"/>
          <a:cs typeface="+mn-cs"/>
        </a:defRPr>
      </a:lvl5pPr>
      <a:lvl6pPr marL="1715135"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ight Triangle 6"/>
          <p:cNvSpPr/>
          <p:nvPr/>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8" name="Right Triangle 7"/>
          <p:cNvSpPr/>
          <p:nvPr/>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pic>
        <p:nvPicPr>
          <p:cNvPr id="9" name="Picture 8"/>
          <p:cNvPicPr>
            <a:picLocks noChangeAspect="1"/>
          </p:cNvPicPr>
          <p:nvPr/>
        </p:nvPicPr>
        <p:blipFill rotWithShape="1">
          <a:blip r:embed="rId76">
            <a:extLst>
              <a:ext uri="{28A0092B-C50C-407E-A947-70E740481C1C}">
                <a14:useLocalDpi xmlns:a14="http://schemas.microsoft.com/office/drawing/2010/main" val="0"/>
              </a:ext>
            </a:extLst>
          </a:blip>
          <a:srcRect l="83707" t="183" b="91936"/>
          <a:stretch>
            <a:fillRect/>
          </a:stretch>
        </p:blipFill>
        <p:spPr>
          <a:xfrm>
            <a:off x="7380002" y="132099"/>
            <a:ext cx="1720454" cy="624114"/>
          </a:xfrm>
          <a:prstGeom prst="rect">
            <a:avLst/>
          </a:prstGeom>
        </p:spPr>
      </p:pic>
      <p:sp>
        <p:nvSpPr>
          <p:cNvPr id="10" name="Right Triangle 9"/>
          <p:cNvSpPr/>
          <p:nvPr/>
        </p:nvSpPr>
        <p:spPr>
          <a:xfrm flipH="1">
            <a:off x="0" y="6488184"/>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1" name="Right Triangle 10"/>
          <p:cNvSpPr/>
          <p:nvPr/>
        </p:nvSpPr>
        <p:spPr>
          <a:xfrm flipH="1">
            <a:off x="0" y="6593189"/>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2" name="TextBox 11"/>
          <p:cNvSpPr txBox="1"/>
          <p:nvPr/>
        </p:nvSpPr>
        <p:spPr>
          <a:xfrm>
            <a:off x="6689558" y="6576309"/>
            <a:ext cx="2454438"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13" name="Picture 12"/>
          <p:cNvPicPr>
            <a:picLocks noChangeAspect="1"/>
          </p:cNvPicPr>
          <p:nvPr/>
        </p:nvPicPr>
        <p:blipFill rotWithShape="1">
          <a:blip r:embed="rId77" cstate="print">
            <a:extLst>
              <a:ext uri="{28A0092B-C50C-407E-A947-70E740481C1C}">
                <a14:useLocalDpi xmlns:a14="http://schemas.microsoft.com/office/drawing/2010/main" val="0"/>
              </a:ext>
            </a:extLst>
          </a:blip>
          <a:srcRect l="35997" t="14361" r="36121" b="43757"/>
          <a:stretch>
            <a:fillRect/>
          </a:stretch>
        </p:blipFill>
        <p:spPr>
          <a:xfrm>
            <a:off x="130964" y="39758"/>
            <a:ext cx="342900" cy="515073"/>
          </a:xfrm>
          <a:prstGeom prst="rect">
            <a:avLst/>
          </a:prstGeom>
        </p:spPr>
      </p:pic>
      <p:sp>
        <p:nvSpPr>
          <p:cNvPr id="4" name="Slide Number Placeholder 3"/>
          <p:cNvSpPr>
            <a:spLocks noGrp="1"/>
          </p:cNvSpPr>
          <p:nvPr>
            <p:ph type="sldNum" sz="quarter" idx="4"/>
          </p:nvPr>
        </p:nvSpPr>
        <p:spPr>
          <a:xfrm>
            <a:off x="4405256" y="6317306"/>
            <a:ext cx="455183"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855345"/>
            <a:fld id="{1D7D8CBC-E37A-4E53-98E7-8F39DB2F6DEC}" type="slidenum">
              <a:rPr lang="en-US" smtClean="0">
                <a:solidFill>
                  <a:prstClr val="black">
                    <a:tint val="75000"/>
                  </a:prstClr>
                </a:solidFill>
              </a:rPr>
            </a:fld>
            <a:endParaRPr lang="en-US" dirty="0">
              <a:solidFill>
                <a:prstClr val="black">
                  <a:tint val="75000"/>
                </a:prstClr>
              </a:solidFill>
            </a:endParaRPr>
          </a:p>
        </p:txBody>
      </p:sp>
      <p:sp>
        <p:nvSpPr>
          <p:cNvPr id="14" name="Right Triangle 13"/>
          <p:cNvSpPr/>
          <p:nvPr/>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5" name="Right Triangle 14"/>
          <p:cNvSpPr/>
          <p:nvPr/>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pic>
        <p:nvPicPr>
          <p:cNvPr id="16" name="Picture 15"/>
          <p:cNvPicPr>
            <a:picLocks noChangeAspect="1"/>
          </p:cNvPicPr>
          <p:nvPr/>
        </p:nvPicPr>
        <p:blipFill rotWithShape="1">
          <a:blip r:embed="rId76">
            <a:extLst>
              <a:ext uri="{28A0092B-C50C-407E-A947-70E740481C1C}">
                <a14:useLocalDpi xmlns:a14="http://schemas.microsoft.com/office/drawing/2010/main" val="0"/>
              </a:ext>
            </a:extLst>
          </a:blip>
          <a:srcRect l="83707" t="183" b="91936"/>
          <a:stretch>
            <a:fillRect/>
          </a:stretch>
        </p:blipFill>
        <p:spPr>
          <a:xfrm>
            <a:off x="7380002" y="132099"/>
            <a:ext cx="1720454" cy="624114"/>
          </a:xfrm>
          <a:prstGeom prst="rect">
            <a:avLst/>
          </a:prstGeom>
        </p:spPr>
      </p:pic>
      <p:sp>
        <p:nvSpPr>
          <p:cNvPr id="17" name="Right Triangle 16"/>
          <p:cNvSpPr/>
          <p:nvPr/>
        </p:nvSpPr>
        <p:spPr>
          <a:xfrm flipH="1">
            <a:off x="0" y="6488184"/>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8" name="Right Triangle 17"/>
          <p:cNvSpPr/>
          <p:nvPr/>
        </p:nvSpPr>
        <p:spPr>
          <a:xfrm flipH="1">
            <a:off x="0" y="6593189"/>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9" name="TextBox 18"/>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20" name="Picture 19"/>
          <p:cNvPicPr>
            <a:picLocks noChangeAspect="1"/>
          </p:cNvPicPr>
          <p:nvPr/>
        </p:nvPicPr>
        <p:blipFill rotWithShape="1">
          <a:blip r:embed="rId78" cstate="print">
            <a:extLst>
              <a:ext uri="{28A0092B-C50C-407E-A947-70E740481C1C}">
                <a14:useLocalDpi xmlns:a14="http://schemas.microsoft.com/office/drawing/2010/main" val="0"/>
              </a:ext>
            </a:extLst>
          </a:blip>
          <a:srcRect l="35997" t="14361" r="36121" b="43757"/>
          <a:stretch>
            <a:fillRect/>
          </a:stretch>
        </p:blipFill>
        <p:spPr>
          <a:xfrm>
            <a:off x="130964" y="39758"/>
            <a:ext cx="342900" cy="515073"/>
          </a:xfrm>
          <a:prstGeom prst="rect">
            <a:avLst/>
          </a:prstGeom>
        </p:spPr>
      </p:pic>
      <p:sp>
        <p:nvSpPr>
          <p:cNvPr id="21" name="Right Triangle 20"/>
          <p:cNvSpPr/>
          <p:nvPr/>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22" name="Right Triangle 21"/>
          <p:cNvSpPr/>
          <p:nvPr/>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pic>
        <p:nvPicPr>
          <p:cNvPr id="23" name="Picture 22"/>
          <p:cNvPicPr>
            <a:picLocks noChangeAspect="1"/>
          </p:cNvPicPr>
          <p:nvPr/>
        </p:nvPicPr>
        <p:blipFill rotWithShape="1">
          <a:blip r:embed="rId76">
            <a:extLst>
              <a:ext uri="{28A0092B-C50C-407E-A947-70E740481C1C}">
                <a14:useLocalDpi xmlns:a14="http://schemas.microsoft.com/office/drawing/2010/main" val="0"/>
              </a:ext>
            </a:extLst>
          </a:blip>
          <a:srcRect l="83707" t="183" b="91936"/>
          <a:stretch>
            <a:fillRect/>
          </a:stretch>
        </p:blipFill>
        <p:spPr>
          <a:xfrm>
            <a:off x="7380002" y="132099"/>
            <a:ext cx="1720454" cy="624114"/>
          </a:xfrm>
          <a:prstGeom prst="rect">
            <a:avLst/>
          </a:prstGeom>
        </p:spPr>
      </p:pic>
      <p:sp>
        <p:nvSpPr>
          <p:cNvPr id="24" name="Right Triangle 23"/>
          <p:cNvSpPr/>
          <p:nvPr/>
        </p:nvSpPr>
        <p:spPr>
          <a:xfrm flipH="1">
            <a:off x="0" y="6488184"/>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25" name="Right Triangle 24"/>
          <p:cNvSpPr/>
          <p:nvPr/>
        </p:nvSpPr>
        <p:spPr>
          <a:xfrm flipH="1">
            <a:off x="0" y="6593189"/>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26" name="TextBox 25"/>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27" name="Picture 26"/>
          <p:cNvPicPr>
            <a:picLocks noChangeAspect="1"/>
          </p:cNvPicPr>
          <p:nvPr/>
        </p:nvPicPr>
        <p:blipFill rotWithShape="1">
          <a:blip r:embed="rId78" cstate="print">
            <a:extLst>
              <a:ext uri="{28A0092B-C50C-407E-A947-70E740481C1C}">
                <a14:useLocalDpi xmlns:a14="http://schemas.microsoft.com/office/drawing/2010/main" val="0"/>
              </a:ext>
            </a:extLst>
          </a:blip>
          <a:srcRect l="35997" t="14361" r="36121" b="43757"/>
          <a:stretch>
            <a:fillRect/>
          </a:stretch>
        </p:blipFill>
        <p:spPr>
          <a:xfrm>
            <a:off x="130964" y="39758"/>
            <a:ext cx="342900" cy="515073"/>
          </a:xfrm>
          <a:prstGeom prst="rect">
            <a:avLst/>
          </a:prstGeom>
        </p:spPr>
      </p:pic>
    </p:spTree>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 id="2147483917" r:id="rId12"/>
    <p:sldLayoutId id="2147483918" r:id="rId13"/>
    <p:sldLayoutId id="2147483919" r:id="rId14"/>
    <p:sldLayoutId id="2147483920" r:id="rId15"/>
    <p:sldLayoutId id="2147483921" r:id="rId16"/>
    <p:sldLayoutId id="2147483922" r:id="rId17"/>
    <p:sldLayoutId id="2147483923" r:id="rId18"/>
    <p:sldLayoutId id="2147483924" r:id="rId19"/>
    <p:sldLayoutId id="2147483925" r:id="rId20"/>
    <p:sldLayoutId id="2147483926" r:id="rId21"/>
    <p:sldLayoutId id="2147483927" r:id="rId22"/>
    <p:sldLayoutId id="2147483928" r:id="rId23"/>
    <p:sldLayoutId id="2147483929" r:id="rId24"/>
    <p:sldLayoutId id="2147483930" r:id="rId25"/>
    <p:sldLayoutId id="2147483931" r:id="rId26"/>
    <p:sldLayoutId id="2147483932" r:id="rId27"/>
    <p:sldLayoutId id="2147483933" r:id="rId28"/>
    <p:sldLayoutId id="2147483934" r:id="rId29"/>
    <p:sldLayoutId id="2147483935" r:id="rId30"/>
    <p:sldLayoutId id="2147483936" r:id="rId31"/>
    <p:sldLayoutId id="2147483937" r:id="rId32"/>
    <p:sldLayoutId id="2147483938" r:id="rId33"/>
    <p:sldLayoutId id="2147483939" r:id="rId34"/>
    <p:sldLayoutId id="2147483940" r:id="rId35"/>
    <p:sldLayoutId id="2147483941" r:id="rId36"/>
    <p:sldLayoutId id="2147483942" r:id="rId37"/>
    <p:sldLayoutId id="2147483943" r:id="rId38"/>
    <p:sldLayoutId id="2147483944" r:id="rId39"/>
    <p:sldLayoutId id="2147483945" r:id="rId40"/>
    <p:sldLayoutId id="2147483946" r:id="rId41"/>
    <p:sldLayoutId id="2147483947" r:id="rId42"/>
    <p:sldLayoutId id="2147483948" r:id="rId43"/>
    <p:sldLayoutId id="2147483949" r:id="rId44"/>
    <p:sldLayoutId id="2147483950" r:id="rId45"/>
    <p:sldLayoutId id="2147483951" r:id="rId46"/>
    <p:sldLayoutId id="2147483952" r:id="rId47"/>
    <p:sldLayoutId id="2147483953" r:id="rId48"/>
    <p:sldLayoutId id="2147483954" r:id="rId49"/>
    <p:sldLayoutId id="2147483955" r:id="rId50"/>
    <p:sldLayoutId id="2147483956" r:id="rId51"/>
    <p:sldLayoutId id="2147483957" r:id="rId52"/>
    <p:sldLayoutId id="2147483958" r:id="rId53"/>
    <p:sldLayoutId id="2147483959" r:id="rId54"/>
    <p:sldLayoutId id="2147483960" r:id="rId55"/>
    <p:sldLayoutId id="2147483961" r:id="rId56"/>
    <p:sldLayoutId id="2147483962" r:id="rId57"/>
    <p:sldLayoutId id="2147483963" r:id="rId58"/>
    <p:sldLayoutId id="2147483964" r:id="rId59"/>
    <p:sldLayoutId id="2147483965" r:id="rId60"/>
    <p:sldLayoutId id="2147483966" r:id="rId61"/>
    <p:sldLayoutId id="2147483967" r:id="rId62"/>
    <p:sldLayoutId id="2147483968" r:id="rId63"/>
    <p:sldLayoutId id="2147483969" r:id="rId64"/>
    <p:sldLayoutId id="2147483970" r:id="rId65"/>
    <p:sldLayoutId id="2147483971" r:id="rId66"/>
    <p:sldLayoutId id="2147483972" r:id="rId67"/>
    <p:sldLayoutId id="2147483973" r:id="rId68"/>
    <p:sldLayoutId id="2147483974" r:id="rId69"/>
    <p:sldLayoutId id="2147483975" r:id="rId70"/>
    <p:sldLayoutId id="2147483976" r:id="rId71"/>
    <p:sldLayoutId id="2147483977" r:id="rId72"/>
    <p:sldLayoutId id="2147483978" r:id="rId73"/>
    <p:sldLayoutId id="2147483979" r:id="rId74"/>
    <p:sldLayoutId id="2147483980" r:id="rId75"/>
  </p:sldLayoutIdLst>
  <p:timing>
    <p:tnLst>
      <p:par>
        <p:cTn id="1" dur="indefinite" restart="never" nodeType="tmRoot"/>
      </p:par>
    </p:tnLst>
  </p:timing>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7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7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704020202020204" pitchFamily="34" charset="0"/>
        <a:buChar char="•"/>
        <a:defRPr sz="1500" kern="1200">
          <a:solidFill>
            <a:schemeClr val="tx1"/>
          </a:solidFill>
          <a:latin typeface="+mn-lt"/>
          <a:ea typeface="+mn-ea"/>
          <a:cs typeface="+mn-cs"/>
        </a:defRPr>
      </a:lvl3pPr>
      <a:lvl4pPr marL="12007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4pPr>
      <a:lvl5pPr marL="15436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5pPr>
      <a:lvl6pPr marL="18865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2235" algn="l" defTabSz="685800" rtl="0" eaLnBrk="1" latinLnBrk="0" hangingPunct="1">
        <a:defRPr sz="1350" kern="1200">
          <a:solidFill>
            <a:schemeClr val="tx1"/>
          </a:solidFill>
          <a:latin typeface="+mn-lt"/>
          <a:ea typeface="+mn-ea"/>
          <a:cs typeface="+mn-cs"/>
        </a:defRPr>
      </a:lvl5pPr>
      <a:lvl6pPr marL="1715135"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ight Triangle 6"/>
          <p:cNvSpPr/>
          <p:nvPr/>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8" name="Right Triangle 7"/>
          <p:cNvSpPr/>
          <p:nvPr/>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pic>
        <p:nvPicPr>
          <p:cNvPr id="9" name="Picture 8"/>
          <p:cNvPicPr>
            <a:picLocks noChangeAspect="1"/>
          </p:cNvPicPr>
          <p:nvPr/>
        </p:nvPicPr>
        <p:blipFill rotWithShape="1">
          <a:blip r:embed="rId76">
            <a:extLst>
              <a:ext uri="{28A0092B-C50C-407E-A947-70E740481C1C}">
                <a14:useLocalDpi xmlns:a14="http://schemas.microsoft.com/office/drawing/2010/main" val="0"/>
              </a:ext>
            </a:extLst>
          </a:blip>
          <a:srcRect l="83707" t="183" b="91936"/>
          <a:stretch>
            <a:fillRect/>
          </a:stretch>
        </p:blipFill>
        <p:spPr>
          <a:xfrm>
            <a:off x="7380002" y="132099"/>
            <a:ext cx="1720454" cy="624114"/>
          </a:xfrm>
          <a:prstGeom prst="rect">
            <a:avLst/>
          </a:prstGeom>
        </p:spPr>
      </p:pic>
      <p:sp>
        <p:nvSpPr>
          <p:cNvPr id="10" name="Right Triangle 9"/>
          <p:cNvSpPr/>
          <p:nvPr/>
        </p:nvSpPr>
        <p:spPr>
          <a:xfrm flipH="1">
            <a:off x="0" y="6488184"/>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1" name="Right Triangle 10"/>
          <p:cNvSpPr/>
          <p:nvPr/>
        </p:nvSpPr>
        <p:spPr>
          <a:xfrm flipH="1">
            <a:off x="0" y="6593189"/>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2" name="TextBox 11"/>
          <p:cNvSpPr txBox="1"/>
          <p:nvPr/>
        </p:nvSpPr>
        <p:spPr>
          <a:xfrm>
            <a:off x="6689558" y="6576309"/>
            <a:ext cx="2454438"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13" name="Picture 12"/>
          <p:cNvPicPr>
            <a:picLocks noChangeAspect="1"/>
          </p:cNvPicPr>
          <p:nvPr/>
        </p:nvPicPr>
        <p:blipFill rotWithShape="1">
          <a:blip r:embed="rId77" cstate="print">
            <a:extLst>
              <a:ext uri="{28A0092B-C50C-407E-A947-70E740481C1C}">
                <a14:useLocalDpi xmlns:a14="http://schemas.microsoft.com/office/drawing/2010/main" val="0"/>
              </a:ext>
            </a:extLst>
          </a:blip>
          <a:srcRect l="35997" t="14361" r="36121" b="43757"/>
          <a:stretch>
            <a:fillRect/>
          </a:stretch>
        </p:blipFill>
        <p:spPr>
          <a:xfrm>
            <a:off x="130964" y="39758"/>
            <a:ext cx="342900" cy="515073"/>
          </a:xfrm>
          <a:prstGeom prst="rect">
            <a:avLst/>
          </a:prstGeom>
        </p:spPr>
      </p:pic>
      <p:sp>
        <p:nvSpPr>
          <p:cNvPr id="4" name="Slide Number Placeholder 3"/>
          <p:cNvSpPr>
            <a:spLocks noGrp="1"/>
          </p:cNvSpPr>
          <p:nvPr>
            <p:ph type="sldNum" sz="quarter" idx="4"/>
          </p:nvPr>
        </p:nvSpPr>
        <p:spPr>
          <a:xfrm>
            <a:off x="4405256" y="6317306"/>
            <a:ext cx="455183"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855345"/>
            <a:fld id="{1D7D8CBC-E37A-4E53-98E7-8F39DB2F6DEC}" type="slidenum">
              <a:rPr lang="en-US" smtClean="0">
                <a:solidFill>
                  <a:prstClr val="black">
                    <a:tint val="75000"/>
                  </a:prstClr>
                </a:solidFill>
              </a:rPr>
            </a:fld>
            <a:endParaRPr lang="en-US" dirty="0">
              <a:solidFill>
                <a:prstClr val="black">
                  <a:tint val="75000"/>
                </a:prstClr>
              </a:solidFill>
            </a:endParaRPr>
          </a:p>
        </p:txBody>
      </p:sp>
      <p:sp>
        <p:nvSpPr>
          <p:cNvPr id="14" name="Right Triangle 13"/>
          <p:cNvSpPr/>
          <p:nvPr/>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5" name="Right Triangle 14"/>
          <p:cNvSpPr/>
          <p:nvPr/>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pic>
        <p:nvPicPr>
          <p:cNvPr id="16" name="Picture 15"/>
          <p:cNvPicPr>
            <a:picLocks noChangeAspect="1"/>
          </p:cNvPicPr>
          <p:nvPr/>
        </p:nvPicPr>
        <p:blipFill rotWithShape="1">
          <a:blip r:embed="rId76">
            <a:extLst>
              <a:ext uri="{28A0092B-C50C-407E-A947-70E740481C1C}">
                <a14:useLocalDpi xmlns:a14="http://schemas.microsoft.com/office/drawing/2010/main" val="0"/>
              </a:ext>
            </a:extLst>
          </a:blip>
          <a:srcRect l="83707" t="183" b="91936"/>
          <a:stretch>
            <a:fillRect/>
          </a:stretch>
        </p:blipFill>
        <p:spPr>
          <a:xfrm>
            <a:off x="7380002" y="132099"/>
            <a:ext cx="1720454" cy="624114"/>
          </a:xfrm>
          <a:prstGeom prst="rect">
            <a:avLst/>
          </a:prstGeom>
        </p:spPr>
      </p:pic>
      <p:sp>
        <p:nvSpPr>
          <p:cNvPr id="17" name="Right Triangle 16"/>
          <p:cNvSpPr/>
          <p:nvPr/>
        </p:nvSpPr>
        <p:spPr>
          <a:xfrm flipH="1">
            <a:off x="0" y="6488184"/>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8" name="Right Triangle 17"/>
          <p:cNvSpPr/>
          <p:nvPr/>
        </p:nvSpPr>
        <p:spPr>
          <a:xfrm flipH="1">
            <a:off x="0" y="6593189"/>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9" name="TextBox 18"/>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20" name="Picture 19"/>
          <p:cNvPicPr>
            <a:picLocks noChangeAspect="1"/>
          </p:cNvPicPr>
          <p:nvPr/>
        </p:nvPicPr>
        <p:blipFill rotWithShape="1">
          <a:blip r:embed="rId78" cstate="print">
            <a:extLst>
              <a:ext uri="{28A0092B-C50C-407E-A947-70E740481C1C}">
                <a14:useLocalDpi xmlns:a14="http://schemas.microsoft.com/office/drawing/2010/main" val="0"/>
              </a:ext>
            </a:extLst>
          </a:blip>
          <a:srcRect l="35997" t="14361" r="36121" b="43757"/>
          <a:stretch>
            <a:fillRect/>
          </a:stretch>
        </p:blipFill>
        <p:spPr>
          <a:xfrm>
            <a:off x="130964" y="39758"/>
            <a:ext cx="342900" cy="515073"/>
          </a:xfrm>
          <a:prstGeom prst="rect">
            <a:avLst/>
          </a:prstGeom>
        </p:spPr>
      </p:pic>
      <p:sp>
        <p:nvSpPr>
          <p:cNvPr id="21" name="Right Triangle 20"/>
          <p:cNvSpPr/>
          <p:nvPr/>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22" name="Right Triangle 21"/>
          <p:cNvSpPr/>
          <p:nvPr/>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pic>
        <p:nvPicPr>
          <p:cNvPr id="23" name="Picture 22"/>
          <p:cNvPicPr>
            <a:picLocks noChangeAspect="1"/>
          </p:cNvPicPr>
          <p:nvPr/>
        </p:nvPicPr>
        <p:blipFill rotWithShape="1">
          <a:blip r:embed="rId76">
            <a:extLst>
              <a:ext uri="{28A0092B-C50C-407E-A947-70E740481C1C}">
                <a14:useLocalDpi xmlns:a14="http://schemas.microsoft.com/office/drawing/2010/main" val="0"/>
              </a:ext>
            </a:extLst>
          </a:blip>
          <a:srcRect l="83707" t="183" b="91936"/>
          <a:stretch>
            <a:fillRect/>
          </a:stretch>
        </p:blipFill>
        <p:spPr>
          <a:xfrm>
            <a:off x="7380002" y="132099"/>
            <a:ext cx="1720454" cy="624114"/>
          </a:xfrm>
          <a:prstGeom prst="rect">
            <a:avLst/>
          </a:prstGeom>
        </p:spPr>
      </p:pic>
      <p:sp>
        <p:nvSpPr>
          <p:cNvPr id="24" name="Right Triangle 23"/>
          <p:cNvSpPr/>
          <p:nvPr/>
        </p:nvSpPr>
        <p:spPr>
          <a:xfrm flipH="1">
            <a:off x="0" y="6488184"/>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25" name="Right Triangle 24"/>
          <p:cNvSpPr/>
          <p:nvPr/>
        </p:nvSpPr>
        <p:spPr>
          <a:xfrm flipH="1">
            <a:off x="0" y="6593189"/>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26" name="TextBox 25"/>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27" name="Picture 26"/>
          <p:cNvPicPr>
            <a:picLocks noChangeAspect="1"/>
          </p:cNvPicPr>
          <p:nvPr/>
        </p:nvPicPr>
        <p:blipFill rotWithShape="1">
          <a:blip r:embed="rId78" cstate="print">
            <a:extLst>
              <a:ext uri="{28A0092B-C50C-407E-A947-70E740481C1C}">
                <a14:useLocalDpi xmlns:a14="http://schemas.microsoft.com/office/drawing/2010/main" val="0"/>
              </a:ext>
            </a:extLst>
          </a:blip>
          <a:srcRect l="35997" t="14361" r="36121" b="43757"/>
          <a:stretch>
            <a:fillRect/>
          </a:stretch>
        </p:blipFill>
        <p:spPr>
          <a:xfrm>
            <a:off x="130964" y="39758"/>
            <a:ext cx="342900" cy="515073"/>
          </a:xfrm>
          <a:prstGeom prst="rect">
            <a:avLst/>
          </a:prstGeom>
        </p:spPr>
      </p:pic>
    </p:spTree>
  </p:cSld>
  <p:clrMap bg1="lt1" tx1="dk1" bg2="lt2" tx2="dk2" accent1="accent1" accent2="accent2" accent3="accent3" accent4="accent4" accent5="accent5" accent6="accent6" hlink="hlink" folHlink="folHlink"/>
  <p:sldLayoutIdLst>
    <p:sldLayoutId id="2147483982"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 id="2147483992" r:id="rId11"/>
    <p:sldLayoutId id="2147483993" r:id="rId12"/>
    <p:sldLayoutId id="2147483994" r:id="rId13"/>
    <p:sldLayoutId id="2147483995" r:id="rId14"/>
    <p:sldLayoutId id="2147483996" r:id="rId15"/>
    <p:sldLayoutId id="2147483997" r:id="rId16"/>
    <p:sldLayoutId id="2147483998" r:id="rId17"/>
    <p:sldLayoutId id="2147483999" r:id="rId18"/>
    <p:sldLayoutId id="2147484000" r:id="rId19"/>
    <p:sldLayoutId id="2147484001" r:id="rId20"/>
    <p:sldLayoutId id="2147484002" r:id="rId21"/>
    <p:sldLayoutId id="2147484003" r:id="rId22"/>
    <p:sldLayoutId id="2147484004" r:id="rId23"/>
    <p:sldLayoutId id="2147484005" r:id="rId24"/>
    <p:sldLayoutId id="2147484006" r:id="rId25"/>
    <p:sldLayoutId id="2147484007" r:id="rId26"/>
    <p:sldLayoutId id="2147484008" r:id="rId27"/>
    <p:sldLayoutId id="2147484009" r:id="rId28"/>
    <p:sldLayoutId id="2147484010" r:id="rId29"/>
    <p:sldLayoutId id="2147484011" r:id="rId30"/>
    <p:sldLayoutId id="2147484012" r:id="rId31"/>
    <p:sldLayoutId id="2147484013" r:id="rId32"/>
    <p:sldLayoutId id="2147484014" r:id="rId33"/>
    <p:sldLayoutId id="2147484015" r:id="rId34"/>
    <p:sldLayoutId id="2147484016" r:id="rId35"/>
    <p:sldLayoutId id="2147484017" r:id="rId36"/>
    <p:sldLayoutId id="2147484018" r:id="rId37"/>
    <p:sldLayoutId id="2147484019" r:id="rId38"/>
    <p:sldLayoutId id="2147484020" r:id="rId39"/>
    <p:sldLayoutId id="2147484021" r:id="rId40"/>
    <p:sldLayoutId id="2147484022" r:id="rId41"/>
    <p:sldLayoutId id="2147484023" r:id="rId42"/>
    <p:sldLayoutId id="2147484024" r:id="rId43"/>
    <p:sldLayoutId id="2147484025" r:id="rId44"/>
    <p:sldLayoutId id="2147484026" r:id="rId45"/>
    <p:sldLayoutId id="2147484027" r:id="rId46"/>
    <p:sldLayoutId id="2147484028" r:id="rId47"/>
    <p:sldLayoutId id="2147484029" r:id="rId48"/>
    <p:sldLayoutId id="2147484030" r:id="rId49"/>
    <p:sldLayoutId id="2147484031" r:id="rId50"/>
    <p:sldLayoutId id="2147484032" r:id="rId51"/>
    <p:sldLayoutId id="2147484033" r:id="rId52"/>
    <p:sldLayoutId id="2147484034" r:id="rId53"/>
    <p:sldLayoutId id="2147484035" r:id="rId54"/>
    <p:sldLayoutId id="2147484036" r:id="rId55"/>
    <p:sldLayoutId id="2147484037" r:id="rId56"/>
    <p:sldLayoutId id="2147484038" r:id="rId57"/>
    <p:sldLayoutId id="2147484039" r:id="rId58"/>
    <p:sldLayoutId id="2147484040" r:id="rId59"/>
    <p:sldLayoutId id="2147484041" r:id="rId60"/>
    <p:sldLayoutId id="2147484042" r:id="rId61"/>
    <p:sldLayoutId id="2147484043" r:id="rId62"/>
    <p:sldLayoutId id="2147484044" r:id="rId63"/>
    <p:sldLayoutId id="2147484045" r:id="rId64"/>
    <p:sldLayoutId id="2147484046" r:id="rId65"/>
    <p:sldLayoutId id="2147484047" r:id="rId66"/>
    <p:sldLayoutId id="2147484048" r:id="rId67"/>
    <p:sldLayoutId id="2147484049" r:id="rId68"/>
    <p:sldLayoutId id="2147484050" r:id="rId69"/>
    <p:sldLayoutId id="2147484051" r:id="rId70"/>
    <p:sldLayoutId id="2147484052" r:id="rId71"/>
    <p:sldLayoutId id="2147484053" r:id="rId72"/>
    <p:sldLayoutId id="2147484054" r:id="rId73"/>
    <p:sldLayoutId id="2147484055" r:id="rId74"/>
    <p:sldLayoutId id="2147484056" r:id="rId75"/>
  </p:sldLayoutIdLst>
  <p:timing>
    <p:tnLst>
      <p:par>
        <p:cTn id="1" dur="indefinite" restart="never" nodeType="tmRoot"/>
      </p:par>
    </p:tnLst>
  </p:timing>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7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7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704020202020204" pitchFamily="34" charset="0"/>
        <a:buChar char="•"/>
        <a:defRPr sz="1500" kern="1200">
          <a:solidFill>
            <a:schemeClr val="tx1"/>
          </a:solidFill>
          <a:latin typeface="+mn-lt"/>
          <a:ea typeface="+mn-ea"/>
          <a:cs typeface="+mn-cs"/>
        </a:defRPr>
      </a:lvl3pPr>
      <a:lvl4pPr marL="12007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4pPr>
      <a:lvl5pPr marL="15436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5pPr>
      <a:lvl6pPr marL="18865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2235" algn="l" defTabSz="685800" rtl="0" eaLnBrk="1" latinLnBrk="0" hangingPunct="1">
        <a:defRPr sz="1350" kern="1200">
          <a:solidFill>
            <a:schemeClr val="tx1"/>
          </a:solidFill>
          <a:latin typeface="+mn-lt"/>
          <a:ea typeface="+mn-ea"/>
          <a:cs typeface="+mn-cs"/>
        </a:defRPr>
      </a:lvl5pPr>
      <a:lvl6pPr marL="1715135"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ight Triangle 6"/>
          <p:cNvSpPr/>
          <p:nvPr/>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8" name="Right Triangle 7"/>
          <p:cNvSpPr/>
          <p:nvPr/>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0" name="Right Triangle 9"/>
          <p:cNvSpPr/>
          <p:nvPr/>
        </p:nvSpPr>
        <p:spPr>
          <a:xfrm flipH="1">
            <a:off x="0" y="6488184"/>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1" name="Right Triangle 10"/>
          <p:cNvSpPr/>
          <p:nvPr/>
        </p:nvSpPr>
        <p:spPr>
          <a:xfrm flipH="1">
            <a:off x="0" y="6593189"/>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2" name="TextBox 11"/>
          <p:cNvSpPr txBox="1"/>
          <p:nvPr/>
        </p:nvSpPr>
        <p:spPr>
          <a:xfrm>
            <a:off x="6689558" y="6576309"/>
            <a:ext cx="2454438"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13" name="Picture 12"/>
          <p:cNvPicPr>
            <a:picLocks noChangeAspect="1"/>
          </p:cNvPicPr>
          <p:nvPr/>
        </p:nvPicPr>
        <p:blipFill rotWithShape="1">
          <a:blip r:embed="rId76" cstate="print">
            <a:extLst>
              <a:ext uri="{28A0092B-C50C-407E-A947-70E740481C1C}">
                <a14:useLocalDpi xmlns:a14="http://schemas.microsoft.com/office/drawing/2010/main" val="0"/>
              </a:ext>
            </a:extLst>
          </a:blip>
          <a:srcRect l="35997" t="14361" r="36121" b="43757"/>
          <a:stretch>
            <a:fillRect/>
          </a:stretch>
        </p:blipFill>
        <p:spPr>
          <a:xfrm>
            <a:off x="130964" y="39758"/>
            <a:ext cx="342900" cy="515073"/>
          </a:xfrm>
          <a:prstGeom prst="rect">
            <a:avLst/>
          </a:prstGeom>
        </p:spPr>
      </p:pic>
      <p:sp>
        <p:nvSpPr>
          <p:cNvPr id="4" name="Slide Number Placeholder 3"/>
          <p:cNvSpPr>
            <a:spLocks noGrp="1"/>
          </p:cNvSpPr>
          <p:nvPr>
            <p:ph type="sldNum" sz="quarter" idx="4"/>
          </p:nvPr>
        </p:nvSpPr>
        <p:spPr>
          <a:xfrm>
            <a:off x="4405256" y="6317306"/>
            <a:ext cx="455183"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855345"/>
            <a:fld id="{1D7D8CBC-E37A-4E53-98E7-8F39DB2F6DEC}" type="slidenum">
              <a:rPr lang="en-US" smtClean="0">
                <a:solidFill>
                  <a:prstClr val="black">
                    <a:tint val="75000"/>
                  </a:prstClr>
                </a:solidFill>
              </a:rPr>
            </a:fld>
            <a:endParaRPr lang="en-US" dirty="0">
              <a:solidFill>
                <a:prstClr val="black">
                  <a:tint val="75000"/>
                </a:prstClr>
              </a:solidFill>
            </a:endParaRPr>
          </a:p>
        </p:txBody>
      </p:sp>
      <p:sp>
        <p:nvSpPr>
          <p:cNvPr id="14" name="Right Triangle 13"/>
          <p:cNvSpPr/>
          <p:nvPr/>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5" name="Right Triangle 14"/>
          <p:cNvSpPr/>
          <p:nvPr/>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7" name="Right Triangle 16"/>
          <p:cNvSpPr/>
          <p:nvPr/>
        </p:nvSpPr>
        <p:spPr>
          <a:xfrm flipH="1">
            <a:off x="0" y="6488184"/>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8" name="Right Triangle 17"/>
          <p:cNvSpPr/>
          <p:nvPr/>
        </p:nvSpPr>
        <p:spPr>
          <a:xfrm flipH="1">
            <a:off x="0" y="6593189"/>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9" name="TextBox 18"/>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20" name="Picture 19"/>
          <p:cNvPicPr>
            <a:picLocks noChangeAspect="1"/>
          </p:cNvPicPr>
          <p:nvPr/>
        </p:nvPicPr>
        <p:blipFill rotWithShape="1">
          <a:blip r:embed="rId77" cstate="print">
            <a:extLst>
              <a:ext uri="{28A0092B-C50C-407E-A947-70E740481C1C}">
                <a14:useLocalDpi xmlns:a14="http://schemas.microsoft.com/office/drawing/2010/main" val="0"/>
              </a:ext>
            </a:extLst>
          </a:blip>
          <a:srcRect l="35997" t="14361" r="36121" b="43757"/>
          <a:stretch>
            <a:fillRect/>
          </a:stretch>
        </p:blipFill>
        <p:spPr>
          <a:xfrm>
            <a:off x="130964" y="39758"/>
            <a:ext cx="342900" cy="515073"/>
          </a:xfrm>
          <a:prstGeom prst="rect">
            <a:avLst/>
          </a:prstGeom>
        </p:spPr>
      </p:pic>
      <p:sp>
        <p:nvSpPr>
          <p:cNvPr id="21" name="Right Triangle 20"/>
          <p:cNvSpPr/>
          <p:nvPr/>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22" name="Right Triangle 21"/>
          <p:cNvSpPr/>
          <p:nvPr/>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24" name="Right Triangle 23"/>
          <p:cNvSpPr/>
          <p:nvPr/>
        </p:nvSpPr>
        <p:spPr>
          <a:xfrm flipH="1">
            <a:off x="0" y="6488184"/>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25" name="Right Triangle 24"/>
          <p:cNvSpPr/>
          <p:nvPr/>
        </p:nvSpPr>
        <p:spPr>
          <a:xfrm flipH="1">
            <a:off x="0" y="6593189"/>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Tree>
  </p:cSld>
  <p:clrMap bg1="lt1" tx1="dk1" bg2="lt2" tx2="dk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 id="2147484069" r:id="rId12"/>
    <p:sldLayoutId id="2147484070" r:id="rId13"/>
    <p:sldLayoutId id="2147484071" r:id="rId14"/>
    <p:sldLayoutId id="2147484072" r:id="rId15"/>
    <p:sldLayoutId id="2147484073" r:id="rId16"/>
    <p:sldLayoutId id="2147484074" r:id="rId17"/>
    <p:sldLayoutId id="2147484075" r:id="rId18"/>
    <p:sldLayoutId id="2147484076" r:id="rId19"/>
    <p:sldLayoutId id="2147484077" r:id="rId20"/>
    <p:sldLayoutId id="2147484078" r:id="rId21"/>
    <p:sldLayoutId id="2147484079" r:id="rId22"/>
    <p:sldLayoutId id="2147484080" r:id="rId23"/>
    <p:sldLayoutId id="2147484081" r:id="rId24"/>
    <p:sldLayoutId id="2147484082" r:id="rId25"/>
    <p:sldLayoutId id="2147484083" r:id="rId26"/>
    <p:sldLayoutId id="2147484084" r:id="rId27"/>
    <p:sldLayoutId id="2147484085" r:id="rId28"/>
    <p:sldLayoutId id="2147484086" r:id="rId29"/>
    <p:sldLayoutId id="2147484087" r:id="rId30"/>
    <p:sldLayoutId id="2147484088" r:id="rId31"/>
    <p:sldLayoutId id="2147484089" r:id="rId32"/>
    <p:sldLayoutId id="2147484090" r:id="rId33"/>
    <p:sldLayoutId id="2147484091" r:id="rId34"/>
    <p:sldLayoutId id="2147484092" r:id="rId35"/>
    <p:sldLayoutId id="2147484093" r:id="rId36"/>
    <p:sldLayoutId id="2147484094" r:id="rId37"/>
    <p:sldLayoutId id="2147484095" r:id="rId38"/>
    <p:sldLayoutId id="2147484096" r:id="rId39"/>
    <p:sldLayoutId id="2147484097" r:id="rId40"/>
    <p:sldLayoutId id="2147484098" r:id="rId41"/>
    <p:sldLayoutId id="2147484099" r:id="rId42"/>
    <p:sldLayoutId id="2147484100" r:id="rId43"/>
    <p:sldLayoutId id="2147484101" r:id="rId44"/>
    <p:sldLayoutId id="2147484102" r:id="rId45"/>
    <p:sldLayoutId id="2147484103" r:id="rId46"/>
    <p:sldLayoutId id="2147484104" r:id="rId47"/>
    <p:sldLayoutId id="2147484105" r:id="rId48"/>
    <p:sldLayoutId id="2147484106" r:id="rId49"/>
    <p:sldLayoutId id="2147484107" r:id="rId50"/>
    <p:sldLayoutId id="2147484108" r:id="rId51"/>
    <p:sldLayoutId id="2147484109" r:id="rId52"/>
    <p:sldLayoutId id="2147484110" r:id="rId53"/>
    <p:sldLayoutId id="2147484111" r:id="rId54"/>
    <p:sldLayoutId id="2147484112" r:id="rId55"/>
    <p:sldLayoutId id="2147484113" r:id="rId56"/>
    <p:sldLayoutId id="2147484114" r:id="rId57"/>
    <p:sldLayoutId id="2147484115" r:id="rId58"/>
    <p:sldLayoutId id="2147484116" r:id="rId59"/>
    <p:sldLayoutId id="2147484117" r:id="rId60"/>
    <p:sldLayoutId id="2147484118" r:id="rId61"/>
    <p:sldLayoutId id="2147484119" r:id="rId62"/>
    <p:sldLayoutId id="2147484120" r:id="rId63"/>
    <p:sldLayoutId id="2147484121" r:id="rId64"/>
    <p:sldLayoutId id="2147484122" r:id="rId65"/>
    <p:sldLayoutId id="2147484123" r:id="rId66"/>
    <p:sldLayoutId id="2147484124" r:id="rId67"/>
    <p:sldLayoutId id="2147484125" r:id="rId68"/>
    <p:sldLayoutId id="2147484126" r:id="rId69"/>
    <p:sldLayoutId id="2147484127" r:id="rId70"/>
    <p:sldLayoutId id="2147484128" r:id="rId71"/>
    <p:sldLayoutId id="2147484129" r:id="rId72"/>
    <p:sldLayoutId id="2147484130" r:id="rId73"/>
    <p:sldLayoutId id="2147484131" r:id="rId74"/>
    <p:sldLayoutId id="2147484132" r:id="rId75"/>
  </p:sldLayoutIdLst>
  <p:timing>
    <p:tnLst>
      <p:par>
        <p:cTn id="1" dur="indefinite" restart="never" nodeType="tmRoot"/>
      </p:par>
    </p:tnLst>
  </p:timing>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7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7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704020202020204" pitchFamily="34" charset="0"/>
        <a:buChar char="•"/>
        <a:defRPr sz="1500" kern="1200">
          <a:solidFill>
            <a:schemeClr val="tx1"/>
          </a:solidFill>
          <a:latin typeface="+mn-lt"/>
          <a:ea typeface="+mn-ea"/>
          <a:cs typeface="+mn-cs"/>
        </a:defRPr>
      </a:lvl3pPr>
      <a:lvl4pPr marL="12007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4pPr>
      <a:lvl5pPr marL="15436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5pPr>
      <a:lvl6pPr marL="18865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2235" algn="l" defTabSz="685800" rtl="0" eaLnBrk="1" latinLnBrk="0" hangingPunct="1">
        <a:defRPr sz="1350" kern="1200">
          <a:solidFill>
            <a:schemeClr val="tx1"/>
          </a:solidFill>
          <a:latin typeface="+mn-lt"/>
          <a:ea typeface="+mn-ea"/>
          <a:cs typeface="+mn-cs"/>
        </a:defRPr>
      </a:lvl5pPr>
      <a:lvl6pPr marL="1715135"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ight Triangle 6"/>
          <p:cNvSpPr/>
          <p:nvPr/>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8" name="Right Triangle 7"/>
          <p:cNvSpPr/>
          <p:nvPr/>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0" name="Right Triangle 9"/>
          <p:cNvSpPr/>
          <p:nvPr/>
        </p:nvSpPr>
        <p:spPr>
          <a:xfrm flipH="1">
            <a:off x="0" y="6488184"/>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1" name="Right Triangle 10"/>
          <p:cNvSpPr/>
          <p:nvPr/>
        </p:nvSpPr>
        <p:spPr>
          <a:xfrm flipH="1">
            <a:off x="0" y="6593189"/>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2" name="TextBox 11"/>
          <p:cNvSpPr txBox="1"/>
          <p:nvPr/>
        </p:nvSpPr>
        <p:spPr>
          <a:xfrm>
            <a:off x="6689558" y="6576309"/>
            <a:ext cx="2454438"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13" name="Picture 12"/>
          <p:cNvPicPr>
            <a:picLocks noChangeAspect="1"/>
          </p:cNvPicPr>
          <p:nvPr/>
        </p:nvPicPr>
        <p:blipFill rotWithShape="1">
          <a:blip r:embed="rId76" cstate="print">
            <a:extLst>
              <a:ext uri="{28A0092B-C50C-407E-A947-70E740481C1C}">
                <a14:useLocalDpi xmlns:a14="http://schemas.microsoft.com/office/drawing/2010/main" val="0"/>
              </a:ext>
            </a:extLst>
          </a:blip>
          <a:srcRect l="35997" t="14361" r="36121" b="43757"/>
          <a:stretch>
            <a:fillRect/>
          </a:stretch>
        </p:blipFill>
        <p:spPr>
          <a:xfrm>
            <a:off x="130964" y="39758"/>
            <a:ext cx="342900" cy="515073"/>
          </a:xfrm>
          <a:prstGeom prst="rect">
            <a:avLst/>
          </a:prstGeom>
        </p:spPr>
      </p:pic>
      <p:sp>
        <p:nvSpPr>
          <p:cNvPr id="4" name="Slide Number Placeholder 3"/>
          <p:cNvSpPr>
            <a:spLocks noGrp="1"/>
          </p:cNvSpPr>
          <p:nvPr>
            <p:ph type="sldNum" sz="quarter" idx="4"/>
          </p:nvPr>
        </p:nvSpPr>
        <p:spPr>
          <a:xfrm>
            <a:off x="4405256" y="6317306"/>
            <a:ext cx="455183"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855345"/>
            <a:fld id="{1D7D8CBC-E37A-4E53-98E7-8F39DB2F6DEC}" type="slidenum">
              <a:rPr lang="en-US" smtClean="0">
                <a:solidFill>
                  <a:prstClr val="black">
                    <a:tint val="75000"/>
                  </a:prstClr>
                </a:solidFill>
              </a:rPr>
            </a:fld>
            <a:endParaRPr lang="en-US" dirty="0">
              <a:solidFill>
                <a:prstClr val="black">
                  <a:tint val="75000"/>
                </a:prstClr>
              </a:solidFill>
            </a:endParaRPr>
          </a:p>
        </p:txBody>
      </p:sp>
      <p:sp>
        <p:nvSpPr>
          <p:cNvPr id="14" name="Right Triangle 13"/>
          <p:cNvSpPr/>
          <p:nvPr/>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5" name="Right Triangle 14"/>
          <p:cNvSpPr/>
          <p:nvPr/>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7" name="Right Triangle 16"/>
          <p:cNvSpPr/>
          <p:nvPr/>
        </p:nvSpPr>
        <p:spPr>
          <a:xfrm flipH="1">
            <a:off x="0" y="6488184"/>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8" name="Right Triangle 17"/>
          <p:cNvSpPr/>
          <p:nvPr/>
        </p:nvSpPr>
        <p:spPr>
          <a:xfrm flipH="1">
            <a:off x="0" y="6593189"/>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19" name="TextBox 18"/>
          <p:cNvSpPr txBox="1"/>
          <p:nvPr/>
        </p:nvSpPr>
        <p:spPr>
          <a:xfrm>
            <a:off x="6935184" y="6576309"/>
            <a:ext cx="2208813" cy="230832"/>
          </a:xfrm>
          <a:prstGeom prst="rect">
            <a:avLst/>
          </a:prstGeom>
          <a:noFill/>
        </p:spPr>
        <p:txBody>
          <a:bodyPr wrap="square" rtlCol="0">
            <a:spAutoFit/>
          </a:bodyPr>
          <a:lstStyle/>
          <a:p>
            <a:pPr algn="r">
              <a:defRPr/>
            </a:pPr>
            <a:r>
              <a:rPr lang="en-US" sz="900" dirty="0" smtClean="0">
                <a:solidFill>
                  <a:prstClr val="black">
                    <a:tint val="75000"/>
                  </a:prstClr>
                </a:solidFill>
              </a:rPr>
              <a:t>©2015 Manipal Global Education Services</a:t>
            </a:r>
            <a:endParaRPr lang="en-IN" sz="900" dirty="0" smtClean="0">
              <a:solidFill>
                <a:prstClr val="black">
                  <a:tint val="75000"/>
                </a:prstClr>
              </a:solidFill>
            </a:endParaRPr>
          </a:p>
        </p:txBody>
      </p:sp>
      <p:pic>
        <p:nvPicPr>
          <p:cNvPr id="20" name="Picture 19"/>
          <p:cNvPicPr>
            <a:picLocks noChangeAspect="1"/>
          </p:cNvPicPr>
          <p:nvPr/>
        </p:nvPicPr>
        <p:blipFill rotWithShape="1">
          <a:blip r:embed="rId77" cstate="print">
            <a:extLst>
              <a:ext uri="{28A0092B-C50C-407E-A947-70E740481C1C}">
                <a14:useLocalDpi xmlns:a14="http://schemas.microsoft.com/office/drawing/2010/main" val="0"/>
              </a:ext>
            </a:extLst>
          </a:blip>
          <a:srcRect l="35997" t="14361" r="36121" b="43757"/>
          <a:stretch>
            <a:fillRect/>
          </a:stretch>
        </p:blipFill>
        <p:spPr>
          <a:xfrm>
            <a:off x="130964" y="39758"/>
            <a:ext cx="342900" cy="515073"/>
          </a:xfrm>
          <a:prstGeom prst="rect">
            <a:avLst/>
          </a:prstGeom>
        </p:spPr>
      </p:pic>
      <p:sp>
        <p:nvSpPr>
          <p:cNvPr id="21" name="Right Triangle 20"/>
          <p:cNvSpPr/>
          <p:nvPr/>
        </p:nvSpPr>
        <p:spPr>
          <a:xfrm rot="10800000" flipH="1">
            <a:off x="-1" y="-11"/>
            <a:ext cx="9144001" cy="906874"/>
          </a:xfrm>
          <a:prstGeom prst="rtTriangle">
            <a:avLst/>
          </a:prstGeom>
          <a:solidFill>
            <a:srgbClr val="30B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22" name="Right Triangle 21"/>
          <p:cNvSpPr/>
          <p:nvPr/>
        </p:nvSpPr>
        <p:spPr>
          <a:xfrm rot="10800000" flipH="1">
            <a:off x="-1" y="-5"/>
            <a:ext cx="9144001" cy="649361"/>
          </a:xfrm>
          <a:prstGeom prst="rtTriangle">
            <a:avLst/>
          </a:prstGeom>
          <a:solidFill>
            <a:srgbClr val="0291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24" name="Right Triangle 23"/>
          <p:cNvSpPr/>
          <p:nvPr/>
        </p:nvSpPr>
        <p:spPr>
          <a:xfrm flipH="1">
            <a:off x="0" y="6488184"/>
            <a:ext cx="9143997" cy="369819"/>
          </a:xfrm>
          <a:prstGeom prst="rtTriangle">
            <a:avLst/>
          </a:prstGeom>
          <a:solidFill>
            <a:srgbClr val="FBB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
        <p:nvSpPr>
          <p:cNvPr id="25" name="Right Triangle 24"/>
          <p:cNvSpPr/>
          <p:nvPr/>
        </p:nvSpPr>
        <p:spPr>
          <a:xfrm flipH="1">
            <a:off x="0" y="6593189"/>
            <a:ext cx="9143997" cy="264807"/>
          </a:xfrm>
          <a:prstGeom prst="rtTriangle">
            <a:avLst/>
          </a:prstGeom>
          <a:solidFill>
            <a:srgbClr val="F8A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55345"/>
            <a:endParaRPr lang="en-IN" sz="1650" dirty="0">
              <a:solidFill>
                <a:prstClr val="white"/>
              </a:solidFill>
            </a:endParaRPr>
          </a:p>
        </p:txBody>
      </p:sp>
    </p:spTree>
  </p:cSld>
  <p:clrMap bg1="lt1" tx1="dk1" bg2="lt2" tx2="dk2" accent1="accent1" accent2="accent2" accent3="accent3" accent4="accent4" accent5="accent5" accent6="accent6" hlink="hlink" folHlink="folHlink"/>
  <p:sldLayoutIdLst>
    <p:sldLayoutId id="2147484134" r:id="rId1"/>
    <p:sldLayoutId id="2147484135" r:id="rId2"/>
    <p:sldLayoutId id="2147484136" r:id="rId3"/>
    <p:sldLayoutId id="2147484137" r:id="rId4"/>
    <p:sldLayoutId id="2147484138" r:id="rId5"/>
    <p:sldLayoutId id="2147484139" r:id="rId6"/>
    <p:sldLayoutId id="2147484140" r:id="rId7"/>
    <p:sldLayoutId id="2147484141" r:id="rId8"/>
    <p:sldLayoutId id="2147484142" r:id="rId9"/>
    <p:sldLayoutId id="2147484143" r:id="rId10"/>
    <p:sldLayoutId id="2147484144" r:id="rId11"/>
    <p:sldLayoutId id="2147484145" r:id="rId12"/>
    <p:sldLayoutId id="2147484146" r:id="rId13"/>
    <p:sldLayoutId id="2147484147" r:id="rId14"/>
    <p:sldLayoutId id="2147484148" r:id="rId15"/>
    <p:sldLayoutId id="2147484149" r:id="rId16"/>
    <p:sldLayoutId id="2147484150" r:id="rId17"/>
    <p:sldLayoutId id="2147484151" r:id="rId18"/>
    <p:sldLayoutId id="2147484152" r:id="rId19"/>
    <p:sldLayoutId id="2147484153" r:id="rId20"/>
    <p:sldLayoutId id="2147484154" r:id="rId21"/>
    <p:sldLayoutId id="2147484155" r:id="rId22"/>
    <p:sldLayoutId id="2147484156" r:id="rId23"/>
    <p:sldLayoutId id="2147484157" r:id="rId24"/>
    <p:sldLayoutId id="2147484158" r:id="rId25"/>
    <p:sldLayoutId id="2147484159" r:id="rId26"/>
    <p:sldLayoutId id="2147484160" r:id="rId27"/>
    <p:sldLayoutId id="2147484161" r:id="rId28"/>
    <p:sldLayoutId id="2147484162" r:id="rId29"/>
    <p:sldLayoutId id="2147484163" r:id="rId30"/>
    <p:sldLayoutId id="2147484164" r:id="rId31"/>
    <p:sldLayoutId id="2147484165" r:id="rId32"/>
    <p:sldLayoutId id="2147484166" r:id="rId33"/>
    <p:sldLayoutId id="2147484167" r:id="rId34"/>
    <p:sldLayoutId id="2147484168" r:id="rId35"/>
    <p:sldLayoutId id="2147484169" r:id="rId36"/>
    <p:sldLayoutId id="2147484170" r:id="rId37"/>
    <p:sldLayoutId id="2147484171" r:id="rId38"/>
    <p:sldLayoutId id="2147484172" r:id="rId39"/>
    <p:sldLayoutId id="2147484173" r:id="rId40"/>
    <p:sldLayoutId id="2147484174" r:id="rId41"/>
    <p:sldLayoutId id="2147484175" r:id="rId42"/>
    <p:sldLayoutId id="2147484176" r:id="rId43"/>
    <p:sldLayoutId id="2147484177" r:id="rId44"/>
    <p:sldLayoutId id="2147484178" r:id="rId45"/>
    <p:sldLayoutId id="2147484179" r:id="rId46"/>
    <p:sldLayoutId id="2147484180" r:id="rId47"/>
    <p:sldLayoutId id="2147484181" r:id="rId48"/>
    <p:sldLayoutId id="2147484182" r:id="rId49"/>
    <p:sldLayoutId id="2147484183" r:id="rId50"/>
    <p:sldLayoutId id="2147484184" r:id="rId51"/>
    <p:sldLayoutId id="2147484185" r:id="rId52"/>
    <p:sldLayoutId id="2147484186" r:id="rId53"/>
    <p:sldLayoutId id="2147484187" r:id="rId54"/>
    <p:sldLayoutId id="2147484188" r:id="rId55"/>
    <p:sldLayoutId id="2147484189" r:id="rId56"/>
    <p:sldLayoutId id="2147484190" r:id="rId57"/>
    <p:sldLayoutId id="2147484191" r:id="rId58"/>
    <p:sldLayoutId id="2147484192" r:id="rId59"/>
    <p:sldLayoutId id="2147484193" r:id="rId60"/>
    <p:sldLayoutId id="2147484194" r:id="rId61"/>
    <p:sldLayoutId id="2147484195" r:id="rId62"/>
    <p:sldLayoutId id="2147484196" r:id="rId63"/>
    <p:sldLayoutId id="2147484197" r:id="rId64"/>
    <p:sldLayoutId id="2147484198" r:id="rId65"/>
    <p:sldLayoutId id="2147484199" r:id="rId66"/>
    <p:sldLayoutId id="2147484200" r:id="rId67"/>
    <p:sldLayoutId id="2147484201" r:id="rId68"/>
    <p:sldLayoutId id="2147484202" r:id="rId69"/>
    <p:sldLayoutId id="2147484203" r:id="rId70"/>
    <p:sldLayoutId id="2147484204" r:id="rId71"/>
    <p:sldLayoutId id="2147484205" r:id="rId72"/>
    <p:sldLayoutId id="2147484206" r:id="rId73"/>
    <p:sldLayoutId id="2147484207" r:id="rId74"/>
    <p:sldLayoutId id="2147484208" r:id="rId75"/>
  </p:sldLayoutIdLst>
  <p:timing>
    <p:tnLst>
      <p:par>
        <p:cTn id="1" dur="indefinite" restart="never" nodeType="tmRoot"/>
      </p:par>
    </p:tnLst>
  </p:timing>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7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7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704020202020204" pitchFamily="34" charset="0"/>
        <a:buChar char="•"/>
        <a:defRPr sz="1500" kern="1200">
          <a:solidFill>
            <a:schemeClr val="tx1"/>
          </a:solidFill>
          <a:latin typeface="+mn-lt"/>
          <a:ea typeface="+mn-ea"/>
          <a:cs typeface="+mn-cs"/>
        </a:defRPr>
      </a:lvl3pPr>
      <a:lvl4pPr marL="12007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4pPr>
      <a:lvl5pPr marL="15436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5pPr>
      <a:lvl6pPr marL="18865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7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2235" algn="l" defTabSz="685800" rtl="0" eaLnBrk="1" latinLnBrk="0" hangingPunct="1">
        <a:defRPr sz="1350" kern="1200">
          <a:solidFill>
            <a:schemeClr val="tx1"/>
          </a:solidFill>
          <a:latin typeface="+mn-lt"/>
          <a:ea typeface="+mn-ea"/>
          <a:cs typeface="+mn-cs"/>
        </a:defRPr>
      </a:lvl5pPr>
      <a:lvl6pPr marL="1715135"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87.xml"/><Relationship Id="rId1"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62.xml"/><Relationship Id="rId1"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37.xml"/><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3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41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6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8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8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37.xml"/><Relationship Id="rId1"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8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8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8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8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8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84.xml"/><Relationship Id="rId1" Type="http://schemas.openxmlformats.org/officeDocument/2006/relationships/image" Target="../media/image22.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87.xml"/><Relationship Id="rId1"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8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1.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18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idx="1"/>
          </p:nvPr>
        </p:nvSpPr>
        <p:spPr/>
        <p:txBody>
          <a:bodyPr/>
          <a:lstStyle/>
          <a:p>
            <a:endParaRPr lang="en-US"/>
          </a:p>
        </p:txBody>
      </p:sp>
      <p:sp>
        <p:nvSpPr>
          <p:cNvPr id="3" name="Title 2"/>
          <p:cNvSpPr>
            <a:spLocks noGrp="1"/>
          </p:cNvSpPr>
          <p:nvPr>
            <p:ph type="title"/>
          </p:nvPr>
        </p:nvSpPr>
        <p:spPr>
          <a:xfrm>
            <a:off x="786478" y="3657600"/>
            <a:ext cx="6791325" cy="1053807"/>
          </a:xfrm>
        </p:spPr>
        <p:txBody>
          <a:bodyPr/>
          <a:lstStyle/>
          <a:p>
            <a:r>
              <a:rPr lang="en-US" dirty="0"/>
              <a:t>Types </a:t>
            </a:r>
            <a:r>
              <a:rPr lang="en-US" dirty="0" smtClean="0"/>
              <a:t>of Testing</a:t>
            </a:r>
            <a:endParaRPr lang="en-US" dirty="0"/>
          </a:p>
        </p:txBody>
      </p:sp>
      <p:sp>
        <p:nvSpPr>
          <p:cNvPr id="10" name="Text Placeholder 9"/>
          <p:cNvSpPr>
            <a:spLocks noGrp="1"/>
          </p:cNvSpPr>
          <p:nvPr>
            <p:ph type="body" idx="10"/>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396265" y="1143000"/>
            <a:ext cx="7966932" cy="5334000"/>
          </a:xfrm>
        </p:spPr>
        <p:txBody>
          <a:bodyPr/>
          <a:lstStyle/>
          <a:p>
            <a:pPr marL="388620" lvl="1" indent="-285750">
              <a:lnSpc>
                <a:spcPct val="100000"/>
              </a:lnSpc>
              <a:buFont typeface="Wingdings" panose="05000000000000000000" pitchFamily="2" charset="2"/>
              <a:buChar char="Ø"/>
            </a:pPr>
            <a:r>
              <a:rPr lang="en-US" sz="1800" dirty="0" smtClean="0"/>
              <a:t>In </a:t>
            </a:r>
            <a:r>
              <a:rPr lang="en-US" sz="1800" dirty="0"/>
              <a:t>procedural programming, Unit may be</a:t>
            </a:r>
            <a:endParaRPr lang="en-US" sz="1800" dirty="0"/>
          </a:p>
          <a:p>
            <a:pPr marL="645795" lvl="2" indent="-285750">
              <a:lnSpc>
                <a:spcPct val="100000"/>
              </a:lnSpc>
              <a:buFont typeface="Arial" panose="020B0704020202020204" pitchFamily="34" charset="0"/>
              <a:buChar char="•"/>
            </a:pPr>
            <a:r>
              <a:rPr lang="en-US" sz="1800" dirty="0"/>
              <a:t>an individual program or </a:t>
            </a:r>
            <a:endParaRPr lang="en-US" sz="1800" dirty="0"/>
          </a:p>
          <a:p>
            <a:pPr marL="645795" lvl="2" indent="-285750">
              <a:lnSpc>
                <a:spcPct val="100000"/>
              </a:lnSpc>
              <a:buFont typeface="Arial" panose="020B0704020202020204" pitchFamily="34" charset="0"/>
              <a:buChar char="•"/>
            </a:pPr>
            <a:r>
              <a:rPr lang="en-US" sz="1800" dirty="0"/>
              <a:t>a function or</a:t>
            </a:r>
            <a:endParaRPr lang="en-US" sz="1800" dirty="0"/>
          </a:p>
          <a:p>
            <a:pPr marL="645795" lvl="2" indent="-285750">
              <a:lnSpc>
                <a:spcPct val="100000"/>
              </a:lnSpc>
              <a:buFont typeface="Arial" panose="020B0704020202020204" pitchFamily="34" charset="0"/>
              <a:buChar char="•"/>
            </a:pPr>
            <a:r>
              <a:rPr lang="en-US" sz="1800" dirty="0"/>
              <a:t>a procedure, etc</a:t>
            </a:r>
            <a:r>
              <a:rPr lang="en-US" sz="1800" dirty="0" smtClean="0"/>
              <a:t>.</a:t>
            </a:r>
            <a:endParaRPr lang="en-US" sz="1800" dirty="0"/>
          </a:p>
          <a:p>
            <a:pPr marL="388620" lvl="1" indent="-285750">
              <a:lnSpc>
                <a:spcPct val="100000"/>
              </a:lnSpc>
              <a:buFont typeface="Wingdings" panose="05000000000000000000" pitchFamily="2" charset="2"/>
              <a:buChar char="Ø"/>
            </a:pPr>
            <a:r>
              <a:rPr lang="en-US" sz="1800" dirty="0"/>
              <a:t>In object oriented programming, the smallest unit is a class.</a:t>
            </a:r>
            <a:endParaRPr lang="en-US" sz="1800" dirty="0"/>
          </a:p>
          <a:p>
            <a:pPr marL="388620" lvl="1" indent="-285750">
              <a:lnSpc>
                <a:spcPct val="100000"/>
              </a:lnSpc>
              <a:buFont typeface="Wingdings" panose="05000000000000000000" pitchFamily="2" charset="2"/>
              <a:buChar char="Ø"/>
            </a:pPr>
            <a:endParaRPr lang="en-US" sz="1800" dirty="0"/>
          </a:p>
          <a:p>
            <a:pPr marL="388620" lvl="1" indent="-285750">
              <a:lnSpc>
                <a:spcPct val="100000"/>
              </a:lnSpc>
              <a:buFont typeface="Wingdings" panose="05000000000000000000" pitchFamily="2" charset="2"/>
              <a:buChar char="Ø"/>
            </a:pPr>
            <a:r>
              <a:rPr lang="en-US" sz="1800" dirty="0"/>
              <a:t>Unit may be called as a </a:t>
            </a:r>
            <a:r>
              <a:rPr lang="en-US" sz="1800" dirty="0" smtClean="0"/>
              <a:t>Component</a:t>
            </a:r>
            <a:endParaRPr lang="en-US" sz="1800" dirty="0" smtClean="0"/>
          </a:p>
          <a:p>
            <a:pPr marL="388620" lvl="1" indent="-285750">
              <a:lnSpc>
                <a:spcPct val="100000"/>
              </a:lnSpc>
              <a:buFont typeface="Wingdings" panose="05000000000000000000" pitchFamily="2" charset="2"/>
              <a:buChar char="Ø"/>
            </a:pPr>
            <a:endParaRPr lang="en-US" sz="1800" dirty="0" smtClean="0"/>
          </a:p>
          <a:p>
            <a:pPr>
              <a:lnSpc>
                <a:spcPct val="100000"/>
              </a:lnSpc>
              <a:defRPr/>
            </a:pPr>
            <a:r>
              <a:rPr lang="en-US" dirty="0"/>
              <a:t>Validates the source code of a defined functional unit</a:t>
            </a:r>
            <a:r>
              <a:rPr lang="en-US" dirty="0" smtClean="0"/>
              <a:t>.</a:t>
            </a:r>
            <a:endParaRPr lang="en-US" dirty="0"/>
          </a:p>
          <a:p>
            <a:pPr>
              <a:lnSpc>
                <a:spcPct val="100000"/>
              </a:lnSpc>
              <a:defRPr/>
            </a:pPr>
            <a:r>
              <a:rPr lang="en-US" dirty="0"/>
              <a:t>Helps a Software Developer to :</a:t>
            </a:r>
            <a:endParaRPr lang="en-US" dirty="0"/>
          </a:p>
          <a:p>
            <a:pPr lvl="1">
              <a:lnSpc>
                <a:spcPct val="100000"/>
              </a:lnSpc>
              <a:defRPr/>
            </a:pPr>
            <a:r>
              <a:rPr lang="en-US" sz="1800" dirty="0"/>
              <a:t>Test code for correctness</a:t>
            </a:r>
            <a:endParaRPr lang="en-US" sz="1800" dirty="0"/>
          </a:p>
          <a:p>
            <a:pPr lvl="1">
              <a:lnSpc>
                <a:spcPct val="100000"/>
              </a:lnSpc>
              <a:defRPr/>
            </a:pPr>
            <a:r>
              <a:rPr lang="en-US" sz="1800" dirty="0"/>
              <a:t>Design better (i.e., more cohesive ,less coupled code)</a:t>
            </a:r>
            <a:endParaRPr lang="en-US" sz="1800" dirty="0"/>
          </a:p>
          <a:p>
            <a:pPr lvl="1">
              <a:lnSpc>
                <a:spcPct val="100000"/>
              </a:lnSpc>
              <a:defRPr/>
            </a:pPr>
            <a:r>
              <a:rPr lang="en-US" sz="1800" dirty="0"/>
              <a:t>Re-factor code faster</a:t>
            </a:r>
            <a:endParaRPr lang="en-US" sz="1800" dirty="0"/>
          </a:p>
          <a:p>
            <a:pPr lvl="1">
              <a:lnSpc>
                <a:spcPct val="100000"/>
              </a:lnSpc>
              <a:defRPr/>
            </a:pPr>
            <a:r>
              <a:rPr lang="en-US" sz="1800" dirty="0"/>
              <a:t>Enhance documentation</a:t>
            </a:r>
            <a:endParaRPr lang="en-US" sz="1800" dirty="0"/>
          </a:p>
          <a:p>
            <a:pPr lvl="1">
              <a:lnSpc>
                <a:spcPct val="100000"/>
              </a:lnSpc>
              <a:defRPr/>
            </a:pPr>
            <a:r>
              <a:rPr lang="en-US" sz="1800" dirty="0"/>
              <a:t>Provide means for performance regression </a:t>
            </a:r>
            <a:r>
              <a:rPr lang="en-US" sz="1800" dirty="0" smtClean="0"/>
              <a:t>testing</a:t>
            </a:r>
            <a:endParaRPr lang="en-US" sz="1800" dirty="0"/>
          </a:p>
          <a:p>
            <a:pPr marL="388620" lvl="1" indent="-285750">
              <a:lnSpc>
                <a:spcPct val="100000"/>
              </a:lnSpc>
              <a:buFont typeface="Wingdings" panose="05000000000000000000" pitchFamily="2" charset="2"/>
              <a:buChar char="Ø"/>
              <a:defRPr/>
            </a:pPr>
            <a:r>
              <a:rPr lang="en-US" sz="1800" dirty="0"/>
              <a:t>Is a proactive approach to code.</a:t>
            </a:r>
            <a:endParaRPr lang="en-US" sz="1800" dirty="0"/>
          </a:p>
          <a:p>
            <a:pPr lvl="1">
              <a:lnSpc>
                <a:spcPct val="100000"/>
              </a:lnSpc>
              <a:buFont typeface="Wingdings" panose="05000000000000000000" pitchFamily="2" charset="2"/>
              <a:buChar char="Ø"/>
              <a:defRPr/>
            </a:pPr>
            <a:endParaRPr lang="en-US" sz="1800" dirty="0"/>
          </a:p>
          <a:p>
            <a:pPr marL="388620" lvl="1" indent="-285750">
              <a:lnSpc>
                <a:spcPct val="100000"/>
              </a:lnSpc>
              <a:buFont typeface="Wingdings" panose="05000000000000000000" pitchFamily="2" charset="2"/>
              <a:buChar char="Ø"/>
            </a:pPr>
            <a:endParaRPr lang="en-US" sz="1800" dirty="0"/>
          </a:p>
          <a:p>
            <a:pPr>
              <a:lnSpc>
                <a:spcPct val="100000"/>
              </a:lnSpc>
            </a:pPr>
            <a:endParaRPr lang="en-IN" dirty="0"/>
          </a:p>
        </p:txBody>
      </p:sp>
      <p:sp>
        <p:nvSpPr>
          <p:cNvPr id="3" name="Title 2"/>
          <p:cNvSpPr>
            <a:spLocks noGrp="1"/>
          </p:cNvSpPr>
          <p:nvPr>
            <p:ph type="title"/>
          </p:nvPr>
        </p:nvSpPr>
        <p:spPr/>
        <p:txBody>
          <a:bodyPr/>
          <a:lstStyle/>
          <a:p>
            <a:r>
              <a:rPr lang="en-IN" dirty="0" smtClean="0"/>
              <a:t>UNIT TESTING</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0" marR="6350" indent="0">
              <a:buNone/>
            </a:pPr>
            <a:endParaRPr lang="en-IN" dirty="0" smtClean="0">
              <a:cs typeface="Calibri"/>
            </a:endParaRPr>
          </a:p>
          <a:p>
            <a:pPr marR="6350"/>
            <a:r>
              <a:rPr lang="en-IN" dirty="0" smtClean="0">
                <a:cs typeface="Calibri"/>
              </a:rPr>
              <a:t>Smoke</a:t>
            </a:r>
            <a:r>
              <a:rPr lang="en-IN" spc="-31" dirty="0" smtClean="0">
                <a:cs typeface="Calibri"/>
              </a:rPr>
              <a:t> </a:t>
            </a:r>
            <a:r>
              <a:rPr lang="en-IN" dirty="0">
                <a:cs typeface="Calibri"/>
              </a:rPr>
              <a:t>Testing</a:t>
            </a:r>
            <a:r>
              <a:rPr lang="en-IN" spc="-50" dirty="0">
                <a:cs typeface="Calibri"/>
              </a:rPr>
              <a:t> </a:t>
            </a:r>
            <a:r>
              <a:rPr lang="en-IN" dirty="0">
                <a:cs typeface="Calibri"/>
              </a:rPr>
              <a:t>is</a:t>
            </a:r>
            <a:r>
              <a:rPr lang="en-IN" spc="-6" dirty="0">
                <a:cs typeface="Calibri"/>
              </a:rPr>
              <a:t> </a:t>
            </a:r>
            <a:r>
              <a:rPr lang="en-IN" dirty="0">
                <a:cs typeface="Calibri"/>
              </a:rPr>
              <a:t>performed</a:t>
            </a:r>
            <a:r>
              <a:rPr lang="en-IN" spc="-69" dirty="0">
                <a:cs typeface="Calibri"/>
              </a:rPr>
              <a:t> </a:t>
            </a:r>
            <a:r>
              <a:rPr lang="en-IN" dirty="0">
                <a:cs typeface="Calibri"/>
              </a:rPr>
              <a:t>after</a:t>
            </a:r>
            <a:r>
              <a:rPr lang="en-IN" spc="-50" dirty="0">
                <a:cs typeface="Calibri"/>
              </a:rPr>
              <a:t> </a:t>
            </a:r>
            <a:r>
              <a:rPr lang="en-IN" dirty="0">
                <a:cs typeface="Calibri"/>
              </a:rPr>
              <a:t>software</a:t>
            </a:r>
            <a:r>
              <a:rPr lang="en-IN" spc="-56" dirty="0">
                <a:cs typeface="Calibri"/>
              </a:rPr>
              <a:t> </a:t>
            </a:r>
            <a:r>
              <a:rPr lang="en-IN" dirty="0">
                <a:cs typeface="Calibri"/>
              </a:rPr>
              <a:t>build</a:t>
            </a:r>
            <a:r>
              <a:rPr lang="en-IN" spc="-25" dirty="0">
                <a:cs typeface="Calibri"/>
              </a:rPr>
              <a:t> </a:t>
            </a:r>
            <a:r>
              <a:rPr lang="en-IN" dirty="0">
                <a:cs typeface="Calibri"/>
              </a:rPr>
              <a:t>to</a:t>
            </a:r>
            <a:r>
              <a:rPr lang="en-IN" spc="-31" dirty="0">
                <a:cs typeface="Calibri"/>
              </a:rPr>
              <a:t> </a:t>
            </a:r>
            <a:r>
              <a:rPr lang="en-IN" dirty="0">
                <a:cs typeface="Calibri"/>
              </a:rPr>
              <a:t>ascertain</a:t>
            </a:r>
            <a:r>
              <a:rPr lang="en-IN" spc="-25" dirty="0">
                <a:cs typeface="Calibri"/>
              </a:rPr>
              <a:t> </a:t>
            </a:r>
            <a:r>
              <a:rPr lang="en-IN" spc="-6" dirty="0">
                <a:cs typeface="Calibri"/>
              </a:rPr>
              <a:t>that </a:t>
            </a:r>
            <a:r>
              <a:rPr lang="en-IN" dirty="0">
                <a:cs typeface="Calibri"/>
              </a:rPr>
              <a:t>the critical functionalities of the program is working </a:t>
            </a:r>
            <a:r>
              <a:rPr lang="en-IN" spc="6" dirty="0">
                <a:cs typeface="Calibri"/>
              </a:rPr>
              <a:t>fine. </a:t>
            </a:r>
            <a:r>
              <a:rPr lang="en-IN" dirty="0">
                <a:cs typeface="Calibri"/>
              </a:rPr>
              <a:t>It is </a:t>
            </a:r>
            <a:r>
              <a:rPr lang="en-IN" spc="-6" dirty="0">
                <a:cs typeface="Calibri"/>
              </a:rPr>
              <a:t>executed "before" </a:t>
            </a:r>
            <a:r>
              <a:rPr lang="en-IN" dirty="0">
                <a:cs typeface="Calibri"/>
              </a:rPr>
              <a:t>any detailed </a:t>
            </a:r>
            <a:r>
              <a:rPr lang="en-IN" spc="-6" dirty="0">
                <a:cs typeface="Calibri"/>
              </a:rPr>
              <a:t>functional </a:t>
            </a:r>
            <a:r>
              <a:rPr lang="en-IN" dirty="0">
                <a:cs typeface="Calibri"/>
              </a:rPr>
              <a:t>or regression tests are </a:t>
            </a:r>
            <a:r>
              <a:rPr lang="en-IN" spc="-6" dirty="0">
                <a:cs typeface="Calibri"/>
              </a:rPr>
              <a:t>executed </a:t>
            </a:r>
            <a:r>
              <a:rPr lang="en-IN" dirty="0">
                <a:cs typeface="Calibri"/>
              </a:rPr>
              <a:t>on the software </a:t>
            </a:r>
            <a:r>
              <a:rPr lang="en-IN" spc="6" dirty="0">
                <a:cs typeface="Calibri"/>
              </a:rPr>
              <a:t>build. </a:t>
            </a:r>
            <a:r>
              <a:rPr lang="en-IN" spc="-6" dirty="0">
                <a:cs typeface="Calibri"/>
              </a:rPr>
              <a:t>The </a:t>
            </a:r>
            <a:r>
              <a:rPr lang="en-IN" dirty="0">
                <a:cs typeface="Calibri"/>
              </a:rPr>
              <a:t>purpose is to </a:t>
            </a:r>
            <a:r>
              <a:rPr lang="en-IN" spc="-6" dirty="0">
                <a:cs typeface="Calibri"/>
              </a:rPr>
              <a:t>reject </a:t>
            </a:r>
            <a:r>
              <a:rPr lang="en-IN" dirty="0">
                <a:cs typeface="Calibri"/>
              </a:rPr>
              <a:t>a badly broken application, so that the QA team does not waste time installing and testing the software</a:t>
            </a:r>
            <a:r>
              <a:rPr lang="en-IN" spc="-193" dirty="0">
                <a:cs typeface="Calibri"/>
              </a:rPr>
              <a:t> </a:t>
            </a:r>
            <a:r>
              <a:rPr lang="en-IN" dirty="0">
                <a:cs typeface="Calibri"/>
              </a:rPr>
              <a:t>application</a:t>
            </a:r>
            <a:r>
              <a:rPr lang="en-IN" dirty="0" smtClean="0">
                <a:cs typeface="Calibri"/>
              </a:rPr>
              <a:t>.</a:t>
            </a:r>
            <a:endParaRPr lang="en-IN" dirty="0" smtClean="0">
              <a:cs typeface="Calibri"/>
            </a:endParaRPr>
          </a:p>
          <a:p>
            <a:pPr marR="6350"/>
            <a:endParaRPr lang="en-IN" dirty="0" smtClean="0">
              <a:cs typeface="Calibri"/>
            </a:endParaRPr>
          </a:p>
          <a:p>
            <a:pPr marR="6350"/>
            <a:r>
              <a:rPr lang="en-IN" dirty="0"/>
              <a:t>Smoke testing is a process where the software build is deployed to QA environment and is verified to ensure the stability of the application. It is also called as "Build verification Testing".</a:t>
            </a:r>
            <a:endParaRPr lang="en-IN" dirty="0" smtClean="0">
              <a:cs typeface="Calibri"/>
            </a:endParaRPr>
          </a:p>
          <a:p>
            <a:pPr marL="0" marR="6350" indent="0">
              <a:buNone/>
            </a:pPr>
            <a:endParaRPr lang="en-IN" b="1" dirty="0" smtClean="0">
              <a:cs typeface="Calibri"/>
            </a:endParaRPr>
          </a:p>
          <a:p>
            <a:pPr marR="6350" lvl="5"/>
            <a:r>
              <a:rPr lang="en-IN" sz="1600" dirty="0"/>
              <a:t>New registration button is added in the login window and build is deployed with the new code. We perform smoke testing on a new build.</a:t>
            </a:r>
            <a:endParaRPr lang="en-IN" sz="1600" dirty="0" smtClean="0">
              <a:cs typeface="Calibri"/>
            </a:endParaRPr>
          </a:p>
          <a:p>
            <a:pPr marR="6350" lvl="5"/>
            <a:r>
              <a:rPr lang="en-IN" sz="1600" dirty="0"/>
              <a:t>Logging window: Able to move to next window with valid username and password on clicking submit button</a:t>
            </a:r>
            <a:r>
              <a:rPr lang="en-IN" sz="1600" dirty="0" smtClean="0"/>
              <a:t>.</a:t>
            </a:r>
            <a:endParaRPr lang="en-IN" sz="1600" dirty="0" smtClean="0"/>
          </a:p>
          <a:p>
            <a:pPr marR="6350" lvl="5"/>
            <a:r>
              <a:rPr lang="en-IN" sz="1600" dirty="0"/>
              <a:t>User</a:t>
            </a:r>
            <a:r>
              <a:rPr lang="en-IN" sz="1600" b="1" dirty="0"/>
              <a:t> </a:t>
            </a:r>
            <a:r>
              <a:rPr lang="en-IN" sz="1600" dirty="0"/>
              <a:t>unable to sign out the from webpage</a:t>
            </a:r>
            <a:endParaRPr lang="en-IN" sz="1600" dirty="0">
              <a:cs typeface="Calibri"/>
            </a:endParaRPr>
          </a:p>
          <a:p>
            <a:pPr marR="6350" lvl="5"/>
            <a:endParaRPr lang="en-IN" dirty="0">
              <a:cs typeface="Calibri"/>
            </a:endParaRPr>
          </a:p>
        </p:txBody>
      </p:sp>
      <p:sp>
        <p:nvSpPr>
          <p:cNvPr id="3" name="Title 2"/>
          <p:cNvSpPr>
            <a:spLocks noGrp="1"/>
          </p:cNvSpPr>
          <p:nvPr>
            <p:ph type="title"/>
          </p:nvPr>
        </p:nvSpPr>
        <p:spPr/>
        <p:txBody>
          <a:bodyPr/>
          <a:lstStyle/>
          <a:p>
            <a:r>
              <a:rPr lang="en-IN" dirty="0" smtClean="0"/>
              <a:t>SMOKE TESTING</a:t>
            </a:r>
            <a:endParaRPr lang="en-IN" dirty="0"/>
          </a:p>
        </p:txBody>
      </p:sp>
      <p:sp>
        <p:nvSpPr>
          <p:cNvPr id="4" name="object 25"/>
          <p:cNvSpPr/>
          <p:nvPr/>
        </p:nvSpPr>
        <p:spPr>
          <a:xfrm>
            <a:off x="627623" y="4572000"/>
            <a:ext cx="1400073" cy="967782"/>
          </a:xfrm>
          <a:prstGeom prst="rect">
            <a:avLst/>
          </a:prstGeom>
          <a:blipFill>
            <a:blip r:embed="rId1" cstate="print"/>
            <a:stretch>
              <a:fillRect/>
            </a:stretch>
          </a:blipFill>
        </p:spPr>
        <p:txBody>
          <a:bodyPr wrap="square" lIns="0" tIns="0" rIns="0" bIns="0" rtlCol="0"/>
          <a:lstStyle/>
          <a:p>
            <a:pPr defTabSz="855345"/>
            <a:endParaRPr sz="1650"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301625" marR="6350" indent="-285750"/>
            <a:r>
              <a:rPr lang="en-IN" dirty="0" smtClean="0">
                <a:cs typeface="Calibri"/>
              </a:rPr>
              <a:t> After </a:t>
            </a:r>
            <a:r>
              <a:rPr lang="en-IN" dirty="0">
                <a:cs typeface="Calibri"/>
              </a:rPr>
              <a:t>receiving a software build, with </a:t>
            </a:r>
            <a:r>
              <a:rPr lang="en-IN" spc="-6" dirty="0">
                <a:cs typeface="Calibri"/>
              </a:rPr>
              <a:t>minor </a:t>
            </a:r>
            <a:r>
              <a:rPr lang="en-IN" dirty="0">
                <a:cs typeface="Calibri"/>
              </a:rPr>
              <a:t>changes in </a:t>
            </a:r>
            <a:r>
              <a:rPr lang="en-IN" spc="-6" dirty="0">
                <a:cs typeface="Calibri"/>
              </a:rPr>
              <a:t>code </a:t>
            </a:r>
            <a:r>
              <a:rPr lang="en-IN" dirty="0">
                <a:cs typeface="Calibri"/>
              </a:rPr>
              <a:t>or </a:t>
            </a:r>
            <a:r>
              <a:rPr lang="en-IN" spc="-6" dirty="0">
                <a:cs typeface="Calibri"/>
              </a:rPr>
              <a:t>functionality, </a:t>
            </a:r>
            <a:r>
              <a:rPr lang="en-IN" dirty="0">
                <a:cs typeface="Calibri"/>
              </a:rPr>
              <a:t>Sanity testing is </a:t>
            </a:r>
            <a:r>
              <a:rPr lang="en-IN" dirty="0" smtClean="0">
                <a:cs typeface="Calibri"/>
              </a:rPr>
              <a:t>  performed </a:t>
            </a:r>
            <a:r>
              <a:rPr lang="en-IN" dirty="0">
                <a:cs typeface="Calibri"/>
              </a:rPr>
              <a:t>to ascertain that</a:t>
            </a:r>
            <a:r>
              <a:rPr lang="en-IN" spc="-274" dirty="0">
                <a:cs typeface="Calibri"/>
              </a:rPr>
              <a:t> </a:t>
            </a:r>
            <a:r>
              <a:rPr lang="en-IN" spc="-274" dirty="0" smtClean="0">
                <a:cs typeface="Calibri"/>
              </a:rPr>
              <a:t> </a:t>
            </a:r>
            <a:r>
              <a:rPr lang="en-IN" dirty="0" smtClean="0">
                <a:cs typeface="Calibri"/>
              </a:rPr>
              <a:t>the </a:t>
            </a:r>
            <a:r>
              <a:rPr lang="en-IN" dirty="0">
                <a:cs typeface="Calibri"/>
              </a:rPr>
              <a:t>bugs have been </a:t>
            </a:r>
            <a:r>
              <a:rPr lang="en-IN" spc="-6" dirty="0">
                <a:cs typeface="Calibri"/>
              </a:rPr>
              <a:t>fixed </a:t>
            </a:r>
            <a:r>
              <a:rPr lang="en-IN" dirty="0">
                <a:cs typeface="Calibri"/>
              </a:rPr>
              <a:t>and no further issues are introduced due to these changes. </a:t>
            </a:r>
            <a:r>
              <a:rPr lang="en-IN" spc="-6" dirty="0">
                <a:cs typeface="Calibri"/>
              </a:rPr>
              <a:t>The goal </a:t>
            </a:r>
            <a:r>
              <a:rPr lang="en-IN" dirty="0">
                <a:cs typeface="Calibri"/>
              </a:rPr>
              <a:t>is to determine that the proposed </a:t>
            </a:r>
            <a:r>
              <a:rPr lang="en-IN" spc="-6" dirty="0">
                <a:cs typeface="Calibri"/>
              </a:rPr>
              <a:t>functionality </a:t>
            </a:r>
            <a:r>
              <a:rPr lang="en-IN" dirty="0">
                <a:cs typeface="Calibri"/>
              </a:rPr>
              <a:t>works roughly as </a:t>
            </a:r>
            <a:r>
              <a:rPr lang="en-IN" spc="-6" dirty="0">
                <a:cs typeface="Calibri"/>
              </a:rPr>
              <a:t>expected. </a:t>
            </a:r>
            <a:r>
              <a:rPr lang="en-IN" dirty="0">
                <a:cs typeface="Calibri"/>
              </a:rPr>
              <a:t>If sanity test fails, the build is </a:t>
            </a:r>
            <a:r>
              <a:rPr lang="en-IN" spc="-6" dirty="0">
                <a:cs typeface="Calibri"/>
              </a:rPr>
              <a:t>rejected </a:t>
            </a:r>
            <a:r>
              <a:rPr lang="en-IN" dirty="0">
                <a:cs typeface="Calibri"/>
              </a:rPr>
              <a:t>to save the time and costs involved in a </a:t>
            </a:r>
            <a:r>
              <a:rPr lang="en-IN" spc="-6" dirty="0">
                <a:cs typeface="Calibri"/>
              </a:rPr>
              <a:t>more </a:t>
            </a:r>
            <a:r>
              <a:rPr lang="en-IN" dirty="0">
                <a:cs typeface="Calibri"/>
              </a:rPr>
              <a:t>rigorous</a:t>
            </a:r>
            <a:r>
              <a:rPr lang="en-IN" spc="-225" dirty="0">
                <a:cs typeface="Calibri"/>
              </a:rPr>
              <a:t> </a:t>
            </a:r>
            <a:r>
              <a:rPr lang="en-IN" dirty="0">
                <a:cs typeface="Calibri"/>
              </a:rPr>
              <a:t>testing</a:t>
            </a:r>
            <a:r>
              <a:rPr lang="en-IN" dirty="0" smtClean="0">
                <a:cs typeface="Calibri"/>
              </a:rPr>
              <a:t>.</a:t>
            </a:r>
            <a:endParaRPr lang="en-IN" dirty="0" smtClean="0">
              <a:cs typeface="Calibri"/>
            </a:endParaRPr>
          </a:p>
          <a:p>
            <a:pPr marL="301625" marR="6350" indent="-285750"/>
            <a:endParaRPr lang="en-IN" dirty="0" smtClean="0">
              <a:cs typeface="Calibri"/>
            </a:endParaRPr>
          </a:p>
          <a:p>
            <a:pPr marL="301625" marR="6350" indent="-285750"/>
            <a:r>
              <a:rPr lang="en-IN" dirty="0"/>
              <a:t> </a:t>
            </a:r>
            <a:r>
              <a:rPr lang="en-IN" dirty="0" smtClean="0"/>
              <a:t>It is </a:t>
            </a:r>
            <a:r>
              <a:rPr lang="en-IN" dirty="0"/>
              <a:t>done for those builds which have gone through many regression and has come after a minor change in code. In this case we normally do the intensive testing of functionality for which this new change has come.</a:t>
            </a:r>
            <a:endParaRPr lang="en-IN" dirty="0">
              <a:cs typeface="Calibri"/>
            </a:endParaRPr>
          </a:p>
          <a:p>
            <a:pPr marL="301625" marR="6350" indent="-285750"/>
            <a:endParaRPr lang="en-IN" dirty="0" smtClean="0">
              <a:cs typeface="Calibri"/>
            </a:endParaRPr>
          </a:p>
          <a:p>
            <a:pPr marL="301625" marR="6350" lvl="1" indent="-285750">
              <a:buFont typeface="Wingdings" panose="05000000000000000000" pitchFamily="2" charset="2"/>
              <a:buChar char="Ø"/>
            </a:pPr>
            <a:r>
              <a:rPr lang="en-US" sz="1800" kern="0" dirty="0">
                <a:solidFill>
                  <a:srgbClr val="000000"/>
                </a:solidFill>
              </a:rPr>
              <a:t>Sanity testing is designed to test every part of the application. Its deep and narrow.</a:t>
            </a:r>
            <a:endParaRPr lang="en-US" sz="1800" kern="0" dirty="0">
              <a:solidFill>
                <a:srgbClr val="000000"/>
              </a:solidFill>
            </a:endParaRPr>
          </a:p>
          <a:p>
            <a:pPr marL="301625" marR="6350" indent="-285750"/>
            <a:endParaRPr lang="en-IN" dirty="0" smtClean="0">
              <a:cs typeface="Calibri"/>
            </a:endParaRPr>
          </a:p>
          <a:p>
            <a:pPr marL="301625" marR="6350" indent="-285750"/>
            <a:endParaRPr lang="en-IN" dirty="0">
              <a:cs typeface="Calibri"/>
            </a:endParaRPr>
          </a:p>
          <a:p>
            <a:pPr marL="301625" marR="6350" indent="-285750"/>
            <a:endParaRPr lang="en-IN" dirty="0" smtClean="0">
              <a:cs typeface="Calibri"/>
            </a:endParaRPr>
          </a:p>
          <a:p>
            <a:pPr marL="301625" marR="6350" indent="-285750"/>
            <a:endParaRPr lang="en-IN" dirty="0">
              <a:cs typeface="Calibri"/>
            </a:endParaRPr>
          </a:p>
        </p:txBody>
      </p:sp>
      <p:sp>
        <p:nvSpPr>
          <p:cNvPr id="3" name="Title 2"/>
          <p:cNvSpPr>
            <a:spLocks noGrp="1"/>
          </p:cNvSpPr>
          <p:nvPr>
            <p:ph type="title"/>
          </p:nvPr>
        </p:nvSpPr>
        <p:spPr/>
        <p:txBody>
          <a:bodyPr/>
          <a:lstStyle/>
          <a:p>
            <a:r>
              <a:rPr lang="en-IN" dirty="0" smtClean="0"/>
              <a:t>SANITY TESTING</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lvl="0"/>
            <a:r>
              <a:rPr lang="en-IN" dirty="0" smtClean="0"/>
              <a:t>Integration Testing: </a:t>
            </a:r>
            <a:r>
              <a:rPr lang="en-US" dirty="0" smtClean="0"/>
              <a:t>where </a:t>
            </a:r>
            <a:r>
              <a:rPr lang="en-US" dirty="0"/>
              <a:t>individual units are combined and tested as a group. The purpose is to validate the interaction between the units</a:t>
            </a:r>
            <a:r>
              <a:rPr lang="en-US" dirty="0" smtClean="0"/>
              <a:t>.</a:t>
            </a:r>
            <a:endParaRPr lang="en-US" dirty="0" smtClean="0"/>
          </a:p>
          <a:p>
            <a:pPr marL="0" lvl="0" indent="0">
              <a:buNone/>
            </a:pPr>
            <a:endParaRPr lang="en-IN" dirty="0"/>
          </a:p>
          <a:p>
            <a:pPr marL="285750" indent="-285750"/>
            <a:r>
              <a:rPr lang="en-US" dirty="0"/>
              <a:t>verify the assembly and combined operation of components (i.e., individual modules, interface modules, etc.).</a:t>
            </a:r>
            <a:endParaRPr lang="en-US" dirty="0"/>
          </a:p>
          <a:p>
            <a:pPr marL="285750" indent="-285750"/>
            <a:endParaRPr lang="en-US" dirty="0"/>
          </a:p>
          <a:p>
            <a:pPr marL="285750" indent="-285750"/>
            <a:r>
              <a:rPr lang="en-US" dirty="0"/>
              <a:t>This ensures that the interactions between the components function correctly before building the overall solution</a:t>
            </a:r>
            <a:endParaRPr lang="en-US" dirty="0"/>
          </a:p>
          <a:p>
            <a:endParaRPr lang="en-IN" dirty="0"/>
          </a:p>
        </p:txBody>
      </p:sp>
      <p:sp>
        <p:nvSpPr>
          <p:cNvPr id="3" name="Title 2"/>
          <p:cNvSpPr>
            <a:spLocks noGrp="1"/>
          </p:cNvSpPr>
          <p:nvPr>
            <p:ph type="title"/>
          </p:nvPr>
        </p:nvSpPr>
        <p:spPr/>
        <p:txBody>
          <a:bodyPr/>
          <a:lstStyle/>
          <a:p>
            <a:r>
              <a:rPr lang="en-IN" dirty="0" smtClean="0"/>
              <a:t>INTEGRATION TESTING</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INTERFACE/INTER-SYSTEM TESTING</a:t>
            </a:r>
            <a:br>
              <a:rPr lang="en-US" dirty="0" smtClean="0"/>
            </a:br>
            <a:endParaRPr lang="en-US" dirty="0"/>
          </a:p>
        </p:txBody>
      </p:sp>
      <p:sp>
        <p:nvSpPr>
          <p:cNvPr id="6" name="object 8"/>
          <p:cNvSpPr/>
          <p:nvPr/>
        </p:nvSpPr>
        <p:spPr>
          <a:xfrm>
            <a:off x="4629165" y="2797805"/>
            <a:ext cx="0" cy="516866"/>
          </a:xfrm>
          <a:custGeom>
            <a:avLst/>
            <a:gdLst/>
            <a:ahLst/>
            <a:cxnLst/>
            <a:rect l="l" t="t" r="r" b="b"/>
            <a:pathLst>
              <a:path h="688975">
                <a:moveTo>
                  <a:pt x="0" y="688466"/>
                </a:moveTo>
                <a:lnTo>
                  <a:pt x="0" y="0"/>
                </a:lnTo>
              </a:path>
            </a:pathLst>
          </a:custGeom>
          <a:ln w="25908">
            <a:solidFill>
              <a:srgbClr val="000000"/>
            </a:solidFill>
          </a:ln>
        </p:spPr>
        <p:txBody>
          <a:bodyPr wrap="square" lIns="0" tIns="0" rIns="0" bIns="0" rtlCol="0"/>
          <a:lstStyle/>
          <a:p>
            <a:pPr defTabSz="855345"/>
            <a:endParaRPr sz="1650" dirty="0">
              <a:solidFill>
                <a:prstClr val="black"/>
              </a:solidFill>
            </a:endParaRPr>
          </a:p>
        </p:txBody>
      </p:sp>
      <p:sp>
        <p:nvSpPr>
          <p:cNvPr id="7" name="object 9"/>
          <p:cNvSpPr/>
          <p:nvPr/>
        </p:nvSpPr>
        <p:spPr>
          <a:xfrm>
            <a:off x="5147591" y="3392414"/>
            <a:ext cx="605155" cy="147676"/>
          </a:xfrm>
          <a:custGeom>
            <a:avLst/>
            <a:gdLst/>
            <a:ahLst/>
            <a:cxnLst/>
            <a:rect l="l" t="t" r="r" b="b"/>
            <a:pathLst>
              <a:path w="605154" h="196850">
                <a:moveTo>
                  <a:pt x="0" y="196595"/>
                </a:moveTo>
                <a:lnTo>
                  <a:pt x="605027" y="0"/>
                </a:lnTo>
              </a:path>
            </a:pathLst>
          </a:custGeom>
          <a:ln w="25400">
            <a:solidFill>
              <a:srgbClr val="000000"/>
            </a:solidFill>
          </a:ln>
        </p:spPr>
        <p:txBody>
          <a:bodyPr wrap="square" lIns="0" tIns="0" rIns="0" bIns="0" rtlCol="0"/>
          <a:lstStyle/>
          <a:p>
            <a:pPr defTabSz="855345"/>
            <a:endParaRPr sz="1650" dirty="0">
              <a:solidFill>
                <a:prstClr val="black"/>
              </a:solidFill>
            </a:endParaRPr>
          </a:p>
        </p:txBody>
      </p:sp>
      <p:sp>
        <p:nvSpPr>
          <p:cNvPr id="8" name="object 10"/>
          <p:cNvSpPr/>
          <p:nvPr/>
        </p:nvSpPr>
        <p:spPr>
          <a:xfrm>
            <a:off x="3323363" y="3392414"/>
            <a:ext cx="605155" cy="147676"/>
          </a:xfrm>
          <a:custGeom>
            <a:avLst/>
            <a:gdLst/>
            <a:ahLst/>
            <a:cxnLst/>
            <a:rect l="l" t="t" r="r" b="b"/>
            <a:pathLst>
              <a:path w="605154" h="196850">
                <a:moveTo>
                  <a:pt x="605027" y="196595"/>
                </a:moveTo>
                <a:lnTo>
                  <a:pt x="0" y="0"/>
                </a:lnTo>
              </a:path>
            </a:pathLst>
          </a:custGeom>
          <a:ln w="25400">
            <a:solidFill>
              <a:srgbClr val="000000"/>
            </a:solidFill>
          </a:ln>
        </p:spPr>
        <p:txBody>
          <a:bodyPr wrap="square" lIns="0" tIns="0" rIns="0" bIns="0" rtlCol="0"/>
          <a:lstStyle/>
          <a:p>
            <a:pPr defTabSz="855345"/>
            <a:endParaRPr sz="1650" dirty="0">
              <a:solidFill>
                <a:prstClr val="black"/>
              </a:solidFill>
            </a:endParaRPr>
          </a:p>
        </p:txBody>
      </p:sp>
      <p:sp>
        <p:nvSpPr>
          <p:cNvPr id="9" name="object 13"/>
          <p:cNvSpPr txBox="1"/>
          <p:nvPr/>
        </p:nvSpPr>
        <p:spPr>
          <a:xfrm>
            <a:off x="3886022" y="3368692"/>
            <a:ext cx="1421130" cy="410369"/>
          </a:xfrm>
          <a:prstGeom prst="rect">
            <a:avLst/>
          </a:prstGeom>
        </p:spPr>
        <p:txBody>
          <a:bodyPr vert="horz" wrap="square" lIns="0" tIns="0" rIns="0" bIns="0" rtlCol="0">
            <a:spAutoFit/>
          </a:bodyPr>
          <a:lstStyle/>
          <a:p>
            <a:pPr marR="4445" algn="ctr" defTabSz="855345">
              <a:lnSpc>
                <a:spcPts val="1620"/>
              </a:lnSpc>
            </a:pPr>
            <a:r>
              <a:rPr sz="1500" b="1" spc="-14">
                <a:solidFill>
                  <a:prstClr val="black"/>
                </a:solidFill>
                <a:cs typeface="Calibri"/>
              </a:rPr>
              <a:t>Interface</a:t>
            </a:r>
            <a:r>
              <a:rPr sz="1500" b="1" spc="-5">
                <a:solidFill>
                  <a:prstClr val="black"/>
                </a:solidFill>
                <a:cs typeface="Calibri"/>
              </a:rPr>
              <a:t>/</a:t>
            </a:r>
            <a:r>
              <a:rPr sz="1500" b="1" spc="-14">
                <a:solidFill>
                  <a:prstClr val="black"/>
                </a:solidFill>
                <a:cs typeface="Calibri"/>
              </a:rPr>
              <a:t>Inter-</a:t>
            </a:r>
            <a:r>
              <a:rPr lang="en-US" sz="1500" b="1" spc="-14" dirty="0">
                <a:solidFill>
                  <a:prstClr val="black"/>
                </a:solidFill>
                <a:cs typeface="Calibri"/>
              </a:rPr>
              <a:t> </a:t>
            </a:r>
            <a:r>
              <a:rPr sz="1500" b="1" spc="-19">
                <a:solidFill>
                  <a:prstClr val="black"/>
                </a:solidFill>
                <a:cs typeface="Calibri"/>
              </a:rPr>
              <a:t>system</a:t>
            </a:r>
            <a:r>
              <a:rPr sz="1500" b="1" spc="-61">
                <a:solidFill>
                  <a:prstClr val="black"/>
                </a:solidFill>
                <a:cs typeface="Calibri"/>
              </a:rPr>
              <a:t> </a:t>
            </a:r>
            <a:r>
              <a:rPr sz="1500" b="1" spc="-9" dirty="0">
                <a:solidFill>
                  <a:prstClr val="black"/>
                </a:solidFill>
                <a:cs typeface="Calibri"/>
              </a:rPr>
              <a:t>testing</a:t>
            </a:r>
            <a:endParaRPr sz="1500" dirty="0">
              <a:solidFill>
                <a:prstClr val="black"/>
              </a:solidFill>
              <a:cs typeface="Calibri"/>
            </a:endParaRPr>
          </a:p>
        </p:txBody>
      </p:sp>
      <p:sp>
        <p:nvSpPr>
          <p:cNvPr id="10" name="object 16"/>
          <p:cNvSpPr txBox="1"/>
          <p:nvPr/>
        </p:nvSpPr>
        <p:spPr>
          <a:xfrm>
            <a:off x="3532168" y="2107509"/>
            <a:ext cx="2183130" cy="692497"/>
          </a:xfrm>
          <a:prstGeom prst="rect">
            <a:avLst/>
          </a:prstGeom>
        </p:spPr>
        <p:txBody>
          <a:bodyPr vert="horz" wrap="square" lIns="0" tIns="0" rIns="0" bIns="0" rtlCol="0">
            <a:spAutoFit/>
          </a:bodyPr>
          <a:lstStyle/>
          <a:p>
            <a:pPr marL="12065" marR="4445" indent="-635" algn="ctr" defTabSz="855345"/>
            <a:r>
              <a:rPr lang="en-US" sz="1500" spc="-5" dirty="0">
                <a:solidFill>
                  <a:prstClr val="black"/>
                </a:solidFill>
                <a:cs typeface="Calibri"/>
              </a:rPr>
              <a:t>E</a:t>
            </a:r>
            <a:r>
              <a:rPr sz="1500" spc="-9" dirty="0">
                <a:solidFill>
                  <a:prstClr val="black"/>
                </a:solidFill>
                <a:cs typeface="Calibri"/>
              </a:rPr>
              <a:t>nsures that the</a:t>
            </a:r>
            <a:r>
              <a:rPr lang="en-US" sz="1500" spc="-9" dirty="0">
                <a:solidFill>
                  <a:prstClr val="black"/>
                </a:solidFill>
                <a:cs typeface="Calibri"/>
              </a:rPr>
              <a:t> </a:t>
            </a:r>
            <a:r>
              <a:rPr sz="1500" spc="-9" dirty="0">
                <a:solidFill>
                  <a:prstClr val="black"/>
                </a:solidFill>
                <a:cs typeface="Calibri"/>
              </a:rPr>
              <a:t>interconnections</a:t>
            </a:r>
            <a:r>
              <a:rPr sz="1500" spc="-47" dirty="0">
                <a:solidFill>
                  <a:prstClr val="black"/>
                </a:solidFill>
                <a:cs typeface="Calibri"/>
              </a:rPr>
              <a:t> </a:t>
            </a:r>
            <a:r>
              <a:rPr sz="1500" spc="-9" dirty="0">
                <a:solidFill>
                  <a:prstClr val="black"/>
                </a:solidFill>
                <a:cs typeface="Calibri"/>
              </a:rPr>
              <a:t>between</a:t>
            </a:r>
            <a:r>
              <a:rPr lang="en-US" sz="1500" spc="-9" dirty="0">
                <a:solidFill>
                  <a:prstClr val="black"/>
                </a:solidFill>
                <a:cs typeface="Calibri"/>
              </a:rPr>
              <a:t> </a:t>
            </a:r>
            <a:r>
              <a:rPr sz="1500" spc="-9" dirty="0">
                <a:solidFill>
                  <a:prstClr val="black"/>
                </a:solidFill>
                <a:cs typeface="Calibri"/>
              </a:rPr>
              <a:t>applications </a:t>
            </a:r>
            <a:r>
              <a:rPr sz="1500" spc="-5" dirty="0">
                <a:solidFill>
                  <a:prstClr val="black"/>
                </a:solidFill>
                <a:cs typeface="Calibri"/>
              </a:rPr>
              <a:t>function</a:t>
            </a:r>
            <a:r>
              <a:rPr lang="en-US" sz="1500" spc="-5" dirty="0">
                <a:solidFill>
                  <a:prstClr val="black"/>
                </a:solidFill>
                <a:cs typeface="Calibri"/>
              </a:rPr>
              <a:t> </a:t>
            </a:r>
            <a:r>
              <a:rPr sz="1500" spc="-19" dirty="0">
                <a:solidFill>
                  <a:prstClr val="black"/>
                </a:solidFill>
                <a:cs typeface="Calibri"/>
              </a:rPr>
              <a:t>correctly.</a:t>
            </a:r>
            <a:endParaRPr sz="1500" dirty="0">
              <a:solidFill>
                <a:prstClr val="black"/>
              </a:solidFill>
              <a:cs typeface="Calibri"/>
            </a:endParaRPr>
          </a:p>
        </p:txBody>
      </p:sp>
      <p:sp>
        <p:nvSpPr>
          <p:cNvPr id="11" name="object 19"/>
          <p:cNvSpPr txBox="1"/>
          <p:nvPr/>
        </p:nvSpPr>
        <p:spPr>
          <a:xfrm>
            <a:off x="5863361" y="2819718"/>
            <a:ext cx="2180590" cy="923330"/>
          </a:xfrm>
          <a:prstGeom prst="rect">
            <a:avLst/>
          </a:prstGeom>
        </p:spPr>
        <p:txBody>
          <a:bodyPr vert="horz" wrap="square" lIns="0" tIns="0" rIns="0" bIns="0" rtlCol="0">
            <a:spAutoFit/>
          </a:bodyPr>
          <a:lstStyle/>
          <a:p>
            <a:pPr marL="12065" marR="4445" indent="-3175" algn="ctr" defTabSz="855345"/>
            <a:r>
              <a:rPr sz="1500" spc="-9" dirty="0">
                <a:solidFill>
                  <a:prstClr val="black"/>
                </a:solidFill>
                <a:cs typeface="Calibri"/>
              </a:rPr>
              <a:t>More </a:t>
            </a:r>
            <a:r>
              <a:rPr sz="1500" spc="-14" dirty="0">
                <a:solidFill>
                  <a:prstClr val="black"/>
                </a:solidFill>
                <a:cs typeface="Calibri"/>
              </a:rPr>
              <a:t>complex </a:t>
            </a:r>
            <a:r>
              <a:rPr sz="1500" spc="-5">
                <a:solidFill>
                  <a:prstClr val="black"/>
                </a:solidFill>
                <a:cs typeface="Calibri"/>
              </a:rPr>
              <a:t>if </a:t>
            </a:r>
            <a:r>
              <a:rPr sz="1500" spc="-9">
                <a:solidFill>
                  <a:prstClr val="black"/>
                </a:solidFill>
                <a:cs typeface="Calibri"/>
              </a:rPr>
              <a:t>the</a:t>
            </a:r>
            <a:r>
              <a:rPr lang="en-US" sz="1500" spc="-9" dirty="0">
                <a:solidFill>
                  <a:prstClr val="black"/>
                </a:solidFill>
                <a:cs typeface="Calibri"/>
              </a:rPr>
              <a:t> </a:t>
            </a:r>
            <a:r>
              <a:rPr sz="1500" spc="-9">
                <a:solidFill>
                  <a:prstClr val="black"/>
                </a:solidFill>
                <a:cs typeface="Calibri"/>
              </a:rPr>
              <a:t>applications </a:t>
            </a:r>
            <a:r>
              <a:rPr sz="1500" spc="-14">
                <a:solidFill>
                  <a:prstClr val="black"/>
                </a:solidFill>
                <a:cs typeface="Calibri"/>
              </a:rPr>
              <a:t>operate </a:t>
            </a:r>
            <a:r>
              <a:rPr sz="1500" spc="-9">
                <a:solidFill>
                  <a:prstClr val="black"/>
                </a:solidFill>
                <a:cs typeface="Calibri"/>
              </a:rPr>
              <a:t>on</a:t>
            </a:r>
            <a:r>
              <a:rPr lang="en-US" sz="1500" spc="-9" dirty="0">
                <a:solidFill>
                  <a:prstClr val="black"/>
                </a:solidFill>
                <a:cs typeface="Calibri"/>
              </a:rPr>
              <a:t> </a:t>
            </a:r>
            <a:r>
              <a:rPr sz="1500" spc="-14">
                <a:solidFill>
                  <a:prstClr val="black"/>
                </a:solidFill>
                <a:cs typeface="Calibri"/>
              </a:rPr>
              <a:t>different </a:t>
            </a:r>
            <a:r>
              <a:rPr sz="1500" spc="-9" dirty="0">
                <a:solidFill>
                  <a:prstClr val="black"/>
                </a:solidFill>
                <a:cs typeface="Calibri"/>
              </a:rPr>
              <a:t>platforms</a:t>
            </a:r>
            <a:r>
              <a:rPr sz="1500" spc="-9">
                <a:solidFill>
                  <a:prstClr val="black"/>
                </a:solidFill>
                <a:cs typeface="Calibri"/>
              </a:rPr>
              <a:t>, </a:t>
            </a:r>
            <a:r>
              <a:rPr sz="1500" spc="-5">
                <a:solidFill>
                  <a:prstClr val="black"/>
                </a:solidFill>
                <a:cs typeface="Calibri"/>
              </a:rPr>
              <a:t>in</a:t>
            </a:r>
            <a:r>
              <a:rPr lang="en-US" sz="1500" spc="-5" dirty="0">
                <a:solidFill>
                  <a:prstClr val="black"/>
                </a:solidFill>
                <a:cs typeface="Calibri"/>
              </a:rPr>
              <a:t> </a:t>
            </a:r>
            <a:r>
              <a:rPr sz="1500" spc="-14">
                <a:solidFill>
                  <a:prstClr val="black"/>
                </a:solidFill>
                <a:cs typeface="Calibri"/>
              </a:rPr>
              <a:t>different </a:t>
            </a:r>
            <a:r>
              <a:rPr sz="1500" spc="-9" dirty="0">
                <a:solidFill>
                  <a:prstClr val="black"/>
                </a:solidFill>
                <a:cs typeface="Calibri"/>
              </a:rPr>
              <a:t>locations </a:t>
            </a:r>
            <a:r>
              <a:rPr sz="1500" spc="-5" dirty="0">
                <a:solidFill>
                  <a:prstClr val="black"/>
                </a:solidFill>
                <a:cs typeface="Calibri"/>
              </a:rPr>
              <a:t>, </a:t>
            </a:r>
            <a:r>
              <a:rPr sz="1500" spc="-5">
                <a:solidFill>
                  <a:prstClr val="black"/>
                </a:solidFill>
                <a:cs typeface="Calibri"/>
              </a:rPr>
              <a:t>or </a:t>
            </a:r>
            <a:r>
              <a:rPr sz="1500" spc="-9">
                <a:solidFill>
                  <a:prstClr val="black"/>
                </a:solidFill>
                <a:cs typeface="Calibri"/>
              </a:rPr>
              <a:t>use</a:t>
            </a:r>
            <a:r>
              <a:rPr lang="en-US" sz="1500" spc="-9" dirty="0">
                <a:solidFill>
                  <a:prstClr val="black"/>
                </a:solidFill>
                <a:cs typeface="Calibri"/>
              </a:rPr>
              <a:t> </a:t>
            </a:r>
            <a:r>
              <a:rPr sz="1500" spc="-14">
                <a:solidFill>
                  <a:prstClr val="black"/>
                </a:solidFill>
                <a:cs typeface="Calibri"/>
              </a:rPr>
              <a:t>different</a:t>
            </a:r>
            <a:r>
              <a:rPr sz="1500" spc="-61">
                <a:solidFill>
                  <a:prstClr val="black"/>
                </a:solidFill>
                <a:cs typeface="Calibri"/>
              </a:rPr>
              <a:t> </a:t>
            </a:r>
            <a:r>
              <a:rPr sz="1500" spc="-5" dirty="0">
                <a:solidFill>
                  <a:prstClr val="black"/>
                </a:solidFill>
                <a:cs typeface="Calibri"/>
              </a:rPr>
              <a:t>languages.</a:t>
            </a:r>
            <a:endParaRPr sz="1500" dirty="0">
              <a:solidFill>
                <a:prstClr val="black"/>
              </a:solidFill>
              <a:cs typeface="Calibri"/>
            </a:endParaRPr>
          </a:p>
        </p:txBody>
      </p:sp>
      <p:sp>
        <p:nvSpPr>
          <p:cNvPr id="12" name="object 22"/>
          <p:cNvSpPr txBox="1"/>
          <p:nvPr/>
        </p:nvSpPr>
        <p:spPr>
          <a:xfrm>
            <a:off x="974066" y="2636791"/>
            <a:ext cx="2154555" cy="1154162"/>
          </a:xfrm>
          <a:prstGeom prst="rect">
            <a:avLst/>
          </a:prstGeom>
        </p:spPr>
        <p:txBody>
          <a:bodyPr vert="horz" wrap="square" lIns="0" tIns="0" rIns="0" bIns="0" rtlCol="0">
            <a:spAutoFit/>
          </a:bodyPr>
          <a:lstStyle/>
          <a:p>
            <a:pPr marL="12065" marR="4445" indent="1905" algn="ctr" defTabSz="855345"/>
            <a:r>
              <a:rPr sz="1500" spc="-5" dirty="0">
                <a:solidFill>
                  <a:prstClr val="black"/>
                </a:solidFill>
                <a:cs typeface="Calibri"/>
              </a:rPr>
              <a:t>Application </a:t>
            </a:r>
            <a:r>
              <a:rPr sz="1500" spc="-14" dirty="0">
                <a:solidFill>
                  <a:prstClr val="black"/>
                </a:solidFill>
                <a:cs typeface="Calibri"/>
              </a:rPr>
              <a:t>systems</a:t>
            </a:r>
            <a:r>
              <a:rPr sz="1500" spc="-75" dirty="0">
                <a:solidFill>
                  <a:prstClr val="black"/>
                </a:solidFill>
                <a:cs typeface="Calibri"/>
              </a:rPr>
              <a:t> </a:t>
            </a:r>
            <a:r>
              <a:rPr sz="1500" spc="-9" dirty="0">
                <a:solidFill>
                  <a:prstClr val="black"/>
                </a:solidFill>
                <a:cs typeface="Calibri"/>
              </a:rPr>
              <a:t>often</a:t>
            </a:r>
            <a:r>
              <a:rPr lang="en-US" sz="1500" spc="-9" dirty="0">
                <a:solidFill>
                  <a:prstClr val="black"/>
                </a:solidFill>
                <a:cs typeface="Calibri"/>
              </a:rPr>
              <a:t> </a:t>
            </a:r>
            <a:r>
              <a:rPr sz="1500" spc="-9" dirty="0">
                <a:solidFill>
                  <a:prstClr val="black"/>
                </a:solidFill>
                <a:cs typeface="Calibri"/>
              </a:rPr>
              <a:t>interface </a:t>
            </a:r>
            <a:r>
              <a:rPr sz="1500" spc="-5" dirty="0">
                <a:solidFill>
                  <a:prstClr val="black"/>
                </a:solidFill>
                <a:cs typeface="Calibri"/>
              </a:rPr>
              <a:t>with </a:t>
            </a:r>
            <a:r>
              <a:rPr sz="1500" spc="-9" dirty="0">
                <a:solidFill>
                  <a:prstClr val="black"/>
                </a:solidFill>
                <a:cs typeface="Calibri"/>
              </a:rPr>
              <a:t>other</a:t>
            </a:r>
            <a:r>
              <a:rPr lang="en-US" sz="1500" spc="-9" dirty="0">
                <a:solidFill>
                  <a:prstClr val="black"/>
                </a:solidFill>
                <a:cs typeface="Calibri"/>
              </a:rPr>
              <a:t> </a:t>
            </a:r>
            <a:r>
              <a:rPr sz="1500" spc="-9" dirty="0">
                <a:solidFill>
                  <a:prstClr val="black"/>
                </a:solidFill>
                <a:cs typeface="Calibri"/>
              </a:rPr>
              <a:t>application </a:t>
            </a:r>
            <a:r>
              <a:rPr sz="1500" spc="-14" dirty="0">
                <a:solidFill>
                  <a:prstClr val="black"/>
                </a:solidFill>
                <a:cs typeface="Calibri"/>
              </a:rPr>
              <a:t>systems. </a:t>
            </a:r>
            <a:r>
              <a:rPr sz="1500" spc="-9" dirty="0">
                <a:solidFill>
                  <a:prstClr val="black"/>
                </a:solidFill>
                <a:cs typeface="Calibri"/>
              </a:rPr>
              <a:t>Most</a:t>
            </a:r>
            <a:r>
              <a:rPr lang="en-US" sz="1500" spc="-9" dirty="0">
                <a:solidFill>
                  <a:prstClr val="black"/>
                </a:solidFill>
                <a:cs typeface="Calibri"/>
              </a:rPr>
              <a:t> </a:t>
            </a:r>
            <a:r>
              <a:rPr sz="1500" spc="-9" dirty="0">
                <a:solidFill>
                  <a:prstClr val="black"/>
                </a:solidFill>
                <a:cs typeface="Calibri"/>
              </a:rPr>
              <a:t>often, there </a:t>
            </a:r>
            <a:r>
              <a:rPr sz="1500" spc="-14" dirty="0">
                <a:solidFill>
                  <a:prstClr val="black"/>
                </a:solidFill>
                <a:cs typeface="Calibri"/>
              </a:rPr>
              <a:t>are </a:t>
            </a:r>
            <a:r>
              <a:rPr sz="1500" spc="-5" dirty="0">
                <a:solidFill>
                  <a:prstClr val="black"/>
                </a:solidFill>
                <a:cs typeface="Calibri"/>
              </a:rPr>
              <a:t>multiple</a:t>
            </a:r>
            <a:r>
              <a:rPr lang="en-US" sz="1500" spc="-5" dirty="0">
                <a:solidFill>
                  <a:prstClr val="black"/>
                </a:solidFill>
                <a:cs typeface="Calibri"/>
              </a:rPr>
              <a:t> </a:t>
            </a:r>
            <a:r>
              <a:rPr sz="1500" spc="-9" dirty="0">
                <a:solidFill>
                  <a:prstClr val="black"/>
                </a:solidFill>
                <a:cs typeface="Calibri"/>
              </a:rPr>
              <a:t>applications involved </a:t>
            </a:r>
            <a:r>
              <a:rPr sz="1500" spc="-5" dirty="0">
                <a:solidFill>
                  <a:prstClr val="black"/>
                </a:solidFill>
                <a:cs typeface="Calibri"/>
              </a:rPr>
              <a:t>in a</a:t>
            </a:r>
            <a:r>
              <a:rPr lang="en-US" sz="1500" spc="-5" dirty="0">
                <a:solidFill>
                  <a:prstClr val="black"/>
                </a:solidFill>
                <a:cs typeface="Calibri"/>
              </a:rPr>
              <a:t> </a:t>
            </a:r>
            <a:r>
              <a:rPr sz="1500" spc="-5" dirty="0">
                <a:solidFill>
                  <a:prstClr val="black"/>
                </a:solidFill>
                <a:cs typeface="Calibri"/>
              </a:rPr>
              <a:t>single </a:t>
            </a:r>
            <a:r>
              <a:rPr sz="1500" spc="-14" dirty="0">
                <a:solidFill>
                  <a:prstClr val="black"/>
                </a:solidFill>
                <a:cs typeface="Calibri"/>
              </a:rPr>
              <a:t>project</a:t>
            </a:r>
            <a:r>
              <a:rPr lang="en-US" sz="1500" spc="-14" dirty="0">
                <a:solidFill>
                  <a:prstClr val="black"/>
                </a:solidFill>
                <a:cs typeface="Calibri"/>
              </a:rPr>
              <a:t> </a:t>
            </a:r>
            <a:r>
              <a:rPr sz="1500" spc="-9" dirty="0">
                <a:solidFill>
                  <a:prstClr val="black"/>
                </a:solidFill>
                <a:cs typeface="Calibri"/>
              </a:rPr>
              <a:t>implementation.</a:t>
            </a:r>
            <a:endParaRPr sz="1500" dirty="0">
              <a:solidFill>
                <a:prstClr val="black"/>
              </a:solidFill>
              <a:cs typeface="Calibri"/>
            </a:endParaRPr>
          </a:p>
        </p:txBody>
      </p:sp>
      <p:sp>
        <p:nvSpPr>
          <p:cNvPr id="13" name="object 25"/>
          <p:cNvSpPr/>
          <p:nvPr/>
        </p:nvSpPr>
        <p:spPr>
          <a:xfrm>
            <a:off x="627623" y="4515133"/>
            <a:ext cx="1400073" cy="967782"/>
          </a:xfrm>
          <a:prstGeom prst="rect">
            <a:avLst/>
          </a:prstGeom>
          <a:blipFill>
            <a:blip r:embed="rId1" cstate="print"/>
            <a:stretch>
              <a:fillRect/>
            </a:stretch>
          </a:blipFill>
        </p:spPr>
        <p:txBody>
          <a:bodyPr wrap="square" lIns="0" tIns="0" rIns="0" bIns="0" rtlCol="0"/>
          <a:lstStyle/>
          <a:p>
            <a:pPr defTabSz="855345"/>
            <a:endParaRPr sz="1650" dirty="0">
              <a:solidFill>
                <a:prstClr val="black"/>
              </a:solidFill>
            </a:endParaRPr>
          </a:p>
        </p:txBody>
      </p:sp>
      <p:sp>
        <p:nvSpPr>
          <p:cNvPr id="14" name="object 26"/>
          <p:cNvSpPr txBox="1"/>
          <p:nvPr/>
        </p:nvSpPr>
        <p:spPr>
          <a:xfrm>
            <a:off x="1483946" y="4457968"/>
            <a:ext cx="7203926" cy="1020451"/>
          </a:xfrm>
          <a:prstGeom prst="rect">
            <a:avLst/>
          </a:prstGeom>
        </p:spPr>
        <p:txBody>
          <a:bodyPr vert="horz" wrap="square" lIns="0" tIns="32682" rIns="0" bIns="0" rtlCol="0">
            <a:spAutoFit/>
          </a:bodyPr>
          <a:lstStyle/>
          <a:p>
            <a:pPr marL="873125" indent="-267970" defTabSz="855345">
              <a:spcBef>
                <a:spcPts val="255"/>
              </a:spcBef>
              <a:buFont typeface="Wingdings" panose="05000000000000000000"/>
              <a:buChar char=""/>
              <a:tabLst>
                <a:tab pos="873125" algn="l"/>
              </a:tabLst>
            </a:pPr>
            <a:r>
              <a:rPr sz="1500" b="1" spc="-14" dirty="0">
                <a:solidFill>
                  <a:prstClr val="black"/>
                </a:solidFill>
                <a:cs typeface="Calibri"/>
              </a:rPr>
              <a:t>Interface </a:t>
            </a:r>
            <a:r>
              <a:rPr sz="1500" b="1" spc="-28" dirty="0">
                <a:solidFill>
                  <a:prstClr val="black"/>
                </a:solidFill>
                <a:cs typeface="Calibri"/>
              </a:rPr>
              <a:t>Testing </a:t>
            </a:r>
            <a:r>
              <a:rPr sz="1500" spc="-5" dirty="0">
                <a:solidFill>
                  <a:prstClr val="black"/>
                </a:solidFill>
                <a:cs typeface="Calibri"/>
              </a:rPr>
              <a:t>is </a:t>
            </a:r>
            <a:r>
              <a:rPr sz="1500" spc="-14" dirty="0">
                <a:solidFill>
                  <a:prstClr val="black"/>
                </a:solidFill>
                <a:cs typeface="Calibri"/>
              </a:rPr>
              <a:t>performed </a:t>
            </a:r>
            <a:r>
              <a:rPr sz="1500" spc="-9" dirty="0">
                <a:solidFill>
                  <a:prstClr val="black"/>
                </a:solidFill>
                <a:cs typeface="Calibri"/>
              </a:rPr>
              <a:t>to evaluate whether </a:t>
            </a:r>
            <a:r>
              <a:rPr sz="1500" spc="-14" dirty="0">
                <a:solidFill>
                  <a:prstClr val="black"/>
                </a:solidFill>
                <a:cs typeface="Calibri"/>
              </a:rPr>
              <a:t>systems </a:t>
            </a:r>
            <a:r>
              <a:rPr sz="1500" spc="-5" dirty="0">
                <a:solidFill>
                  <a:prstClr val="black"/>
                </a:solidFill>
                <a:cs typeface="Calibri"/>
              </a:rPr>
              <a:t>or </a:t>
            </a:r>
            <a:r>
              <a:rPr sz="1500" spc="-9">
                <a:solidFill>
                  <a:prstClr val="black"/>
                </a:solidFill>
                <a:cs typeface="Calibri"/>
              </a:rPr>
              <a:t>components</a:t>
            </a:r>
            <a:r>
              <a:rPr sz="1500" spc="285">
                <a:solidFill>
                  <a:prstClr val="black"/>
                </a:solidFill>
                <a:cs typeface="Calibri"/>
              </a:rPr>
              <a:t> </a:t>
            </a:r>
            <a:r>
              <a:rPr sz="1500" spc="-9">
                <a:solidFill>
                  <a:prstClr val="black"/>
                </a:solidFill>
                <a:cs typeface="Calibri"/>
              </a:rPr>
              <a:t>pass</a:t>
            </a:r>
            <a:r>
              <a:rPr lang="en-US" sz="1500" spc="-9" dirty="0">
                <a:solidFill>
                  <a:prstClr val="black"/>
                </a:solidFill>
                <a:cs typeface="Calibri"/>
              </a:rPr>
              <a:t> </a:t>
            </a:r>
            <a:r>
              <a:rPr sz="1500" spc="-9">
                <a:solidFill>
                  <a:prstClr val="black"/>
                </a:solidFill>
                <a:cs typeface="Calibri"/>
              </a:rPr>
              <a:t>data </a:t>
            </a:r>
            <a:r>
              <a:rPr sz="1500" spc="-5" dirty="0">
                <a:solidFill>
                  <a:prstClr val="black"/>
                </a:solidFill>
                <a:cs typeface="Calibri"/>
              </a:rPr>
              <a:t>and </a:t>
            </a:r>
            <a:r>
              <a:rPr sz="1500" spc="-14" dirty="0">
                <a:solidFill>
                  <a:prstClr val="black"/>
                </a:solidFill>
                <a:cs typeface="Calibri"/>
              </a:rPr>
              <a:t>control </a:t>
            </a:r>
            <a:r>
              <a:rPr sz="1500" spc="-9" dirty="0">
                <a:solidFill>
                  <a:prstClr val="black"/>
                </a:solidFill>
                <a:cs typeface="Calibri"/>
              </a:rPr>
              <a:t>correctly to </a:t>
            </a:r>
            <a:r>
              <a:rPr sz="1500" spc="-5" dirty="0">
                <a:solidFill>
                  <a:prstClr val="black"/>
                </a:solidFill>
                <a:cs typeface="Calibri"/>
              </a:rPr>
              <a:t>one</a:t>
            </a:r>
            <a:r>
              <a:rPr sz="1500" spc="61" dirty="0">
                <a:solidFill>
                  <a:prstClr val="black"/>
                </a:solidFill>
                <a:cs typeface="Calibri"/>
              </a:rPr>
              <a:t> </a:t>
            </a:r>
            <a:r>
              <a:rPr sz="1500" spc="-23" dirty="0">
                <a:solidFill>
                  <a:prstClr val="black"/>
                </a:solidFill>
                <a:cs typeface="Calibri"/>
              </a:rPr>
              <a:t>another.</a:t>
            </a:r>
            <a:endParaRPr sz="1500" dirty="0">
              <a:solidFill>
                <a:prstClr val="black"/>
              </a:solidFill>
              <a:cs typeface="Calibri"/>
            </a:endParaRPr>
          </a:p>
          <a:p>
            <a:pPr marL="873125" marR="763905" indent="-267970" defTabSz="855345">
              <a:spcBef>
                <a:spcPts val="540"/>
              </a:spcBef>
              <a:buFont typeface="Wingdings" panose="05000000000000000000"/>
              <a:buChar char=""/>
              <a:tabLst>
                <a:tab pos="873125" algn="l"/>
              </a:tabLst>
            </a:pPr>
            <a:r>
              <a:rPr sz="1500" spc="-5" dirty="0">
                <a:solidFill>
                  <a:prstClr val="black"/>
                </a:solidFill>
                <a:cs typeface="Calibri"/>
              </a:rPr>
              <a:t>An </a:t>
            </a:r>
            <a:r>
              <a:rPr sz="1500" b="1" spc="-14" dirty="0">
                <a:solidFill>
                  <a:prstClr val="black"/>
                </a:solidFill>
                <a:cs typeface="Calibri"/>
              </a:rPr>
              <a:t>inter-system test </a:t>
            </a:r>
            <a:r>
              <a:rPr sz="1500" spc="-5" dirty="0">
                <a:solidFill>
                  <a:prstClr val="black"/>
                </a:solidFill>
                <a:cs typeface="Calibri"/>
              </a:rPr>
              <a:t>is the </a:t>
            </a:r>
            <a:r>
              <a:rPr sz="1500" spc="-19" dirty="0">
                <a:solidFill>
                  <a:prstClr val="black"/>
                </a:solidFill>
                <a:cs typeface="Calibri"/>
              </a:rPr>
              <a:t>way </a:t>
            </a:r>
            <a:r>
              <a:rPr sz="1500" spc="-14" dirty="0">
                <a:solidFill>
                  <a:prstClr val="black"/>
                </a:solidFill>
                <a:cs typeface="Calibri"/>
              </a:rPr>
              <a:t>you </a:t>
            </a:r>
            <a:r>
              <a:rPr sz="1500" spc="-5" dirty="0">
                <a:solidFill>
                  <a:prstClr val="black"/>
                </a:solidFill>
                <a:cs typeface="Calibri"/>
              </a:rPr>
              <a:t>find </a:t>
            </a:r>
            <a:r>
              <a:rPr sz="1500" spc="-9" dirty="0">
                <a:solidFill>
                  <a:prstClr val="black"/>
                </a:solidFill>
                <a:cs typeface="Calibri"/>
              </a:rPr>
              <a:t>out </a:t>
            </a:r>
            <a:r>
              <a:rPr sz="1500" spc="-5" dirty="0">
                <a:solidFill>
                  <a:prstClr val="black"/>
                </a:solidFill>
                <a:cs typeface="Calibri"/>
              </a:rPr>
              <a:t>if the </a:t>
            </a:r>
            <a:r>
              <a:rPr sz="1500" spc="-9" dirty="0">
                <a:solidFill>
                  <a:prstClr val="black"/>
                </a:solidFill>
                <a:cs typeface="Calibri"/>
              </a:rPr>
              <a:t>inter-system </a:t>
            </a:r>
            <a:r>
              <a:rPr sz="1500" spc="-5">
                <a:solidFill>
                  <a:prstClr val="black"/>
                </a:solidFill>
                <a:cs typeface="Calibri"/>
              </a:rPr>
              <a:t>is </a:t>
            </a:r>
            <a:r>
              <a:rPr sz="1500" spc="-9">
                <a:solidFill>
                  <a:prstClr val="black"/>
                </a:solidFill>
                <a:cs typeface="Calibri"/>
              </a:rPr>
              <a:t>working</a:t>
            </a:r>
            <a:r>
              <a:rPr lang="en-US" sz="1500" spc="-9" dirty="0">
                <a:solidFill>
                  <a:prstClr val="black"/>
                </a:solidFill>
                <a:cs typeface="Calibri"/>
              </a:rPr>
              <a:t> </a:t>
            </a:r>
            <a:r>
              <a:rPr sz="1500" spc="-5">
                <a:solidFill>
                  <a:prstClr val="black"/>
                </a:solidFill>
                <a:cs typeface="Calibri"/>
              </a:rPr>
              <a:t>without</a:t>
            </a:r>
            <a:r>
              <a:rPr lang="en-US" sz="1500" spc="-5" dirty="0">
                <a:solidFill>
                  <a:prstClr val="black"/>
                </a:solidFill>
                <a:cs typeface="Calibri"/>
              </a:rPr>
              <a:t> </a:t>
            </a:r>
            <a:r>
              <a:rPr sz="1500" spc="-9">
                <a:solidFill>
                  <a:prstClr val="black"/>
                </a:solidFill>
                <a:cs typeface="Calibri"/>
              </a:rPr>
              <a:t>any</a:t>
            </a:r>
            <a:r>
              <a:rPr lang="en-US" sz="1500" spc="-61" dirty="0">
                <a:solidFill>
                  <a:prstClr val="black"/>
                </a:solidFill>
                <a:cs typeface="Calibri"/>
              </a:rPr>
              <a:t> </a:t>
            </a:r>
            <a:r>
              <a:rPr sz="1500" spc="-9">
                <a:solidFill>
                  <a:prstClr val="black"/>
                </a:solidFill>
                <a:cs typeface="Calibri"/>
              </a:rPr>
              <a:t>problem</a:t>
            </a:r>
            <a:r>
              <a:rPr sz="1500" spc="-9" dirty="0">
                <a:solidFill>
                  <a:prstClr val="black"/>
                </a:solidFill>
                <a:cs typeface="Calibri"/>
              </a:rPr>
              <a:t>.</a:t>
            </a:r>
            <a:endParaRPr sz="1500" dirty="0">
              <a:solidFill>
                <a:prstClr val="black"/>
              </a:solidFill>
              <a:cs typeface="Calibri"/>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10" grpId="0"/>
      <p:bldP spid="11" grpId="0"/>
      <p:bldP spid="12" grpId="0"/>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lvl="0"/>
            <a:r>
              <a:rPr lang="en-US" dirty="0" smtClean="0"/>
              <a:t>Where </a:t>
            </a:r>
            <a:r>
              <a:rPr lang="en-US" dirty="0"/>
              <a:t>the complete software/system is tested as one component. The purpose is to validate the system’s compliance with the specific requirements. Basically done by testers</a:t>
            </a:r>
            <a:r>
              <a:rPr lang="en-US" dirty="0" smtClean="0"/>
              <a:t>.</a:t>
            </a:r>
            <a:endParaRPr lang="en-US" dirty="0" smtClean="0"/>
          </a:p>
          <a:p>
            <a:pPr lvl="0"/>
            <a:endParaRPr lang="en-US" dirty="0"/>
          </a:p>
          <a:p>
            <a:pPr lvl="0"/>
            <a:r>
              <a:rPr lang="en-IN" dirty="0"/>
              <a:t>System testing is the testing of a complete and fully integrated software product</a:t>
            </a:r>
            <a:r>
              <a:rPr lang="en-IN" dirty="0" smtClean="0"/>
              <a:t>.</a:t>
            </a:r>
            <a:endParaRPr lang="en-IN" dirty="0" smtClean="0"/>
          </a:p>
          <a:p>
            <a:pPr lvl="0"/>
            <a:endParaRPr lang="en-IN" dirty="0"/>
          </a:p>
          <a:p>
            <a:r>
              <a:rPr lang="en-US" kern="0" dirty="0">
                <a:solidFill>
                  <a:srgbClr val="000000"/>
                </a:solidFill>
              </a:rPr>
              <a:t>Performed to check the product is working according to functional and business requirements.</a:t>
            </a:r>
            <a:endParaRPr lang="en-US" kern="0" dirty="0">
              <a:solidFill>
                <a:srgbClr val="000000"/>
              </a:solidFill>
            </a:endParaRPr>
          </a:p>
          <a:p>
            <a:pPr lvl="0"/>
            <a:endParaRPr lang="en-US" dirty="0"/>
          </a:p>
          <a:p>
            <a:endParaRPr lang="en-IN" dirty="0"/>
          </a:p>
        </p:txBody>
      </p:sp>
      <p:sp>
        <p:nvSpPr>
          <p:cNvPr id="3" name="Title 2"/>
          <p:cNvSpPr>
            <a:spLocks noGrp="1"/>
          </p:cNvSpPr>
          <p:nvPr>
            <p:ph type="title"/>
          </p:nvPr>
        </p:nvSpPr>
        <p:spPr/>
        <p:txBody>
          <a:bodyPr/>
          <a:lstStyle/>
          <a:p>
            <a:r>
              <a:rPr lang="en-IN" dirty="0" smtClean="0"/>
              <a:t>SYSTEM TESTING</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half" idx="1"/>
          </p:nvPr>
        </p:nvSpPr>
        <p:spPr/>
        <p:txBody>
          <a:bodyPr/>
          <a:lstStyle/>
          <a:p>
            <a:r>
              <a:rPr lang="en-US" dirty="0" smtClean="0"/>
              <a:t>Verifies that no unwanted changes were introduced to one part of the system as a result of making changes to another part of the system.</a:t>
            </a:r>
            <a:endParaRPr lang="en-US" dirty="0" smtClean="0"/>
          </a:p>
          <a:p>
            <a:endParaRPr lang="en-US" dirty="0"/>
          </a:p>
        </p:txBody>
      </p:sp>
      <p:sp>
        <p:nvSpPr>
          <p:cNvPr id="2" name="Title 1"/>
          <p:cNvSpPr>
            <a:spLocks noGrp="1"/>
          </p:cNvSpPr>
          <p:nvPr>
            <p:ph type="title"/>
          </p:nvPr>
        </p:nvSpPr>
        <p:spPr/>
        <p:txBody>
          <a:bodyPr/>
          <a:lstStyle/>
          <a:p>
            <a:r>
              <a:rPr lang="en-US" dirty="0" smtClean="0"/>
              <a:t>REGRESSION TESTING</a:t>
            </a:r>
            <a:endParaRPr lang="en-US" dirty="0" smtClean="0"/>
          </a:p>
        </p:txBody>
      </p:sp>
      <p:sp>
        <p:nvSpPr>
          <p:cNvPr id="47" name="object 15"/>
          <p:cNvSpPr txBox="1"/>
          <p:nvPr/>
        </p:nvSpPr>
        <p:spPr>
          <a:xfrm>
            <a:off x="3867914" y="4527709"/>
            <a:ext cx="215265" cy="404085"/>
          </a:xfrm>
          <a:prstGeom prst="rect">
            <a:avLst/>
          </a:prstGeom>
        </p:spPr>
        <p:txBody>
          <a:bodyPr vert="horz" wrap="square" lIns="0" tIns="0" rIns="0" bIns="0" rtlCol="0">
            <a:spAutoFit/>
          </a:bodyPr>
          <a:lstStyle/>
          <a:p>
            <a:pPr marL="12065" defTabSz="855345"/>
            <a:r>
              <a:rPr sz="2625" spc="-5" dirty="0">
                <a:solidFill>
                  <a:srgbClr val="FFFFFF"/>
                </a:solidFill>
                <a:latin typeface="Calibri"/>
                <a:cs typeface="Calibri"/>
              </a:rPr>
              <a:t>C</a:t>
            </a:r>
            <a:endParaRPr sz="2625" dirty="0">
              <a:solidFill>
                <a:prstClr val="black"/>
              </a:solidFill>
              <a:latin typeface="Calibri"/>
              <a:cs typeface="Calibri"/>
            </a:endParaRPr>
          </a:p>
        </p:txBody>
      </p:sp>
      <p:sp>
        <p:nvSpPr>
          <p:cNvPr id="13" name="object 15"/>
          <p:cNvSpPr/>
          <p:nvPr/>
        </p:nvSpPr>
        <p:spPr>
          <a:xfrm>
            <a:off x="457201" y="3604496"/>
            <a:ext cx="1400073" cy="967802"/>
          </a:xfrm>
          <a:prstGeom prst="rect">
            <a:avLst/>
          </a:prstGeom>
          <a:blipFill>
            <a:blip r:embed="rId1" cstate="print"/>
            <a:stretch>
              <a:fillRect/>
            </a:stretch>
          </a:blipFill>
        </p:spPr>
        <p:txBody>
          <a:bodyPr wrap="square" lIns="0" tIns="0" rIns="0" bIns="0" rtlCol="0"/>
          <a:lstStyle/>
          <a:p>
            <a:pPr defTabSz="855345"/>
            <a:endParaRPr sz="1650" dirty="0">
              <a:solidFill>
                <a:prstClr val="black"/>
              </a:solidFill>
            </a:endParaRPr>
          </a:p>
        </p:txBody>
      </p:sp>
      <p:sp>
        <p:nvSpPr>
          <p:cNvPr id="14" name="object 16"/>
          <p:cNvSpPr txBox="1"/>
          <p:nvPr/>
        </p:nvSpPr>
        <p:spPr>
          <a:xfrm>
            <a:off x="1199272" y="3421180"/>
            <a:ext cx="7775575" cy="1319088"/>
          </a:xfrm>
          <a:prstGeom prst="rect">
            <a:avLst/>
          </a:prstGeom>
        </p:spPr>
        <p:txBody>
          <a:bodyPr vert="horz" wrap="square" lIns="0" tIns="99831" rIns="0" bIns="0" rtlCol="0">
            <a:spAutoFit/>
          </a:bodyPr>
          <a:lstStyle/>
          <a:p>
            <a:pPr marL="873125" marR="149860" indent="-267970" defTabSz="855345">
              <a:spcBef>
                <a:spcPts val="785"/>
              </a:spcBef>
              <a:buFont typeface="Wingdings" panose="05000000000000000000"/>
              <a:buChar char=""/>
              <a:tabLst>
                <a:tab pos="873125" algn="l"/>
              </a:tabLst>
            </a:pPr>
            <a:r>
              <a:rPr sz="1500" spc="-5" dirty="0">
                <a:solidFill>
                  <a:prstClr val="black"/>
                </a:solidFill>
                <a:cs typeface="Calibri"/>
              </a:rPr>
              <a:t>It is assumed </a:t>
            </a:r>
            <a:r>
              <a:rPr sz="1500" spc="-9" dirty="0">
                <a:solidFill>
                  <a:prstClr val="black"/>
                </a:solidFill>
                <a:cs typeface="Calibri"/>
              </a:rPr>
              <a:t>that </a:t>
            </a:r>
            <a:r>
              <a:rPr sz="1500" spc="-14" dirty="0">
                <a:solidFill>
                  <a:prstClr val="black"/>
                </a:solidFill>
                <a:cs typeface="Calibri"/>
              </a:rPr>
              <a:t>several </a:t>
            </a:r>
            <a:r>
              <a:rPr sz="1500" spc="-9" dirty="0">
                <a:solidFill>
                  <a:prstClr val="black"/>
                </a:solidFill>
                <a:cs typeface="Calibri"/>
              </a:rPr>
              <a:t>iterations </a:t>
            </a:r>
            <a:r>
              <a:rPr sz="1500" spc="-5" dirty="0">
                <a:solidFill>
                  <a:prstClr val="black"/>
                </a:solidFill>
                <a:cs typeface="Calibri"/>
              </a:rPr>
              <a:t>of the </a:t>
            </a:r>
            <a:r>
              <a:rPr sz="1500" spc="-14" dirty="0">
                <a:solidFill>
                  <a:prstClr val="black"/>
                </a:solidFill>
                <a:cs typeface="Calibri"/>
              </a:rPr>
              <a:t>system </a:t>
            </a:r>
            <a:r>
              <a:rPr sz="1500" spc="-9" dirty="0">
                <a:solidFill>
                  <a:prstClr val="black"/>
                </a:solidFill>
                <a:cs typeface="Calibri"/>
              </a:rPr>
              <a:t>test </a:t>
            </a:r>
            <a:r>
              <a:rPr sz="1500" spc="-5" dirty="0">
                <a:solidFill>
                  <a:prstClr val="black"/>
                </a:solidFill>
                <a:cs typeface="Calibri"/>
              </a:rPr>
              <a:t>will be </a:t>
            </a:r>
            <a:r>
              <a:rPr sz="1500" spc="-9" dirty="0">
                <a:solidFill>
                  <a:prstClr val="black"/>
                </a:solidFill>
                <a:cs typeface="Calibri"/>
              </a:rPr>
              <a:t>done </a:t>
            </a:r>
            <a:r>
              <a:rPr sz="1500" spc="-5" dirty="0">
                <a:solidFill>
                  <a:prstClr val="black"/>
                </a:solidFill>
                <a:cs typeface="Calibri"/>
              </a:rPr>
              <a:t>in </a:t>
            </a:r>
            <a:r>
              <a:rPr sz="1500" spc="-14">
                <a:solidFill>
                  <a:prstClr val="black"/>
                </a:solidFill>
                <a:cs typeface="Calibri"/>
              </a:rPr>
              <a:t>order </a:t>
            </a:r>
            <a:r>
              <a:rPr sz="1500" spc="-9">
                <a:solidFill>
                  <a:prstClr val="black"/>
                </a:solidFill>
                <a:cs typeface="Calibri"/>
              </a:rPr>
              <a:t>to</a:t>
            </a:r>
            <a:r>
              <a:rPr lang="en-US" sz="1500" spc="-9" dirty="0">
                <a:solidFill>
                  <a:prstClr val="black"/>
                </a:solidFill>
                <a:cs typeface="Calibri"/>
              </a:rPr>
              <a:t> </a:t>
            </a:r>
            <a:r>
              <a:rPr sz="1500" spc="-9">
                <a:solidFill>
                  <a:prstClr val="black"/>
                </a:solidFill>
                <a:cs typeface="Calibri"/>
              </a:rPr>
              <a:t>test </a:t>
            </a:r>
            <a:r>
              <a:rPr sz="1500" spc="-14" dirty="0">
                <a:solidFill>
                  <a:prstClr val="black"/>
                </a:solidFill>
                <a:cs typeface="Calibri"/>
              </a:rPr>
              <a:t>program </a:t>
            </a:r>
            <a:r>
              <a:rPr sz="1500" spc="-5" dirty="0">
                <a:solidFill>
                  <a:prstClr val="black"/>
                </a:solidFill>
                <a:cs typeface="Calibri"/>
              </a:rPr>
              <a:t>modifications made during the </a:t>
            </a:r>
            <a:r>
              <a:rPr sz="1500" spc="-14" dirty="0">
                <a:solidFill>
                  <a:prstClr val="black"/>
                </a:solidFill>
                <a:cs typeface="Calibri"/>
              </a:rPr>
              <a:t>system </a:t>
            </a:r>
            <a:r>
              <a:rPr sz="1500" spc="-9" dirty="0">
                <a:solidFill>
                  <a:prstClr val="black"/>
                </a:solidFill>
                <a:cs typeface="Calibri"/>
              </a:rPr>
              <a:t>test period. </a:t>
            </a:r>
            <a:r>
              <a:rPr sz="1500" spc="-5" dirty="0">
                <a:solidFill>
                  <a:prstClr val="black"/>
                </a:solidFill>
                <a:cs typeface="Calibri"/>
              </a:rPr>
              <a:t>A </a:t>
            </a:r>
            <a:r>
              <a:rPr sz="1500" spc="-9">
                <a:solidFill>
                  <a:prstClr val="black"/>
                </a:solidFill>
                <a:cs typeface="Calibri"/>
              </a:rPr>
              <a:t>regression test</a:t>
            </a:r>
            <a:r>
              <a:rPr lang="en-US" sz="1500" spc="-9" dirty="0">
                <a:solidFill>
                  <a:prstClr val="black"/>
                </a:solidFill>
                <a:cs typeface="Calibri"/>
              </a:rPr>
              <a:t> </a:t>
            </a:r>
            <a:r>
              <a:rPr sz="1500" spc="-5">
                <a:solidFill>
                  <a:prstClr val="black"/>
                </a:solidFill>
                <a:cs typeface="Calibri"/>
              </a:rPr>
              <a:t>will </a:t>
            </a:r>
            <a:r>
              <a:rPr sz="1500" spc="-5" dirty="0">
                <a:solidFill>
                  <a:prstClr val="black"/>
                </a:solidFill>
                <a:cs typeface="Calibri"/>
              </a:rPr>
              <a:t>be </a:t>
            </a:r>
            <a:r>
              <a:rPr sz="1500" spc="-14" dirty="0">
                <a:solidFill>
                  <a:prstClr val="black"/>
                </a:solidFill>
                <a:cs typeface="Calibri"/>
              </a:rPr>
              <a:t>performed for </a:t>
            </a:r>
            <a:r>
              <a:rPr sz="1500" spc="-5" dirty="0">
                <a:solidFill>
                  <a:prstClr val="black"/>
                </a:solidFill>
                <a:cs typeface="Calibri"/>
              </a:rPr>
              <a:t>each </a:t>
            </a:r>
            <a:r>
              <a:rPr sz="1500" spc="-9" dirty="0">
                <a:solidFill>
                  <a:prstClr val="black"/>
                </a:solidFill>
                <a:cs typeface="Calibri"/>
              </a:rPr>
              <a:t>new </a:t>
            </a:r>
            <a:r>
              <a:rPr sz="1500" spc="-14" dirty="0">
                <a:solidFill>
                  <a:prstClr val="black"/>
                </a:solidFill>
                <a:cs typeface="Calibri"/>
              </a:rPr>
              <a:t>version </a:t>
            </a:r>
            <a:r>
              <a:rPr sz="1500" spc="-5" dirty="0">
                <a:solidFill>
                  <a:prstClr val="black"/>
                </a:solidFill>
                <a:cs typeface="Calibri"/>
              </a:rPr>
              <a:t>of the </a:t>
            </a:r>
            <a:r>
              <a:rPr sz="1500" spc="-14" dirty="0">
                <a:solidFill>
                  <a:prstClr val="black"/>
                </a:solidFill>
                <a:cs typeface="Calibri"/>
              </a:rPr>
              <a:t>system </a:t>
            </a:r>
            <a:r>
              <a:rPr sz="1500" spc="-9" dirty="0">
                <a:solidFill>
                  <a:prstClr val="black"/>
                </a:solidFill>
                <a:cs typeface="Calibri"/>
              </a:rPr>
              <a:t>to </a:t>
            </a:r>
            <a:r>
              <a:rPr sz="1500" spc="-9">
                <a:solidFill>
                  <a:prstClr val="black"/>
                </a:solidFill>
                <a:cs typeface="Calibri"/>
              </a:rPr>
              <a:t>detect unexpected</a:t>
            </a:r>
            <a:r>
              <a:rPr lang="en-US" sz="1500" spc="-9" dirty="0">
                <a:solidFill>
                  <a:prstClr val="black"/>
                </a:solidFill>
                <a:cs typeface="Calibri"/>
              </a:rPr>
              <a:t> </a:t>
            </a:r>
            <a:r>
              <a:rPr sz="1500" spc="-5">
                <a:solidFill>
                  <a:prstClr val="black"/>
                </a:solidFill>
                <a:cs typeface="Calibri"/>
              </a:rPr>
              <a:t>impact </a:t>
            </a:r>
            <a:r>
              <a:rPr sz="1500" spc="-5" dirty="0">
                <a:solidFill>
                  <a:prstClr val="black"/>
                </a:solidFill>
                <a:cs typeface="Calibri"/>
              </a:rPr>
              <a:t>resulting </a:t>
            </a:r>
            <a:r>
              <a:rPr sz="1500" spc="-9" dirty="0">
                <a:solidFill>
                  <a:prstClr val="black"/>
                </a:solidFill>
                <a:cs typeface="Calibri"/>
              </a:rPr>
              <a:t>from </a:t>
            </a:r>
            <a:r>
              <a:rPr sz="1500" spc="-14" dirty="0">
                <a:solidFill>
                  <a:prstClr val="black"/>
                </a:solidFill>
                <a:cs typeface="Calibri"/>
              </a:rPr>
              <a:t>program</a:t>
            </a:r>
            <a:r>
              <a:rPr sz="1500" spc="-23" dirty="0">
                <a:solidFill>
                  <a:prstClr val="black"/>
                </a:solidFill>
                <a:cs typeface="Calibri"/>
              </a:rPr>
              <a:t> </a:t>
            </a:r>
            <a:r>
              <a:rPr sz="1500" spc="-5" dirty="0">
                <a:solidFill>
                  <a:prstClr val="black"/>
                </a:solidFill>
                <a:cs typeface="Calibri"/>
              </a:rPr>
              <a:t>modifications.</a:t>
            </a:r>
            <a:endParaRPr sz="1500" dirty="0">
              <a:solidFill>
                <a:prstClr val="black"/>
              </a:solidFill>
              <a:cs typeface="Calibri"/>
            </a:endParaRPr>
          </a:p>
          <a:p>
            <a:pPr marL="873125" marR="231775" indent="-267970" defTabSz="855345">
              <a:spcBef>
                <a:spcPts val="540"/>
              </a:spcBef>
              <a:buFont typeface="Wingdings" panose="05000000000000000000"/>
              <a:buChar char=""/>
              <a:tabLst>
                <a:tab pos="873125" algn="l"/>
              </a:tabLst>
            </a:pPr>
            <a:r>
              <a:rPr sz="1500" spc="-5" dirty="0">
                <a:solidFill>
                  <a:prstClr val="black"/>
                </a:solidFill>
                <a:cs typeface="Calibri"/>
              </a:rPr>
              <a:t>The </a:t>
            </a:r>
            <a:r>
              <a:rPr sz="1500" spc="-9" dirty="0">
                <a:solidFill>
                  <a:prstClr val="black"/>
                </a:solidFill>
                <a:cs typeface="Calibri"/>
              </a:rPr>
              <a:t>regression test </a:t>
            </a:r>
            <a:r>
              <a:rPr sz="1500" spc="-5" dirty="0">
                <a:solidFill>
                  <a:prstClr val="black"/>
                </a:solidFill>
                <a:cs typeface="Calibri"/>
              </a:rPr>
              <a:t>will be </a:t>
            </a:r>
            <a:r>
              <a:rPr sz="1500" spc="-9" dirty="0">
                <a:solidFill>
                  <a:prstClr val="black"/>
                </a:solidFill>
                <a:cs typeface="Calibri"/>
              </a:rPr>
              <a:t>done by </a:t>
            </a:r>
            <a:r>
              <a:rPr sz="1500" spc="-5" dirty="0">
                <a:solidFill>
                  <a:prstClr val="black"/>
                </a:solidFill>
                <a:cs typeface="Calibri"/>
              </a:rPr>
              <a:t>running </a:t>
            </a:r>
            <a:r>
              <a:rPr sz="1500" dirty="0">
                <a:solidFill>
                  <a:prstClr val="black"/>
                </a:solidFill>
                <a:cs typeface="Calibri"/>
              </a:rPr>
              <a:t>all </a:t>
            </a:r>
            <a:r>
              <a:rPr sz="1500" spc="-5" dirty="0">
                <a:solidFill>
                  <a:prstClr val="black"/>
                </a:solidFill>
                <a:cs typeface="Calibri"/>
              </a:rPr>
              <a:t>of the </a:t>
            </a:r>
            <a:r>
              <a:rPr sz="1500" spc="-9" dirty="0">
                <a:solidFill>
                  <a:prstClr val="black"/>
                </a:solidFill>
                <a:cs typeface="Calibri"/>
              </a:rPr>
              <a:t>tests </a:t>
            </a:r>
            <a:r>
              <a:rPr sz="1500" spc="-5" dirty="0">
                <a:solidFill>
                  <a:prstClr val="black"/>
                </a:solidFill>
                <a:cs typeface="Calibri"/>
              </a:rPr>
              <a:t>on a </a:t>
            </a:r>
            <a:r>
              <a:rPr sz="1500" spc="-9" dirty="0">
                <a:solidFill>
                  <a:prstClr val="black"/>
                </a:solidFill>
                <a:cs typeface="Calibri"/>
              </a:rPr>
              <a:t>new </a:t>
            </a:r>
            <a:r>
              <a:rPr sz="1500" spc="-14">
                <a:solidFill>
                  <a:prstClr val="black"/>
                </a:solidFill>
                <a:cs typeface="Calibri"/>
              </a:rPr>
              <a:t>version </a:t>
            </a:r>
            <a:r>
              <a:rPr sz="1500" spc="-9">
                <a:solidFill>
                  <a:prstClr val="black"/>
                </a:solidFill>
                <a:cs typeface="Calibri"/>
              </a:rPr>
              <a:t>that</a:t>
            </a:r>
            <a:r>
              <a:rPr lang="en-US" sz="1500" spc="-9" dirty="0">
                <a:solidFill>
                  <a:prstClr val="black"/>
                </a:solidFill>
                <a:cs typeface="Calibri"/>
              </a:rPr>
              <a:t> </a:t>
            </a:r>
            <a:r>
              <a:rPr sz="1500" spc="-14">
                <a:solidFill>
                  <a:prstClr val="black"/>
                </a:solidFill>
                <a:cs typeface="Calibri"/>
              </a:rPr>
              <a:t>were </a:t>
            </a:r>
            <a:r>
              <a:rPr sz="1500" spc="-9" dirty="0">
                <a:solidFill>
                  <a:prstClr val="black"/>
                </a:solidFill>
                <a:cs typeface="Calibri"/>
              </a:rPr>
              <a:t>run </a:t>
            </a:r>
            <a:r>
              <a:rPr sz="1500" spc="-5" dirty="0">
                <a:solidFill>
                  <a:prstClr val="black"/>
                </a:solidFill>
                <a:cs typeface="Calibri"/>
              </a:rPr>
              <a:t>on the </a:t>
            </a:r>
            <a:r>
              <a:rPr sz="1500" spc="-9" dirty="0">
                <a:solidFill>
                  <a:prstClr val="black"/>
                </a:solidFill>
                <a:cs typeface="Calibri"/>
              </a:rPr>
              <a:t>previous </a:t>
            </a:r>
            <a:r>
              <a:rPr sz="1500" spc="-14" dirty="0">
                <a:solidFill>
                  <a:prstClr val="black"/>
                </a:solidFill>
                <a:cs typeface="Calibri"/>
              </a:rPr>
              <a:t>version </a:t>
            </a:r>
            <a:r>
              <a:rPr sz="1500" spc="-5" dirty="0">
                <a:solidFill>
                  <a:prstClr val="black"/>
                </a:solidFill>
                <a:cs typeface="Calibri"/>
              </a:rPr>
              <a:t>and then </a:t>
            </a:r>
            <a:r>
              <a:rPr sz="1500" spc="-9" dirty="0">
                <a:solidFill>
                  <a:prstClr val="black"/>
                </a:solidFill>
                <a:cs typeface="Calibri"/>
              </a:rPr>
              <a:t>comparing </a:t>
            </a:r>
            <a:r>
              <a:rPr sz="1500" spc="-5" dirty="0">
                <a:solidFill>
                  <a:prstClr val="black"/>
                </a:solidFill>
                <a:cs typeface="Calibri"/>
              </a:rPr>
              <a:t>the </a:t>
            </a:r>
            <a:r>
              <a:rPr sz="1500" spc="-9" dirty="0">
                <a:solidFill>
                  <a:prstClr val="black"/>
                </a:solidFill>
                <a:cs typeface="Calibri"/>
              </a:rPr>
              <a:t>resulting</a:t>
            </a:r>
            <a:r>
              <a:rPr sz="1500" spc="230" dirty="0">
                <a:solidFill>
                  <a:prstClr val="black"/>
                </a:solidFill>
                <a:cs typeface="Calibri"/>
              </a:rPr>
              <a:t> </a:t>
            </a:r>
            <a:r>
              <a:rPr sz="1500" spc="-5" dirty="0">
                <a:solidFill>
                  <a:prstClr val="black"/>
                </a:solidFill>
                <a:cs typeface="Calibri"/>
              </a:rPr>
              <a:t>files.</a:t>
            </a:r>
            <a:endParaRPr sz="1500" dirty="0">
              <a:solidFill>
                <a:prstClr val="black"/>
              </a:solidFill>
              <a:cs typeface="Calibri"/>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228600" lvl="1" indent="-228600" defTabSz="889000">
              <a:spcBef>
                <a:spcPct val="0"/>
              </a:spcBef>
              <a:spcAft>
                <a:spcPct val="15000"/>
              </a:spcAft>
              <a:buChar char="•"/>
            </a:pPr>
            <a:r>
              <a:rPr lang="en-US" sz="2000" spc="-6" dirty="0">
                <a:cs typeface="Calibri"/>
              </a:rPr>
              <a:t>Most complex and full system test executing complete business scenarios including month end processing, reports or </a:t>
            </a:r>
            <a:r>
              <a:rPr lang="en-US" sz="2000" dirty="0">
                <a:cs typeface="Calibri"/>
              </a:rPr>
              <a:t>forms, </a:t>
            </a:r>
            <a:r>
              <a:rPr lang="en-US" sz="2000" spc="-6" dirty="0">
                <a:cs typeface="Calibri"/>
              </a:rPr>
              <a:t>interfaces, and enhancements. </a:t>
            </a:r>
            <a:endParaRPr lang="en-US" sz="2000" spc="-6" dirty="0">
              <a:cs typeface="Calibri"/>
            </a:endParaRPr>
          </a:p>
          <a:p>
            <a:pPr marL="228600" lvl="1" indent="-228600" defTabSz="889000">
              <a:spcBef>
                <a:spcPct val="0"/>
              </a:spcBef>
              <a:spcAft>
                <a:spcPct val="15000"/>
              </a:spcAft>
              <a:buChar char="•"/>
            </a:pPr>
            <a:r>
              <a:rPr lang="en-US" sz="2000" dirty="0">
                <a:cs typeface="Calibri"/>
              </a:rPr>
              <a:t>Performed </a:t>
            </a:r>
            <a:r>
              <a:rPr lang="en-US" sz="2000" spc="-6" dirty="0">
                <a:cs typeface="Calibri"/>
              </a:rPr>
              <a:t>by </a:t>
            </a:r>
            <a:r>
              <a:rPr lang="en-US" sz="2000" dirty="0">
                <a:cs typeface="Calibri"/>
              </a:rPr>
              <a:t>expert </a:t>
            </a:r>
            <a:r>
              <a:rPr lang="en-US" sz="2000" spc="-6" dirty="0">
                <a:cs typeface="Calibri"/>
              </a:rPr>
              <a:t>users </a:t>
            </a:r>
            <a:r>
              <a:rPr lang="en-US" sz="2000" dirty="0">
                <a:cs typeface="Calibri"/>
              </a:rPr>
              <a:t>with </a:t>
            </a:r>
            <a:r>
              <a:rPr lang="en-US" sz="2000" spc="-6" dirty="0">
                <a:cs typeface="Calibri"/>
              </a:rPr>
              <a:t>support from functional and development </a:t>
            </a:r>
            <a:r>
              <a:rPr lang="en-US" sz="2000" dirty="0">
                <a:cs typeface="Calibri"/>
              </a:rPr>
              <a:t>teams. </a:t>
            </a:r>
            <a:endParaRPr lang="en-US" sz="2000" dirty="0">
              <a:cs typeface="Calibri"/>
            </a:endParaRPr>
          </a:p>
          <a:p>
            <a:endParaRPr lang="en-IN" dirty="0"/>
          </a:p>
        </p:txBody>
      </p:sp>
      <p:sp>
        <p:nvSpPr>
          <p:cNvPr id="3" name="Title 2"/>
          <p:cNvSpPr>
            <a:spLocks noGrp="1"/>
          </p:cNvSpPr>
          <p:nvPr>
            <p:ph type="title"/>
          </p:nvPr>
        </p:nvSpPr>
        <p:spPr/>
        <p:txBody>
          <a:bodyPr/>
          <a:lstStyle/>
          <a:p>
            <a:r>
              <a:rPr lang="en-IN" dirty="0" smtClean="0"/>
              <a:t>USER ACCEPTANCE TESTING</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981916" y="3441814"/>
            <a:ext cx="3857284" cy="1500187"/>
          </a:xfrm>
        </p:spPr>
        <p:txBody>
          <a:bodyPr/>
          <a:lstStyle/>
          <a:p>
            <a:r>
              <a:rPr lang="en-US" dirty="0" smtClean="0"/>
              <a:t>Types of Non Functional Testing</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sz="half" idx="1"/>
          </p:nvPr>
        </p:nvSpPr>
        <p:spPr/>
        <p:txBody>
          <a:bodyPr/>
          <a:lstStyle/>
          <a:p>
            <a:pPr>
              <a:spcBef>
                <a:spcPts val="900"/>
              </a:spcBef>
            </a:pPr>
            <a:r>
              <a:rPr lang="en-US" dirty="0" smtClean="0"/>
              <a:t>Ensures that the technical and "housekeeping" functions of the system works</a:t>
            </a:r>
            <a:endParaRPr lang="en-US" dirty="0" smtClean="0"/>
          </a:p>
          <a:p>
            <a:pPr>
              <a:spcBef>
                <a:spcPts val="900"/>
              </a:spcBef>
            </a:pPr>
            <a:r>
              <a:rPr lang="en-US" dirty="0" smtClean="0"/>
              <a:t>Designed to verify that the system is structurally sound and can perform the intended tasks</a:t>
            </a:r>
            <a:endParaRPr lang="en-US" dirty="0" smtClean="0"/>
          </a:p>
          <a:p>
            <a:pPr>
              <a:spcBef>
                <a:spcPts val="900"/>
              </a:spcBef>
            </a:pPr>
            <a:r>
              <a:rPr lang="en-US" dirty="0" smtClean="0"/>
              <a:t>Categories:</a:t>
            </a:r>
            <a:endParaRPr lang="en-US" dirty="0" smtClean="0"/>
          </a:p>
          <a:p>
            <a:pPr lvl="1">
              <a:spcBef>
                <a:spcPts val="900"/>
              </a:spcBef>
            </a:pPr>
            <a:endParaRPr lang="en-US" dirty="0" smtClean="0"/>
          </a:p>
          <a:p>
            <a:pPr>
              <a:spcBef>
                <a:spcPts val="900"/>
              </a:spcBef>
            </a:pPr>
            <a:endParaRPr lang="en-US" dirty="0" smtClean="0"/>
          </a:p>
          <a:p>
            <a:pPr>
              <a:spcBef>
                <a:spcPts val="900"/>
              </a:spcBef>
            </a:pPr>
            <a:endParaRPr lang="en-US" dirty="0"/>
          </a:p>
        </p:txBody>
      </p:sp>
      <p:sp>
        <p:nvSpPr>
          <p:cNvPr id="2" name="Title 1"/>
          <p:cNvSpPr>
            <a:spLocks noGrp="1"/>
          </p:cNvSpPr>
          <p:nvPr>
            <p:ph type="title"/>
          </p:nvPr>
        </p:nvSpPr>
        <p:spPr/>
        <p:txBody>
          <a:bodyPr/>
          <a:lstStyle/>
          <a:p>
            <a:r>
              <a:rPr lang="en-US" dirty="0"/>
              <a:t>TYPES OF </a:t>
            </a:r>
            <a:r>
              <a:rPr lang="en-US" dirty="0" smtClean="0"/>
              <a:t>NON FUNCTIONAL </a:t>
            </a:r>
            <a:r>
              <a:rPr lang="en-US" dirty="0"/>
              <a:t>TESTING</a:t>
            </a:r>
            <a:br>
              <a:rPr lang="en-US" dirty="0"/>
            </a:br>
            <a:endParaRPr lang="en-US" dirty="0"/>
          </a:p>
        </p:txBody>
      </p:sp>
      <p:graphicFrame>
        <p:nvGraphicFramePr>
          <p:cNvPr id="4" name="Diagram 3"/>
          <p:cNvGraphicFramePr/>
          <p:nvPr/>
        </p:nvGraphicFramePr>
        <p:xfrm>
          <a:off x="838201" y="3054781"/>
          <a:ext cx="7524996" cy="325996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6C84A1A4-3EDE-4973-B274-8B9EF41EFB92}"/>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5E57B4F9-3732-4025-97E3-6F22F27BC87A}"/>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7CB698D4-D666-4502-BE6D-74E4FED5EC90}"/>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dgm id="{6C7F9D4A-98F6-4FAB-9FF0-572C44E792EE}"/>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FF01000F-F14E-487C-B1E6-69D5BEE6B32A}"/>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A3F16B74-6AD2-4784-878F-6CAC83BCB790}"/>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graphicEl>
                                              <a:dgm id="{FF3A36D6-9E77-4E17-8476-B1C90F393F34}"/>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Types </a:t>
            </a:r>
            <a:r>
              <a:rPr lang="en-US" dirty="0" smtClean="0"/>
              <a:t>Of </a:t>
            </a:r>
            <a:r>
              <a:rPr lang="en-US" dirty="0"/>
              <a:t>Testing </a:t>
            </a:r>
            <a:r>
              <a:rPr lang="en-US" dirty="0" smtClean="0"/>
              <a:t>Overview</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p:cNvSpPr>
            <a:spLocks noGrp="1"/>
          </p:cNvSpPr>
          <p:nvPr>
            <p:ph sz="half" idx="1"/>
          </p:nvPr>
        </p:nvSpPr>
        <p:spPr>
          <a:xfrm>
            <a:off x="396266" y="2163796"/>
            <a:ext cx="7966932" cy="1608194"/>
          </a:xfrm>
        </p:spPr>
        <p:txBody>
          <a:bodyPr/>
          <a:lstStyle/>
          <a:p>
            <a:pPr>
              <a:spcBef>
                <a:spcPts val="900"/>
              </a:spcBef>
            </a:pPr>
            <a:r>
              <a:rPr lang="en-US" dirty="0" smtClean="0"/>
              <a:t>Performance testing is designed to test whether the system meets the desired level of performance in a production environment. Performance considerations may relate to response times, turn around times (through-put), technical design issues, and so on.</a:t>
            </a:r>
            <a:endParaRPr lang="en-US" dirty="0" smtClean="0"/>
          </a:p>
          <a:p>
            <a:pPr>
              <a:spcBef>
                <a:spcPts val="900"/>
              </a:spcBef>
            </a:pPr>
            <a:r>
              <a:rPr lang="en-US" dirty="0" smtClean="0"/>
              <a:t>Performance testing can be conducted using a production system, a simulated environment, or a prototype.</a:t>
            </a:r>
            <a:endParaRPr lang="en-US" dirty="0" smtClean="0"/>
          </a:p>
        </p:txBody>
      </p:sp>
      <p:sp>
        <p:nvSpPr>
          <p:cNvPr id="2" name="Title 1"/>
          <p:cNvSpPr>
            <a:spLocks noGrp="1"/>
          </p:cNvSpPr>
          <p:nvPr>
            <p:ph type="title"/>
          </p:nvPr>
        </p:nvSpPr>
        <p:spPr/>
        <p:txBody>
          <a:bodyPr/>
          <a:lstStyle/>
          <a:p>
            <a:r>
              <a:rPr lang="en-US" dirty="0" smtClean="0"/>
              <a:t>PERFORMANCE TESTING</a:t>
            </a:r>
            <a:br>
              <a:rPr lang="en-US" dirty="0" smtClean="0"/>
            </a:br>
            <a:endParaRPr lang="en-US" dirty="0"/>
          </a:p>
        </p:txBody>
      </p:sp>
      <p:grpSp>
        <p:nvGrpSpPr>
          <p:cNvPr id="18" name="Group 17"/>
          <p:cNvGrpSpPr/>
          <p:nvPr/>
        </p:nvGrpSpPr>
        <p:grpSpPr>
          <a:xfrm>
            <a:off x="627623" y="4000649"/>
            <a:ext cx="1400175" cy="967992"/>
            <a:chOff x="304721" y="4685919"/>
            <a:chExt cx="1866414" cy="1290320"/>
          </a:xfrm>
        </p:grpSpPr>
        <p:sp>
          <p:nvSpPr>
            <p:cNvPr id="14" name="object 20"/>
            <p:cNvSpPr/>
            <p:nvPr/>
          </p:nvSpPr>
          <p:spPr>
            <a:xfrm>
              <a:off x="304721" y="4685919"/>
              <a:ext cx="1866414" cy="1290320"/>
            </a:xfrm>
            <a:custGeom>
              <a:avLst/>
              <a:gdLst/>
              <a:ahLst/>
              <a:cxnLst/>
              <a:rect l="l" t="t" r="r" b="b"/>
              <a:pathLst>
                <a:path w="1400175" h="1290320">
                  <a:moveTo>
                    <a:pt x="1048169" y="0"/>
                  </a:moveTo>
                  <a:lnTo>
                    <a:pt x="0" y="862202"/>
                  </a:lnTo>
                  <a:lnTo>
                    <a:pt x="351917" y="1290040"/>
                  </a:lnTo>
                  <a:lnTo>
                    <a:pt x="1400073" y="427862"/>
                  </a:lnTo>
                  <a:lnTo>
                    <a:pt x="1048169" y="0"/>
                  </a:lnTo>
                  <a:close/>
                </a:path>
              </a:pathLst>
            </a:custGeom>
            <a:solidFill>
              <a:srgbClr val="FFFF00"/>
            </a:solidFill>
          </p:spPr>
          <p:txBody>
            <a:bodyPr wrap="square" lIns="0" tIns="0" rIns="0" bIns="0" rtlCol="0"/>
            <a:lstStyle/>
            <a:p>
              <a:pPr defTabSz="855345"/>
              <a:endParaRPr sz="1650" dirty="0">
                <a:solidFill>
                  <a:prstClr val="black"/>
                </a:solidFill>
              </a:endParaRPr>
            </a:p>
          </p:txBody>
        </p:sp>
        <p:sp>
          <p:nvSpPr>
            <p:cNvPr id="15" name="object 21"/>
            <p:cNvSpPr/>
            <p:nvPr/>
          </p:nvSpPr>
          <p:spPr>
            <a:xfrm>
              <a:off x="649801" y="4995811"/>
              <a:ext cx="1180792" cy="725170"/>
            </a:xfrm>
            <a:custGeom>
              <a:avLst/>
              <a:gdLst/>
              <a:ahLst/>
              <a:cxnLst/>
              <a:rect l="l" t="t" r="r" b="b"/>
              <a:pathLst>
                <a:path w="885825" h="725170">
                  <a:moveTo>
                    <a:pt x="79184" y="515620"/>
                  </a:moveTo>
                  <a:lnTo>
                    <a:pt x="75311" y="515620"/>
                  </a:lnTo>
                  <a:lnTo>
                    <a:pt x="4127" y="574040"/>
                  </a:lnTo>
                  <a:lnTo>
                    <a:pt x="2362" y="576580"/>
                  </a:lnTo>
                  <a:lnTo>
                    <a:pt x="1181" y="577850"/>
                  </a:lnTo>
                  <a:lnTo>
                    <a:pt x="0" y="582930"/>
                  </a:lnTo>
                  <a:lnTo>
                    <a:pt x="927" y="585470"/>
                  </a:lnTo>
                  <a:lnTo>
                    <a:pt x="3390" y="589280"/>
                  </a:lnTo>
                  <a:lnTo>
                    <a:pt x="114947" y="723900"/>
                  </a:lnTo>
                  <a:lnTo>
                    <a:pt x="117449" y="725170"/>
                  </a:lnTo>
                  <a:lnTo>
                    <a:pt x="124701" y="725170"/>
                  </a:lnTo>
                  <a:lnTo>
                    <a:pt x="158502" y="697230"/>
                  </a:lnTo>
                  <a:lnTo>
                    <a:pt x="125349" y="697230"/>
                  </a:lnTo>
                  <a:lnTo>
                    <a:pt x="81584" y="643890"/>
                  </a:lnTo>
                  <a:lnTo>
                    <a:pt x="101476" y="627380"/>
                  </a:lnTo>
                  <a:lnTo>
                    <a:pt x="68440" y="627380"/>
                  </a:lnTo>
                  <a:lnTo>
                    <a:pt x="30060" y="580390"/>
                  </a:lnTo>
                  <a:lnTo>
                    <a:pt x="88836" y="532130"/>
                  </a:lnTo>
                  <a:lnTo>
                    <a:pt x="89268" y="532130"/>
                  </a:lnTo>
                  <a:lnTo>
                    <a:pt x="89509" y="530860"/>
                  </a:lnTo>
                  <a:lnTo>
                    <a:pt x="89750" y="530860"/>
                  </a:lnTo>
                  <a:lnTo>
                    <a:pt x="89763" y="529590"/>
                  </a:lnTo>
                  <a:lnTo>
                    <a:pt x="89535" y="528320"/>
                  </a:lnTo>
                  <a:lnTo>
                    <a:pt x="89306" y="528320"/>
                  </a:lnTo>
                  <a:lnTo>
                    <a:pt x="88861" y="527050"/>
                  </a:lnTo>
                  <a:lnTo>
                    <a:pt x="87541" y="524510"/>
                  </a:lnTo>
                  <a:lnTo>
                    <a:pt x="86639" y="523240"/>
                  </a:lnTo>
                  <a:lnTo>
                    <a:pt x="84251" y="520700"/>
                  </a:lnTo>
                  <a:lnTo>
                    <a:pt x="83096" y="519430"/>
                  </a:lnTo>
                  <a:lnTo>
                    <a:pt x="81013" y="516890"/>
                  </a:lnTo>
                  <a:lnTo>
                    <a:pt x="80060" y="516890"/>
                  </a:lnTo>
                  <a:lnTo>
                    <a:pt x="79184" y="515620"/>
                  </a:lnTo>
                  <a:close/>
                </a:path>
                <a:path w="885825" h="725170">
                  <a:moveTo>
                    <a:pt x="189788" y="647700"/>
                  </a:moveTo>
                  <a:lnTo>
                    <a:pt x="184937" y="647700"/>
                  </a:lnTo>
                  <a:lnTo>
                    <a:pt x="125349" y="697230"/>
                  </a:lnTo>
                  <a:lnTo>
                    <a:pt x="158502" y="697230"/>
                  </a:lnTo>
                  <a:lnTo>
                    <a:pt x="198450" y="664210"/>
                  </a:lnTo>
                  <a:lnTo>
                    <a:pt x="198882" y="662940"/>
                  </a:lnTo>
                  <a:lnTo>
                    <a:pt x="199377" y="661670"/>
                  </a:lnTo>
                  <a:lnTo>
                    <a:pt x="199034" y="659130"/>
                  </a:lnTo>
                  <a:lnTo>
                    <a:pt x="193890" y="651510"/>
                  </a:lnTo>
                  <a:lnTo>
                    <a:pt x="192760" y="650240"/>
                  </a:lnTo>
                  <a:lnTo>
                    <a:pt x="190754" y="648970"/>
                  </a:lnTo>
                  <a:lnTo>
                    <a:pt x="189788" y="647700"/>
                  </a:lnTo>
                  <a:close/>
                </a:path>
                <a:path w="885825" h="725170">
                  <a:moveTo>
                    <a:pt x="222072" y="464820"/>
                  </a:moveTo>
                  <a:lnTo>
                    <a:pt x="217360" y="464820"/>
                  </a:lnTo>
                  <a:lnTo>
                    <a:pt x="214274" y="467360"/>
                  </a:lnTo>
                  <a:lnTo>
                    <a:pt x="212382" y="468630"/>
                  </a:lnTo>
                  <a:lnTo>
                    <a:pt x="210159" y="469900"/>
                  </a:lnTo>
                  <a:lnTo>
                    <a:pt x="208089" y="472440"/>
                  </a:lnTo>
                  <a:lnTo>
                    <a:pt x="206514" y="473710"/>
                  </a:lnTo>
                  <a:lnTo>
                    <a:pt x="205422" y="474980"/>
                  </a:lnTo>
                  <a:lnTo>
                    <a:pt x="204330" y="474980"/>
                  </a:lnTo>
                  <a:lnTo>
                    <a:pt x="203568" y="476250"/>
                  </a:lnTo>
                  <a:lnTo>
                    <a:pt x="203136" y="477520"/>
                  </a:lnTo>
                  <a:lnTo>
                    <a:pt x="202704" y="477520"/>
                  </a:lnTo>
                  <a:lnTo>
                    <a:pt x="202450" y="478790"/>
                  </a:lnTo>
                  <a:lnTo>
                    <a:pt x="202387" y="481330"/>
                  </a:lnTo>
                  <a:lnTo>
                    <a:pt x="210159" y="539750"/>
                  </a:lnTo>
                  <a:lnTo>
                    <a:pt x="135115" y="539750"/>
                  </a:lnTo>
                  <a:lnTo>
                    <a:pt x="207060" y="563880"/>
                  </a:lnTo>
                  <a:lnTo>
                    <a:pt x="216573" y="642620"/>
                  </a:lnTo>
                  <a:lnTo>
                    <a:pt x="216954" y="643890"/>
                  </a:lnTo>
                  <a:lnTo>
                    <a:pt x="218071" y="645160"/>
                  </a:lnTo>
                  <a:lnTo>
                    <a:pt x="222224" y="645160"/>
                  </a:lnTo>
                  <a:lnTo>
                    <a:pt x="225386" y="642620"/>
                  </a:lnTo>
                  <a:lnTo>
                    <a:pt x="227279" y="641350"/>
                  </a:lnTo>
                  <a:lnTo>
                    <a:pt x="231647" y="637540"/>
                  </a:lnTo>
                  <a:lnTo>
                    <a:pt x="233324" y="636270"/>
                  </a:lnTo>
                  <a:lnTo>
                    <a:pt x="235737" y="633730"/>
                  </a:lnTo>
                  <a:lnTo>
                    <a:pt x="236639" y="633730"/>
                  </a:lnTo>
                  <a:lnTo>
                    <a:pt x="237807" y="631190"/>
                  </a:lnTo>
                  <a:lnTo>
                    <a:pt x="238137" y="629920"/>
                  </a:lnTo>
                  <a:lnTo>
                    <a:pt x="238290" y="628650"/>
                  </a:lnTo>
                  <a:lnTo>
                    <a:pt x="238125" y="627380"/>
                  </a:lnTo>
                  <a:lnTo>
                    <a:pt x="229082" y="566420"/>
                  </a:lnTo>
                  <a:lnTo>
                    <a:pt x="306501" y="566420"/>
                  </a:lnTo>
                  <a:lnTo>
                    <a:pt x="232575" y="542290"/>
                  </a:lnTo>
                  <a:lnTo>
                    <a:pt x="223278" y="468630"/>
                  </a:lnTo>
                  <a:lnTo>
                    <a:pt x="223024" y="467360"/>
                  </a:lnTo>
                  <a:lnTo>
                    <a:pt x="222618" y="466090"/>
                  </a:lnTo>
                  <a:lnTo>
                    <a:pt x="222072" y="464820"/>
                  </a:lnTo>
                  <a:close/>
                </a:path>
                <a:path w="885825" h="725170">
                  <a:moveTo>
                    <a:pt x="122859" y="585470"/>
                  </a:moveTo>
                  <a:lnTo>
                    <a:pt x="118935" y="585470"/>
                  </a:lnTo>
                  <a:lnTo>
                    <a:pt x="68440" y="627380"/>
                  </a:lnTo>
                  <a:lnTo>
                    <a:pt x="101476" y="627380"/>
                  </a:lnTo>
                  <a:lnTo>
                    <a:pt x="132080" y="601980"/>
                  </a:lnTo>
                  <a:lnTo>
                    <a:pt x="132524" y="601980"/>
                  </a:lnTo>
                  <a:lnTo>
                    <a:pt x="133083" y="599440"/>
                  </a:lnTo>
                  <a:lnTo>
                    <a:pt x="132816" y="596900"/>
                  </a:lnTo>
                  <a:lnTo>
                    <a:pt x="132410" y="596900"/>
                  </a:lnTo>
                  <a:lnTo>
                    <a:pt x="131076" y="594360"/>
                  </a:lnTo>
                  <a:lnTo>
                    <a:pt x="130175" y="593090"/>
                  </a:lnTo>
                  <a:lnTo>
                    <a:pt x="129044" y="591820"/>
                  </a:lnTo>
                  <a:lnTo>
                    <a:pt x="127850" y="590550"/>
                  </a:lnTo>
                  <a:lnTo>
                    <a:pt x="126733" y="589280"/>
                  </a:lnTo>
                  <a:lnTo>
                    <a:pt x="124663" y="586740"/>
                  </a:lnTo>
                  <a:lnTo>
                    <a:pt x="123710" y="586740"/>
                  </a:lnTo>
                  <a:lnTo>
                    <a:pt x="122859" y="585470"/>
                  </a:lnTo>
                  <a:close/>
                </a:path>
                <a:path w="885825" h="725170">
                  <a:moveTo>
                    <a:pt x="306501" y="566420"/>
                  </a:moveTo>
                  <a:lnTo>
                    <a:pt x="229082" y="566420"/>
                  </a:lnTo>
                  <a:lnTo>
                    <a:pt x="288404" y="586740"/>
                  </a:lnTo>
                  <a:lnTo>
                    <a:pt x="293649" y="586740"/>
                  </a:lnTo>
                  <a:lnTo>
                    <a:pt x="294881" y="585470"/>
                  </a:lnTo>
                  <a:lnTo>
                    <a:pt x="297751" y="582930"/>
                  </a:lnTo>
                  <a:lnTo>
                    <a:pt x="299618" y="581660"/>
                  </a:lnTo>
                  <a:lnTo>
                    <a:pt x="301917" y="580390"/>
                  </a:lnTo>
                  <a:lnTo>
                    <a:pt x="304292" y="577850"/>
                  </a:lnTo>
                  <a:lnTo>
                    <a:pt x="306146" y="576580"/>
                  </a:lnTo>
                  <a:lnTo>
                    <a:pt x="308825" y="574040"/>
                  </a:lnTo>
                  <a:lnTo>
                    <a:pt x="309664" y="572770"/>
                  </a:lnTo>
                  <a:lnTo>
                    <a:pt x="310362" y="570230"/>
                  </a:lnTo>
                  <a:lnTo>
                    <a:pt x="310235" y="568960"/>
                  </a:lnTo>
                  <a:lnTo>
                    <a:pt x="309638" y="568960"/>
                  </a:lnTo>
                  <a:lnTo>
                    <a:pt x="309041" y="567690"/>
                  </a:lnTo>
                  <a:lnTo>
                    <a:pt x="308000" y="567690"/>
                  </a:lnTo>
                  <a:lnTo>
                    <a:pt x="306501" y="566420"/>
                  </a:lnTo>
                  <a:close/>
                </a:path>
                <a:path w="885825" h="725170">
                  <a:moveTo>
                    <a:pt x="350320" y="421640"/>
                  </a:moveTo>
                  <a:lnTo>
                    <a:pt x="306171" y="421640"/>
                  </a:lnTo>
                  <a:lnTo>
                    <a:pt x="313270" y="422910"/>
                  </a:lnTo>
                  <a:lnTo>
                    <a:pt x="316725" y="424180"/>
                  </a:lnTo>
                  <a:lnTo>
                    <a:pt x="320090" y="426720"/>
                  </a:lnTo>
                  <a:lnTo>
                    <a:pt x="323456" y="427990"/>
                  </a:lnTo>
                  <a:lnTo>
                    <a:pt x="326771" y="431800"/>
                  </a:lnTo>
                  <a:lnTo>
                    <a:pt x="330047" y="435610"/>
                  </a:lnTo>
                  <a:lnTo>
                    <a:pt x="336664" y="443230"/>
                  </a:lnTo>
                  <a:lnTo>
                    <a:pt x="322414" y="455930"/>
                  </a:lnTo>
                  <a:lnTo>
                    <a:pt x="316637" y="461010"/>
                  </a:lnTo>
                  <a:lnTo>
                    <a:pt x="311383" y="464820"/>
                  </a:lnTo>
                  <a:lnTo>
                    <a:pt x="306650" y="469900"/>
                  </a:lnTo>
                  <a:lnTo>
                    <a:pt x="288772" y="508000"/>
                  </a:lnTo>
                  <a:lnTo>
                    <a:pt x="291084" y="520700"/>
                  </a:lnTo>
                  <a:lnTo>
                    <a:pt x="322453" y="547370"/>
                  </a:lnTo>
                  <a:lnTo>
                    <a:pt x="333070" y="547370"/>
                  </a:lnTo>
                  <a:lnTo>
                    <a:pt x="366814" y="529590"/>
                  </a:lnTo>
                  <a:lnTo>
                    <a:pt x="370634" y="524510"/>
                  </a:lnTo>
                  <a:lnTo>
                    <a:pt x="339191" y="524510"/>
                  </a:lnTo>
                  <a:lnTo>
                    <a:pt x="327139" y="523240"/>
                  </a:lnTo>
                  <a:lnTo>
                    <a:pt x="311645" y="502920"/>
                  </a:lnTo>
                  <a:lnTo>
                    <a:pt x="311797" y="499110"/>
                  </a:lnTo>
                  <a:lnTo>
                    <a:pt x="331711" y="471170"/>
                  </a:lnTo>
                  <a:lnTo>
                    <a:pt x="347916" y="457200"/>
                  </a:lnTo>
                  <a:lnTo>
                    <a:pt x="379538" y="457200"/>
                  </a:lnTo>
                  <a:lnTo>
                    <a:pt x="350320" y="421640"/>
                  </a:lnTo>
                  <a:close/>
                </a:path>
                <a:path w="885825" h="725170">
                  <a:moveTo>
                    <a:pt x="154914" y="520700"/>
                  </a:moveTo>
                  <a:lnTo>
                    <a:pt x="149313" y="520700"/>
                  </a:lnTo>
                  <a:lnTo>
                    <a:pt x="148120" y="521970"/>
                  </a:lnTo>
                  <a:lnTo>
                    <a:pt x="146685" y="523240"/>
                  </a:lnTo>
                  <a:lnTo>
                    <a:pt x="145249" y="523240"/>
                  </a:lnTo>
                  <a:lnTo>
                    <a:pt x="143421" y="525780"/>
                  </a:lnTo>
                  <a:lnTo>
                    <a:pt x="141198" y="527050"/>
                  </a:lnTo>
                  <a:lnTo>
                    <a:pt x="138747" y="529590"/>
                  </a:lnTo>
                  <a:lnTo>
                    <a:pt x="136829" y="530860"/>
                  </a:lnTo>
                  <a:lnTo>
                    <a:pt x="134099" y="533400"/>
                  </a:lnTo>
                  <a:lnTo>
                    <a:pt x="133261" y="534670"/>
                  </a:lnTo>
                  <a:lnTo>
                    <a:pt x="132613" y="537210"/>
                  </a:lnTo>
                  <a:lnTo>
                    <a:pt x="132778" y="537210"/>
                  </a:lnTo>
                  <a:lnTo>
                    <a:pt x="134048" y="539750"/>
                  </a:lnTo>
                  <a:lnTo>
                    <a:pt x="210159" y="539750"/>
                  </a:lnTo>
                  <a:lnTo>
                    <a:pt x="154914" y="520700"/>
                  </a:lnTo>
                  <a:close/>
                </a:path>
                <a:path w="885825" h="725170">
                  <a:moveTo>
                    <a:pt x="379538" y="457200"/>
                  </a:moveTo>
                  <a:lnTo>
                    <a:pt x="347916" y="457200"/>
                  </a:lnTo>
                  <a:lnTo>
                    <a:pt x="365975" y="478790"/>
                  </a:lnTo>
                  <a:lnTo>
                    <a:pt x="365582" y="488950"/>
                  </a:lnTo>
                  <a:lnTo>
                    <a:pt x="364299" y="495300"/>
                  </a:lnTo>
                  <a:lnTo>
                    <a:pt x="359956" y="508000"/>
                  </a:lnTo>
                  <a:lnTo>
                    <a:pt x="356387" y="513080"/>
                  </a:lnTo>
                  <a:lnTo>
                    <a:pt x="351396" y="516890"/>
                  </a:lnTo>
                  <a:lnTo>
                    <a:pt x="345274" y="521970"/>
                  </a:lnTo>
                  <a:lnTo>
                    <a:pt x="339191" y="524510"/>
                  </a:lnTo>
                  <a:lnTo>
                    <a:pt x="370634" y="524510"/>
                  </a:lnTo>
                  <a:lnTo>
                    <a:pt x="371589" y="523240"/>
                  </a:lnTo>
                  <a:lnTo>
                    <a:pt x="378294" y="508000"/>
                  </a:lnTo>
                  <a:lnTo>
                    <a:pt x="380238" y="500380"/>
                  </a:lnTo>
                  <a:lnTo>
                    <a:pt x="380796" y="492760"/>
                  </a:lnTo>
                  <a:lnTo>
                    <a:pt x="406171" y="492760"/>
                  </a:lnTo>
                  <a:lnTo>
                    <a:pt x="406641" y="491490"/>
                  </a:lnTo>
                  <a:lnTo>
                    <a:pt x="406374" y="490220"/>
                  </a:lnTo>
                  <a:lnTo>
                    <a:pt x="405625" y="488950"/>
                  </a:lnTo>
                  <a:lnTo>
                    <a:pt x="379538" y="457200"/>
                  </a:lnTo>
                  <a:close/>
                </a:path>
                <a:path w="885825" h="725170">
                  <a:moveTo>
                    <a:pt x="406171" y="492760"/>
                  </a:moveTo>
                  <a:lnTo>
                    <a:pt x="380796" y="492760"/>
                  </a:lnTo>
                  <a:lnTo>
                    <a:pt x="389305" y="502920"/>
                  </a:lnTo>
                  <a:lnTo>
                    <a:pt x="390055" y="502920"/>
                  </a:lnTo>
                  <a:lnTo>
                    <a:pt x="390893" y="504190"/>
                  </a:lnTo>
                  <a:lnTo>
                    <a:pt x="393865" y="504190"/>
                  </a:lnTo>
                  <a:lnTo>
                    <a:pt x="396621" y="501650"/>
                  </a:lnTo>
                  <a:lnTo>
                    <a:pt x="400304" y="499110"/>
                  </a:lnTo>
                  <a:lnTo>
                    <a:pt x="402361" y="497840"/>
                  </a:lnTo>
                  <a:lnTo>
                    <a:pt x="403847" y="496570"/>
                  </a:lnTo>
                  <a:lnTo>
                    <a:pt x="405612" y="494030"/>
                  </a:lnTo>
                  <a:lnTo>
                    <a:pt x="406171" y="492760"/>
                  </a:lnTo>
                  <a:close/>
                </a:path>
                <a:path w="885825" h="725170">
                  <a:moveTo>
                    <a:pt x="309270" y="397510"/>
                  </a:moveTo>
                  <a:lnTo>
                    <a:pt x="303022" y="398780"/>
                  </a:lnTo>
                  <a:lnTo>
                    <a:pt x="289826" y="403860"/>
                  </a:lnTo>
                  <a:lnTo>
                    <a:pt x="282816" y="407670"/>
                  </a:lnTo>
                  <a:lnTo>
                    <a:pt x="275386" y="414020"/>
                  </a:lnTo>
                  <a:lnTo>
                    <a:pt x="271399" y="416560"/>
                  </a:lnTo>
                  <a:lnTo>
                    <a:pt x="267754" y="420370"/>
                  </a:lnTo>
                  <a:lnTo>
                    <a:pt x="258292" y="433070"/>
                  </a:lnTo>
                  <a:lnTo>
                    <a:pt x="253530" y="440690"/>
                  </a:lnTo>
                  <a:lnTo>
                    <a:pt x="251625" y="443230"/>
                  </a:lnTo>
                  <a:lnTo>
                    <a:pt x="248767" y="450850"/>
                  </a:lnTo>
                  <a:lnTo>
                    <a:pt x="247954" y="453390"/>
                  </a:lnTo>
                  <a:lnTo>
                    <a:pt x="247522" y="457200"/>
                  </a:lnTo>
                  <a:lnTo>
                    <a:pt x="247738" y="458470"/>
                  </a:lnTo>
                  <a:lnTo>
                    <a:pt x="249021" y="461010"/>
                  </a:lnTo>
                  <a:lnTo>
                    <a:pt x="250139" y="462280"/>
                  </a:lnTo>
                  <a:lnTo>
                    <a:pt x="252653" y="466090"/>
                  </a:lnTo>
                  <a:lnTo>
                    <a:pt x="253606" y="467360"/>
                  </a:lnTo>
                  <a:lnTo>
                    <a:pt x="254546" y="467360"/>
                  </a:lnTo>
                  <a:lnTo>
                    <a:pt x="255485" y="468630"/>
                  </a:lnTo>
                  <a:lnTo>
                    <a:pt x="256374" y="468630"/>
                  </a:lnTo>
                  <a:lnTo>
                    <a:pt x="257225" y="469900"/>
                  </a:lnTo>
                  <a:lnTo>
                    <a:pt x="260946" y="469900"/>
                  </a:lnTo>
                  <a:lnTo>
                    <a:pt x="262470" y="468630"/>
                  </a:lnTo>
                  <a:lnTo>
                    <a:pt x="265341" y="461010"/>
                  </a:lnTo>
                  <a:lnTo>
                    <a:pt x="266674" y="458470"/>
                  </a:lnTo>
                  <a:lnTo>
                    <a:pt x="290690" y="426720"/>
                  </a:lnTo>
                  <a:lnTo>
                    <a:pt x="302475" y="421640"/>
                  </a:lnTo>
                  <a:lnTo>
                    <a:pt x="350320" y="421640"/>
                  </a:lnTo>
                  <a:lnTo>
                    <a:pt x="348234" y="419100"/>
                  </a:lnTo>
                  <a:lnTo>
                    <a:pt x="342938" y="412750"/>
                  </a:lnTo>
                  <a:lnTo>
                    <a:pt x="337578" y="407670"/>
                  </a:lnTo>
                  <a:lnTo>
                    <a:pt x="326732" y="400050"/>
                  </a:lnTo>
                  <a:lnTo>
                    <a:pt x="321068" y="398780"/>
                  </a:lnTo>
                  <a:lnTo>
                    <a:pt x="309270" y="397510"/>
                  </a:lnTo>
                  <a:close/>
                </a:path>
                <a:path w="885825" h="725170">
                  <a:moveTo>
                    <a:pt x="220713" y="463550"/>
                  </a:moveTo>
                  <a:lnTo>
                    <a:pt x="218643" y="464820"/>
                  </a:lnTo>
                  <a:lnTo>
                    <a:pt x="221513" y="464820"/>
                  </a:lnTo>
                  <a:lnTo>
                    <a:pt x="220713" y="463550"/>
                  </a:lnTo>
                  <a:close/>
                </a:path>
                <a:path w="885825" h="725170">
                  <a:moveTo>
                    <a:pt x="372122" y="341630"/>
                  </a:moveTo>
                  <a:lnTo>
                    <a:pt x="366737" y="341630"/>
                  </a:lnTo>
                  <a:lnTo>
                    <a:pt x="364324" y="344170"/>
                  </a:lnTo>
                  <a:lnTo>
                    <a:pt x="362877" y="344170"/>
                  </a:lnTo>
                  <a:lnTo>
                    <a:pt x="361200" y="345440"/>
                  </a:lnTo>
                  <a:lnTo>
                    <a:pt x="359435" y="347980"/>
                  </a:lnTo>
                  <a:lnTo>
                    <a:pt x="358063" y="349250"/>
                  </a:lnTo>
                  <a:lnTo>
                    <a:pt x="356108" y="350520"/>
                  </a:lnTo>
                  <a:lnTo>
                    <a:pt x="355409" y="351790"/>
                  </a:lnTo>
                  <a:lnTo>
                    <a:pt x="355003" y="353060"/>
                  </a:lnTo>
                  <a:lnTo>
                    <a:pt x="354596" y="353060"/>
                  </a:lnTo>
                  <a:lnTo>
                    <a:pt x="354457" y="354330"/>
                  </a:lnTo>
                  <a:lnTo>
                    <a:pt x="354685" y="355600"/>
                  </a:lnTo>
                  <a:lnTo>
                    <a:pt x="355003" y="355600"/>
                  </a:lnTo>
                  <a:lnTo>
                    <a:pt x="440588" y="459740"/>
                  </a:lnTo>
                  <a:lnTo>
                    <a:pt x="441096" y="461010"/>
                  </a:lnTo>
                  <a:lnTo>
                    <a:pt x="445643" y="461010"/>
                  </a:lnTo>
                  <a:lnTo>
                    <a:pt x="448157" y="459740"/>
                  </a:lnTo>
                  <a:lnTo>
                    <a:pt x="449516" y="458470"/>
                  </a:lnTo>
                  <a:lnTo>
                    <a:pt x="451104" y="457200"/>
                  </a:lnTo>
                  <a:lnTo>
                    <a:pt x="452945" y="455930"/>
                  </a:lnTo>
                  <a:lnTo>
                    <a:pt x="454863" y="454660"/>
                  </a:lnTo>
                  <a:lnTo>
                    <a:pt x="456374" y="453390"/>
                  </a:lnTo>
                  <a:lnTo>
                    <a:pt x="458571" y="450850"/>
                  </a:lnTo>
                  <a:lnTo>
                    <a:pt x="459333" y="449580"/>
                  </a:lnTo>
                  <a:lnTo>
                    <a:pt x="460209" y="448310"/>
                  </a:lnTo>
                  <a:lnTo>
                    <a:pt x="460336" y="445770"/>
                  </a:lnTo>
                  <a:lnTo>
                    <a:pt x="460057" y="445770"/>
                  </a:lnTo>
                  <a:lnTo>
                    <a:pt x="459562" y="444500"/>
                  </a:lnTo>
                  <a:lnTo>
                    <a:pt x="400088" y="372110"/>
                  </a:lnTo>
                  <a:lnTo>
                    <a:pt x="400152" y="364490"/>
                  </a:lnTo>
                  <a:lnTo>
                    <a:pt x="400554" y="356870"/>
                  </a:lnTo>
                  <a:lnTo>
                    <a:pt x="383882" y="356870"/>
                  </a:lnTo>
                  <a:lnTo>
                    <a:pt x="372122" y="341630"/>
                  </a:lnTo>
                  <a:close/>
                </a:path>
                <a:path w="885825" h="725170">
                  <a:moveTo>
                    <a:pt x="472595" y="323850"/>
                  </a:moveTo>
                  <a:lnTo>
                    <a:pt x="429742" y="323850"/>
                  </a:lnTo>
                  <a:lnTo>
                    <a:pt x="441223" y="327660"/>
                  </a:lnTo>
                  <a:lnTo>
                    <a:pt x="448830" y="334010"/>
                  </a:lnTo>
                  <a:lnTo>
                    <a:pt x="452526" y="337820"/>
                  </a:lnTo>
                  <a:lnTo>
                    <a:pt x="456120" y="341630"/>
                  </a:lnTo>
                  <a:lnTo>
                    <a:pt x="508342" y="405130"/>
                  </a:lnTo>
                  <a:lnTo>
                    <a:pt x="508901" y="406400"/>
                  </a:lnTo>
                  <a:lnTo>
                    <a:pt x="511898" y="406400"/>
                  </a:lnTo>
                  <a:lnTo>
                    <a:pt x="512889" y="405130"/>
                  </a:lnTo>
                  <a:lnTo>
                    <a:pt x="514070" y="405130"/>
                  </a:lnTo>
                  <a:lnTo>
                    <a:pt x="516851" y="403860"/>
                  </a:lnTo>
                  <a:lnTo>
                    <a:pt x="518426" y="402590"/>
                  </a:lnTo>
                  <a:lnTo>
                    <a:pt x="520192" y="400050"/>
                  </a:lnTo>
                  <a:lnTo>
                    <a:pt x="522033" y="398780"/>
                  </a:lnTo>
                  <a:lnTo>
                    <a:pt x="523494" y="397510"/>
                  </a:lnTo>
                  <a:lnTo>
                    <a:pt x="525703" y="394970"/>
                  </a:lnTo>
                  <a:lnTo>
                    <a:pt x="526491" y="394970"/>
                  </a:lnTo>
                  <a:lnTo>
                    <a:pt x="527443" y="392430"/>
                  </a:lnTo>
                  <a:lnTo>
                    <a:pt x="527659" y="392430"/>
                  </a:lnTo>
                  <a:lnTo>
                    <a:pt x="527570" y="389890"/>
                  </a:lnTo>
                  <a:lnTo>
                    <a:pt x="527304" y="389890"/>
                  </a:lnTo>
                  <a:lnTo>
                    <a:pt x="472595" y="323850"/>
                  </a:lnTo>
                  <a:close/>
                </a:path>
                <a:path w="885825" h="725170">
                  <a:moveTo>
                    <a:pt x="435267" y="298450"/>
                  </a:moveTo>
                  <a:lnTo>
                    <a:pt x="423113" y="298450"/>
                  </a:lnTo>
                  <a:lnTo>
                    <a:pt x="418947" y="299720"/>
                  </a:lnTo>
                  <a:lnTo>
                    <a:pt x="389064" y="327660"/>
                  </a:lnTo>
                  <a:lnTo>
                    <a:pt x="383882" y="356870"/>
                  </a:lnTo>
                  <a:lnTo>
                    <a:pt x="400554" y="356870"/>
                  </a:lnTo>
                  <a:lnTo>
                    <a:pt x="401295" y="350520"/>
                  </a:lnTo>
                  <a:lnTo>
                    <a:pt x="402374" y="345440"/>
                  </a:lnTo>
                  <a:lnTo>
                    <a:pt x="404050" y="339090"/>
                  </a:lnTo>
                  <a:lnTo>
                    <a:pt x="407073" y="332740"/>
                  </a:lnTo>
                  <a:lnTo>
                    <a:pt x="411441" y="330200"/>
                  </a:lnTo>
                  <a:lnTo>
                    <a:pt x="414959" y="326390"/>
                  </a:lnTo>
                  <a:lnTo>
                    <a:pt x="422275" y="323850"/>
                  </a:lnTo>
                  <a:lnTo>
                    <a:pt x="472595" y="323850"/>
                  </a:lnTo>
                  <a:lnTo>
                    <a:pt x="467334" y="317500"/>
                  </a:lnTo>
                  <a:lnTo>
                    <a:pt x="467439" y="308610"/>
                  </a:lnTo>
                  <a:lnTo>
                    <a:pt x="467780" y="303530"/>
                  </a:lnTo>
                  <a:lnTo>
                    <a:pt x="450608" y="303530"/>
                  </a:lnTo>
                  <a:lnTo>
                    <a:pt x="435267" y="298450"/>
                  </a:lnTo>
                  <a:close/>
                </a:path>
                <a:path w="885825" h="725170">
                  <a:moveTo>
                    <a:pt x="539642" y="267970"/>
                  </a:moveTo>
                  <a:lnTo>
                    <a:pt x="497103" y="267970"/>
                  </a:lnTo>
                  <a:lnTo>
                    <a:pt x="504761" y="270510"/>
                  </a:lnTo>
                  <a:lnTo>
                    <a:pt x="515988" y="278130"/>
                  </a:lnTo>
                  <a:lnTo>
                    <a:pt x="519658" y="281940"/>
                  </a:lnTo>
                  <a:lnTo>
                    <a:pt x="523252" y="287020"/>
                  </a:lnTo>
                  <a:lnTo>
                    <a:pt x="575462" y="350520"/>
                  </a:lnTo>
                  <a:lnTo>
                    <a:pt x="580123" y="350520"/>
                  </a:lnTo>
                  <a:lnTo>
                    <a:pt x="582650" y="349250"/>
                  </a:lnTo>
                  <a:lnTo>
                    <a:pt x="583996" y="347980"/>
                  </a:lnTo>
                  <a:lnTo>
                    <a:pt x="585635" y="346710"/>
                  </a:lnTo>
                  <a:lnTo>
                    <a:pt x="593826" y="339090"/>
                  </a:lnTo>
                  <a:lnTo>
                    <a:pt x="594702" y="337820"/>
                  </a:lnTo>
                  <a:lnTo>
                    <a:pt x="594817" y="335280"/>
                  </a:lnTo>
                  <a:lnTo>
                    <a:pt x="594550" y="334010"/>
                  </a:lnTo>
                  <a:lnTo>
                    <a:pt x="594042" y="334010"/>
                  </a:lnTo>
                  <a:lnTo>
                    <a:pt x="539642" y="267970"/>
                  </a:lnTo>
                  <a:close/>
                </a:path>
                <a:path w="885825" h="725170">
                  <a:moveTo>
                    <a:pt x="667816" y="346710"/>
                  </a:moveTo>
                  <a:lnTo>
                    <a:pt x="663740" y="346710"/>
                  </a:lnTo>
                  <a:lnTo>
                    <a:pt x="665035" y="347980"/>
                  </a:lnTo>
                  <a:lnTo>
                    <a:pt x="666826" y="347980"/>
                  </a:lnTo>
                  <a:lnTo>
                    <a:pt x="667816" y="346710"/>
                  </a:lnTo>
                  <a:close/>
                </a:path>
                <a:path w="885825" h="725170">
                  <a:moveTo>
                    <a:pt x="560489" y="187960"/>
                  </a:moveTo>
                  <a:lnTo>
                    <a:pt x="553275" y="187960"/>
                  </a:lnTo>
                  <a:lnTo>
                    <a:pt x="552157" y="189230"/>
                  </a:lnTo>
                  <a:lnTo>
                    <a:pt x="550786" y="190500"/>
                  </a:lnTo>
                  <a:lnTo>
                    <a:pt x="549173" y="191770"/>
                  </a:lnTo>
                  <a:lnTo>
                    <a:pt x="547636" y="193040"/>
                  </a:lnTo>
                  <a:lnTo>
                    <a:pt x="545401" y="194310"/>
                  </a:lnTo>
                  <a:lnTo>
                    <a:pt x="544423" y="195580"/>
                  </a:lnTo>
                  <a:lnTo>
                    <a:pt x="543725" y="196850"/>
                  </a:lnTo>
                  <a:lnTo>
                    <a:pt x="543280" y="198120"/>
                  </a:lnTo>
                  <a:lnTo>
                    <a:pt x="542848" y="198120"/>
                  </a:lnTo>
                  <a:lnTo>
                    <a:pt x="542683" y="199390"/>
                  </a:lnTo>
                  <a:lnTo>
                    <a:pt x="542925" y="200660"/>
                  </a:lnTo>
                  <a:lnTo>
                    <a:pt x="543255" y="200660"/>
                  </a:lnTo>
                  <a:lnTo>
                    <a:pt x="543826" y="201930"/>
                  </a:lnTo>
                  <a:lnTo>
                    <a:pt x="663168" y="346710"/>
                  </a:lnTo>
                  <a:lnTo>
                    <a:pt x="668972" y="346710"/>
                  </a:lnTo>
                  <a:lnTo>
                    <a:pt x="671677" y="345440"/>
                  </a:lnTo>
                  <a:lnTo>
                    <a:pt x="673277" y="344170"/>
                  </a:lnTo>
                  <a:lnTo>
                    <a:pt x="675119" y="341630"/>
                  </a:lnTo>
                  <a:lnTo>
                    <a:pt x="677037" y="340360"/>
                  </a:lnTo>
                  <a:lnTo>
                    <a:pt x="678535" y="339090"/>
                  </a:lnTo>
                  <a:lnTo>
                    <a:pt x="680745" y="336550"/>
                  </a:lnTo>
                  <a:lnTo>
                    <a:pt x="681507" y="335280"/>
                  </a:lnTo>
                  <a:lnTo>
                    <a:pt x="681951" y="335280"/>
                  </a:lnTo>
                  <a:lnTo>
                    <a:pt x="682383" y="334010"/>
                  </a:lnTo>
                  <a:lnTo>
                    <a:pt x="682561" y="332740"/>
                  </a:lnTo>
                  <a:lnTo>
                    <a:pt x="682421" y="331470"/>
                  </a:lnTo>
                  <a:lnTo>
                    <a:pt x="682129" y="331470"/>
                  </a:lnTo>
                  <a:lnTo>
                    <a:pt x="681634" y="330200"/>
                  </a:lnTo>
                  <a:lnTo>
                    <a:pt x="639089" y="279400"/>
                  </a:lnTo>
                  <a:lnTo>
                    <a:pt x="660590" y="279400"/>
                  </a:lnTo>
                  <a:lnTo>
                    <a:pt x="664146" y="278130"/>
                  </a:lnTo>
                  <a:lnTo>
                    <a:pt x="667715" y="278130"/>
                  </a:lnTo>
                  <a:lnTo>
                    <a:pt x="671042" y="276860"/>
                  </a:lnTo>
                  <a:lnTo>
                    <a:pt x="677265" y="273050"/>
                  </a:lnTo>
                  <a:lnTo>
                    <a:pt x="680351" y="271780"/>
                  </a:lnTo>
                  <a:lnTo>
                    <a:pt x="683425" y="269240"/>
                  </a:lnTo>
                  <a:lnTo>
                    <a:pt x="688464" y="264160"/>
                  </a:lnTo>
                  <a:lnTo>
                    <a:pt x="690623" y="261620"/>
                  </a:lnTo>
                  <a:lnTo>
                    <a:pt x="643485" y="261620"/>
                  </a:lnTo>
                  <a:lnTo>
                    <a:pt x="637033" y="260350"/>
                  </a:lnTo>
                  <a:lnTo>
                    <a:pt x="630022" y="260350"/>
                  </a:lnTo>
                  <a:lnTo>
                    <a:pt x="622452" y="259080"/>
                  </a:lnTo>
                  <a:lnTo>
                    <a:pt x="588606" y="217170"/>
                  </a:lnTo>
                  <a:lnTo>
                    <a:pt x="588518" y="210820"/>
                  </a:lnTo>
                  <a:lnTo>
                    <a:pt x="588772" y="205740"/>
                  </a:lnTo>
                  <a:lnTo>
                    <a:pt x="589278" y="201930"/>
                  </a:lnTo>
                  <a:lnTo>
                    <a:pt x="571931" y="201930"/>
                  </a:lnTo>
                  <a:lnTo>
                    <a:pt x="560489" y="187960"/>
                  </a:lnTo>
                  <a:close/>
                </a:path>
                <a:path w="885825" h="725170">
                  <a:moveTo>
                    <a:pt x="501523" y="242570"/>
                  </a:moveTo>
                  <a:lnTo>
                    <a:pt x="495287" y="242570"/>
                  </a:lnTo>
                  <a:lnTo>
                    <a:pt x="482409" y="245110"/>
                  </a:lnTo>
                  <a:lnTo>
                    <a:pt x="461860" y="262890"/>
                  </a:lnTo>
                  <a:lnTo>
                    <a:pt x="459740" y="265430"/>
                  </a:lnTo>
                  <a:lnTo>
                    <a:pt x="450608" y="303530"/>
                  </a:lnTo>
                  <a:lnTo>
                    <a:pt x="467780" y="303530"/>
                  </a:lnTo>
                  <a:lnTo>
                    <a:pt x="467866" y="302260"/>
                  </a:lnTo>
                  <a:lnTo>
                    <a:pt x="468615" y="295910"/>
                  </a:lnTo>
                  <a:lnTo>
                    <a:pt x="493318" y="267970"/>
                  </a:lnTo>
                  <a:lnTo>
                    <a:pt x="539642" y="267970"/>
                  </a:lnTo>
                  <a:lnTo>
                    <a:pt x="535457" y="262890"/>
                  </a:lnTo>
                  <a:lnTo>
                    <a:pt x="530313" y="257810"/>
                  </a:lnTo>
                  <a:lnTo>
                    <a:pt x="524802" y="254000"/>
                  </a:lnTo>
                  <a:lnTo>
                    <a:pt x="519303" y="248920"/>
                  </a:lnTo>
                  <a:lnTo>
                    <a:pt x="513537" y="246380"/>
                  </a:lnTo>
                  <a:lnTo>
                    <a:pt x="501523" y="242570"/>
                  </a:lnTo>
                  <a:close/>
                </a:path>
                <a:path w="885825" h="725170">
                  <a:moveTo>
                    <a:pt x="671849" y="165100"/>
                  </a:moveTo>
                  <a:lnTo>
                    <a:pt x="628421" y="165100"/>
                  </a:lnTo>
                  <a:lnTo>
                    <a:pt x="638657" y="170180"/>
                  </a:lnTo>
                  <a:lnTo>
                    <a:pt x="643648" y="172720"/>
                  </a:lnTo>
                  <a:lnTo>
                    <a:pt x="669772" y="201930"/>
                  </a:lnTo>
                  <a:lnTo>
                    <a:pt x="679615" y="229870"/>
                  </a:lnTo>
                  <a:lnTo>
                    <a:pt x="679361" y="234950"/>
                  </a:lnTo>
                  <a:lnTo>
                    <a:pt x="649376" y="261620"/>
                  </a:lnTo>
                  <a:lnTo>
                    <a:pt x="690623" y="261620"/>
                  </a:lnTo>
                  <a:lnTo>
                    <a:pt x="704126" y="233680"/>
                  </a:lnTo>
                  <a:lnTo>
                    <a:pt x="703795" y="226060"/>
                  </a:lnTo>
                  <a:lnTo>
                    <a:pt x="690073" y="186690"/>
                  </a:lnTo>
                  <a:lnTo>
                    <a:pt x="675507" y="168910"/>
                  </a:lnTo>
                  <a:lnTo>
                    <a:pt x="671849" y="165100"/>
                  </a:lnTo>
                  <a:close/>
                </a:path>
                <a:path w="885825" h="725170">
                  <a:moveTo>
                    <a:pt x="644067" y="33020"/>
                  </a:moveTo>
                  <a:lnTo>
                    <a:pt x="639991" y="33020"/>
                  </a:lnTo>
                  <a:lnTo>
                    <a:pt x="638848" y="34290"/>
                  </a:lnTo>
                  <a:lnTo>
                    <a:pt x="637501" y="35560"/>
                  </a:lnTo>
                  <a:lnTo>
                    <a:pt x="636143" y="35560"/>
                  </a:lnTo>
                  <a:lnTo>
                    <a:pt x="632599" y="38100"/>
                  </a:lnTo>
                  <a:lnTo>
                    <a:pt x="630758" y="40640"/>
                  </a:lnTo>
                  <a:lnTo>
                    <a:pt x="629285" y="41910"/>
                  </a:lnTo>
                  <a:lnTo>
                    <a:pt x="627087" y="43180"/>
                  </a:lnTo>
                  <a:lnTo>
                    <a:pt x="626300" y="44450"/>
                  </a:lnTo>
                  <a:lnTo>
                    <a:pt x="625348" y="46990"/>
                  </a:lnTo>
                  <a:lnTo>
                    <a:pt x="625170" y="46990"/>
                  </a:lnTo>
                  <a:lnTo>
                    <a:pt x="625386" y="48260"/>
                  </a:lnTo>
                  <a:lnTo>
                    <a:pt x="625690" y="49530"/>
                  </a:lnTo>
                  <a:lnTo>
                    <a:pt x="626198" y="49530"/>
                  </a:lnTo>
                  <a:lnTo>
                    <a:pt x="752500" y="203200"/>
                  </a:lnTo>
                  <a:lnTo>
                    <a:pt x="753008" y="204470"/>
                  </a:lnTo>
                  <a:lnTo>
                    <a:pt x="757555" y="204470"/>
                  </a:lnTo>
                  <a:lnTo>
                    <a:pt x="760069" y="203200"/>
                  </a:lnTo>
                  <a:lnTo>
                    <a:pt x="761428" y="201930"/>
                  </a:lnTo>
                  <a:lnTo>
                    <a:pt x="763016" y="200660"/>
                  </a:lnTo>
                  <a:lnTo>
                    <a:pt x="764857" y="199390"/>
                  </a:lnTo>
                  <a:lnTo>
                    <a:pt x="766775" y="198120"/>
                  </a:lnTo>
                  <a:lnTo>
                    <a:pt x="768286" y="196850"/>
                  </a:lnTo>
                  <a:lnTo>
                    <a:pt x="770483" y="194310"/>
                  </a:lnTo>
                  <a:lnTo>
                    <a:pt x="771245" y="193040"/>
                  </a:lnTo>
                  <a:lnTo>
                    <a:pt x="772121" y="191770"/>
                  </a:lnTo>
                  <a:lnTo>
                    <a:pt x="772248" y="189230"/>
                  </a:lnTo>
                  <a:lnTo>
                    <a:pt x="771969" y="189230"/>
                  </a:lnTo>
                  <a:lnTo>
                    <a:pt x="771461" y="187960"/>
                  </a:lnTo>
                  <a:lnTo>
                    <a:pt x="644652" y="34290"/>
                  </a:lnTo>
                  <a:lnTo>
                    <a:pt x="644067" y="33020"/>
                  </a:lnTo>
                  <a:close/>
                </a:path>
                <a:path w="885825" h="725170">
                  <a:moveTo>
                    <a:pt x="631075" y="139700"/>
                  </a:moveTo>
                  <a:lnTo>
                    <a:pt x="623493" y="139700"/>
                  </a:lnTo>
                  <a:lnTo>
                    <a:pt x="615810" y="140970"/>
                  </a:lnTo>
                  <a:lnTo>
                    <a:pt x="584187" y="162560"/>
                  </a:lnTo>
                  <a:lnTo>
                    <a:pt x="581748" y="165100"/>
                  </a:lnTo>
                  <a:lnTo>
                    <a:pt x="571931" y="201930"/>
                  </a:lnTo>
                  <a:lnTo>
                    <a:pt x="589278" y="201930"/>
                  </a:lnTo>
                  <a:lnTo>
                    <a:pt x="589953" y="196850"/>
                  </a:lnTo>
                  <a:lnTo>
                    <a:pt x="590829" y="191770"/>
                  </a:lnTo>
                  <a:lnTo>
                    <a:pt x="592010" y="187960"/>
                  </a:lnTo>
                  <a:lnTo>
                    <a:pt x="593178" y="185420"/>
                  </a:lnTo>
                  <a:lnTo>
                    <a:pt x="594664" y="181610"/>
                  </a:lnTo>
                  <a:lnTo>
                    <a:pt x="598246" y="176530"/>
                  </a:lnTo>
                  <a:lnTo>
                    <a:pt x="600379" y="173990"/>
                  </a:lnTo>
                  <a:lnTo>
                    <a:pt x="607771" y="167640"/>
                  </a:lnTo>
                  <a:lnTo>
                    <a:pt x="612851" y="165100"/>
                  </a:lnTo>
                  <a:lnTo>
                    <a:pt x="671849" y="165100"/>
                  </a:lnTo>
                  <a:lnTo>
                    <a:pt x="670629" y="163830"/>
                  </a:lnTo>
                  <a:lnTo>
                    <a:pt x="665590" y="158750"/>
                  </a:lnTo>
                  <a:lnTo>
                    <a:pt x="660387" y="153670"/>
                  </a:lnTo>
                  <a:lnTo>
                    <a:pt x="653338" y="148590"/>
                  </a:lnTo>
                  <a:lnTo>
                    <a:pt x="646061" y="144780"/>
                  </a:lnTo>
                  <a:lnTo>
                    <a:pt x="631075" y="139700"/>
                  </a:lnTo>
                  <a:close/>
                </a:path>
                <a:path w="885825" h="725170">
                  <a:moveTo>
                    <a:pt x="559333" y="186690"/>
                  </a:moveTo>
                  <a:lnTo>
                    <a:pt x="555447" y="186690"/>
                  </a:lnTo>
                  <a:lnTo>
                    <a:pt x="554405" y="187960"/>
                  </a:lnTo>
                  <a:lnTo>
                    <a:pt x="559930" y="187960"/>
                  </a:lnTo>
                  <a:lnTo>
                    <a:pt x="559333" y="186690"/>
                  </a:lnTo>
                  <a:close/>
                </a:path>
                <a:path w="885825" h="725170">
                  <a:moveTo>
                    <a:pt x="799452" y="0"/>
                  </a:moveTo>
                  <a:lnTo>
                    <a:pt x="791870" y="0"/>
                  </a:lnTo>
                  <a:lnTo>
                    <a:pt x="784021" y="2540"/>
                  </a:lnTo>
                  <a:lnTo>
                    <a:pt x="778109" y="3810"/>
                  </a:lnTo>
                  <a:lnTo>
                    <a:pt x="772144" y="7620"/>
                  </a:lnTo>
                  <a:lnTo>
                    <a:pt x="766126" y="10160"/>
                  </a:lnTo>
                  <a:lnTo>
                    <a:pt x="760056" y="15240"/>
                  </a:lnTo>
                  <a:lnTo>
                    <a:pt x="736688" y="52070"/>
                  </a:lnTo>
                  <a:lnTo>
                    <a:pt x="736422" y="60960"/>
                  </a:lnTo>
                  <a:lnTo>
                    <a:pt x="736579" y="67310"/>
                  </a:lnTo>
                  <a:lnTo>
                    <a:pt x="752456" y="106680"/>
                  </a:lnTo>
                  <a:lnTo>
                    <a:pt x="757580" y="113030"/>
                  </a:lnTo>
                  <a:lnTo>
                    <a:pt x="763381" y="120650"/>
                  </a:lnTo>
                  <a:lnTo>
                    <a:pt x="769242" y="125730"/>
                  </a:lnTo>
                  <a:lnTo>
                    <a:pt x="781151" y="135890"/>
                  </a:lnTo>
                  <a:lnTo>
                    <a:pt x="787180" y="138430"/>
                  </a:lnTo>
                  <a:lnTo>
                    <a:pt x="793248" y="142240"/>
                  </a:lnTo>
                  <a:lnTo>
                    <a:pt x="805497" y="144780"/>
                  </a:lnTo>
                  <a:lnTo>
                    <a:pt x="813714" y="146050"/>
                  </a:lnTo>
                  <a:lnTo>
                    <a:pt x="821994" y="144780"/>
                  </a:lnTo>
                  <a:lnTo>
                    <a:pt x="830338" y="142240"/>
                  </a:lnTo>
                  <a:lnTo>
                    <a:pt x="836620" y="139700"/>
                  </a:lnTo>
                  <a:lnTo>
                    <a:pt x="849269" y="132080"/>
                  </a:lnTo>
                  <a:lnTo>
                    <a:pt x="855637" y="127000"/>
                  </a:lnTo>
                  <a:lnTo>
                    <a:pt x="860539" y="123190"/>
                  </a:lnTo>
                  <a:lnTo>
                    <a:pt x="815390" y="123190"/>
                  </a:lnTo>
                  <a:lnTo>
                    <a:pt x="804583" y="120650"/>
                  </a:lnTo>
                  <a:lnTo>
                    <a:pt x="799414" y="118110"/>
                  </a:lnTo>
                  <a:lnTo>
                    <a:pt x="789533" y="110490"/>
                  </a:lnTo>
                  <a:lnTo>
                    <a:pt x="784707" y="106680"/>
                  </a:lnTo>
                  <a:lnTo>
                    <a:pt x="779983" y="100330"/>
                  </a:lnTo>
                  <a:lnTo>
                    <a:pt x="797013" y="86360"/>
                  </a:lnTo>
                  <a:lnTo>
                    <a:pt x="768540" y="86360"/>
                  </a:lnTo>
                  <a:lnTo>
                    <a:pt x="765225" y="82550"/>
                  </a:lnTo>
                  <a:lnTo>
                    <a:pt x="762635" y="77470"/>
                  </a:lnTo>
                  <a:lnTo>
                    <a:pt x="758888" y="67310"/>
                  </a:lnTo>
                  <a:lnTo>
                    <a:pt x="757948" y="63500"/>
                  </a:lnTo>
                  <a:lnTo>
                    <a:pt x="757948" y="53340"/>
                  </a:lnTo>
                  <a:lnTo>
                    <a:pt x="785107" y="22860"/>
                  </a:lnTo>
                  <a:lnTo>
                    <a:pt x="792061" y="21590"/>
                  </a:lnTo>
                  <a:lnTo>
                    <a:pt x="841418" y="21590"/>
                  </a:lnTo>
                  <a:lnTo>
                    <a:pt x="840308" y="20320"/>
                  </a:lnTo>
                  <a:lnTo>
                    <a:pt x="834224" y="13970"/>
                  </a:lnTo>
                  <a:lnTo>
                    <a:pt x="827620" y="10160"/>
                  </a:lnTo>
                  <a:lnTo>
                    <a:pt x="821016" y="5080"/>
                  </a:lnTo>
                  <a:lnTo>
                    <a:pt x="814057" y="2540"/>
                  </a:lnTo>
                  <a:lnTo>
                    <a:pt x="799452" y="0"/>
                  </a:lnTo>
                  <a:close/>
                </a:path>
                <a:path w="885825" h="725170">
                  <a:moveTo>
                    <a:pt x="877709" y="74930"/>
                  </a:moveTo>
                  <a:lnTo>
                    <a:pt x="871575" y="74930"/>
                  </a:lnTo>
                  <a:lnTo>
                    <a:pt x="870534" y="76200"/>
                  </a:lnTo>
                  <a:lnTo>
                    <a:pt x="868235" y="81280"/>
                  </a:lnTo>
                  <a:lnTo>
                    <a:pt x="866673" y="83820"/>
                  </a:lnTo>
                  <a:lnTo>
                    <a:pt x="844740" y="110490"/>
                  </a:lnTo>
                  <a:lnTo>
                    <a:pt x="838504" y="115570"/>
                  </a:lnTo>
                  <a:lnTo>
                    <a:pt x="832497" y="119380"/>
                  </a:lnTo>
                  <a:lnTo>
                    <a:pt x="815390" y="123190"/>
                  </a:lnTo>
                  <a:lnTo>
                    <a:pt x="860539" y="123190"/>
                  </a:lnTo>
                  <a:lnTo>
                    <a:pt x="880465" y="99060"/>
                  </a:lnTo>
                  <a:lnTo>
                    <a:pt x="882497" y="96520"/>
                  </a:lnTo>
                  <a:lnTo>
                    <a:pt x="885037" y="90170"/>
                  </a:lnTo>
                  <a:lnTo>
                    <a:pt x="885672" y="88900"/>
                  </a:lnTo>
                  <a:lnTo>
                    <a:pt x="885799" y="88900"/>
                  </a:lnTo>
                  <a:lnTo>
                    <a:pt x="885799" y="86360"/>
                  </a:lnTo>
                  <a:lnTo>
                    <a:pt x="885418" y="85090"/>
                  </a:lnTo>
                  <a:lnTo>
                    <a:pt x="884656" y="83820"/>
                  </a:lnTo>
                  <a:lnTo>
                    <a:pt x="883640" y="82550"/>
                  </a:lnTo>
                  <a:lnTo>
                    <a:pt x="883132" y="81280"/>
                  </a:lnTo>
                  <a:lnTo>
                    <a:pt x="882497" y="80010"/>
                  </a:lnTo>
                  <a:lnTo>
                    <a:pt x="881608" y="78740"/>
                  </a:lnTo>
                  <a:lnTo>
                    <a:pt x="880592" y="77470"/>
                  </a:lnTo>
                  <a:lnTo>
                    <a:pt x="878560" y="76200"/>
                  </a:lnTo>
                  <a:lnTo>
                    <a:pt x="877709" y="74930"/>
                  </a:lnTo>
                  <a:close/>
                </a:path>
                <a:path w="885825" h="725170">
                  <a:moveTo>
                    <a:pt x="841418" y="21590"/>
                  </a:moveTo>
                  <a:lnTo>
                    <a:pt x="792061" y="21590"/>
                  </a:lnTo>
                  <a:lnTo>
                    <a:pt x="805910" y="24130"/>
                  </a:lnTo>
                  <a:lnTo>
                    <a:pt x="812522" y="27940"/>
                  </a:lnTo>
                  <a:lnTo>
                    <a:pt x="818878" y="33020"/>
                  </a:lnTo>
                  <a:lnTo>
                    <a:pt x="824979" y="40640"/>
                  </a:lnTo>
                  <a:lnTo>
                    <a:pt x="768540" y="86360"/>
                  </a:lnTo>
                  <a:lnTo>
                    <a:pt x="797013" y="86360"/>
                  </a:lnTo>
                  <a:lnTo>
                    <a:pt x="848106" y="44450"/>
                  </a:lnTo>
                  <a:lnTo>
                    <a:pt x="850036" y="43180"/>
                  </a:lnTo>
                  <a:lnTo>
                    <a:pt x="851230" y="40640"/>
                  </a:lnTo>
                  <a:lnTo>
                    <a:pt x="852144" y="35560"/>
                  </a:lnTo>
                  <a:lnTo>
                    <a:pt x="851154" y="33020"/>
                  </a:lnTo>
                  <a:lnTo>
                    <a:pt x="848690" y="30480"/>
                  </a:lnTo>
                  <a:lnTo>
                    <a:pt x="845858" y="26670"/>
                  </a:lnTo>
                  <a:lnTo>
                    <a:pt x="841418" y="21590"/>
                  </a:lnTo>
                  <a:close/>
                </a:path>
                <a:path w="885825" h="725170">
                  <a:moveTo>
                    <a:pt x="876249" y="73660"/>
                  </a:moveTo>
                  <a:lnTo>
                    <a:pt x="873036" y="73660"/>
                  </a:lnTo>
                  <a:lnTo>
                    <a:pt x="872502" y="74930"/>
                  </a:lnTo>
                  <a:lnTo>
                    <a:pt x="876922" y="74930"/>
                  </a:lnTo>
                  <a:lnTo>
                    <a:pt x="876249" y="73660"/>
                  </a:lnTo>
                  <a:close/>
                </a:path>
              </a:pathLst>
            </a:custGeom>
            <a:solidFill>
              <a:srgbClr val="000000"/>
            </a:solidFill>
          </p:spPr>
          <p:txBody>
            <a:bodyPr wrap="square" lIns="0" tIns="0" rIns="0" bIns="0" rtlCol="0"/>
            <a:lstStyle/>
            <a:p>
              <a:pPr defTabSz="855345"/>
              <a:endParaRPr sz="1650" dirty="0">
                <a:solidFill>
                  <a:prstClr val="black"/>
                </a:solidFill>
              </a:endParaRPr>
            </a:p>
          </p:txBody>
        </p:sp>
      </p:grpSp>
      <p:sp>
        <p:nvSpPr>
          <p:cNvPr id="16" name="object 22"/>
          <p:cNvSpPr txBox="1"/>
          <p:nvPr/>
        </p:nvSpPr>
        <p:spPr>
          <a:xfrm>
            <a:off x="2005663" y="4114979"/>
            <a:ext cx="6282055" cy="461665"/>
          </a:xfrm>
          <a:prstGeom prst="rect">
            <a:avLst/>
          </a:prstGeom>
        </p:spPr>
        <p:txBody>
          <a:bodyPr vert="horz" wrap="square" lIns="0" tIns="0" rIns="0" bIns="0" rtlCol="0">
            <a:spAutoFit/>
          </a:bodyPr>
          <a:lstStyle/>
          <a:p>
            <a:pPr marL="280035" indent="-267970" defTabSz="855345">
              <a:buFont typeface="Wingdings" panose="05000000000000000000"/>
              <a:buChar char=""/>
              <a:tabLst>
                <a:tab pos="280035" algn="l"/>
              </a:tabLst>
            </a:pPr>
            <a:r>
              <a:rPr sz="1500" spc="-9" dirty="0">
                <a:solidFill>
                  <a:prstClr val="black"/>
                </a:solidFill>
                <a:cs typeface="Calibri"/>
              </a:rPr>
              <a:t>Performance </a:t>
            </a:r>
            <a:r>
              <a:rPr sz="1500" dirty="0">
                <a:solidFill>
                  <a:prstClr val="black"/>
                </a:solidFill>
                <a:cs typeface="Calibri"/>
              </a:rPr>
              <a:t>will </a:t>
            </a:r>
            <a:r>
              <a:rPr sz="1500" spc="-5" dirty="0">
                <a:solidFill>
                  <a:prstClr val="black"/>
                </a:solidFill>
                <a:cs typeface="Calibri"/>
              </a:rPr>
              <a:t>be </a:t>
            </a:r>
            <a:r>
              <a:rPr sz="1500" spc="-9" dirty="0">
                <a:solidFill>
                  <a:prstClr val="black"/>
                </a:solidFill>
                <a:cs typeface="Calibri"/>
              </a:rPr>
              <a:t>evaluated against </a:t>
            </a:r>
            <a:r>
              <a:rPr sz="1500" spc="-5" dirty="0">
                <a:solidFill>
                  <a:prstClr val="black"/>
                </a:solidFill>
                <a:cs typeface="Calibri"/>
              </a:rPr>
              <a:t>the </a:t>
            </a:r>
            <a:r>
              <a:rPr sz="1500" spc="-9" dirty="0">
                <a:solidFill>
                  <a:prstClr val="black"/>
                </a:solidFill>
                <a:cs typeface="Calibri"/>
              </a:rPr>
              <a:t>performance </a:t>
            </a:r>
            <a:r>
              <a:rPr sz="1500" spc="-9">
                <a:solidFill>
                  <a:prstClr val="black"/>
                </a:solidFill>
                <a:cs typeface="Calibri"/>
              </a:rPr>
              <a:t>requirements</a:t>
            </a:r>
            <a:r>
              <a:rPr sz="1500" spc="98">
                <a:solidFill>
                  <a:prstClr val="black"/>
                </a:solidFill>
                <a:cs typeface="Calibri"/>
              </a:rPr>
              <a:t> </a:t>
            </a:r>
            <a:r>
              <a:rPr sz="1500" spc="-9">
                <a:solidFill>
                  <a:prstClr val="black"/>
                </a:solidFill>
                <a:cs typeface="Calibri"/>
              </a:rPr>
              <a:t>by</a:t>
            </a:r>
            <a:r>
              <a:rPr lang="en-US" sz="1500" spc="-9" dirty="0">
                <a:solidFill>
                  <a:prstClr val="black"/>
                </a:solidFill>
                <a:cs typeface="Calibri"/>
              </a:rPr>
              <a:t> </a:t>
            </a:r>
            <a:r>
              <a:rPr sz="1500" spc="-5">
                <a:solidFill>
                  <a:prstClr val="black"/>
                </a:solidFill>
                <a:cs typeface="Calibri"/>
              </a:rPr>
              <a:t>measuring </a:t>
            </a:r>
            <a:r>
              <a:rPr sz="1500" spc="-5" dirty="0">
                <a:solidFill>
                  <a:prstClr val="black"/>
                </a:solidFill>
                <a:cs typeface="Calibri"/>
              </a:rPr>
              <a:t>the </a:t>
            </a:r>
            <a:r>
              <a:rPr sz="1500" spc="-9" dirty="0">
                <a:solidFill>
                  <a:prstClr val="black"/>
                </a:solidFill>
                <a:cs typeface="Calibri"/>
              </a:rPr>
              <a:t>run </a:t>
            </a:r>
            <a:r>
              <a:rPr sz="1500" spc="-5" dirty="0">
                <a:solidFill>
                  <a:prstClr val="black"/>
                </a:solidFill>
                <a:cs typeface="Calibri"/>
              </a:rPr>
              <a:t>times of </a:t>
            </a:r>
            <a:r>
              <a:rPr sz="1500" spc="-14" dirty="0">
                <a:solidFill>
                  <a:prstClr val="black"/>
                </a:solidFill>
                <a:cs typeface="Calibri"/>
              </a:rPr>
              <a:t>several </a:t>
            </a:r>
            <a:r>
              <a:rPr sz="1500" spc="-9" dirty="0">
                <a:solidFill>
                  <a:prstClr val="black"/>
                </a:solidFill>
                <a:cs typeface="Calibri"/>
              </a:rPr>
              <a:t>jobs </a:t>
            </a:r>
            <a:r>
              <a:rPr sz="1500" spc="-5" dirty="0">
                <a:solidFill>
                  <a:prstClr val="black"/>
                </a:solidFill>
                <a:cs typeface="Calibri"/>
              </a:rPr>
              <a:t>using </a:t>
            </a:r>
            <a:r>
              <a:rPr sz="1500" spc="-9" dirty="0">
                <a:solidFill>
                  <a:prstClr val="black"/>
                </a:solidFill>
                <a:cs typeface="Calibri"/>
              </a:rPr>
              <a:t>production </a:t>
            </a:r>
            <a:r>
              <a:rPr sz="1500" spc="-14" dirty="0">
                <a:solidFill>
                  <a:prstClr val="black"/>
                </a:solidFill>
                <a:cs typeface="Calibri"/>
              </a:rPr>
              <a:t>data</a:t>
            </a:r>
            <a:r>
              <a:rPr sz="1500" spc="117" dirty="0">
                <a:solidFill>
                  <a:prstClr val="black"/>
                </a:solidFill>
                <a:cs typeface="Calibri"/>
              </a:rPr>
              <a:t> </a:t>
            </a:r>
            <a:r>
              <a:rPr sz="1500" spc="-9" dirty="0">
                <a:solidFill>
                  <a:prstClr val="black"/>
                </a:solidFill>
                <a:cs typeface="Calibri"/>
              </a:rPr>
              <a:t>volumes.</a:t>
            </a:r>
            <a:endParaRPr sz="1500" dirty="0">
              <a:solidFill>
                <a:prstClr val="black"/>
              </a:solidFill>
              <a:cs typeface="Calibri"/>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IN" dirty="0"/>
              <a:t>It is a type of non-functional testing</a:t>
            </a:r>
            <a:r>
              <a:rPr lang="en-IN" dirty="0" smtClean="0"/>
              <a:t>.</a:t>
            </a:r>
            <a:endParaRPr lang="en-IN" dirty="0" smtClean="0"/>
          </a:p>
          <a:p>
            <a:r>
              <a:rPr lang="en-IN" dirty="0"/>
              <a:t>Compatibility testing is a type of </a:t>
            </a:r>
            <a:r>
              <a:rPr lang="en-IN" dirty="0" smtClean="0"/>
              <a:t>software testing</a:t>
            </a:r>
            <a:r>
              <a:rPr lang="en-IN" dirty="0"/>
              <a:t> used to ensure compatibility of the system/application/website built with various other objects such as other web browsers, hardware platforms, users (in case if it’s very specific type of requirement, such as a user who speaks and can read only a particular language), operating systems etc. </a:t>
            </a:r>
            <a:endParaRPr lang="en-IN" dirty="0" smtClean="0"/>
          </a:p>
          <a:p>
            <a:r>
              <a:rPr lang="en-IN" dirty="0" smtClean="0"/>
              <a:t>This </a:t>
            </a:r>
            <a:r>
              <a:rPr lang="en-IN" dirty="0"/>
              <a:t>type of testing helps find out how well a system performs in a particular environment that includes hardware, network, operating system and other software etc</a:t>
            </a:r>
            <a:r>
              <a:rPr lang="en-IN" dirty="0" smtClean="0"/>
              <a:t>.</a:t>
            </a:r>
            <a:endParaRPr lang="en-IN" dirty="0" smtClean="0"/>
          </a:p>
          <a:p>
            <a:r>
              <a:rPr lang="en-IN" dirty="0"/>
              <a:t>It is basically the testing of the application or the product built with the computing environment.</a:t>
            </a:r>
            <a:endParaRPr lang="en-IN" dirty="0"/>
          </a:p>
          <a:p>
            <a:r>
              <a:rPr lang="en-IN" dirty="0"/>
              <a:t>It tests whether the application or the software product built is compatible with the hardware, operating system, database or other system software or not.</a:t>
            </a:r>
            <a:endParaRPr lang="en-IN" dirty="0"/>
          </a:p>
          <a:p>
            <a:endParaRPr lang="en-IN" dirty="0"/>
          </a:p>
          <a:p>
            <a:endParaRPr lang="en-IN" dirty="0"/>
          </a:p>
          <a:p>
            <a:endParaRPr lang="en-IN" dirty="0"/>
          </a:p>
        </p:txBody>
      </p:sp>
      <p:sp>
        <p:nvSpPr>
          <p:cNvPr id="3" name="Title 2"/>
          <p:cNvSpPr>
            <a:spLocks noGrp="1"/>
          </p:cNvSpPr>
          <p:nvPr>
            <p:ph type="title"/>
          </p:nvPr>
        </p:nvSpPr>
        <p:spPr/>
        <p:txBody>
          <a:bodyPr/>
          <a:lstStyle/>
          <a:p>
            <a:r>
              <a:rPr lang="en-IN" dirty="0" smtClean="0"/>
              <a:t>COMPATIBILITY TESTING</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OPERATIONAL TESTING</a:t>
            </a:r>
            <a:endParaRPr lang="en-US" dirty="0" smtClean="0"/>
          </a:p>
        </p:txBody>
      </p:sp>
      <p:sp>
        <p:nvSpPr>
          <p:cNvPr id="11" name="object 8"/>
          <p:cNvSpPr/>
          <p:nvPr/>
        </p:nvSpPr>
        <p:spPr>
          <a:xfrm>
            <a:off x="3070846" y="3576763"/>
            <a:ext cx="643681" cy="122430"/>
          </a:xfrm>
          <a:custGeom>
            <a:avLst/>
            <a:gdLst/>
            <a:ahLst/>
            <a:cxnLst/>
            <a:rect l="l" t="t" r="r" b="b"/>
            <a:pathLst>
              <a:path w="605154" h="196850">
                <a:moveTo>
                  <a:pt x="605027" y="196596"/>
                </a:moveTo>
                <a:lnTo>
                  <a:pt x="0" y="0"/>
                </a:lnTo>
              </a:path>
            </a:pathLst>
          </a:custGeom>
          <a:ln w="25400">
            <a:solidFill>
              <a:srgbClr val="2D75B6"/>
            </a:solidFill>
          </a:ln>
        </p:spPr>
        <p:txBody>
          <a:bodyPr wrap="square" lIns="0" tIns="0" rIns="0" bIns="0" rtlCol="0"/>
          <a:lstStyle/>
          <a:p>
            <a:pPr defTabSz="855345"/>
            <a:endParaRPr sz="1650" dirty="0">
              <a:solidFill>
                <a:prstClr val="black"/>
              </a:solidFill>
            </a:endParaRPr>
          </a:p>
        </p:txBody>
      </p:sp>
      <p:sp>
        <p:nvSpPr>
          <p:cNvPr id="12" name="object 9"/>
          <p:cNvSpPr/>
          <p:nvPr/>
        </p:nvSpPr>
        <p:spPr>
          <a:xfrm>
            <a:off x="4434254" y="2995303"/>
            <a:ext cx="0" cy="516866"/>
          </a:xfrm>
          <a:custGeom>
            <a:avLst/>
            <a:gdLst/>
            <a:ahLst/>
            <a:cxnLst/>
            <a:rect l="l" t="t" r="r" b="b"/>
            <a:pathLst>
              <a:path h="688975">
                <a:moveTo>
                  <a:pt x="0" y="688466"/>
                </a:moveTo>
                <a:lnTo>
                  <a:pt x="0" y="0"/>
                </a:lnTo>
              </a:path>
            </a:pathLst>
          </a:custGeom>
          <a:ln w="25908">
            <a:solidFill>
              <a:srgbClr val="2D75B6"/>
            </a:solidFill>
          </a:ln>
        </p:spPr>
        <p:txBody>
          <a:bodyPr wrap="square" lIns="0" tIns="0" rIns="0" bIns="0" rtlCol="0"/>
          <a:lstStyle/>
          <a:p>
            <a:pPr defTabSz="855345"/>
            <a:endParaRPr sz="1650" dirty="0">
              <a:solidFill>
                <a:prstClr val="black"/>
              </a:solidFill>
            </a:endParaRPr>
          </a:p>
        </p:txBody>
      </p:sp>
      <p:sp>
        <p:nvSpPr>
          <p:cNvPr id="13" name="object 10"/>
          <p:cNvSpPr/>
          <p:nvPr/>
        </p:nvSpPr>
        <p:spPr>
          <a:xfrm>
            <a:off x="4914989" y="3669373"/>
            <a:ext cx="884189" cy="86986"/>
          </a:xfrm>
          <a:custGeom>
            <a:avLst/>
            <a:gdLst/>
            <a:ahLst/>
            <a:cxnLst/>
            <a:rect l="l" t="t" r="r" b="b"/>
            <a:pathLst>
              <a:path w="605154" h="196850">
                <a:moveTo>
                  <a:pt x="0" y="196596"/>
                </a:moveTo>
                <a:lnTo>
                  <a:pt x="605027" y="0"/>
                </a:lnTo>
              </a:path>
            </a:pathLst>
          </a:custGeom>
          <a:ln w="25400">
            <a:solidFill>
              <a:srgbClr val="2D75B6"/>
            </a:solidFill>
          </a:ln>
        </p:spPr>
        <p:txBody>
          <a:bodyPr wrap="square" lIns="0" tIns="0" rIns="0" bIns="0" rtlCol="0"/>
          <a:lstStyle/>
          <a:p>
            <a:pPr defTabSz="855345"/>
            <a:endParaRPr sz="1650" dirty="0">
              <a:solidFill>
                <a:prstClr val="black"/>
              </a:solidFill>
            </a:endParaRPr>
          </a:p>
        </p:txBody>
      </p:sp>
      <p:sp>
        <p:nvSpPr>
          <p:cNvPr id="14" name="object 13"/>
          <p:cNvSpPr txBox="1"/>
          <p:nvPr/>
        </p:nvSpPr>
        <p:spPr>
          <a:xfrm>
            <a:off x="3828856" y="3527699"/>
            <a:ext cx="1156335" cy="461665"/>
          </a:xfrm>
          <a:prstGeom prst="rect">
            <a:avLst/>
          </a:prstGeom>
        </p:spPr>
        <p:txBody>
          <a:bodyPr vert="horz" wrap="square" lIns="0" tIns="0" rIns="0" bIns="0" rtlCol="0">
            <a:spAutoFit/>
          </a:bodyPr>
          <a:lstStyle/>
          <a:p>
            <a:pPr marL="236855" marR="4445" indent="-226060" defTabSz="855345">
              <a:lnSpc>
                <a:spcPts val="1815"/>
              </a:lnSpc>
            </a:pPr>
            <a:r>
              <a:rPr sz="1650" b="1" spc="-5">
                <a:solidFill>
                  <a:prstClr val="black"/>
                </a:solidFill>
                <a:cs typeface="Calibri"/>
              </a:rPr>
              <a:t>Op</a:t>
            </a:r>
            <a:r>
              <a:rPr sz="1650" b="1" spc="5">
                <a:solidFill>
                  <a:prstClr val="black"/>
                </a:solidFill>
                <a:cs typeface="Calibri"/>
              </a:rPr>
              <a:t>e</a:t>
            </a:r>
            <a:r>
              <a:rPr sz="1650" b="1" spc="-42">
                <a:solidFill>
                  <a:prstClr val="black"/>
                </a:solidFill>
                <a:cs typeface="Calibri"/>
              </a:rPr>
              <a:t>r</a:t>
            </a:r>
            <a:r>
              <a:rPr sz="1650" b="1" spc="-14">
                <a:solidFill>
                  <a:prstClr val="black"/>
                </a:solidFill>
                <a:cs typeface="Calibri"/>
              </a:rPr>
              <a:t>a</a:t>
            </a:r>
            <a:r>
              <a:rPr sz="1650" b="1">
                <a:solidFill>
                  <a:prstClr val="black"/>
                </a:solidFill>
                <a:cs typeface="Calibri"/>
              </a:rPr>
              <a:t>ti</a:t>
            </a:r>
            <a:r>
              <a:rPr sz="1650" b="1" spc="-9">
                <a:solidFill>
                  <a:prstClr val="black"/>
                </a:solidFill>
                <a:cs typeface="Calibri"/>
              </a:rPr>
              <a:t>o</a:t>
            </a:r>
            <a:r>
              <a:rPr sz="1650" b="1">
                <a:solidFill>
                  <a:prstClr val="black"/>
                </a:solidFill>
                <a:cs typeface="Calibri"/>
              </a:rPr>
              <a:t>nal</a:t>
            </a:r>
            <a:r>
              <a:rPr lang="en-US" sz="1650" b="1" dirty="0">
                <a:solidFill>
                  <a:prstClr val="black"/>
                </a:solidFill>
                <a:cs typeface="Calibri"/>
              </a:rPr>
              <a:t> </a:t>
            </a:r>
            <a:r>
              <a:rPr sz="1650" b="1" spc="-9">
                <a:solidFill>
                  <a:prstClr val="black"/>
                </a:solidFill>
                <a:cs typeface="Calibri"/>
              </a:rPr>
              <a:t>testing</a:t>
            </a:r>
            <a:endParaRPr sz="1650" dirty="0">
              <a:solidFill>
                <a:prstClr val="black"/>
              </a:solidFill>
              <a:cs typeface="Calibri"/>
            </a:endParaRPr>
          </a:p>
        </p:txBody>
      </p:sp>
      <p:sp>
        <p:nvSpPr>
          <p:cNvPr id="15" name="object 16"/>
          <p:cNvSpPr txBox="1"/>
          <p:nvPr/>
        </p:nvSpPr>
        <p:spPr>
          <a:xfrm>
            <a:off x="3179367" y="1990727"/>
            <a:ext cx="2510155" cy="923330"/>
          </a:xfrm>
          <a:prstGeom prst="rect">
            <a:avLst/>
          </a:prstGeom>
        </p:spPr>
        <p:txBody>
          <a:bodyPr vert="horz" wrap="square" lIns="0" tIns="0" rIns="0" bIns="0" rtlCol="0">
            <a:spAutoFit/>
          </a:bodyPr>
          <a:lstStyle/>
          <a:p>
            <a:pPr marL="12065" marR="4445" indent="-3810" algn="ctr" defTabSz="855345"/>
            <a:r>
              <a:rPr sz="1500" spc="-5" dirty="0">
                <a:solidFill>
                  <a:prstClr val="black"/>
                </a:solidFill>
                <a:cs typeface="Calibri"/>
              </a:rPr>
              <a:t>Its </a:t>
            </a:r>
            <a:r>
              <a:rPr sz="1500" spc="-9">
                <a:solidFill>
                  <a:prstClr val="black"/>
                </a:solidFill>
                <a:cs typeface="Calibri"/>
              </a:rPr>
              <a:t>operational characteristics</a:t>
            </a:r>
            <a:r>
              <a:rPr lang="en-US" sz="1500" spc="-9" dirty="0">
                <a:solidFill>
                  <a:prstClr val="black"/>
                </a:solidFill>
                <a:cs typeface="Calibri"/>
              </a:rPr>
              <a:t> </a:t>
            </a:r>
            <a:r>
              <a:rPr sz="1500" spc="-14">
                <a:solidFill>
                  <a:prstClr val="black"/>
                </a:solidFill>
                <a:cs typeface="Calibri"/>
              </a:rPr>
              <a:t>are </a:t>
            </a:r>
            <a:r>
              <a:rPr sz="1500" spc="-5" dirty="0">
                <a:solidFill>
                  <a:prstClr val="black"/>
                </a:solidFill>
                <a:cs typeface="Calibri"/>
              </a:rPr>
              <a:t>equally </a:t>
            </a:r>
            <a:r>
              <a:rPr sz="1500" spc="-9" dirty="0">
                <a:solidFill>
                  <a:prstClr val="black"/>
                </a:solidFill>
                <a:cs typeface="Calibri"/>
              </a:rPr>
              <a:t>important </a:t>
            </a:r>
            <a:r>
              <a:rPr sz="1500" spc="-5">
                <a:solidFill>
                  <a:prstClr val="black"/>
                </a:solidFill>
                <a:cs typeface="Calibri"/>
              </a:rPr>
              <a:t>as </a:t>
            </a:r>
            <a:r>
              <a:rPr sz="1500" spc="-14">
                <a:solidFill>
                  <a:prstClr val="black"/>
                </a:solidFill>
                <a:cs typeface="Calibri"/>
              </a:rPr>
              <a:t>users</a:t>
            </a:r>
            <a:r>
              <a:rPr lang="en-US" sz="1500" spc="-14" dirty="0">
                <a:solidFill>
                  <a:prstClr val="black"/>
                </a:solidFill>
                <a:cs typeface="Calibri"/>
              </a:rPr>
              <a:t> </a:t>
            </a:r>
            <a:r>
              <a:rPr sz="1500" spc="-9">
                <a:solidFill>
                  <a:prstClr val="black"/>
                </a:solidFill>
                <a:cs typeface="Calibri"/>
              </a:rPr>
              <a:t>expect </a:t>
            </a:r>
            <a:r>
              <a:rPr sz="1500" spc="-5" dirty="0">
                <a:solidFill>
                  <a:prstClr val="black"/>
                </a:solidFill>
                <a:cs typeface="Calibri"/>
              </a:rPr>
              <a:t>and </a:t>
            </a:r>
            <a:r>
              <a:rPr sz="1500" spc="-9">
                <a:solidFill>
                  <a:prstClr val="black"/>
                </a:solidFill>
                <a:cs typeface="Calibri"/>
              </a:rPr>
              <a:t>demand </a:t>
            </a:r>
            <a:r>
              <a:rPr sz="1500" spc="-5">
                <a:solidFill>
                  <a:prstClr val="black"/>
                </a:solidFill>
                <a:cs typeface="Calibri"/>
              </a:rPr>
              <a:t>a</a:t>
            </a:r>
            <a:r>
              <a:rPr lang="en-US" sz="1500" spc="-5" dirty="0">
                <a:solidFill>
                  <a:prstClr val="black"/>
                </a:solidFill>
                <a:cs typeface="Calibri"/>
              </a:rPr>
              <a:t> </a:t>
            </a:r>
            <a:r>
              <a:rPr sz="1500" spc="-9">
                <a:solidFill>
                  <a:prstClr val="black"/>
                </a:solidFill>
                <a:cs typeface="Calibri"/>
              </a:rPr>
              <a:t>guaranteed </a:t>
            </a:r>
            <a:r>
              <a:rPr sz="1500" spc="-9" dirty="0">
                <a:solidFill>
                  <a:prstClr val="black"/>
                </a:solidFill>
                <a:cs typeface="Calibri"/>
              </a:rPr>
              <a:t>level </a:t>
            </a:r>
            <a:r>
              <a:rPr sz="1500" spc="-5">
                <a:solidFill>
                  <a:prstClr val="black"/>
                </a:solidFill>
                <a:cs typeface="Calibri"/>
              </a:rPr>
              <a:t>of service</a:t>
            </a:r>
            <a:r>
              <a:rPr lang="en-US" sz="1500" spc="-5" dirty="0">
                <a:solidFill>
                  <a:prstClr val="black"/>
                </a:solidFill>
                <a:cs typeface="Calibri"/>
              </a:rPr>
              <a:t> </a:t>
            </a:r>
            <a:r>
              <a:rPr sz="1500" spc="-14">
                <a:solidFill>
                  <a:prstClr val="black"/>
                </a:solidFill>
                <a:cs typeface="Calibri"/>
              </a:rPr>
              <a:t>from </a:t>
            </a:r>
            <a:r>
              <a:rPr sz="1500" spc="-9" dirty="0">
                <a:solidFill>
                  <a:prstClr val="black"/>
                </a:solidFill>
                <a:cs typeface="Calibri"/>
              </a:rPr>
              <a:t>Computer</a:t>
            </a:r>
            <a:r>
              <a:rPr sz="1500" spc="19" dirty="0">
                <a:solidFill>
                  <a:prstClr val="black"/>
                </a:solidFill>
                <a:cs typeface="Calibri"/>
              </a:rPr>
              <a:t> </a:t>
            </a:r>
            <a:r>
              <a:rPr sz="1500" spc="-9" dirty="0">
                <a:solidFill>
                  <a:prstClr val="black"/>
                </a:solidFill>
                <a:cs typeface="Calibri"/>
              </a:rPr>
              <a:t>Services.</a:t>
            </a:r>
            <a:endParaRPr sz="1500" dirty="0">
              <a:solidFill>
                <a:prstClr val="black"/>
              </a:solidFill>
              <a:cs typeface="Calibri"/>
            </a:endParaRPr>
          </a:p>
        </p:txBody>
      </p:sp>
      <p:sp>
        <p:nvSpPr>
          <p:cNvPr id="16" name="object 19"/>
          <p:cNvSpPr txBox="1"/>
          <p:nvPr/>
        </p:nvSpPr>
        <p:spPr>
          <a:xfrm>
            <a:off x="5829628" y="2786788"/>
            <a:ext cx="2801079" cy="1384995"/>
          </a:xfrm>
          <a:prstGeom prst="rect">
            <a:avLst/>
          </a:prstGeom>
        </p:spPr>
        <p:txBody>
          <a:bodyPr vert="horz" wrap="square" lIns="0" tIns="0" rIns="0" bIns="0" rtlCol="0">
            <a:spAutoFit/>
          </a:bodyPr>
          <a:lstStyle/>
          <a:p>
            <a:pPr marL="11430" marR="4445" indent="1270" algn="ctr" defTabSz="855345"/>
            <a:r>
              <a:rPr sz="1500" spc="-14" dirty="0">
                <a:solidFill>
                  <a:prstClr val="black"/>
                </a:solidFill>
                <a:cs typeface="Calibri"/>
              </a:rPr>
              <a:t>Even </a:t>
            </a:r>
            <a:r>
              <a:rPr sz="1500" spc="-5">
                <a:solidFill>
                  <a:prstClr val="black"/>
                </a:solidFill>
                <a:cs typeface="Calibri"/>
              </a:rPr>
              <a:t>though </a:t>
            </a:r>
            <a:r>
              <a:rPr sz="1500" spc="-9">
                <a:solidFill>
                  <a:prstClr val="black"/>
                </a:solidFill>
                <a:cs typeface="Calibri"/>
              </a:rPr>
              <a:t>operability</a:t>
            </a:r>
            <a:r>
              <a:rPr lang="en-US" sz="1500" spc="-9" dirty="0">
                <a:solidFill>
                  <a:prstClr val="black"/>
                </a:solidFill>
                <a:cs typeface="Calibri"/>
              </a:rPr>
              <a:t> </a:t>
            </a:r>
            <a:r>
              <a:rPr sz="1500" spc="-9">
                <a:solidFill>
                  <a:prstClr val="black"/>
                </a:solidFill>
                <a:cs typeface="Calibri"/>
              </a:rPr>
              <a:t>testing </a:t>
            </a:r>
            <a:r>
              <a:rPr sz="1500" spc="-5" dirty="0">
                <a:solidFill>
                  <a:prstClr val="black"/>
                </a:solidFill>
                <a:cs typeface="Calibri"/>
              </a:rPr>
              <a:t>is the </a:t>
            </a:r>
            <a:r>
              <a:rPr sz="1500" spc="-5">
                <a:solidFill>
                  <a:prstClr val="black"/>
                </a:solidFill>
                <a:cs typeface="Calibri"/>
              </a:rPr>
              <a:t>final </a:t>
            </a:r>
            <a:r>
              <a:rPr sz="1500" spc="-9">
                <a:solidFill>
                  <a:prstClr val="black"/>
                </a:solidFill>
                <a:cs typeface="Calibri"/>
              </a:rPr>
              <a:t>point</a:t>
            </a:r>
            <a:r>
              <a:rPr lang="en-US" sz="1500" spc="-9" dirty="0">
                <a:solidFill>
                  <a:prstClr val="black"/>
                </a:solidFill>
                <a:cs typeface="Calibri"/>
              </a:rPr>
              <a:t> </a:t>
            </a:r>
            <a:r>
              <a:rPr sz="1500" spc="-9">
                <a:solidFill>
                  <a:prstClr val="black"/>
                </a:solidFill>
                <a:cs typeface="Calibri"/>
              </a:rPr>
              <a:t>where </a:t>
            </a:r>
            <a:r>
              <a:rPr sz="1500" spc="-5">
                <a:solidFill>
                  <a:prstClr val="black"/>
                </a:solidFill>
                <a:cs typeface="Calibri"/>
              </a:rPr>
              <a:t>a </a:t>
            </a:r>
            <a:r>
              <a:rPr sz="1500" spc="-14">
                <a:solidFill>
                  <a:prstClr val="black"/>
                </a:solidFill>
                <a:cs typeface="Calibri"/>
              </a:rPr>
              <a:t>system's</a:t>
            </a:r>
            <a:r>
              <a:rPr lang="en-US" sz="1500" spc="-14" dirty="0">
                <a:solidFill>
                  <a:prstClr val="black"/>
                </a:solidFill>
                <a:cs typeface="Calibri"/>
              </a:rPr>
              <a:t> </a:t>
            </a:r>
            <a:r>
              <a:rPr sz="1500" spc="-9">
                <a:solidFill>
                  <a:prstClr val="black"/>
                </a:solidFill>
                <a:cs typeface="Calibri"/>
              </a:rPr>
              <a:t>operational behavior </a:t>
            </a:r>
            <a:r>
              <a:rPr sz="1500" spc="-5">
                <a:solidFill>
                  <a:prstClr val="black"/>
                </a:solidFill>
                <a:cs typeface="Calibri"/>
              </a:rPr>
              <a:t>is</a:t>
            </a:r>
            <a:r>
              <a:rPr lang="en-US" sz="1500" spc="-5" dirty="0">
                <a:solidFill>
                  <a:prstClr val="black"/>
                </a:solidFill>
                <a:cs typeface="Calibri"/>
              </a:rPr>
              <a:t> </a:t>
            </a:r>
            <a:r>
              <a:rPr sz="1500" spc="-9">
                <a:solidFill>
                  <a:prstClr val="black"/>
                </a:solidFill>
                <a:cs typeface="Calibri"/>
              </a:rPr>
              <a:t>tested</a:t>
            </a:r>
            <a:r>
              <a:rPr sz="1500" spc="-9" dirty="0">
                <a:solidFill>
                  <a:prstClr val="black"/>
                </a:solidFill>
                <a:cs typeface="Calibri"/>
              </a:rPr>
              <a:t>, </a:t>
            </a:r>
            <a:r>
              <a:rPr sz="1500" spc="-5" dirty="0">
                <a:solidFill>
                  <a:prstClr val="black"/>
                </a:solidFill>
                <a:cs typeface="Calibri"/>
              </a:rPr>
              <a:t>it is </a:t>
            </a:r>
            <a:r>
              <a:rPr sz="1500" spc="-5">
                <a:solidFill>
                  <a:prstClr val="black"/>
                </a:solidFill>
                <a:cs typeface="Calibri"/>
              </a:rPr>
              <a:t>still </a:t>
            </a:r>
            <a:r>
              <a:rPr sz="1500" spc="-9">
                <a:solidFill>
                  <a:prstClr val="black"/>
                </a:solidFill>
                <a:cs typeface="Calibri"/>
              </a:rPr>
              <a:t>the</a:t>
            </a:r>
            <a:r>
              <a:rPr lang="en-US" sz="1500" spc="-9" dirty="0">
                <a:solidFill>
                  <a:prstClr val="black"/>
                </a:solidFill>
                <a:cs typeface="Calibri"/>
              </a:rPr>
              <a:t> </a:t>
            </a:r>
            <a:r>
              <a:rPr sz="1500" spc="-5">
                <a:solidFill>
                  <a:prstClr val="black"/>
                </a:solidFill>
                <a:cs typeface="Calibri"/>
              </a:rPr>
              <a:t>responsibility of the</a:t>
            </a:r>
            <a:r>
              <a:rPr lang="en-US" sz="1500" spc="-5" dirty="0">
                <a:solidFill>
                  <a:prstClr val="black"/>
                </a:solidFill>
                <a:cs typeface="Calibri"/>
              </a:rPr>
              <a:t> </a:t>
            </a:r>
            <a:r>
              <a:rPr sz="1500" spc="-9">
                <a:solidFill>
                  <a:prstClr val="black"/>
                </a:solidFill>
                <a:cs typeface="Calibri"/>
              </a:rPr>
              <a:t>developers </a:t>
            </a:r>
            <a:r>
              <a:rPr sz="1500" spc="-9" dirty="0">
                <a:solidFill>
                  <a:prstClr val="black"/>
                </a:solidFill>
                <a:cs typeface="Calibri"/>
              </a:rPr>
              <a:t>to </a:t>
            </a:r>
            <a:r>
              <a:rPr sz="1500" spc="-9">
                <a:solidFill>
                  <a:prstClr val="black"/>
                </a:solidFill>
                <a:cs typeface="Calibri"/>
              </a:rPr>
              <a:t>consider </a:t>
            </a:r>
            <a:r>
              <a:rPr sz="1500" spc="-5">
                <a:solidFill>
                  <a:prstClr val="black"/>
                </a:solidFill>
                <a:cs typeface="Calibri"/>
              </a:rPr>
              <a:t>and</a:t>
            </a:r>
            <a:r>
              <a:rPr lang="en-US" sz="1500" spc="-5" dirty="0">
                <a:solidFill>
                  <a:prstClr val="black"/>
                </a:solidFill>
                <a:cs typeface="Calibri"/>
              </a:rPr>
              <a:t> </a:t>
            </a:r>
            <a:r>
              <a:rPr sz="1500" spc="-9">
                <a:solidFill>
                  <a:prstClr val="black"/>
                </a:solidFill>
                <a:cs typeface="Calibri"/>
              </a:rPr>
              <a:t>test operational </a:t>
            </a:r>
            <a:r>
              <a:rPr sz="1500" spc="-14">
                <a:solidFill>
                  <a:prstClr val="black"/>
                </a:solidFill>
                <a:cs typeface="Calibri"/>
              </a:rPr>
              <a:t>factors</a:t>
            </a:r>
            <a:r>
              <a:rPr lang="en-US" sz="1500" spc="-14" dirty="0">
                <a:solidFill>
                  <a:prstClr val="black"/>
                </a:solidFill>
                <a:cs typeface="Calibri"/>
              </a:rPr>
              <a:t> </a:t>
            </a:r>
            <a:r>
              <a:rPr sz="1500" spc="-5">
                <a:solidFill>
                  <a:prstClr val="black"/>
                </a:solidFill>
                <a:cs typeface="Calibri"/>
              </a:rPr>
              <a:t>during the </a:t>
            </a:r>
            <a:r>
              <a:rPr sz="1500" spc="-9">
                <a:solidFill>
                  <a:prstClr val="black"/>
                </a:solidFill>
                <a:cs typeface="Calibri"/>
              </a:rPr>
              <a:t>construction</a:t>
            </a:r>
            <a:r>
              <a:rPr lang="en-US" sz="1500" spc="-9" dirty="0">
                <a:solidFill>
                  <a:prstClr val="black"/>
                </a:solidFill>
                <a:cs typeface="Calibri"/>
              </a:rPr>
              <a:t> </a:t>
            </a:r>
            <a:r>
              <a:rPr sz="1500" spc="-9">
                <a:solidFill>
                  <a:prstClr val="black"/>
                </a:solidFill>
                <a:cs typeface="Calibri"/>
              </a:rPr>
              <a:t>phase</a:t>
            </a:r>
            <a:r>
              <a:rPr sz="1500" spc="-9" dirty="0">
                <a:solidFill>
                  <a:prstClr val="black"/>
                </a:solidFill>
                <a:cs typeface="Calibri"/>
              </a:rPr>
              <a:t>.</a:t>
            </a:r>
            <a:endParaRPr sz="1500" dirty="0">
              <a:solidFill>
                <a:prstClr val="black"/>
              </a:solidFill>
              <a:cs typeface="Calibri"/>
            </a:endParaRPr>
          </a:p>
        </p:txBody>
      </p:sp>
      <p:sp>
        <p:nvSpPr>
          <p:cNvPr id="17" name="object 22"/>
          <p:cNvSpPr txBox="1"/>
          <p:nvPr/>
        </p:nvSpPr>
        <p:spPr>
          <a:xfrm>
            <a:off x="627623" y="2784555"/>
            <a:ext cx="2451160" cy="1384995"/>
          </a:xfrm>
          <a:prstGeom prst="rect">
            <a:avLst/>
          </a:prstGeom>
        </p:spPr>
        <p:txBody>
          <a:bodyPr vert="horz" wrap="square" lIns="0" tIns="0" rIns="0" bIns="0" rtlCol="0">
            <a:spAutoFit/>
          </a:bodyPr>
          <a:lstStyle/>
          <a:p>
            <a:pPr marL="11430" marR="4445" indent="-635" algn="ctr" defTabSz="855345"/>
            <a:r>
              <a:rPr sz="1500" spc="-5" dirty="0">
                <a:solidFill>
                  <a:prstClr val="black"/>
                </a:solidFill>
                <a:cs typeface="Calibri"/>
              </a:rPr>
              <a:t>All </a:t>
            </a:r>
            <a:r>
              <a:rPr sz="1500" spc="-9" dirty="0">
                <a:solidFill>
                  <a:prstClr val="black"/>
                </a:solidFill>
                <a:cs typeface="Calibri"/>
              </a:rPr>
              <a:t>products </a:t>
            </a:r>
            <a:r>
              <a:rPr sz="1500" spc="-9">
                <a:solidFill>
                  <a:prstClr val="black"/>
                </a:solidFill>
                <a:cs typeface="Calibri"/>
              </a:rPr>
              <a:t>delivered into</a:t>
            </a:r>
            <a:r>
              <a:rPr lang="en-US" sz="1500" spc="-9" dirty="0">
                <a:solidFill>
                  <a:prstClr val="black"/>
                </a:solidFill>
                <a:cs typeface="Calibri"/>
              </a:rPr>
              <a:t> </a:t>
            </a:r>
            <a:r>
              <a:rPr sz="1500" spc="-9">
                <a:solidFill>
                  <a:prstClr val="black"/>
                </a:solidFill>
                <a:cs typeface="Calibri"/>
              </a:rPr>
              <a:t>production must </a:t>
            </a:r>
            <a:r>
              <a:rPr sz="1500" spc="-5">
                <a:solidFill>
                  <a:prstClr val="black"/>
                </a:solidFill>
                <a:cs typeface="Calibri"/>
              </a:rPr>
              <a:t>obviously</a:t>
            </a:r>
            <a:r>
              <a:rPr lang="en-US" sz="1500" spc="-5" dirty="0">
                <a:solidFill>
                  <a:prstClr val="black"/>
                </a:solidFill>
                <a:cs typeface="Calibri"/>
              </a:rPr>
              <a:t> </a:t>
            </a:r>
            <a:r>
              <a:rPr sz="1500" spc="-14">
                <a:solidFill>
                  <a:prstClr val="black"/>
                </a:solidFill>
                <a:cs typeface="Calibri"/>
              </a:rPr>
              <a:t>perform </a:t>
            </a:r>
            <a:r>
              <a:rPr sz="1500" spc="-9" dirty="0">
                <a:solidFill>
                  <a:prstClr val="black"/>
                </a:solidFill>
                <a:cs typeface="Calibri"/>
              </a:rPr>
              <a:t>according </a:t>
            </a:r>
            <a:r>
              <a:rPr sz="1500" spc="-9">
                <a:solidFill>
                  <a:prstClr val="black"/>
                </a:solidFill>
                <a:cs typeface="Calibri"/>
              </a:rPr>
              <a:t>to </a:t>
            </a:r>
            <a:r>
              <a:rPr sz="1500" spc="-5">
                <a:solidFill>
                  <a:prstClr val="black"/>
                </a:solidFill>
                <a:cs typeface="Calibri"/>
              </a:rPr>
              <a:t>the</a:t>
            </a:r>
            <a:r>
              <a:rPr lang="en-US" sz="1500" spc="-5" dirty="0">
                <a:solidFill>
                  <a:prstClr val="black"/>
                </a:solidFill>
                <a:cs typeface="Calibri"/>
              </a:rPr>
              <a:t> </a:t>
            </a:r>
            <a:r>
              <a:rPr sz="1500" spc="-9">
                <a:solidFill>
                  <a:prstClr val="black"/>
                </a:solidFill>
                <a:cs typeface="Calibri"/>
              </a:rPr>
              <a:t>user’s</a:t>
            </a:r>
            <a:r>
              <a:rPr sz="1500" spc="-38">
                <a:solidFill>
                  <a:prstClr val="black"/>
                </a:solidFill>
                <a:cs typeface="Calibri"/>
              </a:rPr>
              <a:t> </a:t>
            </a:r>
            <a:r>
              <a:rPr sz="1500" spc="-9" dirty="0">
                <a:solidFill>
                  <a:prstClr val="black"/>
                </a:solidFill>
                <a:cs typeface="Calibri"/>
              </a:rPr>
              <a:t>requirements.</a:t>
            </a:r>
            <a:endParaRPr sz="1500" dirty="0">
              <a:solidFill>
                <a:prstClr val="black"/>
              </a:solidFill>
              <a:cs typeface="Calibri"/>
            </a:endParaRPr>
          </a:p>
          <a:p>
            <a:pPr marL="13970" marR="5715" indent="635" algn="ctr" defTabSz="855345"/>
            <a:r>
              <a:rPr sz="1500" spc="-28" dirty="0">
                <a:solidFill>
                  <a:prstClr val="black"/>
                </a:solidFill>
                <a:cs typeface="Calibri"/>
              </a:rPr>
              <a:t>However, </a:t>
            </a:r>
            <a:r>
              <a:rPr sz="1500" spc="-5">
                <a:solidFill>
                  <a:prstClr val="black"/>
                </a:solidFill>
                <a:cs typeface="Calibri"/>
              </a:rPr>
              <a:t>a </a:t>
            </a:r>
            <a:r>
              <a:rPr sz="1500" spc="-9">
                <a:solidFill>
                  <a:prstClr val="black"/>
                </a:solidFill>
                <a:cs typeface="Calibri"/>
              </a:rPr>
              <a:t>product's</a:t>
            </a:r>
            <a:r>
              <a:rPr lang="en-US" sz="1500" spc="-9" dirty="0">
                <a:solidFill>
                  <a:prstClr val="black"/>
                </a:solidFill>
                <a:cs typeface="Calibri"/>
              </a:rPr>
              <a:t> </a:t>
            </a:r>
            <a:r>
              <a:rPr sz="1500" spc="-9">
                <a:solidFill>
                  <a:prstClr val="black"/>
                </a:solidFill>
                <a:cs typeface="Calibri"/>
              </a:rPr>
              <a:t>performance </a:t>
            </a:r>
            <a:r>
              <a:rPr sz="1500" spc="-5" dirty="0">
                <a:solidFill>
                  <a:prstClr val="black"/>
                </a:solidFill>
                <a:cs typeface="Calibri"/>
              </a:rPr>
              <a:t>is </a:t>
            </a:r>
            <a:r>
              <a:rPr sz="1500" spc="-9">
                <a:solidFill>
                  <a:prstClr val="black"/>
                </a:solidFill>
                <a:cs typeface="Calibri"/>
              </a:rPr>
              <a:t>not </a:t>
            </a:r>
            <a:r>
              <a:rPr sz="1500" spc="-5">
                <a:solidFill>
                  <a:prstClr val="black"/>
                </a:solidFill>
                <a:cs typeface="Calibri"/>
              </a:rPr>
              <a:t>limited</a:t>
            </a:r>
            <a:r>
              <a:rPr lang="en-US" sz="1500" spc="-5" dirty="0">
                <a:solidFill>
                  <a:prstClr val="black"/>
                </a:solidFill>
                <a:cs typeface="Calibri"/>
              </a:rPr>
              <a:t> </a:t>
            </a:r>
            <a:r>
              <a:rPr sz="1500" spc="-5">
                <a:solidFill>
                  <a:prstClr val="black"/>
                </a:solidFill>
                <a:cs typeface="Calibri"/>
              </a:rPr>
              <a:t>solely </a:t>
            </a:r>
            <a:r>
              <a:rPr sz="1500" spc="-9" dirty="0">
                <a:solidFill>
                  <a:prstClr val="black"/>
                </a:solidFill>
                <a:cs typeface="Calibri"/>
              </a:rPr>
              <a:t>to </a:t>
            </a:r>
            <a:r>
              <a:rPr sz="1500">
                <a:solidFill>
                  <a:prstClr val="black"/>
                </a:solidFill>
                <a:cs typeface="Calibri"/>
              </a:rPr>
              <a:t>its </a:t>
            </a:r>
            <a:r>
              <a:rPr sz="1500" spc="-5">
                <a:solidFill>
                  <a:prstClr val="black"/>
                </a:solidFill>
                <a:cs typeface="Calibri"/>
              </a:rPr>
              <a:t>functional</a:t>
            </a:r>
            <a:r>
              <a:rPr lang="en-US" sz="1500" spc="-5" dirty="0">
                <a:solidFill>
                  <a:prstClr val="black"/>
                </a:solidFill>
                <a:cs typeface="Calibri"/>
              </a:rPr>
              <a:t> </a:t>
            </a:r>
            <a:r>
              <a:rPr sz="1500" spc="-9">
                <a:solidFill>
                  <a:prstClr val="black"/>
                </a:solidFill>
                <a:cs typeface="Calibri"/>
              </a:rPr>
              <a:t>characteristics</a:t>
            </a:r>
            <a:r>
              <a:rPr sz="1500" spc="-9" dirty="0">
                <a:solidFill>
                  <a:prstClr val="black"/>
                </a:solidFill>
                <a:cs typeface="Calibri"/>
              </a:rPr>
              <a:t>.</a:t>
            </a:r>
            <a:endParaRPr sz="1500" dirty="0">
              <a:solidFill>
                <a:prstClr val="black"/>
              </a:solidFill>
              <a:cs typeface="Calibri"/>
            </a:endParaRPr>
          </a:p>
        </p:txBody>
      </p:sp>
      <p:sp>
        <p:nvSpPr>
          <p:cNvPr id="19" name="object 27"/>
          <p:cNvSpPr txBox="1"/>
          <p:nvPr/>
        </p:nvSpPr>
        <p:spPr>
          <a:xfrm>
            <a:off x="1828086" y="4743793"/>
            <a:ext cx="5913120" cy="525785"/>
          </a:xfrm>
          <a:prstGeom prst="rect">
            <a:avLst/>
          </a:prstGeom>
        </p:spPr>
        <p:txBody>
          <a:bodyPr vert="horz" wrap="square" lIns="0" tIns="0" rIns="0" bIns="0" rtlCol="0">
            <a:spAutoFit/>
          </a:bodyPr>
          <a:lstStyle/>
          <a:p>
            <a:pPr marL="280035" indent="-267970" defTabSz="855345">
              <a:buFont typeface="Wingdings" panose="05000000000000000000"/>
              <a:buChar char=""/>
              <a:tabLst>
                <a:tab pos="280035" algn="l"/>
              </a:tabLst>
            </a:pPr>
            <a:r>
              <a:rPr sz="1500" spc="-14" dirty="0">
                <a:solidFill>
                  <a:prstClr val="black"/>
                </a:solidFill>
                <a:cs typeface="Calibri"/>
              </a:rPr>
              <a:t>Verifying </a:t>
            </a:r>
            <a:r>
              <a:rPr sz="1500" spc="-5" dirty="0">
                <a:solidFill>
                  <a:prstClr val="black"/>
                </a:solidFill>
                <a:cs typeface="Calibri"/>
              </a:rPr>
              <a:t>file labeling and </a:t>
            </a:r>
            <a:r>
              <a:rPr sz="1500" spc="-9" dirty="0">
                <a:solidFill>
                  <a:prstClr val="black"/>
                </a:solidFill>
                <a:cs typeface="Calibri"/>
              </a:rPr>
              <a:t>protection </a:t>
            </a:r>
            <a:r>
              <a:rPr sz="1500" spc="-5" dirty="0">
                <a:solidFill>
                  <a:prstClr val="black"/>
                </a:solidFill>
                <a:cs typeface="Calibri"/>
              </a:rPr>
              <a:t>functions </a:t>
            </a:r>
            <a:r>
              <a:rPr sz="1500" spc="-14" dirty="0">
                <a:solidFill>
                  <a:prstClr val="black"/>
                </a:solidFill>
                <a:cs typeface="Calibri"/>
              </a:rPr>
              <a:t>are </a:t>
            </a:r>
            <a:r>
              <a:rPr sz="1500" spc="-9" dirty="0">
                <a:solidFill>
                  <a:prstClr val="black"/>
                </a:solidFill>
                <a:cs typeface="Calibri"/>
              </a:rPr>
              <a:t>working</a:t>
            </a:r>
            <a:r>
              <a:rPr sz="1500" spc="94" dirty="0">
                <a:solidFill>
                  <a:prstClr val="black"/>
                </a:solidFill>
                <a:cs typeface="Calibri"/>
              </a:rPr>
              <a:t> </a:t>
            </a:r>
            <a:r>
              <a:rPr sz="1500" spc="-19" dirty="0">
                <a:solidFill>
                  <a:prstClr val="black"/>
                </a:solidFill>
                <a:cs typeface="Calibri"/>
              </a:rPr>
              <a:t>properly.</a:t>
            </a:r>
            <a:endParaRPr sz="1500" dirty="0">
              <a:solidFill>
                <a:prstClr val="black"/>
              </a:solidFill>
              <a:cs typeface="Calibri"/>
            </a:endParaRPr>
          </a:p>
          <a:p>
            <a:pPr marL="280035" indent="-267970" defTabSz="855345">
              <a:spcBef>
                <a:spcPts val="540"/>
              </a:spcBef>
              <a:buFont typeface="Wingdings" panose="05000000000000000000"/>
              <a:buChar char=""/>
              <a:tabLst>
                <a:tab pos="280035" algn="l"/>
              </a:tabLst>
            </a:pPr>
            <a:r>
              <a:rPr sz="1500" spc="-9" dirty="0">
                <a:solidFill>
                  <a:prstClr val="black"/>
                </a:solidFill>
                <a:cs typeface="Calibri"/>
              </a:rPr>
              <a:t>Determine</a:t>
            </a:r>
            <a:r>
              <a:rPr lang="en-IN" sz="1500" spc="-9" dirty="0">
                <a:solidFill>
                  <a:prstClr val="black"/>
                </a:solidFill>
                <a:cs typeface="Calibri"/>
              </a:rPr>
              <a:t> a</a:t>
            </a:r>
            <a:r>
              <a:rPr sz="1500" spc="-9" dirty="0">
                <a:solidFill>
                  <a:prstClr val="black"/>
                </a:solidFill>
                <a:cs typeface="Calibri"/>
              </a:rPr>
              <a:t> </a:t>
            </a:r>
            <a:r>
              <a:rPr sz="1500" spc="-14" dirty="0">
                <a:solidFill>
                  <a:prstClr val="black"/>
                </a:solidFill>
                <a:cs typeface="Calibri"/>
              </a:rPr>
              <a:t>system </a:t>
            </a:r>
            <a:r>
              <a:rPr sz="1500" spc="-9" dirty="0">
                <a:solidFill>
                  <a:prstClr val="black"/>
                </a:solidFill>
                <a:cs typeface="Calibri"/>
              </a:rPr>
              <a:t>can run </a:t>
            </a:r>
            <a:r>
              <a:rPr sz="1500" spc="-5" dirty="0">
                <a:solidFill>
                  <a:prstClr val="black"/>
                </a:solidFill>
                <a:cs typeface="Calibri"/>
              </a:rPr>
              <a:t>using</a:t>
            </a:r>
            <a:r>
              <a:rPr sz="1500" spc="38" dirty="0">
                <a:solidFill>
                  <a:prstClr val="black"/>
                </a:solidFill>
                <a:cs typeface="Calibri"/>
              </a:rPr>
              <a:t> </a:t>
            </a:r>
            <a:r>
              <a:rPr sz="1500" spc="-9" dirty="0">
                <a:solidFill>
                  <a:prstClr val="black"/>
                </a:solidFill>
                <a:cs typeface="Calibri"/>
              </a:rPr>
              <a:t>document</a:t>
            </a:r>
            <a:endParaRPr sz="1500" dirty="0">
              <a:solidFill>
                <a:prstClr val="black"/>
              </a:solidFill>
              <a:cs typeface="Calibri"/>
            </a:endParaRPr>
          </a:p>
        </p:txBody>
      </p:sp>
      <p:grpSp>
        <p:nvGrpSpPr>
          <p:cNvPr id="21" name="Group 20"/>
          <p:cNvGrpSpPr/>
          <p:nvPr/>
        </p:nvGrpSpPr>
        <p:grpSpPr>
          <a:xfrm>
            <a:off x="381001" y="4518944"/>
            <a:ext cx="1400175" cy="967992"/>
            <a:chOff x="507868" y="4881880"/>
            <a:chExt cx="1866414" cy="1290320"/>
          </a:xfrm>
        </p:grpSpPr>
        <p:sp>
          <p:nvSpPr>
            <p:cNvPr id="18" name="object 25"/>
            <p:cNvSpPr/>
            <p:nvPr/>
          </p:nvSpPr>
          <p:spPr>
            <a:xfrm>
              <a:off x="507868" y="4881880"/>
              <a:ext cx="1866414" cy="1290320"/>
            </a:xfrm>
            <a:custGeom>
              <a:avLst/>
              <a:gdLst/>
              <a:ahLst/>
              <a:cxnLst/>
              <a:rect l="l" t="t" r="r" b="b"/>
              <a:pathLst>
                <a:path w="1400175" h="1290320">
                  <a:moveTo>
                    <a:pt x="1048169" y="0"/>
                  </a:moveTo>
                  <a:lnTo>
                    <a:pt x="0" y="862202"/>
                  </a:lnTo>
                  <a:lnTo>
                    <a:pt x="351917" y="1290040"/>
                  </a:lnTo>
                  <a:lnTo>
                    <a:pt x="1400073" y="427862"/>
                  </a:lnTo>
                  <a:lnTo>
                    <a:pt x="1048169" y="0"/>
                  </a:lnTo>
                  <a:close/>
                </a:path>
              </a:pathLst>
            </a:custGeom>
            <a:solidFill>
              <a:srgbClr val="FFFF00"/>
            </a:solidFill>
          </p:spPr>
          <p:txBody>
            <a:bodyPr wrap="square" lIns="0" tIns="0" rIns="0" bIns="0" rtlCol="0"/>
            <a:lstStyle/>
            <a:p>
              <a:pPr defTabSz="855345"/>
              <a:endParaRPr sz="1650" dirty="0">
                <a:solidFill>
                  <a:prstClr val="black"/>
                </a:solidFill>
              </a:endParaRPr>
            </a:p>
          </p:txBody>
        </p:sp>
        <p:sp>
          <p:nvSpPr>
            <p:cNvPr id="20" name="object 26"/>
            <p:cNvSpPr/>
            <p:nvPr/>
          </p:nvSpPr>
          <p:spPr>
            <a:xfrm>
              <a:off x="729334" y="5181600"/>
              <a:ext cx="1180792" cy="725170"/>
            </a:xfrm>
            <a:custGeom>
              <a:avLst/>
              <a:gdLst/>
              <a:ahLst/>
              <a:cxnLst/>
              <a:rect l="l" t="t" r="r" b="b"/>
              <a:pathLst>
                <a:path w="885825" h="725170">
                  <a:moveTo>
                    <a:pt x="79184" y="515620"/>
                  </a:moveTo>
                  <a:lnTo>
                    <a:pt x="75311" y="515620"/>
                  </a:lnTo>
                  <a:lnTo>
                    <a:pt x="4127" y="574040"/>
                  </a:lnTo>
                  <a:lnTo>
                    <a:pt x="2362" y="576580"/>
                  </a:lnTo>
                  <a:lnTo>
                    <a:pt x="1181" y="577850"/>
                  </a:lnTo>
                  <a:lnTo>
                    <a:pt x="0" y="582930"/>
                  </a:lnTo>
                  <a:lnTo>
                    <a:pt x="927" y="585470"/>
                  </a:lnTo>
                  <a:lnTo>
                    <a:pt x="3390" y="589280"/>
                  </a:lnTo>
                  <a:lnTo>
                    <a:pt x="114947" y="723900"/>
                  </a:lnTo>
                  <a:lnTo>
                    <a:pt x="117449" y="725170"/>
                  </a:lnTo>
                  <a:lnTo>
                    <a:pt x="124701" y="725170"/>
                  </a:lnTo>
                  <a:lnTo>
                    <a:pt x="158502" y="697230"/>
                  </a:lnTo>
                  <a:lnTo>
                    <a:pt x="125349" y="697230"/>
                  </a:lnTo>
                  <a:lnTo>
                    <a:pt x="81584" y="643890"/>
                  </a:lnTo>
                  <a:lnTo>
                    <a:pt x="101476" y="627380"/>
                  </a:lnTo>
                  <a:lnTo>
                    <a:pt x="68440" y="627380"/>
                  </a:lnTo>
                  <a:lnTo>
                    <a:pt x="30060" y="580390"/>
                  </a:lnTo>
                  <a:lnTo>
                    <a:pt x="88836" y="532130"/>
                  </a:lnTo>
                  <a:lnTo>
                    <a:pt x="89268" y="532130"/>
                  </a:lnTo>
                  <a:lnTo>
                    <a:pt x="89509" y="530860"/>
                  </a:lnTo>
                  <a:lnTo>
                    <a:pt x="89750" y="530860"/>
                  </a:lnTo>
                  <a:lnTo>
                    <a:pt x="89763" y="529590"/>
                  </a:lnTo>
                  <a:lnTo>
                    <a:pt x="89535" y="528320"/>
                  </a:lnTo>
                  <a:lnTo>
                    <a:pt x="89306" y="528320"/>
                  </a:lnTo>
                  <a:lnTo>
                    <a:pt x="88861" y="527050"/>
                  </a:lnTo>
                  <a:lnTo>
                    <a:pt x="87541" y="524510"/>
                  </a:lnTo>
                  <a:lnTo>
                    <a:pt x="86639" y="523240"/>
                  </a:lnTo>
                  <a:lnTo>
                    <a:pt x="84251" y="520700"/>
                  </a:lnTo>
                  <a:lnTo>
                    <a:pt x="83096" y="519430"/>
                  </a:lnTo>
                  <a:lnTo>
                    <a:pt x="81013" y="516890"/>
                  </a:lnTo>
                  <a:lnTo>
                    <a:pt x="80060" y="516890"/>
                  </a:lnTo>
                  <a:lnTo>
                    <a:pt x="79184" y="515620"/>
                  </a:lnTo>
                  <a:close/>
                </a:path>
                <a:path w="885825" h="725170">
                  <a:moveTo>
                    <a:pt x="189788" y="647700"/>
                  </a:moveTo>
                  <a:lnTo>
                    <a:pt x="184937" y="647700"/>
                  </a:lnTo>
                  <a:lnTo>
                    <a:pt x="125349" y="697230"/>
                  </a:lnTo>
                  <a:lnTo>
                    <a:pt x="158502" y="697230"/>
                  </a:lnTo>
                  <a:lnTo>
                    <a:pt x="198450" y="664210"/>
                  </a:lnTo>
                  <a:lnTo>
                    <a:pt x="198882" y="662940"/>
                  </a:lnTo>
                  <a:lnTo>
                    <a:pt x="199377" y="661670"/>
                  </a:lnTo>
                  <a:lnTo>
                    <a:pt x="199034" y="659130"/>
                  </a:lnTo>
                  <a:lnTo>
                    <a:pt x="193890" y="651510"/>
                  </a:lnTo>
                  <a:lnTo>
                    <a:pt x="192760" y="650240"/>
                  </a:lnTo>
                  <a:lnTo>
                    <a:pt x="190754" y="648970"/>
                  </a:lnTo>
                  <a:lnTo>
                    <a:pt x="189788" y="647700"/>
                  </a:lnTo>
                  <a:close/>
                </a:path>
                <a:path w="885825" h="725170">
                  <a:moveTo>
                    <a:pt x="222072" y="464820"/>
                  </a:moveTo>
                  <a:lnTo>
                    <a:pt x="217360" y="464820"/>
                  </a:lnTo>
                  <a:lnTo>
                    <a:pt x="214274" y="467360"/>
                  </a:lnTo>
                  <a:lnTo>
                    <a:pt x="212382" y="468630"/>
                  </a:lnTo>
                  <a:lnTo>
                    <a:pt x="210159" y="469900"/>
                  </a:lnTo>
                  <a:lnTo>
                    <a:pt x="208089" y="472440"/>
                  </a:lnTo>
                  <a:lnTo>
                    <a:pt x="206514" y="473710"/>
                  </a:lnTo>
                  <a:lnTo>
                    <a:pt x="205422" y="474980"/>
                  </a:lnTo>
                  <a:lnTo>
                    <a:pt x="204330" y="474980"/>
                  </a:lnTo>
                  <a:lnTo>
                    <a:pt x="203568" y="476250"/>
                  </a:lnTo>
                  <a:lnTo>
                    <a:pt x="203136" y="477520"/>
                  </a:lnTo>
                  <a:lnTo>
                    <a:pt x="202704" y="477520"/>
                  </a:lnTo>
                  <a:lnTo>
                    <a:pt x="202450" y="478790"/>
                  </a:lnTo>
                  <a:lnTo>
                    <a:pt x="202387" y="481330"/>
                  </a:lnTo>
                  <a:lnTo>
                    <a:pt x="210159" y="539750"/>
                  </a:lnTo>
                  <a:lnTo>
                    <a:pt x="135115" y="539750"/>
                  </a:lnTo>
                  <a:lnTo>
                    <a:pt x="207060" y="563880"/>
                  </a:lnTo>
                  <a:lnTo>
                    <a:pt x="216573" y="642620"/>
                  </a:lnTo>
                  <a:lnTo>
                    <a:pt x="216954" y="643890"/>
                  </a:lnTo>
                  <a:lnTo>
                    <a:pt x="218071" y="645160"/>
                  </a:lnTo>
                  <a:lnTo>
                    <a:pt x="222224" y="645160"/>
                  </a:lnTo>
                  <a:lnTo>
                    <a:pt x="225386" y="642620"/>
                  </a:lnTo>
                  <a:lnTo>
                    <a:pt x="227279" y="641350"/>
                  </a:lnTo>
                  <a:lnTo>
                    <a:pt x="231647" y="637540"/>
                  </a:lnTo>
                  <a:lnTo>
                    <a:pt x="233324" y="636270"/>
                  </a:lnTo>
                  <a:lnTo>
                    <a:pt x="235737" y="633730"/>
                  </a:lnTo>
                  <a:lnTo>
                    <a:pt x="236639" y="633730"/>
                  </a:lnTo>
                  <a:lnTo>
                    <a:pt x="237807" y="631190"/>
                  </a:lnTo>
                  <a:lnTo>
                    <a:pt x="238137" y="629920"/>
                  </a:lnTo>
                  <a:lnTo>
                    <a:pt x="238290" y="628650"/>
                  </a:lnTo>
                  <a:lnTo>
                    <a:pt x="238125" y="627380"/>
                  </a:lnTo>
                  <a:lnTo>
                    <a:pt x="229082" y="566420"/>
                  </a:lnTo>
                  <a:lnTo>
                    <a:pt x="306501" y="566420"/>
                  </a:lnTo>
                  <a:lnTo>
                    <a:pt x="232575" y="542290"/>
                  </a:lnTo>
                  <a:lnTo>
                    <a:pt x="223278" y="468630"/>
                  </a:lnTo>
                  <a:lnTo>
                    <a:pt x="223024" y="467360"/>
                  </a:lnTo>
                  <a:lnTo>
                    <a:pt x="222618" y="466090"/>
                  </a:lnTo>
                  <a:lnTo>
                    <a:pt x="222072" y="464820"/>
                  </a:lnTo>
                  <a:close/>
                </a:path>
                <a:path w="885825" h="725170">
                  <a:moveTo>
                    <a:pt x="122859" y="585470"/>
                  </a:moveTo>
                  <a:lnTo>
                    <a:pt x="118935" y="585470"/>
                  </a:lnTo>
                  <a:lnTo>
                    <a:pt x="68440" y="627380"/>
                  </a:lnTo>
                  <a:lnTo>
                    <a:pt x="101476" y="627380"/>
                  </a:lnTo>
                  <a:lnTo>
                    <a:pt x="132080" y="601980"/>
                  </a:lnTo>
                  <a:lnTo>
                    <a:pt x="132524" y="601980"/>
                  </a:lnTo>
                  <a:lnTo>
                    <a:pt x="133083" y="599440"/>
                  </a:lnTo>
                  <a:lnTo>
                    <a:pt x="132816" y="596900"/>
                  </a:lnTo>
                  <a:lnTo>
                    <a:pt x="132410" y="596900"/>
                  </a:lnTo>
                  <a:lnTo>
                    <a:pt x="131076" y="594360"/>
                  </a:lnTo>
                  <a:lnTo>
                    <a:pt x="130175" y="593090"/>
                  </a:lnTo>
                  <a:lnTo>
                    <a:pt x="129044" y="591820"/>
                  </a:lnTo>
                  <a:lnTo>
                    <a:pt x="127850" y="590550"/>
                  </a:lnTo>
                  <a:lnTo>
                    <a:pt x="126733" y="589280"/>
                  </a:lnTo>
                  <a:lnTo>
                    <a:pt x="124663" y="586740"/>
                  </a:lnTo>
                  <a:lnTo>
                    <a:pt x="123710" y="586740"/>
                  </a:lnTo>
                  <a:lnTo>
                    <a:pt x="122859" y="585470"/>
                  </a:lnTo>
                  <a:close/>
                </a:path>
                <a:path w="885825" h="725170">
                  <a:moveTo>
                    <a:pt x="306501" y="566420"/>
                  </a:moveTo>
                  <a:lnTo>
                    <a:pt x="229082" y="566420"/>
                  </a:lnTo>
                  <a:lnTo>
                    <a:pt x="288404" y="586740"/>
                  </a:lnTo>
                  <a:lnTo>
                    <a:pt x="293649" y="586740"/>
                  </a:lnTo>
                  <a:lnTo>
                    <a:pt x="294881" y="585470"/>
                  </a:lnTo>
                  <a:lnTo>
                    <a:pt x="297751" y="582930"/>
                  </a:lnTo>
                  <a:lnTo>
                    <a:pt x="299618" y="581660"/>
                  </a:lnTo>
                  <a:lnTo>
                    <a:pt x="301917" y="580390"/>
                  </a:lnTo>
                  <a:lnTo>
                    <a:pt x="304292" y="577850"/>
                  </a:lnTo>
                  <a:lnTo>
                    <a:pt x="306146" y="576580"/>
                  </a:lnTo>
                  <a:lnTo>
                    <a:pt x="308825" y="574040"/>
                  </a:lnTo>
                  <a:lnTo>
                    <a:pt x="309664" y="572770"/>
                  </a:lnTo>
                  <a:lnTo>
                    <a:pt x="310362" y="570230"/>
                  </a:lnTo>
                  <a:lnTo>
                    <a:pt x="310235" y="568960"/>
                  </a:lnTo>
                  <a:lnTo>
                    <a:pt x="309638" y="568960"/>
                  </a:lnTo>
                  <a:lnTo>
                    <a:pt x="309041" y="567690"/>
                  </a:lnTo>
                  <a:lnTo>
                    <a:pt x="308000" y="567690"/>
                  </a:lnTo>
                  <a:lnTo>
                    <a:pt x="306501" y="566420"/>
                  </a:lnTo>
                  <a:close/>
                </a:path>
                <a:path w="885825" h="725170">
                  <a:moveTo>
                    <a:pt x="350320" y="421640"/>
                  </a:moveTo>
                  <a:lnTo>
                    <a:pt x="306171" y="421640"/>
                  </a:lnTo>
                  <a:lnTo>
                    <a:pt x="313270" y="422910"/>
                  </a:lnTo>
                  <a:lnTo>
                    <a:pt x="316725" y="424180"/>
                  </a:lnTo>
                  <a:lnTo>
                    <a:pt x="320090" y="426720"/>
                  </a:lnTo>
                  <a:lnTo>
                    <a:pt x="323456" y="427990"/>
                  </a:lnTo>
                  <a:lnTo>
                    <a:pt x="326771" y="431800"/>
                  </a:lnTo>
                  <a:lnTo>
                    <a:pt x="330047" y="435610"/>
                  </a:lnTo>
                  <a:lnTo>
                    <a:pt x="336664" y="443230"/>
                  </a:lnTo>
                  <a:lnTo>
                    <a:pt x="322414" y="455930"/>
                  </a:lnTo>
                  <a:lnTo>
                    <a:pt x="316637" y="461010"/>
                  </a:lnTo>
                  <a:lnTo>
                    <a:pt x="311383" y="464820"/>
                  </a:lnTo>
                  <a:lnTo>
                    <a:pt x="306650" y="469900"/>
                  </a:lnTo>
                  <a:lnTo>
                    <a:pt x="288772" y="508000"/>
                  </a:lnTo>
                  <a:lnTo>
                    <a:pt x="291084" y="520700"/>
                  </a:lnTo>
                  <a:lnTo>
                    <a:pt x="322453" y="547370"/>
                  </a:lnTo>
                  <a:lnTo>
                    <a:pt x="333070" y="547370"/>
                  </a:lnTo>
                  <a:lnTo>
                    <a:pt x="366814" y="529590"/>
                  </a:lnTo>
                  <a:lnTo>
                    <a:pt x="370634" y="524510"/>
                  </a:lnTo>
                  <a:lnTo>
                    <a:pt x="339191" y="524510"/>
                  </a:lnTo>
                  <a:lnTo>
                    <a:pt x="327139" y="523240"/>
                  </a:lnTo>
                  <a:lnTo>
                    <a:pt x="311645" y="502920"/>
                  </a:lnTo>
                  <a:lnTo>
                    <a:pt x="311797" y="499110"/>
                  </a:lnTo>
                  <a:lnTo>
                    <a:pt x="331711" y="471170"/>
                  </a:lnTo>
                  <a:lnTo>
                    <a:pt x="347916" y="457200"/>
                  </a:lnTo>
                  <a:lnTo>
                    <a:pt x="379538" y="457200"/>
                  </a:lnTo>
                  <a:lnTo>
                    <a:pt x="350320" y="421640"/>
                  </a:lnTo>
                  <a:close/>
                </a:path>
                <a:path w="885825" h="725170">
                  <a:moveTo>
                    <a:pt x="154914" y="520700"/>
                  </a:moveTo>
                  <a:lnTo>
                    <a:pt x="149313" y="520700"/>
                  </a:lnTo>
                  <a:lnTo>
                    <a:pt x="148120" y="521970"/>
                  </a:lnTo>
                  <a:lnTo>
                    <a:pt x="146685" y="523240"/>
                  </a:lnTo>
                  <a:lnTo>
                    <a:pt x="145249" y="523240"/>
                  </a:lnTo>
                  <a:lnTo>
                    <a:pt x="143421" y="525780"/>
                  </a:lnTo>
                  <a:lnTo>
                    <a:pt x="141198" y="527050"/>
                  </a:lnTo>
                  <a:lnTo>
                    <a:pt x="138747" y="529590"/>
                  </a:lnTo>
                  <a:lnTo>
                    <a:pt x="136829" y="530860"/>
                  </a:lnTo>
                  <a:lnTo>
                    <a:pt x="134099" y="533400"/>
                  </a:lnTo>
                  <a:lnTo>
                    <a:pt x="133261" y="534670"/>
                  </a:lnTo>
                  <a:lnTo>
                    <a:pt x="132613" y="537210"/>
                  </a:lnTo>
                  <a:lnTo>
                    <a:pt x="132778" y="537210"/>
                  </a:lnTo>
                  <a:lnTo>
                    <a:pt x="134048" y="539750"/>
                  </a:lnTo>
                  <a:lnTo>
                    <a:pt x="210159" y="539750"/>
                  </a:lnTo>
                  <a:lnTo>
                    <a:pt x="154914" y="520700"/>
                  </a:lnTo>
                  <a:close/>
                </a:path>
                <a:path w="885825" h="725170">
                  <a:moveTo>
                    <a:pt x="379538" y="457200"/>
                  </a:moveTo>
                  <a:lnTo>
                    <a:pt x="347916" y="457200"/>
                  </a:lnTo>
                  <a:lnTo>
                    <a:pt x="365975" y="478790"/>
                  </a:lnTo>
                  <a:lnTo>
                    <a:pt x="365582" y="488950"/>
                  </a:lnTo>
                  <a:lnTo>
                    <a:pt x="364299" y="495300"/>
                  </a:lnTo>
                  <a:lnTo>
                    <a:pt x="359956" y="508000"/>
                  </a:lnTo>
                  <a:lnTo>
                    <a:pt x="356387" y="513080"/>
                  </a:lnTo>
                  <a:lnTo>
                    <a:pt x="351396" y="516890"/>
                  </a:lnTo>
                  <a:lnTo>
                    <a:pt x="345274" y="521970"/>
                  </a:lnTo>
                  <a:lnTo>
                    <a:pt x="339191" y="524510"/>
                  </a:lnTo>
                  <a:lnTo>
                    <a:pt x="370634" y="524510"/>
                  </a:lnTo>
                  <a:lnTo>
                    <a:pt x="371589" y="523240"/>
                  </a:lnTo>
                  <a:lnTo>
                    <a:pt x="378294" y="508000"/>
                  </a:lnTo>
                  <a:lnTo>
                    <a:pt x="380238" y="500380"/>
                  </a:lnTo>
                  <a:lnTo>
                    <a:pt x="380796" y="492760"/>
                  </a:lnTo>
                  <a:lnTo>
                    <a:pt x="406171" y="492760"/>
                  </a:lnTo>
                  <a:lnTo>
                    <a:pt x="406641" y="491490"/>
                  </a:lnTo>
                  <a:lnTo>
                    <a:pt x="406374" y="490220"/>
                  </a:lnTo>
                  <a:lnTo>
                    <a:pt x="405625" y="488950"/>
                  </a:lnTo>
                  <a:lnTo>
                    <a:pt x="379538" y="457200"/>
                  </a:lnTo>
                  <a:close/>
                </a:path>
                <a:path w="885825" h="725170">
                  <a:moveTo>
                    <a:pt x="406171" y="492760"/>
                  </a:moveTo>
                  <a:lnTo>
                    <a:pt x="380796" y="492760"/>
                  </a:lnTo>
                  <a:lnTo>
                    <a:pt x="389305" y="502920"/>
                  </a:lnTo>
                  <a:lnTo>
                    <a:pt x="390055" y="502920"/>
                  </a:lnTo>
                  <a:lnTo>
                    <a:pt x="390893" y="504190"/>
                  </a:lnTo>
                  <a:lnTo>
                    <a:pt x="393865" y="504190"/>
                  </a:lnTo>
                  <a:lnTo>
                    <a:pt x="396621" y="501650"/>
                  </a:lnTo>
                  <a:lnTo>
                    <a:pt x="400304" y="499110"/>
                  </a:lnTo>
                  <a:lnTo>
                    <a:pt x="402361" y="497840"/>
                  </a:lnTo>
                  <a:lnTo>
                    <a:pt x="403847" y="496570"/>
                  </a:lnTo>
                  <a:lnTo>
                    <a:pt x="405612" y="494030"/>
                  </a:lnTo>
                  <a:lnTo>
                    <a:pt x="406171" y="492760"/>
                  </a:lnTo>
                  <a:close/>
                </a:path>
                <a:path w="885825" h="725170">
                  <a:moveTo>
                    <a:pt x="309270" y="397510"/>
                  </a:moveTo>
                  <a:lnTo>
                    <a:pt x="303022" y="398780"/>
                  </a:lnTo>
                  <a:lnTo>
                    <a:pt x="289826" y="403860"/>
                  </a:lnTo>
                  <a:lnTo>
                    <a:pt x="282816" y="407670"/>
                  </a:lnTo>
                  <a:lnTo>
                    <a:pt x="275386" y="414020"/>
                  </a:lnTo>
                  <a:lnTo>
                    <a:pt x="271399" y="416560"/>
                  </a:lnTo>
                  <a:lnTo>
                    <a:pt x="267754" y="420370"/>
                  </a:lnTo>
                  <a:lnTo>
                    <a:pt x="258292" y="433070"/>
                  </a:lnTo>
                  <a:lnTo>
                    <a:pt x="253530" y="440690"/>
                  </a:lnTo>
                  <a:lnTo>
                    <a:pt x="251625" y="443230"/>
                  </a:lnTo>
                  <a:lnTo>
                    <a:pt x="248767" y="450850"/>
                  </a:lnTo>
                  <a:lnTo>
                    <a:pt x="247954" y="453390"/>
                  </a:lnTo>
                  <a:lnTo>
                    <a:pt x="247522" y="457200"/>
                  </a:lnTo>
                  <a:lnTo>
                    <a:pt x="247738" y="458470"/>
                  </a:lnTo>
                  <a:lnTo>
                    <a:pt x="249021" y="461010"/>
                  </a:lnTo>
                  <a:lnTo>
                    <a:pt x="250139" y="462280"/>
                  </a:lnTo>
                  <a:lnTo>
                    <a:pt x="252653" y="466090"/>
                  </a:lnTo>
                  <a:lnTo>
                    <a:pt x="253606" y="467360"/>
                  </a:lnTo>
                  <a:lnTo>
                    <a:pt x="254546" y="467360"/>
                  </a:lnTo>
                  <a:lnTo>
                    <a:pt x="255485" y="468630"/>
                  </a:lnTo>
                  <a:lnTo>
                    <a:pt x="256374" y="468630"/>
                  </a:lnTo>
                  <a:lnTo>
                    <a:pt x="257225" y="469900"/>
                  </a:lnTo>
                  <a:lnTo>
                    <a:pt x="260946" y="469900"/>
                  </a:lnTo>
                  <a:lnTo>
                    <a:pt x="262470" y="468630"/>
                  </a:lnTo>
                  <a:lnTo>
                    <a:pt x="265341" y="461010"/>
                  </a:lnTo>
                  <a:lnTo>
                    <a:pt x="266674" y="458470"/>
                  </a:lnTo>
                  <a:lnTo>
                    <a:pt x="290690" y="426720"/>
                  </a:lnTo>
                  <a:lnTo>
                    <a:pt x="302475" y="421640"/>
                  </a:lnTo>
                  <a:lnTo>
                    <a:pt x="350320" y="421640"/>
                  </a:lnTo>
                  <a:lnTo>
                    <a:pt x="348234" y="419100"/>
                  </a:lnTo>
                  <a:lnTo>
                    <a:pt x="342938" y="412750"/>
                  </a:lnTo>
                  <a:lnTo>
                    <a:pt x="337578" y="407670"/>
                  </a:lnTo>
                  <a:lnTo>
                    <a:pt x="326732" y="400050"/>
                  </a:lnTo>
                  <a:lnTo>
                    <a:pt x="321068" y="398780"/>
                  </a:lnTo>
                  <a:lnTo>
                    <a:pt x="309270" y="397510"/>
                  </a:lnTo>
                  <a:close/>
                </a:path>
                <a:path w="885825" h="725170">
                  <a:moveTo>
                    <a:pt x="220713" y="463550"/>
                  </a:moveTo>
                  <a:lnTo>
                    <a:pt x="218643" y="464820"/>
                  </a:lnTo>
                  <a:lnTo>
                    <a:pt x="221513" y="464820"/>
                  </a:lnTo>
                  <a:lnTo>
                    <a:pt x="220713" y="463550"/>
                  </a:lnTo>
                  <a:close/>
                </a:path>
                <a:path w="885825" h="725170">
                  <a:moveTo>
                    <a:pt x="372122" y="341630"/>
                  </a:moveTo>
                  <a:lnTo>
                    <a:pt x="366737" y="341630"/>
                  </a:lnTo>
                  <a:lnTo>
                    <a:pt x="364324" y="344170"/>
                  </a:lnTo>
                  <a:lnTo>
                    <a:pt x="362877" y="344170"/>
                  </a:lnTo>
                  <a:lnTo>
                    <a:pt x="361200" y="345440"/>
                  </a:lnTo>
                  <a:lnTo>
                    <a:pt x="359435" y="347980"/>
                  </a:lnTo>
                  <a:lnTo>
                    <a:pt x="358063" y="349250"/>
                  </a:lnTo>
                  <a:lnTo>
                    <a:pt x="356108" y="350520"/>
                  </a:lnTo>
                  <a:lnTo>
                    <a:pt x="355409" y="351790"/>
                  </a:lnTo>
                  <a:lnTo>
                    <a:pt x="355003" y="353060"/>
                  </a:lnTo>
                  <a:lnTo>
                    <a:pt x="354596" y="353060"/>
                  </a:lnTo>
                  <a:lnTo>
                    <a:pt x="354457" y="354330"/>
                  </a:lnTo>
                  <a:lnTo>
                    <a:pt x="354685" y="355600"/>
                  </a:lnTo>
                  <a:lnTo>
                    <a:pt x="355003" y="355600"/>
                  </a:lnTo>
                  <a:lnTo>
                    <a:pt x="440588" y="459740"/>
                  </a:lnTo>
                  <a:lnTo>
                    <a:pt x="441096" y="461010"/>
                  </a:lnTo>
                  <a:lnTo>
                    <a:pt x="445643" y="461010"/>
                  </a:lnTo>
                  <a:lnTo>
                    <a:pt x="448157" y="459740"/>
                  </a:lnTo>
                  <a:lnTo>
                    <a:pt x="449516" y="458470"/>
                  </a:lnTo>
                  <a:lnTo>
                    <a:pt x="451104" y="457200"/>
                  </a:lnTo>
                  <a:lnTo>
                    <a:pt x="452945" y="455930"/>
                  </a:lnTo>
                  <a:lnTo>
                    <a:pt x="454863" y="454660"/>
                  </a:lnTo>
                  <a:lnTo>
                    <a:pt x="456374" y="453390"/>
                  </a:lnTo>
                  <a:lnTo>
                    <a:pt x="458571" y="450850"/>
                  </a:lnTo>
                  <a:lnTo>
                    <a:pt x="459333" y="449580"/>
                  </a:lnTo>
                  <a:lnTo>
                    <a:pt x="460209" y="448310"/>
                  </a:lnTo>
                  <a:lnTo>
                    <a:pt x="460336" y="445770"/>
                  </a:lnTo>
                  <a:lnTo>
                    <a:pt x="460057" y="445770"/>
                  </a:lnTo>
                  <a:lnTo>
                    <a:pt x="459562" y="444500"/>
                  </a:lnTo>
                  <a:lnTo>
                    <a:pt x="400088" y="372110"/>
                  </a:lnTo>
                  <a:lnTo>
                    <a:pt x="400152" y="364490"/>
                  </a:lnTo>
                  <a:lnTo>
                    <a:pt x="400554" y="356870"/>
                  </a:lnTo>
                  <a:lnTo>
                    <a:pt x="383882" y="356870"/>
                  </a:lnTo>
                  <a:lnTo>
                    <a:pt x="372122" y="341630"/>
                  </a:lnTo>
                  <a:close/>
                </a:path>
                <a:path w="885825" h="725170">
                  <a:moveTo>
                    <a:pt x="472595" y="323850"/>
                  </a:moveTo>
                  <a:lnTo>
                    <a:pt x="429742" y="323850"/>
                  </a:lnTo>
                  <a:lnTo>
                    <a:pt x="441223" y="327660"/>
                  </a:lnTo>
                  <a:lnTo>
                    <a:pt x="448830" y="334010"/>
                  </a:lnTo>
                  <a:lnTo>
                    <a:pt x="452526" y="337820"/>
                  </a:lnTo>
                  <a:lnTo>
                    <a:pt x="456120" y="341630"/>
                  </a:lnTo>
                  <a:lnTo>
                    <a:pt x="508342" y="405130"/>
                  </a:lnTo>
                  <a:lnTo>
                    <a:pt x="508901" y="406400"/>
                  </a:lnTo>
                  <a:lnTo>
                    <a:pt x="511898" y="406400"/>
                  </a:lnTo>
                  <a:lnTo>
                    <a:pt x="512889" y="405130"/>
                  </a:lnTo>
                  <a:lnTo>
                    <a:pt x="514070" y="405130"/>
                  </a:lnTo>
                  <a:lnTo>
                    <a:pt x="516851" y="403860"/>
                  </a:lnTo>
                  <a:lnTo>
                    <a:pt x="518426" y="402590"/>
                  </a:lnTo>
                  <a:lnTo>
                    <a:pt x="520192" y="400050"/>
                  </a:lnTo>
                  <a:lnTo>
                    <a:pt x="522033" y="398780"/>
                  </a:lnTo>
                  <a:lnTo>
                    <a:pt x="523494" y="397510"/>
                  </a:lnTo>
                  <a:lnTo>
                    <a:pt x="525703" y="394970"/>
                  </a:lnTo>
                  <a:lnTo>
                    <a:pt x="526491" y="394970"/>
                  </a:lnTo>
                  <a:lnTo>
                    <a:pt x="527443" y="392430"/>
                  </a:lnTo>
                  <a:lnTo>
                    <a:pt x="527659" y="392430"/>
                  </a:lnTo>
                  <a:lnTo>
                    <a:pt x="527570" y="389890"/>
                  </a:lnTo>
                  <a:lnTo>
                    <a:pt x="527304" y="389890"/>
                  </a:lnTo>
                  <a:lnTo>
                    <a:pt x="472595" y="323850"/>
                  </a:lnTo>
                  <a:close/>
                </a:path>
                <a:path w="885825" h="725170">
                  <a:moveTo>
                    <a:pt x="435267" y="298450"/>
                  </a:moveTo>
                  <a:lnTo>
                    <a:pt x="423113" y="298450"/>
                  </a:lnTo>
                  <a:lnTo>
                    <a:pt x="418947" y="299720"/>
                  </a:lnTo>
                  <a:lnTo>
                    <a:pt x="389064" y="327660"/>
                  </a:lnTo>
                  <a:lnTo>
                    <a:pt x="383882" y="356870"/>
                  </a:lnTo>
                  <a:lnTo>
                    <a:pt x="400554" y="356870"/>
                  </a:lnTo>
                  <a:lnTo>
                    <a:pt x="401295" y="350520"/>
                  </a:lnTo>
                  <a:lnTo>
                    <a:pt x="402374" y="345440"/>
                  </a:lnTo>
                  <a:lnTo>
                    <a:pt x="404050" y="339090"/>
                  </a:lnTo>
                  <a:lnTo>
                    <a:pt x="407073" y="332740"/>
                  </a:lnTo>
                  <a:lnTo>
                    <a:pt x="411441" y="330200"/>
                  </a:lnTo>
                  <a:lnTo>
                    <a:pt x="414959" y="326390"/>
                  </a:lnTo>
                  <a:lnTo>
                    <a:pt x="422275" y="323850"/>
                  </a:lnTo>
                  <a:lnTo>
                    <a:pt x="472595" y="323850"/>
                  </a:lnTo>
                  <a:lnTo>
                    <a:pt x="467334" y="317500"/>
                  </a:lnTo>
                  <a:lnTo>
                    <a:pt x="467439" y="308610"/>
                  </a:lnTo>
                  <a:lnTo>
                    <a:pt x="467780" y="303530"/>
                  </a:lnTo>
                  <a:lnTo>
                    <a:pt x="450608" y="303530"/>
                  </a:lnTo>
                  <a:lnTo>
                    <a:pt x="435267" y="298450"/>
                  </a:lnTo>
                  <a:close/>
                </a:path>
                <a:path w="885825" h="725170">
                  <a:moveTo>
                    <a:pt x="539642" y="267970"/>
                  </a:moveTo>
                  <a:lnTo>
                    <a:pt x="497103" y="267970"/>
                  </a:lnTo>
                  <a:lnTo>
                    <a:pt x="504761" y="270510"/>
                  </a:lnTo>
                  <a:lnTo>
                    <a:pt x="515988" y="278130"/>
                  </a:lnTo>
                  <a:lnTo>
                    <a:pt x="519658" y="281940"/>
                  </a:lnTo>
                  <a:lnTo>
                    <a:pt x="523252" y="287020"/>
                  </a:lnTo>
                  <a:lnTo>
                    <a:pt x="575462" y="350520"/>
                  </a:lnTo>
                  <a:lnTo>
                    <a:pt x="580123" y="350520"/>
                  </a:lnTo>
                  <a:lnTo>
                    <a:pt x="582650" y="349250"/>
                  </a:lnTo>
                  <a:lnTo>
                    <a:pt x="583996" y="347980"/>
                  </a:lnTo>
                  <a:lnTo>
                    <a:pt x="585635" y="346710"/>
                  </a:lnTo>
                  <a:lnTo>
                    <a:pt x="593826" y="339090"/>
                  </a:lnTo>
                  <a:lnTo>
                    <a:pt x="594702" y="337820"/>
                  </a:lnTo>
                  <a:lnTo>
                    <a:pt x="594817" y="335280"/>
                  </a:lnTo>
                  <a:lnTo>
                    <a:pt x="594550" y="334010"/>
                  </a:lnTo>
                  <a:lnTo>
                    <a:pt x="594042" y="334010"/>
                  </a:lnTo>
                  <a:lnTo>
                    <a:pt x="539642" y="267970"/>
                  </a:lnTo>
                  <a:close/>
                </a:path>
                <a:path w="885825" h="725170">
                  <a:moveTo>
                    <a:pt x="667816" y="346710"/>
                  </a:moveTo>
                  <a:lnTo>
                    <a:pt x="663740" y="346710"/>
                  </a:lnTo>
                  <a:lnTo>
                    <a:pt x="665035" y="347980"/>
                  </a:lnTo>
                  <a:lnTo>
                    <a:pt x="666826" y="347980"/>
                  </a:lnTo>
                  <a:lnTo>
                    <a:pt x="667816" y="346710"/>
                  </a:lnTo>
                  <a:close/>
                </a:path>
                <a:path w="885825" h="725170">
                  <a:moveTo>
                    <a:pt x="560489" y="187960"/>
                  </a:moveTo>
                  <a:lnTo>
                    <a:pt x="553275" y="187960"/>
                  </a:lnTo>
                  <a:lnTo>
                    <a:pt x="552157" y="189230"/>
                  </a:lnTo>
                  <a:lnTo>
                    <a:pt x="550786" y="190500"/>
                  </a:lnTo>
                  <a:lnTo>
                    <a:pt x="549173" y="191770"/>
                  </a:lnTo>
                  <a:lnTo>
                    <a:pt x="547636" y="193040"/>
                  </a:lnTo>
                  <a:lnTo>
                    <a:pt x="545401" y="194310"/>
                  </a:lnTo>
                  <a:lnTo>
                    <a:pt x="544423" y="195580"/>
                  </a:lnTo>
                  <a:lnTo>
                    <a:pt x="543725" y="196850"/>
                  </a:lnTo>
                  <a:lnTo>
                    <a:pt x="543280" y="198120"/>
                  </a:lnTo>
                  <a:lnTo>
                    <a:pt x="542848" y="198120"/>
                  </a:lnTo>
                  <a:lnTo>
                    <a:pt x="542683" y="199390"/>
                  </a:lnTo>
                  <a:lnTo>
                    <a:pt x="542925" y="200660"/>
                  </a:lnTo>
                  <a:lnTo>
                    <a:pt x="543255" y="200660"/>
                  </a:lnTo>
                  <a:lnTo>
                    <a:pt x="543826" y="201930"/>
                  </a:lnTo>
                  <a:lnTo>
                    <a:pt x="663168" y="346710"/>
                  </a:lnTo>
                  <a:lnTo>
                    <a:pt x="668972" y="346710"/>
                  </a:lnTo>
                  <a:lnTo>
                    <a:pt x="671677" y="345440"/>
                  </a:lnTo>
                  <a:lnTo>
                    <a:pt x="673277" y="344170"/>
                  </a:lnTo>
                  <a:lnTo>
                    <a:pt x="675119" y="341630"/>
                  </a:lnTo>
                  <a:lnTo>
                    <a:pt x="677037" y="340360"/>
                  </a:lnTo>
                  <a:lnTo>
                    <a:pt x="678535" y="339090"/>
                  </a:lnTo>
                  <a:lnTo>
                    <a:pt x="680745" y="336550"/>
                  </a:lnTo>
                  <a:lnTo>
                    <a:pt x="681507" y="335280"/>
                  </a:lnTo>
                  <a:lnTo>
                    <a:pt x="681951" y="335280"/>
                  </a:lnTo>
                  <a:lnTo>
                    <a:pt x="682383" y="334010"/>
                  </a:lnTo>
                  <a:lnTo>
                    <a:pt x="682561" y="332740"/>
                  </a:lnTo>
                  <a:lnTo>
                    <a:pt x="682421" y="331470"/>
                  </a:lnTo>
                  <a:lnTo>
                    <a:pt x="682129" y="331470"/>
                  </a:lnTo>
                  <a:lnTo>
                    <a:pt x="681634" y="330200"/>
                  </a:lnTo>
                  <a:lnTo>
                    <a:pt x="639089" y="279400"/>
                  </a:lnTo>
                  <a:lnTo>
                    <a:pt x="660590" y="279400"/>
                  </a:lnTo>
                  <a:lnTo>
                    <a:pt x="664146" y="278130"/>
                  </a:lnTo>
                  <a:lnTo>
                    <a:pt x="667715" y="278130"/>
                  </a:lnTo>
                  <a:lnTo>
                    <a:pt x="671042" y="276860"/>
                  </a:lnTo>
                  <a:lnTo>
                    <a:pt x="677265" y="273050"/>
                  </a:lnTo>
                  <a:lnTo>
                    <a:pt x="680351" y="271780"/>
                  </a:lnTo>
                  <a:lnTo>
                    <a:pt x="683425" y="269240"/>
                  </a:lnTo>
                  <a:lnTo>
                    <a:pt x="688464" y="264160"/>
                  </a:lnTo>
                  <a:lnTo>
                    <a:pt x="690623" y="261620"/>
                  </a:lnTo>
                  <a:lnTo>
                    <a:pt x="643485" y="261620"/>
                  </a:lnTo>
                  <a:lnTo>
                    <a:pt x="637033" y="260350"/>
                  </a:lnTo>
                  <a:lnTo>
                    <a:pt x="630022" y="260350"/>
                  </a:lnTo>
                  <a:lnTo>
                    <a:pt x="622452" y="259080"/>
                  </a:lnTo>
                  <a:lnTo>
                    <a:pt x="588606" y="217170"/>
                  </a:lnTo>
                  <a:lnTo>
                    <a:pt x="588518" y="210820"/>
                  </a:lnTo>
                  <a:lnTo>
                    <a:pt x="588772" y="205740"/>
                  </a:lnTo>
                  <a:lnTo>
                    <a:pt x="589278" y="201930"/>
                  </a:lnTo>
                  <a:lnTo>
                    <a:pt x="571931" y="201930"/>
                  </a:lnTo>
                  <a:lnTo>
                    <a:pt x="560489" y="187960"/>
                  </a:lnTo>
                  <a:close/>
                </a:path>
                <a:path w="885825" h="725170">
                  <a:moveTo>
                    <a:pt x="501523" y="242570"/>
                  </a:moveTo>
                  <a:lnTo>
                    <a:pt x="495287" y="242570"/>
                  </a:lnTo>
                  <a:lnTo>
                    <a:pt x="482409" y="245110"/>
                  </a:lnTo>
                  <a:lnTo>
                    <a:pt x="461860" y="262890"/>
                  </a:lnTo>
                  <a:lnTo>
                    <a:pt x="459740" y="265430"/>
                  </a:lnTo>
                  <a:lnTo>
                    <a:pt x="450608" y="303530"/>
                  </a:lnTo>
                  <a:lnTo>
                    <a:pt x="467780" y="303530"/>
                  </a:lnTo>
                  <a:lnTo>
                    <a:pt x="467866" y="302260"/>
                  </a:lnTo>
                  <a:lnTo>
                    <a:pt x="468615" y="295910"/>
                  </a:lnTo>
                  <a:lnTo>
                    <a:pt x="493318" y="267970"/>
                  </a:lnTo>
                  <a:lnTo>
                    <a:pt x="539642" y="267970"/>
                  </a:lnTo>
                  <a:lnTo>
                    <a:pt x="535457" y="262890"/>
                  </a:lnTo>
                  <a:lnTo>
                    <a:pt x="530313" y="257810"/>
                  </a:lnTo>
                  <a:lnTo>
                    <a:pt x="524802" y="254000"/>
                  </a:lnTo>
                  <a:lnTo>
                    <a:pt x="519303" y="248920"/>
                  </a:lnTo>
                  <a:lnTo>
                    <a:pt x="513537" y="246380"/>
                  </a:lnTo>
                  <a:lnTo>
                    <a:pt x="501523" y="242570"/>
                  </a:lnTo>
                  <a:close/>
                </a:path>
                <a:path w="885825" h="725170">
                  <a:moveTo>
                    <a:pt x="671849" y="165100"/>
                  </a:moveTo>
                  <a:lnTo>
                    <a:pt x="628421" y="165100"/>
                  </a:lnTo>
                  <a:lnTo>
                    <a:pt x="638657" y="170180"/>
                  </a:lnTo>
                  <a:lnTo>
                    <a:pt x="643648" y="172720"/>
                  </a:lnTo>
                  <a:lnTo>
                    <a:pt x="669772" y="201930"/>
                  </a:lnTo>
                  <a:lnTo>
                    <a:pt x="679615" y="229870"/>
                  </a:lnTo>
                  <a:lnTo>
                    <a:pt x="679361" y="234950"/>
                  </a:lnTo>
                  <a:lnTo>
                    <a:pt x="649376" y="261620"/>
                  </a:lnTo>
                  <a:lnTo>
                    <a:pt x="690623" y="261620"/>
                  </a:lnTo>
                  <a:lnTo>
                    <a:pt x="704126" y="233680"/>
                  </a:lnTo>
                  <a:lnTo>
                    <a:pt x="703795" y="226060"/>
                  </a:lnTo>
                  <a:lnTo>
                    <a:pt x="690073" y="186690"/>
                  </a:lnTo>
                  <a:lnTo>
                    <a:pt x="675507" y="168910"/>
                  </a:lnTo>
                  <a:lnTo>
                    <a:pt x="671849" y="165100"/>
                  </a:lnTo>
                  <a:close/>
                </a:path>
                <a:path w="885825" h="725170">
                  <a:moveTo>
                    <a:pt x="644067" y="33020"/>
                  </a:moveTo>
                  <a:lnTo>
                    <a:pt x="639991" y="33020"/>
                  </a:lnTo>
                  <a:lnTo>
                    <a:pt x="638848" y="34290"/>
                  </a:lnTo>
                  <a:lnTo>
                    <a:pt x="637501" y="35560"/>
                  </a:lnTo>
                  <a:lnTo>
                    <a:pt x="636143" y="35560"/>
                  </a:lnTo>
                  <a:lnTo>
                    <a:pt x="632599" y="38100"/>
                  </a:lnTo>
                  <a:lnTo>
                    <a:pt x="630758" y="40640"/>
                  </a:lnTo>
                  <a:lnTo>
                    <a:pt x="629285" y="41910"/>
                  </a:lnTo>
                  <a:lnTo>
                    <a:pt x="627087" y="43180"/>
                  </a:lnTo>
                  <a:lnTo>
                    <a:pt x="626300" y="44450"/>
                  </a:lnTo>
                  <a:lnTo>
                    <a:pt x="625348" y="46990"/>
                  </a:lnTo>
                  <a:lnTo>
                    <a:pt x="625170" y="46990"/>
                  </a:lnTo>
                  <a:lnTo>
                    <a:pt x="625386" y="48260"/>
                  </a:lnTo>
                  <a:lnTo>
                    <a:pt x="625690" y="49530"/>
                  </a:lnTo>
                  <a:lnTo>
                    <a:pt x="626198" y="49530"/>
                  </a:lnTo>
                  <a:lnTo>
                    <a:pt x="752500" y="203200"/>
                  </a:lnTo>
                  <a:lnTo>
                    <a:pt x="753008" y="204470"/>
                  </a:lnTo>
                  <a:lnTo>
                    <a:pt x="757555" y="204470"/>
                  </a:lnTo>
                  <a:lnTo>
                    <a:pt x="760069" y="203200"/>
                  </a:lnTo>
                  <a:lnTo>
                    <a:pt x="761428" y="201930"/>
                  </a:lnTo>
                  <a:lnTo>
                    <a:pt x="763016" y="200660"/>
                  </a:lnTo>
                  <a:lnTo>
                    <a:pt x="764857" y="199390"/>
                  </a:lnTo>
                  <a:lnTo>
                    <a:pt x="766775" y="198120"/>
                  </a:lnTo>
                  <a:lnTo>
                    <a:pt x="768286" y="196850"/>
                  </a:lnTo>
                  <a:lnTo>
                    <a:pt x="770483" y="194310"/>
                  </a:lnTo>
                  <a:lnTo>
                    <a:pt x="771245" y="193040"/>
                  </a:lnTo>
                  <a:lnTo>
                    <a:pt x="772121" y="191770"/>
                  </a:lnTo>
                  <a:lnTo>
                    <a:pt x="772248" y="189230"/>
                  </a:lnTo>
                  <a:lnTo>
                    <a:pt x="771969" y="189230"/>
                  </a:lnTo>
                  <a:lnTo>
                    <a:pt x="771461" y="187960"/>
                  </a:lnTo>
                  <a:lnTo>
                    <a:pt x="644652" y="34290"/>
                  </a:lnTo>
                  <a:lnTo>
                    <a:pt x="644067" y="33020"/>
                  </a:lnTo>
                  <a:close/>
                </a:path>
                <a:path w="885825" h="725170">
                  <a:moveTo>
                    <a:pt x="631075" y="139700"/>
                  </a:moveTo>
                  <a:lnTo>
                    <a:pt x="623493" y="139700"/>
                  </a:lnTo>
                  <a:lnTo>
                    <a:pt x="615810" y="140970"/>
                  </a:lnTo>
                  <a:lnTo>
                    <a:pt x="584187" y="162560"/>
                  </a:lnTo>
                  <a:lnTo>
                    <a:pt x="581748" y="165100"/>
                  </a:lnTo>
                  <a:lnTo>
                    <a:pt x="571931" y="201930"/>
                  </a:lnTo>
                  <a:lnTo>
                    <a:pt x="589278" y="201930"/>
                  </a:lnTo>
                  <a:lnTo>
                    <a:pt x="589953" y="196850"/>
                  </a:lnTo>
                  <a:lnTo>
                    <a:pt x="590829" y="191770"/>
                  </a:lnTo>
                  <a:lnTo>
                    <a:pt x="592010" y="187960"/>
                  </a:lnTo>
                  <a:lnTo>
                    <a:pt x="593178" y="185420"/>
                  </a:lnTo>
                  <a:lnTo>
                    <a:pt x="594664" y="181610"/>
                  </a:lnTo>
                  <a:lnTo>
                    <a:pt x="598246" y="176530"/>
                  </a:lnTo>
                  <a:lnTo>
                    <a:pt x="600379" y="173990"/>
                  </a:lnTo>
                  <a:lnTo>
                    <a:pt x="607771" y="167640"/>
                  </a:lnTo>
                  <a:lnTo>
                    <a:pt x="612851" y="165100"/>
                  </a:lnTo>
                  <a:lnTo>
                    <a:pt x="671849" y="165100"/>
                  </a:lnTo>
                  <a:lnTo>
                    <a:pt x="670629" y="163830"/>
                  </a:lnTo>
                  <a:lnTo>
                    <a:pt x="665590" y="158750"/>
                  </a:lnTo>
                  <a:lnTo>
                    <a:pt x="660387" y="153670"/>
                  </a:lnTo>
                  <a:lnTo>
                    <a:pt x="653338" y="148590"/>
                  </a:lnTo>
                  <a:lnTo>
                    <a:pt x="646061" y="144780"/>
                  </a:lnTo>
                  <a:lnTo>
                    <a:pt x="631075" y="139700"/>
                  </a:lnTo>
                  <a:close/>
                </a:path>
                <a:path w="885825" h="725170">
                  <a:moveTo>
                    <a:pt x="559333" y="186690"/>
                  </a:moveTo>
                  <a:lnTo>
                    <a:pt x="555447" y="186690"/>
                  </a:lnTo>
                  <a:lnTo>
                    <a:pt x="554405" y="187960"/>
                  </a:lnTo>
                  <a:lnTo>
                    <a:pt x="559930" y="187960"/>
                  </a:lnTo>
                  <a:lnTo>
                    <a:pt x="559333" y="186690"/>
                  </a:lnTo>
                  <a:close/>
                </a:path>
                <a:path w="885825" h="725170">
                  <a:moveTo>
                    <a:pt x="799452" y="0"/>
                  </a:moveTo>
                  <a:lnTo>
                    <a:pt x="791870" y="0"/>
                  </a:lnTo>
                  <a:lnTo>
                    <a:pt x="784021" y="2540"/>
                  </a:lnTo>
                  <a:lnTo>
                    <a:pt x="778109" y="3810"/>
                  </a:lnTo>
                  <a:lnTo>
                    <a:pt x="772144" y="7620"/>
                  </a:lnTo>
                  <a:lnTo>
                    <a:pt x="766126" y="10160"/>
                  </a:lnTo>
                  <a:lnTo>
                    <a:pt x="760056" y="15240"/>
                  </a:lnTo>
                  <a:lnTo>
                    <a:pt x="736688" y="52070"/>
                  </a:lnTo>
                  <a:lnTo>
                    <a:pt x="736422" y="60960"/>
                  </a:lnTo>
                  <a:lnTo>
                    <a:pt x="736579" y="67310"/>
                  </a:lnTo>
                  <a:lnTo>
                    <a:pt x="752456" y="106680"/>
                  </a:lnTo>
                  <a:lnTo>
                    <a:pt x="757580" y="113030"/>
                  </a:lnTo>
                  <a:lnTo>
                    <a:pt x="763381" y="120650"/>
                  </a:lnTo>
                  <a:lnTo>
                    <a:pt x="769242" y="125730"/>
                  </a:lnTo>
                  <a:lnTo>
                    <a:pt x="781151" y="135890"/>
                  </a:lnTo>
                  <a:lnTo>
                    <a:pt x="787180" y="138430"/>
                  </a:lnTo>
                  <a:lnTo>
                    <a:pt x="793248" y="142240"/>
                  </a:lnTo>
                  <a:lnTo>
                    <a:pt x="805497" y="144780"/>
                  </a:lnTo>
                  <a:lnTo>
                    <a:pt x="813714" y="146050"/>
                  </a:lnTo>
                  <a:lnTo>
                    <a:pt x="821994" y="144780"/>
                  </a:lnTo>
                  <a:lnTo>
                    <a:pt x="830338" y="142240"/>
                  </a:lnTo>
                  <a:lnTo>
                    <a:pt x="836620" y="139700"/>
                  </a:lnTo>
                  <a:lnTo>
                    <a:pt x="849269" y="132080"/>
                  </a:lnTo>
                  <a:lnTo>
                    <a:pt x="855637" y="127000"/>
                  </a:lnTo>
                  <a:lnTo>
                    <a:pt x="860539" y="123190"/>
                  </a:lnTo>
                  <a:lnTo>
                    <a:pt x="815390" y="123190"/>
                  </a:lnTo>
                  <a:lnTo>
                    <a:pt x="804583" y="120650"/>
                  </a:lnTo>
                  <a:lnTo>
                    <a:pt x="799414" y="118110"/>
                  </a:lnTo>
                  <a:lnTo>
                    <a:pt x="789533" y="110490"/>
                  </a:lnTo>
                  <a:lnTo>
                    <a:pt x="784707" y="106680"/>
                  </a:lnTo>
                  <a:lnTo>
                    <a:pt x="779983" y="100330"/>
                  </a:lnTo>
                  <a:lnTo>
                    <a:pt x="797013" y="86360"/>
                  </a:lnTo>
                  <a:lnTo>
                    <a:pt x="768540" y="86360"/>
                  </a:lnTo>
                  <a:lnTo>
                    <a:pt x="765225" y="82550"/>
                  </a:lnTo>
                  <a:lnTo>
                    <a:pt x="762635" y="77470"/>
                  </a:lnTo>
                  <a:lnTo>
                    <a:pt x="758888" y="67310"/>
                  </a:lnTo>
                  <a:lnTo>
                    <a:pt x="757948" y="63500"/>
                  </a:lnTo>
                  <a:lnTo>
                    <a:pt x="757948" y="53340"/>
                  </a:lnTo>
                  <a:lnTo>
                    <a:pt x="785107" y="22860"/>
                  </a:lnTo>
                  <a:lnTo>
                    <a:pt x="792061" y="21590"/>
                  </a:lnTo>
                  <a:lnTo>
                    <a:pt x="841418" y="21590"/>
                  </a:lnTo>
                  <a:lnTo>
                    <a:pt x="840308" y="20320"/>
                  </a:lnTo>
                  <a:lnTo>
                    <a:pt x="834224" y="13970"/>
                  </a:lnTo>
                  <a:lnTo>
                    <a:pt x="827620" y="10160"/>
                  </a:lnTo>
                  <a:lnTo>
                    <a:pt x="821016" y="5080"/>
                  </a:lnTo>
                  <a:lnTo>
                    <a:pt x="814057" y="2540"/>
                  </a:lnTo>
                  <a:lnTo>
                    <a:pt x="799452" y="0"/>
                  </a:lnTo>
                  <a:close/>
                </a:path>
                <a:path w="885825" h="725170">
                  <a:moveTo>
                    <a:pt x="877709" y="74930"/>
                  </a:moveTo>
                  <a:lnTo>
                    <a:pt x="871575" y="74930"/>
                  </a:lnTo>
                  <a:lnTo>
                    <a:pt x="870534" y="76200"/>
                  </a:lnTo>
                  <a:lnTo>
                    <a:pt x="868235" y="81280"/>
                  </a:lnTo>
                  <a:lnTo>
                    <a:pt x="866673" y="83820"/>
                  </a:lnTo>
                  <a:lnTo>
                    <a:pt x="844740" y="110490"/>
                  </a:lnTo>
                  <a:lnTo>
                    <a:pt x="838504" y="115570"/>
                  </a:lnTo>
                  <a:lnTo>
                    <a:pt x="832497" y="119380"/>
                  </a:lnTo>
                  <a:lnTo>
                    <a:pt x="815390" y="123190"/>
                  </a:lnTo>
                  <a:lnTo>
                    <a:pt x="860539" y="123190"/>
                  </a:lnTo>
                  <a:lnTo>
                    <a:pt x="880465" y="99060"/>
                  </a:lnTo>
                  <a:lnTo>
                    <a:pt x="882497" y="96520"/>
                  </a:lnTo>
                  <a:lnTo>
                    <a:pt x="885037" y="90170"/>
                  </a:lnTo>
                  <a:lnTo>
                    <a:pt x="885672" y="88900"/>
                  </a:lnTo>
                  <a:lnTo>
                    <a:pt x="885799" y="88900"/>
                  </a:lnTo>
                  <a:lnTo>
                    <a:pt x="885799" y="86360"/>
                  </a:lnTo>
                  <a:lnTo>
                    <a:pt x="885418" y="85090"/>
                  </a:lnTo>
                  <a:lnTo>
                    <a:pt x="884656" y="83820"/>
                  </a:lnTo>
                  <a:lnTo>
                    <a:pt x="883640" y="82550"/>
                  </a:lnTo>
                  <a:lnTo>
                    <a:pt x="883132" y="81280"/>
                  </a:lnTo>
                  <a:lnTo>
                    <a:pt x="882497" y="80010"/>
                  </a:lnTo>
                  <a:lnTo>
                    <a:pt x="881608" y="78740"/>
                  </a:lnTo>
                  <a:lnTo>
                    <a:pt x="880592" y="77470"/>
                  </a:lnTo>
                  <a:lnTo>
                    <a:pt x="878560" y="76200"/>
                  </a:lnTo>
                  <a:lnTo>
                    <a:pt x="877709" y="74930"/>
                  </a:lnTo>
                  <a:close/>
                </a:path>
                <a:path w="885825" h="725170">
                  <a:moveTo>
                    <a:pt x="841418" y="21590"/>
                  </a:moveTo>
                  <a:lnTo>
                    <a:pt x="792061" y="21590"/>
                  </a:lnTo>
                  <a:lnTo>
                    <a:pt x="805910" y="24130"/>
                  </a:lnTo>
                  <a:lnTo>
                    <a:pt x="812522" y="27940"/>
                  </a:lnTo>
                  <a:lnTo>
                    <a:pt x="818878" y="33020"/>
                  </a:lnTo>
                  <a:lnTo>
                    <a:pt x="824979" y="40640"/>
                  </a:lnTo>
                  <a:lnTo>
                    <a:pt x="768540" y="86360"/>
                  </a:lnTo>
                  <a:lnTo>
                    <a:pt x="797013" y="86360"/>
                  </a:lnTo>
                  <a:lnTo>
                    <a:pt x="848106" y="44450"/>
                  </a:lnTo>
                  <a:lnTo>
                    <a:pt x="850036" y="43180"/>
                  </a:lnTo>
                  <a:lnTo>
                    <a:pt x="851230" y="40640"/>
                  </a:lnTo>
                  <a:lnTo>
                    <a:pt x="852144" y="35560"/>
                  </a:lnTo>
                  <a:lnTo>
                    <a:pt x="851154" y="33020"/>
                  </a:lnTo>
                  <a:lnTo>
                    <a:pt x="848690" y="30480"/>
                  </a:lnTo>
                  <a:lnTo>
                    <a:pt x="845858" y="26670"/>
                  </a:lnTo>
                  <a:lnTo>
                    <a:pt x="841418" y="21590"/>
                  </a:lnTo>
                  <a:close/>
                </a:path>
                <a:path w="885825" h="725170">
                  <a:moveTo>
                    <a:pt x="876249" y="73660"/>
                  </a:moveTo>
                  <a:lnTo>
                    <a:pt x="873036" y="73660"/>
                  </a:lnTo>
                  <a:lnTo>
                    <a:pt x="872502" y="74930"/>
                  </a:lnTo>
                  <a:lnTo>
                    <a:pt x="876922" y="74930"/>
                  </a:lnTo>
                  <a:lnTo>
                    <a:pt x="876249" y="73660"/>
                  </a:lnTo>
                  <a:close/>
                </a:path>
              </a:pathLst>
            </a:custGeom>
            <a:solidFill>
              <a:srgbClr val="000000"/>
            </a:solidFill>
          </p:spPr>
          <p:txBody>
            <a:bodyPr wrap="square" lIns="0" tIns="0" rIns="0" bIns="0" rtlCol="0"/>
            <a:lstStyle/>
            <a:p>
              <a:pPr defTabSz="855345"/>
              <a:endParaRPr sz="1650" dirty="0">
                <a:solidFill>
                  <a:prstClr val="black"/>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p:bldP spid="15" grpId="0"/>
      <p:bldP spid="16" grpId="0"/>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396266" y="2163796"/>
            <a:ext cx="7966932" cy="2237008"/>
          </a:xfrm>
        </p:spPr>
        <p:txBody>
          <a:bodyPr/>
          <a:lstStyle/>
          <a:p>
            <a:pPr>
              <a:spcBef>
                <a:spcPts val="900"/>
              </a:spcBef>
            </a:pPr>
            <a:r>
              <a:rPr lang="en-US" dirty="0" smtClean="0"/>
              <a:t>Security of an application system is required to ensure the protection of confidential information in a system and in other affected systems is protected against loss, corruption, or misuse; either by deliberate or accidental actions.</a:t>
            </a:r>
            <a:endParaRPr lang="en-US" dirty="0" smtClean="0"/>
          </a:p>
          <a:p>
            <a:pPr>
              <a:spcBef>
                <a:spcPts val="900"/>
              </a:spcBef>
            </a:pPr>
            <a:r>
              <a:rPr lang="en-US" dirty="0" smtClean="0"/>
              <a:t>The amount of testing needed depends on the risk assessment of the consequences of a breach in security. Tests should focus on, and be limited to those security features developed as part of the system.</a:t>
            </a:r>
            <a:endParaRPr lang="en-US" dirty="0" smtClean="0"/>
          </a:p>
          <a:p>
            <a:pPr>
              <a:spcBef>
                <a:spcPts val="900"/>
              </a:spcBef>
            </a:pPr>
            <a:endParaRPr lang="en-US" dirty="0"/>
          </a:p>
        </p:txBody>
      </p:sp>
      <p:sp>
        <p:nvSpPr>
          <p:cNvPr id="2" name="Title 1"/>
          <p:cNvSpPr>
            <a:spLocks noGrp="1"/>
          </p:cNvSpPr>
          <p:nvPr>
            <p:ph type="title"/>
          </p:nvPr>
        </p:nvSpPr>
        <p:spPr/>
        <p:txBody>
          <a:bodyPr/>
          <a:lstStyle/>
          <a:p>
            <a:r>
              <a:rPr lang="en-US" dirty="0" smtClean="0"/>
              <a:t>SECURITY TESTING</a:t>
            </a:r>
            <a:br>
              <a:rPr lang="en-US" dirty="0" smtClean="0"/>
            </a:br>
            <a:endParaRPr lang="en-US" dirty="0"/>
          </a:p>
        </p:txBody>
      </p:sp>
      <p:grpSp>
        <p:nvGrpSpPr>
          <p:cNvPr id="9" name="Group 8"/>
          <p:cNvGrpSpPr/>
          <p:nvPr/>
        </p:nvGrpSpPr>
        <p:grpSpPr>
          <a:xfrm>
            <a:off x="533401" y="4371935"/>
            <a:ext cx="1400175" cy="967992"/>
            <a:chOff x="711015" y="4685919"/>
            <a:chExt cx="1866414" cy="1290320"/>
          </a:xfrm>
        </p:grpSpPr>
        <p:sp>
          <p:nvSpPr>
            <p:cNvPr id="12" name="object 16"/>
            <p:cNvSpPr/>
            <p:nvPr/>
          </p:nvSpPr>
          <p:spPr>
            <a:xfrm>
              <a:off x="711015" y="4685919"/>
              <a:ext cx="1866414" cy="1290320"/>
            </a:xfrm>
            <a:custGeom>
              <a:avLst/>
              <a:gdLst/>
              <a:ahLst/>
              <a:cxnLst/>
              <a:rect l="l" t="t" r="r" b="b"/>
              <a:pathLst>
                <a:path w="1400175" h="1290320">
                  <a:moveTo>
                    <a:pt x="1048169" y="0"/>
                  </a:moveTo>
                  <a:lnTo>
                    <a:pt x="0" y="862202"/>
                  </a:lnTo>
                  <a:lnTo>
                    <a:pt x="351917" y="1290040"/>
                  </a:lnTo>
                  <a:lnTo>
                    <a:pt x="1400073" y="427862"/>
                  </a:lnTo>
                  <a:lnTo>
                    <a:pt x="1048169" y="0"/>
                  </a:lnTo>
                  <a:close/>
                </a:path>
              </a:pathLst>
            </a:custGeom>
            <a:solidFill>
              <a:srgbClr val="FFFF00"/>
            </a:solidFill>
          </p:spPr>
          <p:txBody>
            <a:bodyPr wrap="square" lIns="0" tIns="0" rIns="0" bIns="0" rtlCol="0"/>
            <a:lstStyle/>
            <a:p>
              <a:pPr defTabSz="855345"/>
              <a:endParaRPr sz="1650" dirty="0">
                <a:solidFill>
                  <a:prstClr val="black"/>
                </a:solidFill>
              </a:endParaRPr>
            </a:p>
          </p:txBody>
        </p:sp>
        <p:sp>
          <p:nvSpPr>
            <p:cNvPr id="13" name="object 17"/>
            <p:cNvSpPr/>
            <p:nvPr/>
          </p:nvSpPr>
          <p:spPr>
            <a:xfrm>
              <a:off x="1056095" y="4995811"/>
              <a:ext cx="1180792" cy="725170"/>
            </a:xfrm>
            <a:custGeom>
              <a:avLst/>
              <a:gdLst/>
              <a:ahLst/>
              <a:cxnLst/>
              <a:rect l="l" t="t" r="r" b="b"/>
              <a:pathLst>
                <a:path w="885825" h="725170">
                  <a:moveTo>
                    <a:pt x="79184" y="515620"/>
                  </a:moveTo>
                  <a:lnTo>
                    <a:pt x="75311" y="515620"/>
                  </a:lnTo>
                  <a:lnTo>
                    <a:pt x="4127" y="574040"/>
                  </a:lnTo>
                  <a:lnTo>
                    <a:pt x="2362" y="576580"/>
                  </a:lnTo>
                  <a:lnTo>
                    <a:pt x="1181" y="577850"/>
                  </a:lnTo>
                  <a:lnTo>
                    <a:pt x="0" y="582930"/>
                  </a:lnTo>
                  <a:lnTo>
                    <a:pt x="927" y="585470"/>
                  </a:lnTo>
                  <a:lnTo>
                    <a:pt x="3390" y="589280"/>
                  </a:lnTo>
                  <a:lnTo>
                    <a:pt x="114947" y="723900"/>
                  </a:lnTo>
                  <a:lnTo>
                    <a:pt x="117449" y="725170"/>
                  </a:lnTo>
                  <a:lnTo>
                    <a:pt x="124701" y="725170"/>
                  </a:lnTo>
                  <a:lnTo>
                    <a:pt x="158502" y="697230"/>
                  </a:lnTo>
                  <a:lnTo>
                    <a:pt x="125349" y="697230"/>
                  </a:lnTo>
                  <a:lnTo>
                    <a:pt x="81584" y="643890"/>
                  </a:lnTo>
                  <a:lnTo>
                    <a:pt x="101476" y="627380"/>
                  </a:lnTo>
                  <a:lnTo>
                    <a:pt x="68440" y="627380"/>
                  </a:lnTo>
                  <a:lnTo>
                    <a:pt x="30060" y="580390"/>
                  </a:lnTo>
                  <a:lnTo>
                    <a:pt x="88836" y="532130"/>
                  </a:lnTo>
                  <a:lnTo>
                    <a:pt x="89268" y="532130"/>
                  </a:lnTo>
                  <a:lnTo>
                    <a:pt x="89509" y="530860"/>
                  </a:lnTo>
                  <a:lnTo>
                    <a:pt x="89750" y="530860"/>
                  </a:lnTo>
                  <a:lnTo>
                    <a:pt x="89763" y="529590"/>
                  </a:lnTo>
                  <a:lnTo>
                    <a:pt x="89535" y="528320"/>
                  </a:lnTo>
                  <a:lnTo>
                    <a:pt x="89306" y="528320"/>
                  </a:lnTo>
                  <a:lnTo>
                    <a:pt x="88861" y="527050"/>
                  </a:lnTo>
                  <a:lnTo>
                    <a:pt x="87541" y="524510"/>
                  </a:lnTo>
                  <a:lnTo>
                    <a:pt x="86639" y="523240"/>
                  </a:lnTo>
                  <a:lnTo>
                    <a:pt x="84251" y="520700"/>
                  </a:lnTo>
                  <a:lnTo>
                    <a:pt x="83096" y="519430"/>
                  </a:lnTo>
                  <a:lnTo>
                    <a:pt x="81013" y="516890"/>
                  </a:lnTo>
                  <a:lnTo>
                    <a:pt x="80060" y="516890"/>
                  </a:lnTo>
                  <a:lnTo>
                    <a:pt x="79184" y="515620"/>
                  </a:lnTo>
                  <a:close/>
                </a:path>
                <a:path w="885825" h="725170">
                  <a:moveTo>
                    <a:pt x="189788" y="647700"/>
                  </a:moveTo>
                  <a:lnTo>
                    <a:pt x="184937" y="647700"/>
                  </a:lnTo>
                  <a:lnTo>
                    <a:pt x="125349" y="697230"/>
                  </a:lnTo>
                  <a:lnTo>
                    <a:pt x="158502" y="697230"/>
                  </a:lnTo>
                  <a:lnTo>
                    <a:pt x="198450" y="664210"/>
                  </a:lnTo>
                  <a:lnTo>
                    <a:pt x="198882" y="662940"/>
                  </a:lnTo>
                  <a:lnTo>
                    <a:pt x="199377" y="661670"/>
                  </a:lnTo>
                  <a:lnTo>
                    <a:pt x="199034" y="659130"/>
                  </a:lnTo>
                  <a:lnTo>
                    <a:pt x="193890" y="651510"/>
                  </a:lnTo>
                  <a:lnTo>
                    <a:pt x="192760" y="650240"/>
                  </a:lnTo>
                  <a:lnTo>
                    <a:pt x="190754" y="648970"/>
                  </a:lnTo>
                  <a:lnTo>
                    <a:pt x="189788" y="647700"/>
                  </a:lnTo>
                  <a:close/>
                </a:path>
                <a:path w="885825" h="725170">
                  <a:moveTo>
                    <a:pt x="222072" y="464820"/>
                  </a:moveTo>
                  <a:lnTo>
                    <a:pt x="217360" y="464820"/>
                  </a:lnTo>
                  <a:lnTo>
                    <a:pt x="214274" y="467360"/>
                  </a:lnTo>
                  <a:lnTo>
                    <a:pt x="212382" y="468630"/>
                  </a:lnTo>
                  <a:lnTo>
                    <a:pt x="210159" y="469900"/>
                  </a:lnTo>
                  <a:lnTo>
                    <a:pt x="208089" y="472440"/>
                  </a:lnTo>
                  <a:lnTo>
                    <a:pt x="206514" y="473710"/>
                  </a:lnTo>
                  <a:lnTo>
                    <a:pt x="205422" y="474980"/>
                  </a:lnTo>
                  <a:lnTo>
                    <a:pt x="204330" y="474980"/>
                  </a:lnTo>
                  <a:lnTo>
                    <a:pt x="203568" y="476250"/>
                  </a:lnTo>
                  <a:lnTo>
                    <a:pt x="203136" y="477520"/>
                  </a:lnTo>
                  <a:lnTo>
                    <a:pt x="202704" y="477520"/>
                  </a:lnTo>
                  <a:lnTo>
                    <a:pt x="202450" y="478790"/>
                  </a:lnTo>
                  <a:lnTo>
                    <a:pt x="202387" y="481330"/>
                  </a:lnTo>
                  <a:lnTo>
                    <a:pt x="210159" y="539750"/>
                  </a:lnTo>
                  <a:lnTo>
                    <a:pt x="135115" y="539750"/>
                  </a:lnTo>
                  <a:lnTo>
                    <a:pt x="207060" y="563880"/>
                  </a:lnTo>
                  <a:lnTo>
                    <a:pt x="216573" y="642620"/>
                  </a:lnTo>
                  <a:lnTo>
                    <a:pt x="216954" y="643890"/>
                  </a:lnTo>
                  <a:lnTo>
                    <a:pt x="218071" y="645160"/>
                  </a:lnTo>
                  <a:lnTo>
                    <a:pt x="222224" y="645160"/>
                  </a:lnTo>
                  <a:lnTo>
                    <a:pt x="225386" y="642620"/>
                  </a:lnTo>
                  <a:lnTo>
                    <a:pt x="227279" y="641350"/>
                  </a:lnTo>
                  <a:lnTo>
                    <a:pt x="231647" y="637540"/>
                  </a:lnTo>
                  <a:lnTo>
                    <a:pt x="233324" y="636270"/>
                  </a:lnTo>
                  <a:lnTo>
                    <a:pt x="235737" y="633730"/>
                  </a:lnTo>
                  <a:lnTo>
                    <a:pt x="236639" y="633730"/>
                  </a:lnTo>
                  <a:lnTo>
                    <a:pt x="237807" y="631190"/>
                  </a:lnTo>
                  <a:lnTo>
                    <a:pt x="238137" y="629920"/>
                  </a:lnTo>
                  <a:lnTo>
                    <a:pt x="238290" y="628650"/>
                  </a:lnTo>
                  <a:lnTo>
                    <a:pt x="238125" y="627380"/>
                  </a:lnTo>
                  <a:lnTo>
                    <a:pt x="229082" y="566420"/>
                  </a:lnTo>
                  <a:lnTo>
                    <a:pt x="306501" y="566420"/>
                  </a:lnTo>
                  <a:lnTo>
                    <a:pt x="232575" y="542290"/>
                  </a:lnTo>
                  <a:lnTo>
                    <a:pt x="223278" y="468630"/>
                  </a:lnTo>
                  <a:lnTo>
                    <a:pt x="223024" y="467360"/>
                  </a:lnTo>
                  <a:lnTo>
                    <a:pt x="222618" y="466090"/>
                  </a:lnTo>
                  <a:lnTo>
                    <a:pt x="222072" y="464820"/>
                  </a:lnTo>
                  <a:close/>
                </a:path>
                <a:path w="885825" h="725170">
                  <a:moveTo>
                    <a:pt x="122859" y="585470"/>
                  </a:moveTo>
                  <a:lnTo>
                    <a:pt x="118935" y="585470"/>
                  </a:lnTo>
                  <a:lnTo>
                    <a:pt x="68440" y="627380"/>
                  </a:lnTo>
                  <a:lnTo>
                    <a:pt x="101476" y="627380"/>
                  </a:lnTo>
                  <a:lnTo>
                    <a:pt x="132080" y="601980"/>
                  </a:lnTo>
                  <a:lnTo>
                    <a:pt x="132524" y="601980"/>
                  </a:lnTo>
                  <a:lnTo>
                    <a:pt x="133083" y="599440"/>
                  </a:lnTo>
                  <a:lnTo>
                    <a:pt x="132816" y="596900"/>
                  </a:lnTo>
                  <a:lnTo>
                    <a:pt x="132410" y="596900"/>
                  </a:lnTo>
                  <a:lnTo>
                    <a:pt x="131076" y="594360"/>
                  </a:lnTo>
                  <a:lnTo>
                    <a:pt x="130175" y="593090"/>
                  </a:lnTo>
                  <a:lnTo>
                    <a:pt x="129044" y="591820"/>
                  </a:lnTo>
                  <a:lnTo>
                    <a:pt x="127850" y="590550"/>
                  </a:lnTo>
                  <a:lnTo>
                    <a:pt x="126733" y="589280"/>
                  </a:lnTo>
                  <a:lnTo>
                    <a:pt x="124663" y="586740"/>
                  </a:lnTo>
                  <a:lnTo>
                    <a:pt x="123710" y="586740"/>
                  </a:lnTo>
                  <a:lnTo>
                    <a:pt x="122859" y="585470"/>
                  </a:lnTo>
                  <a:close/>
                </a:path>
                <a:path w="885825" h="725170">
                  <a:moveTo>
                    <a:pt x="306501" y="566420"/>
                  </a:moveTo>
                  <a:lnTo>
                    <a:pt x="229082" y="566420"/>
                  </a:lnTo>
                  <a:lnTo>
                    <a:pt x="288404" y="586740"/>
                  </a:lnTo>
                  <a:lnTo>
                    <a:pt x="293649" y="586740"/>
                  </a:lnTo>
                  <a:lnTo>
                    <a:pt x="294881" y="585470"/>
                  </a:lnTo>
                  <a:lnTo>
                    <a:pt x="297751" y="582930"/>
                  </a:lnTo>
                  <a:lnTo>
                    <a:pt x="299618" y="581660"/>
                  </a:lnTo>
                  <a:lnTo>
                    <a:pt x="301917" y="580390"/>
                  </a:lnTo>
                  <a:lnTo>
                    <a:pt x="304292" y="577850"/>
                  </a:lnTo>
                  <a:lnTo>
                    <a:pt x="306146" y="576580"/>
                  </a:lnTo>
                  <a:lnTo>
                    <a:pt x="308825" y="574040"/>
                  </a:lnTo>
                  <a:lnTo>
                    <a:pt x="309664" y="572770"/>
                  </a:lnTo>
                  <a:lnTo>
                    <a:pt x="310362" y="570230"/>
                  </a:lnTo>
                  <a:lnTo>
                    <a:pt x="310235" y="568960"/>
                  </a:lnTo>
                  <a:lnTo>
                    <a:pt x="309638" y="568960"/>
                  </a:lnTo>
                  <a:lnTo>
                    <a:pt x="309041" y="567690"/>
                  </a:lnTo>
                  <a:lnTo>
                    <a:pt x="308000" y="567690"/>
                  </a:lnTo>
                  <a:lnTo>
                    <a:pt x="306501" y="566420"/>
                  </a:lnTo>
                  <a:close/>
                </a:path>
                <a:path w="885825" h="725170">
                  <a:moveTo>
                    <a:pt x="350320" y="421640"/>
                  </a:moveTo>
                  <a:lnTo>
                    <a:pt x="306171" y="421640"/>
                  </a:lnTo>
                  <a:lnTo>
                    <a:pt x="313270" y="422910"/>
                  </a:lnTo>
                  <a:lnTo>
                    <a:pt x="316725" y="424180"/>
                  </a:lnTo>
                  <a:lnTo>
                    <a:pt x="320090" y="426720"/>
                  </a:lnTo>
                  <a:lnTo>
                    <a:pt x="323456" y="427990"/>
                  </a:lnTo>
                  <a:lnTo>
                    <a:pt x="326771" y="431800"/>
                  </a:lnTo>
                  <a:lnTo>
                    <a:pt x="330047" y="435610"/>
                  </a:lnTo>
                  <a:lnTo>
                    <a:pt x="336664" y="443230"/>
                  </a:lnTo>
                  <a:lnTo>
                    <a:pt x="322414" y="455930"/>
                  </a:lnTo>
                  <a:lnTo>
                    <a:pt x="316637" y="461010"/>
                  </a:lnTo>
                  <a:lnTo>
                    <a:pt x="311383" y="464820"/>
                  </a:lnTo>
                  <a:lnTo>
                    <a:pt x="306650" y="469900"/>
                  </a:lnTo>
                  <a:lnTo>
                    <a:pt x="288772" y="508000"/>
                  </a:lnTo>
                  <a:lnTo>
                    <a:pt x="291084" y="520700"/>
                  </a:lnTo>
                  <a:lnTo>
                    <a:pt x="322453" y="547370"/>
                  </a:lnTo>
                  <a:lnTo>
                    <a:pt x="333070" y="547370"/>
                  </a:lnTo>
                  <a:lnTo>
                    <a:pt x="366814" y="529590"/>
                  </a:lnTo>
                  <a:lnTo>
                    <a:pt x="370634" y="524510"/>
                  </a:lnTo>
                  <a:lnTo>
                    <a:pt x="339191" y="524510"/>
                  </a:lnTo>
                  <a:lnTo>
                    <a:pt x="327139" y="523240"/>
                  </a:lnTo>
                  <a:lnTo>
                    <a:pt x="311645" y="502920"/>
                  </a:lnTo>
                  <a:lnTo>
                    <a:pt x="311797" y="499110"/>
                  </a:lnTo>
                  <a:lnTo>
                    <a:pt x="331711" y="471170"/>
                  </a:lnTo>
                  <a:lnTo>
                    <a:pt x="347916" y="457200"/>
                  </a:lnTo>
                  <a:lnTo>
                    <a:pt x="379538" y="457200"/>
                  </a:lnTo>
                  <a:lnTo>
                    <a:pt x="350320" y="421640"/>
                  </a:lnTo>
                  <a:close/>
                </a:path>
                <a:path w="885825" h="725170">
                  <a:moveTo>
                    <a:pt x="154914" y="520700"/>
                  </a:moveTo>
                  <a:lnTo>
                    <a:pt x="149313" y="520700"/>
                  </a:lnTo>
                  <a:lnTo>
                    <a:pt x="148120" y="521970"/>
                  </a:lnTo>
                  <a:lnTo>
                    <a:pt x="146685" y="523240"/>
                  </a:lnTo>
                  <a:lnTo>
                    <a:pt x="145249" y="523240"/>
                  </a:lnTo>
                  <a:lnTo>
                    <a:pt x="143421" y="525780"/>
                  </a:lnTo>
                  <a:lnTo>
                    <a:pt x="141198" y="527050"/>
                  </a:lnTo>
                  <a:lnTo>
                    <a:pt x="138747" y="529590"/>
                  </a:lnTo>
                  <a:lnTo>
                    <a:pt x="136829" y="530860"/>
                  </a:lnTo>
                  <a:lnTo>
                    <a:pt x="134099" y="533400"/>
                  </a:lnTo>
                  <a:lnTo>
                    <a:pt x="133261" y="534670"/>
                  </a:lnTo>
                  <a:lnTo>
                    <a:pt x="132613" y="537210"/>
                  </a:lnTo>
                  <a:lnTo>
                    <a:pt x="132778" y="537210"/>
                  </a:lnTo>
                  <a:lnTo>
                    <a:pt x="134048" y="539750"/>
                  </a:lnTo>
                  <a:lnTo>
                    <a:pt x="210159" y="539750"/>
                  </a:lnTo>
                  <a:lnTo>
                    <a:pt x="154914" y="520700"/>
                  </a:lnTo>
                  <a:close/>
                </a:path>
                <a:path w="885825" h="725170">
                  <a:moveTo>
                    <a:pt x="379538" y="457200"/>
                  </a:moveTo>
                  <a:lnTo>
                    <a:pt x="347916" y="457200"/>
                  </a:lnTo>
                  <a:lnTo>
                    <a:pt x="365975" y="478790"/>
                  </a:lnTo>
                  <a:lnTo>
                    <a:pt x="365582" y="488950"/>
                  </a:lnTo>
                  <a:lnTo>
                    <a:pt x="364299" y="495300"/>
                  </a:lnTo>
                  <a:lnTo>
                    <a:pt x="359956" y="508000"/>
                  </a:lnTo>
                  <a:lnTo>
                    <a:pt x="356387" y="513080"/>
                  </a:lnTo>
                  <a:lnTo>
                    <a:pt x="351396" y="516890"/>
                  </a:lnTo>
                  <a:lnTo>
                    <a:pt x="345274" y="521970"/>
                  </a:lnTo>
                  <a:lnTo>
                    <a:pt x="339191" y="524510"/>
                  </a:lnTo>
                  <a:lnTo>
                    <a:pt x="370634" y="524510"/>
                  </a:lnTo>
                  <a:lnTo>
                    <a:pt x="371589" y="523240"/>
                  </a:lnTo>
                  <a:lnTo>
                    <a:pt x="378294" y="508000"/>
                  </a:lnTo>
                  <a:lnTo>
                    <a:pt x="380238" y="500380"/>
                  </a:lnTo>
                  <a:lnTo>
                    <a:pt x="380796" y="492760"/>
                  </a:lnTo>
                  <a:lnTo>
                    <a:pt x="406171" y="492760"/>
                  </a:lnTo>
                  <a:lnTo>
                    <a:pt x="406641" y="491490"/>
                  </a:lnTo>
                  <a:lnTo>
                    <a:pt x="406374" y="490220"/>
                  </a:lnTo>
                  <a:lnTo>
                    <a:pt x="405625" y="488950"/>
                  </a:lnTo>
                  <a:lnTo>
                    <a:pt x="379538" y="457200"/>
                  </a:lnTo>
                  <a:close/>
                </a:path>
                <a:path w="885825" h="725170">
                  <a:moveTo>
                    <a:pt x="406171" y="492760"/>
                  </a:moveTo>
                  <a:lnTo>
                    <a:pt x="380796" y="492760"/>
                  </a:lnTo>
                  <a:lnTo>
                    <a:pt x="389305" y="502920"/>
                  </a:lnTo>
                  <a:lnTo>
                    <a:pt x="390055" y="502920"/>
                  </a:lnTo>
                  <a:lnTo>
                    <a:pt x="390893" y="504190"/>
                  </a:lnTo>
                  <a:lnTo>
                    <a:pt x="393865" y="504190"/>
                  </a:lnTo>
                  <a:lnTo>
                    <a:pt x="396621" y="501650"/>
                  </a:lnTo>
                  <a:lnTo>
                    <a:pt x="400304" y="499110"/>
                  </a:lnTo>
                  <a:lnTo>
                    <a:pt x="402361" y="497840"/>
                  </a:lnTo>
                  <a:lnTo>
                    <a:pt x="403847" y="496570"/>
                  </a:lnTo>
                  <a:lnTo>
                    <a:pt x="405612" y="494030"/>
                  </a:lnTo>
                  <a:lnTo>
                    <a:pt x="406171" y="492760"/>
                  </a:lnTo>
                  <a:close/>
                </a:path>
                <a:path w="885825" h="725170">
                  <a:moveTo>
                    <a:pt x="309270" y="397510"/>
                  </a:moveTo>
                  <a:lnTo>
                    <a:pt x="303022" y="398780"/>
                  </a:lnTo>
                  <a:lnTo>
                    <a:pt x="289826" y="403860"/>
                  </a:lnTo>
                  <a:lnTo>
                    <a:pt x="282816" y="407670"/>
                  </a:lnTo>
                  <a:lnTo>
                    <a:pt x="275386" y="414020"/>
                  </a:lnTo>
                  <a:lnTo>
                    <a:pt x="271399" y="416560"/>
                  </a:lnTo>
                  <a:lnTo>
                    <a:pt x="267754" y="420370"/>
                  </a:lnTo>
                  <a:lnTo>
                    <a:pt x="258292" y="433070"/>
                  </a:lnTo>
                  <a:lnTo>
                    <a:pt x="253530" y="440690"/>
                  </a:lnTo>
                  <a:lnTo>
                    <a:pt x="251625" y="443230"/>
                  </a:lnTo>
                  <a:lnTo>
                    <a:pt x="248767" y="450850"/>
                  </a:lnTo>
                  <a:lnTo>
                    <a:pt x="247954" y="453390"/>
                  </a:lnTo>
                  <a:lnTo>
                    <a:pt x="247522" y="457200"/>
                  </a:lnTo>
                  <a:lnTo>
                    <a:pt x="247738" y="458470"/>
                  </a:lnTo>
                  <a:lnTo>
                    <a:pt x="249021" y="461010"/>
                  </a:lnTo>
                  <a:lnTo>
                    <a:pt x="250139" y="462280"/>
                  </a:lnTo>
                  <a:lnTo>
                    <a:pt x="252653" y="466090"/>
                  </a:lnTo>
                  <a:lnTo>
                    <a:pt x="253606" y="467360"/>
                  </a:lnTo>
                  <a:lnTo>
                    <a:pt x="254546" y="467360"/>
                  </a:lnTo>
                  <a:lnTo>
                    <a:pt x="255485" y="468630"/>
                  </a:lnTo>
                  <a:lnTo>
                    <a:pt x="256374" y="468630"/>
                  </a:lnTo>
                  <a:lnTo>
                    <a:pt x="257225" y="469900"/>
                  </a:lnTo>
                  <a:lnTo>
                    <a:pt x="260946" y="469900"/>
                  </a:lnTo>
                  <a:lnTo>
                    <a:pt x="262470" y="468630"/>
                  </a:lnTo>
                  <a:lnTo>
                    <a:pt x="265341" y="461010"/>
                  </a:lnTo>
                  <a:lnTo>
                    <a:pt x="266674" y="458470"/>
                  </a:lnTo>
                  <a:lnTo>
                    <a:pt x="290690" y="426720"/>
                  </a:lnTo>
                  <a:lnTo>
                    <a:pt x="302475" y="421640"/>
                  </a:lnTo>
                  <a:lnTo>
                    <a:pt x="350320" y="421640"/>
                  </a:lnTo>
                  <a:lnTo>
                    <a:pt x="348234" y="419100"/>
                  </a:lnTo>
                  <a:lnTo>
                    <a:pt x="342938" y="412750"/>
                  </a:lnTo>
                  <a:lnTo>
                    <a:pt x="337578" y="407670"/>
                  </a:lnTo>
                  <a:lnTo>
                    <a:pt x="326732" y="400050"/>
                  </a:lnTo>
                  <a:lnTo>
                    <a:pt x="321068" y="398780"/>
                  </a:lnTo>
                  <a:lnTo>
                    <a:pt x="309270" y="397510"/>
                  </a:lnTo>
                  <a:close/>
                </a:path>
                <a:path w="885825" h="725170">
                  <a:moveTo>
                    <a:pt x="220713" y="463550"/>
                  </a:moveTo>
                  <a:lnTo>
                    <a:pt x="218643" y="464820"/>
                  </a:lnTo>
                  <a:lnTo>
                    <a:pt x="221513" y="464820"/>
                  </a:lnTo>
                  <a:lnTo>
                    <a:pt x="220713" y="463550"/>
                  </a:lnTo>
                  <a:close/>
                </a:path>
                <a:path w="885825" h="725170">
                  <a:moveTo>
                    <a:pt x="372122" y="341630"/>
                  </a:moveTo>
                  <a:lnTo>
                    <a:pt x="366737" y="341630"/>
                  </a:lnTo>
                  <a:lnTo>
                    <a:pt x="364324" y="344170"/>
                  </a:lnTo>
                  <a:lnTo>
                    <a:pt x="362877" y="344170"/>
                  </a:lnTo>
                  <a:lnTo>
                    <a:pt x="361200" y="345440"/>
                  </a:lnTo>
                  <a:lnTo>
                    <a:pt x="359435" y="347980"/>
                  </a:lnTo>
                  <a:lnTo>
                    <a:pt x="358063" y="349250"/>
                  </a:lnTo>
                  <a:lnTo>
                    <a:pt x="356108" y="350520"/>
                  </a:lnTo>
                  <a:lnTo>
                    <a:pt x="355409" y="351790"/>
                  </a:lnTo>
                  <a:lnTo>
                    <a:pt x="355003" y="353060"/>
                  </a:lnTo>
                  <a:lnTo>
                    <a:pt x="354596" y="353060"/>
                  </a:lnTo>
                  <a:lnTo>
                    <a:pt x="354457" y="354330"/>
                  </a:lnTo>
                  <a:lnTo>
                    <a:pt x="354685" y="355600"/>
                  </a:lnTo>
                  <a:lnTo>
                    <a:pt x="355003" y="355600"/>
                  </a:lnTo>
                  <a:lnTo>
                    <a:pt x="440588" y="459740"/>
                  </a:lnTo>
                  <a:lnTo>
                    <a:pt x="441096" y="461010"/>
                  </a:lnTo>
                  <a:lnTo>
                    <a:pt x="445643" y="461010"/>
                  </a:lnTo>
                  <a:lnTo>
                    <a:pt x="448157" y="459740"/>
                  </a:lnTo>
                  <a:lnTo>
                    <a:pt x="449516" y="458470"/>
                  </a:lnTo>
                  <a:lnTo>
                    <a:pt x="451104" y="457200"/>
                  </a:lnTo>
                  <a:lnTo>
                    <a:pt x="452945" y="455930"/>
                  </a:lnTo>
                  <a:lnTo>
                    <a:pt x="454863" y="454660"/>
                  </a:lnTo>
                  <a:lnTo>
                    <a:pt x="456374" y="453390"/>
                  </a:lnTo>
                  <a:lnTo>
                    <a:pt x="458571" y="450850"/>
                  </a:lnTo>
                  <a:lnTo>
                    <a:pt x="459333" y="449580"/>
                  </a:lnTo>
                  <a:lnTo>
                    <a:pt x="460209" y="448310"/>
                  </a:lnTo>
                  <a:lnTo>
                    <a:pt x="460336" y="445770"/>
                  </a:lnTo>
                  <a:lnTo>
                    <a:pt x="460057" y="445770"/>
                  </a:lnTo>
                  <a:lnTo>
                    <a:pt x="459562" y="444500"/>
                  </a:lnTo>
                  <a:lnTo>
                    <a:pt x="400088" y="372110"/>
                  </a:lnTo>
                  <a:lnTo>
                    <a:pt x="400152" y="364490"/>
                  </a:lnTo>
                  <a:lnTo>
                    <a:pt x="400554" y="356870"/>
                  </a:lnTo>
                  <a:lnTo>
                    <a:pt x="383882" y="356870"/>
                  </a:lnTo>
                  <a:lnTo>
                    <a:pt x="372122" y="341630"/>
                  </a:lnTo>
                  <a:close/>
                </a:path>
                <a:path w="885825" h="725170">
                  <a:moveTo>
                    <a:pt x="472595" y="323850"/>
                  </a:moveTo>
                  <a:lnTo>
                    <a:pt x="429742" y="323850"/>
                  </a:lnTo>
                  <a:lnTo>
                    <a:pt x="441223" y="327660"/>
                  </a:lnTo>
                  <a:lnTo>
                    <a:pt x="448830" y="334010"/>
                  </a:lnTo>
                  <a:lnTo>
                    <a:pt x="452526" y="337820"/>
                  </a:lnTo>
                  <a:lnTo>
                    <a:pt x="456120" y="341630"/>
                  </a:lnTo>
                  <a:lnTo>
                    <a:pt x="508342" y="405130"/>
                  </a:lnTo>
                  <a:lnTo>
                    <a:pt x="508901" y="406400"/>
                  </a:lnTo>
                  <a:lnTo>
                    <a:pt x="511898" y="406400"/>
                  </a:lnTo>
                  <a:lnTo>
                    <a:pt x="512889" y="405130"/>
                  </a:lnTo>
                  <a:lnTo>
                    <a:pt x="514070" y="405130"/>
                  </a:lnTo>
                  <a:lnTo>
                    <a:pt x="516851" y="403860"/>
                  </a:lnTo>
                  <a:lnTo>
                    <a:pt x="518426" y="402590"/>
                  </a:lnTo>
                  <a:lnTo>
                    <a:pt x="520192" y="400050"/>
                  </a:lnTo>
                  <a:lnTo>
                    <a:pt x="522033" y="398780"/>
                  </a:lnTo>
                  <a:lnTo>
                    <a:pt x="523494" y="397510"/>
                  </a:lnTo>
                  <a:lnTo>
                    <a:pt x="525703" y="394970"/>
                  </a:lnTo>
                  <a:lnTo>
                    <a:pt x="526491" y="394970"/>
                  </a:lnTo>
                  <a:lnTo>
                    <a:pt x="527443" y="392430"/>
                  </a:lnTo>
                  <a:lnTo>
                    <a:pt x="527659" y="392430"/>
                  </a:lnTo>
                  <a:lnTo>
                    <a:pt x="527570" y="389890"/>
                  </a:lnTo>
                  <a:lnTo>
                    <a:pt x="527304" y="389890"/>
                  </a:lnTo>
                  <a:lnTo>
                    <a:pt x="472595" y="323850"/>
                  </a:lnTo>
                  <a:close/>
                </a:path>
                <a:path w="885825" h="725170">
                  <a:moveTo>
                    <a:pt x="435267" y="298450"/>
                  </a:moveTo>
                  <a:lnTo>
                    <a:pt x="423113" y="298450"/>
                  </a:lnTo>
                  <a:lnTo>
                    <a:pt x="418947" y="299720"/>
                  </a:lnTo>
                  <a:lnTo>
                    <a:pt x="389064" y="327660"/>
                  </a:lnTo>
                  <a:lnTo>
                    <a:pt x="383882" y="356870"/>
                  </a:lnTo>
                  <a:lnTo>
                    <a:pt x="400554" y="356870"/>
                  </a:lnTo>
                  <a:lnTo>
                    <a:pt x="401295" y="350520"/>
                  </a:lnTo>
                  <a:lnTo>
                    <a:pt x="402374" y="345440"/>
                  </a:lnTo>
                  <a:lnTo>
                    <a:pt x="404050" y="339090"/>
                  </a:lnTo>
                  <a:lnTo>
                    <a:pt x="407073" y="332740"/>
                  </a:lnTo>
                  <a:lnTo>
                    <a:pt x="411441" y="330200"/>
                  </a:lnTo>
                  <a:lnTo>
                    <a:pt x="414959" y="326390"/>
                  </a:lnTo>
                  <a:lnTo>
                    <a:pt x="422275" y="323850"/>
                  </a:lnTo>
                  <a:lnTo>
                    <a:pt x="472595" y="323850"/>
                  </a:lnTo>
                  <a:lnTo>
                    <a:pt x="467334" y="317500"/>
                  </a:lnTo>
                  <a:lnTo>
                    <a:pt x="467439" y="308610"/>
                  </a:lnTo>
                  <a:lnTo>
                    <a:pt x="467780" y="303530"/>
                  </a:lnTo>
                  <a:lnTo>
                    <a:pt x="450608" y="303530"/>
                  </a:lnTo>
                  <a:lnTo>
                    <a:pt x="435267" y="298450"/>
                  </a:lnTo>
                  <a:close/>
                </a:path>
                <a:path w="885825" h="725170">
                  <a:moveTo>
                    <a:pt x="539642" y="267970"/>
                  </a:moveTo>
                  <a:lnTo>
                    <a:pt x="497103" y="267970"/>
                  </a:lnTo>
                  <a:lnTo>
                    <a:pt x="504761" y="270510"/>
                  </a:lnTo>
                  <a:lnTo>
                    <a:pt x="515988" y="278130"/>
                  </a:lnTo>
                  <a:lnTo>
                    <a:pt x="519658" y="281940"/>
                  </a:lnTo>
                  <a:lnTo>
                    <a:pt x="523252" y="287020"/>
                  </a:lnTo>
                  <a:lnTo>
                    <a:pt x="575462" y="350520"/>
                  </a:lnTo>
                  <a:lnTo>
                    <a:pt x="580123" y="350520"/>
                  </a:lnTo>
                  <a:lnTo>
                    <a:pt x="582650" y="349250"/>
                  </a:lnTo>
                  <a:lnTo>
                    <a:pt x="583996" y="347980"/>
                  </a:lnTo>
                  <a:lnTo>
                    <a:pt x="585635" y="346710"/>
                  </a:lnTo>
                  <a:lnTo>
                    <a:pt x="593826" y="339090"/>
                  </a:lnTo>
                  <a:lnTo>
                    <a:pt x="594702" y="337820"/>
                  </a:lnTo>
                  <a:lnTo>
                    <a:pt x="594817" y="335280"/>
                  </a:lnTo>
                  <a:lnTo>
                    <a:pt x="594550" y="334010"/>
                  </a:lnTo>
                  <a:lnTo>
                    <a:pt x="594042" y="334010"/>
                  </a:lnTo>
                  <a:lnTo>
                    <a:pt x="539642" y="267970"/>
                  </a:lnTo>
                  <a:close/>
                </a:path>
                <a:path w="885825" h="725170">
                  <a:moveTo>
                    <a:pt x="667816" y="346710"/>
                  </a:moveTo>
                  <a:lnTo>
                    <a:pt x="663740" y="346710"/>
                  </a:lnTo>
                  <a:lnTo>
                    <a:pt x="665035" y="347980"/>
                  </a:lnTo>
                  <a:lnTo>
                    <a:pt x="666826" y="347980"/>
                  </a:lnTo>
                  <a:lnTo>
                    <a:pt x="667816" y="346710"/>
                  </a:lnTo>
                  <a:close/>
                </a:path>
                <a:path w="885825" h="725170">
                  <a:moveTo>
                    <a:pt x="560489" y="187960"/>
                  </a:moveTo>
                  <a:lnTo>
                    <a:pt x="553275" y="187960"/>
                  </a:lnTo>
                  <a:lnTo>
                    <a:pt x="552157" y="189230"/>
                  </a:lnTo>
                  <a:lnTo>
                    <a:pt x="550786" y="190500"/>
                  </a:lnTo>
                  <a:lnTo>
                    <a:pt x="549173" y="191770"/>
                  </a:lnTo>
                  <a:lnTo>
                    <a:pt x="547636" y="193040"/>
                  </a:lnTo>
                  <a:lnTo>
                    <a:pt x="545401" y="194310"/>
                  </a:lnTo>
                  <a:lnTo>
                    <a:pt x="544423" y="195580"/>
                  </a:lnTo>
                  <a:lnTo>
                    <a:pt x="543725" y="196850"/>
                  </a:lnTo>
                  <a:lnTo>
                    <a:pt x="543280" y="198120"/>
                  </a:lnTo>
                  <a:lnTo>
                    <a:pt x="542848" y="198120"/>
                  </a:lnTo>
                  <a:lnTo>
                    <a:pt x="542683" y="199390"/>
                  </a:lnTo>
                  <a:lnTo>
                    <a:pt x="542925" y="200660"/>
                  </a:lnTo>
                  <a:lnTo>
                    <a:pt x="543255" y="200660"/>
                  </a:lnTo>
                  <a:lnTo>
                    <a:pt x="543826" y="201930"/>
                  </a:lnTo>
                  <a:lnTo>
                    <a:pt x="663168" y="346710"/>
                  </a:lnTo>
                  <a:lnTo>
                    <a:pt x="668972" y="346710"/>
                  </a:lnTo>
                  <a:lnTo>
                    <a:pt x="671677" y="345440"/>
                  </a:lnTo>
                  <a:lnTo>
                    <a:pt x="673277" y="344170"/>
                  </a:lnTo>
                  <a:lnTo>
                    <a:pt x="675119" y="341630"/>
                  </a:lnTo>
                  <a:lnTo>
                    <a:pt x="677037" y="340360"/>
                  </a:lnTo>
                  <a:lnTo>
                    <a:pt x="678535" y="339090"/>
                  </a:lnTo>
                  <a:lnTo>
                    <a:pt x="680745" y="336550"/>
                  </a:lnTo>
                  <a:lnTo>
                    <a:pt x="681507" y="335280"/>
                  </a:lnTo>
                  <a:lnTo>
                    <a:pt x="681951" y="335280"/>
                  </a:lnTo>
                  <a:lnTo>
                    <a:pt x="682383" y="334010"/>
                  </a:lnTo>
                  <a:lnTo>
                    <a:pt x="682561" y="332740"/>
                  </a:lnTo>
                  <a:lnTo>
                    <a:pt x="682421" y="331470"/>
                  </a:lnTo>
                  <a:lnTo>
                    <a:pt x="682129" y="331470"/>
                  </a:lnTo>
                  <a:lnTo>
                    <a:pt x="681634" y="330200"/>
                  </a:lnTo>
                  <a:lnTo>
                    <a:pt x="639089" y="279400"/>
                  </a:lnTo>
                  <a:lnTo>
                    <a:pt x="660590" y="279400"/>
                  </a:lnTo>
                  <a:lnTo>
                    <a:pt x="664146" y="278130"/>
                  </a:lnTo>
                  <a:lnTo>
                    <a:pt x="667715" y="278130"/>
                  </a:lnTo>
                  <a:lnTo>
                    <a:pt x="671042" y="276860"/>
                  </a:lnTo>
                  <a:lnTo>
                    <a:pt x="677265" y="273050"/>
                  </a:lnTo>
                  <a:lnTo>
                    <a:pt x="680351" y="271780"/>
                  </a:lnTo>
                  <a:lnTo>
                    <a:pt x="683425" y="269240"/>
                  </a:lnTo>
                  <a:lnTo>
                    <a:pt x="688464" y="264160"/>
                  </a:lnTo>
                  <a:lnTo>
                    <a:pt x="690623" y="261620"/>
                  </a:lnTo>
                  <a:lnTo>
                    <a:pt x="643485" y="261620"/>
                  </a:lnTo>
                  <a:lnTo>
                    <a:pt x="637033" y="260350"/>
                  </a:lnTo>
                  <a:lnTo>
                    <a:pt x="630022" y="260350"/>
                  </a:lnTo>
                  <a:lnTo>
                    <a:pt x="622452" y="259080"/>
                  </a:lnTo>
                  <a:lnTo>
                    <a:pt x="588606" y="217170"/>
                  </a:lnTo>
                  <a:lnTo>
                    <a:pt x="588518" y="210820"/>
                  </a:lnTo>
                  <a:lnTo>
                    <a:pt x="588772" y="205740"/>
                  </a:lnTo>
                  <a:lnTo>
                    <a:pt x="589278" y="201930"/>
                  </a:lnTo>
                  <a:lnTo>
                    <a:pt x="571931" y="201930"/>
                  </a:lnTo>
                  <a:lnTo>
                    <a:pt x="560489" y="187960"/>
                  </a:lnTo>
                  <a:close/>
                </a:path>
                <a:path w="885825" h="725170">
                  <a:moveTo>
                    <a:pt x="501523" y="242570"/>
                  </a:moveTo>
                  <a:lnTo>
                    <a:pt x="495287" y="242570"/>
                  </a:lnTo>
                  <a:lnTo>
                    <a:pt x="482409" y="245110"/>
                  </a:lnTo>
                  <a:lnTo>
                    <a:pt x="461860" y="262890"/>
                  </a:lnTo>
                  <a:lnTo>
                    <a:pt x="459740" y="265430"/>
                  </a:lnTo>
                  <a:lnTo>
                    <a:pt x="450608" y="303530"/>
                  </a:lnTo>
                  <a:lnTo>
                    <a:pt x="467780" y="303530"/>
                  </a:lnTo>
                  <a:lnTo>
                    <a:pt x="467866" y="302260"/>
                  </a:lnTo>
                  <a:lnTo>
                    <a:pt x="468615" y="295910"/>
                  </a:lnTo>
                  <a:lnTo>
                    <a:pt x="493318" y="267970"/>
                  </a:lnTo>
                  <a:lnTo>
                    <a:pt x="539642" y="267970"/>
                  </a:lnTo>
                  <a:lnTo>
                    <a:pt x="535457" y="262890"/>
                  </a:lnTo>
                  <a:lnTo>
                    <a:pt x="530313" y="257810"/>
                  </a:lnTo>
                  <a:lnTo>
                    <a:pt x="524802" y="254000"/>
                  </a:lnTo>
                  <a:lnTo>
                    <a:pt x="519303" y="248920"/>
                  </a:lnTo>
                  <a:lnTo>
                    <a:pt x="513537" y="246380"/>
                  </a:lnTo>
                  <a:lnTo>
                    <a:pt x="501523" y="242570"/>
                  </a:lnTo>
                  <a:close/>
                </a:path>
                <a:path w="885825" h="725170">
                  <a:moveTo>
                    <a:pt x="671849" y="165100"/>
                  </a:moveTo>
                  <a:lnTo>
                    <a:pt x="628421" y="165100"/>
                  </a:lnTo>
                  <a:lnTo>
                    <a:pt x="638657" y="170180"/>
                  </a:lnTo>
                  <a:lnTo>
                    <a:pt x="643648" y="172720"/>
                  </a:lnTo>
                  <a:lnTo>
                    <a:pt x="669772" y="201930"/>
                  </a:lnTo>
                  <a:lnTo>
                    <a:pt x="679615" y="229870"/>
                  </a:lnTo>
                  <a:lnTo>
                    <a:pt x="679361" y="234950"/>
                  </a:lnTo>
                  <a:lnTo>
                    <a:pt x="649376" y="261620"/>
                  </a:lnTo>
                  <a:lnTo>
                    <a:pt x="690623" y="261620"/>
                  </a:lnTo>
                  <a:lnTo>
                    <a:pt x="704126" y="233680"/>
                  </a:lnTo>
                  <a:lnTo>
                    <a:pt x="703795" y="226060"/>
                  </a:lnTo>
                  <a:lnTo>
                    <a:pt x="690073" y="186690"/>
                  </a:lnTo>
                  <a:lnTo>
                    <a:pt x="675507" y="168910"/>
                  </a:lnTo>
                  <a:lnTo>
                    <a:pt x="671849" y="165100"/>
                  </a:lnTo>
                  <a:close/>
                </a:path>
                <a:path w="885825" h="725170">
                  <a:moveTo>
                    <a:pt x="644067" y="33020"/>
                  </a:moveTo>
                  <a:lnTo>
                    <a:pt x="639991" y="33020"/>
                  </a:lnTo>
                  <a:lnTo>
                    <a:pt x="638848" y="34290"/>
                  </a:lnTo>
                  <a:lnTo>
                    <a:pt x="637501" y="35560"/>
                  </a:lnTo>
                  <a:lnTo>
                    <a:pt x="636143" y="35560"/>
                  </a:lnTo>
                  <a:lnTo>
                    <a:pt x="632599" y="38100"/>
                  </a:lnTo>
                  <a:lnTo>
                    <a:pt x="630758" y="40640"/>
                  </a:lnTo>
                  <a:lnTo>
                    <a:pt x="629285" y="41910"/>
                  </a:lnTo>
                  <a:lnTo>
                    <a:pt x="627087" y="43180"/>
                  </a:lnTo>
                  <a:lnTo>
                    <a:pt x="626300" y="44450"/>
                  </a:lnTo>
                  <a:lnTo>
                    <a:pt x="625348" y="46990"/>
                  </a:lnTo>
                  <a:lnTo>
                    <a:pt x="625170" y="46990"/>
                  </a:lnTo>
                  <a:lnTo>
                    <a:pt x="625386" y="48260"/>
                  </a:lnTo>
                  <a:lnTo>
                    <a:pt x="625690" y="49530"/>
                  </a:lnTo>
                  <a:lnTo>
                    <a:pt x="626198" y="49530"/>
                  </a:lnTo>
                  <a:lnTo>
                    <a:pt x="752500" y="203200"/>
                  </a:lnTo>
                  <a:lnTo>
                    <a:pt x="753008" y="204470"/>
                  </a:lnTo>
                  <a:lnTo>
                    <a:pt x="757555" y="204470"/>
                  </a:lnTo>
                  <a:lnTo>
                    <a:pt x="760069" y="203200"/>
                  </a:lnTo>
                  <a:lnTo>
                    <a:pt x="761428" y="201930"/>
                  </a:lnTo>
                  <a:lnTo>
                    <a:pt x="763016" y="200660"/>
                  </a:lnTo>
                  <a:lnTo>
                    <a:pt x="764857" y="199390"/>
                  </a:lnTo>
                  <a:lnTo>
                    <a:pt x="766775" y="198120"/>
                  </a:lnTo>
                  <a:lnTo>
                    <a:pt x="768286" y="196850"/>
                  </a:lnTo>
                  <a:lnTo>
                    <a:pt x="770483" y="194310"/>
                  </a:lnTo>
                  <a:lnTo>
                    <a:pt x="771245" y="193040"/>
                  </a:lnTo>
                  <a:lnTo>
                    <a:pt x="772121" y="191770"/>
                  </a:lnTo>
                  <a:lnTo>
                    <a:pt x="772248" y="189230"/>
                  </a:lnTo>
                  <a:lnTo>
                    <a:pt x="771969" y="189230"/>
                  </a:lnTo>
                  <a:lnTo>
                    <a:pt x="771461" y="187960"/>
                  </a:lnTo>
                  <a:lnTo>
                    <a:pt x="644652" y="34290"/>
                  </a:lnTo>
                  <a:lnTo>
                    <a:pt x="644067" y="33020"/>
                  </a:lnTo>
                  <a:close/>
                </a:path>
                <a:path w="885825" h="725170">
                  <a:moveTo>
                    <a:pt x="631075" y="139700"/>
                  </a:moveTo>
                  <a:lnTo>
                    <a:pt x="623493" y="139700"/>
                  </a:lnTo>
                  <a:lnTo>
                    <a:pt x="615810" y="140970"/>
                  </a:lnTo>
                  <a:lnTo>
                    <a:pt x="584187" y="162560"/>
                  </a:lnTo>
                  <a:lnTo>
                    <a:pt x="581748" y="165100"/>
                  </a:lnTo>
                  <a:lnTo>
                    <a:pt x="571931" y="201930"/>
                  </a:lnTo>
                  <a:lnTo>
                    <a:pt x="589278" y="201930"/>
                  </a:lnTo>
                  <a:lnTo>
                    <a:pt x="589953" y="196850"/>
                  </a:lnTo>
                  <a:lnTo>
                    <a:pt x="590829" y="191770"/>
                  </a:lnTo>
                  <a:lnTo>
                    <a:pt x="592010" y="187960"/>
                  </a:lnTo>
                  <a:lnTo>
                    <a:pt x="593178" y="185420"/>
                  </a:lnTo>
                  <a:lnTo>
                    <a:pt x="594664" y="181610"/>
                  </a:lnTo>
                  <a:lnTo>
                    <a:pt x="598246" y="176530"/>
                  </a:lnTo>
                  <a:lnTo>
                    <a:pt x="600379" y="173990"/>
                  </a:lnTo>
                  <a:lnTo>
                    <a:pt x="607771" y="167640"/>
                  </a:lnTo>
                  <a:lnTo>
                    <a:pt x="612851" y="165100"/>
                  </a:lnTo>
                  <a:lnTo>
                    <a:pt x="671849" y="165100"/>
                  </a:lnTo>
                  <a:lnTo>
                    <a:pt x="670629" y="163830"/>
                  </a:lnTo>
                  <a:lnTo>
                    <a:pt x="665590" y="158750"/>
                  </a:lnTo>
                  <a:lnTo>
                    <a:pt x="660387" y="153670"/>
                  </a:lnTo>
                  <a:lnTo>
                    <a:pt x="653338" y="148590"/>
                  </a:lnTo>
                  <a:lnTo>
                    <a:pt x="646061" y="144780"/>
                  </a:lnTo>
                  <a:lnTo>
                    <a:pt x="631075" y="139700"/>
                  </a:lnTo>
                  <a:close/>
                </a:path>
                <a:path w="885825" h="725170">
                  <a:moveTo>
                    <a:pt x="559333" y="186690"/>
                  </a:moveTo>
                  <a:lnTo>
                    <a:pt x="555447" y="186690"/>
                  </a:lnTo>
                  <a:lnTo>
                    <a:pt x="554405" y="187960"/>
                  </a:lnTo>
                  <a:lnTo>
                    <a:pt x="559930" y="187960"/>
                  </a:lnTo>
                  <a:lnTo>
                    <a:pt x="559333" y="186690"/>
                  </a:lnTo>
                  <a:close/>
                </a:path>
                <a:path w="885825" h="725170">
                  <a:moveTo>
                    <a:pt x="799452" y="0"/>
                  </a:moveTo>
                  <a:lnTo>
                    <a:pt x="791870" y="0"/>
                  </a:lnTo>
                  <a:lnTo>
                    <a:pt x="784021" y="2540"/>
                  </a:lnTo>
                  <a:lnTo>
                    <a:pt x="778109" y="3810"/>
                  </a:lnTo>
                  <a:lnTo>
                    <a:pt x="772144" y="7620"/>
                  </a:lnTo>
                  <a:lnTo>
                    <a:pt x="766126" y="10160"/>
                  </a:lnTo>
                  <a:lnTo>
                    <a:pt x="760056" y="15240"/>
                  </a:lnTo>
                  <a:lnTo>
                    <a:pt x="736688" y="52070"/>
                  </a:lnTo>
                  <a:lnTo>
                    <a:pt x="736422" y="60960"/>
                  </a:lnTo>
                  <a:lnTo>
                    <a:pt x="736579" y="67310"/>
                  </a:lnTo>
                  <a:lnTo>
                    <a:pt x="752456" y="106680"/>
                  </a:lnTo>
                  <a:lnTo>
                    <a:pt x="757580" y="113030"/>
                  </a:lnTo>
                  <a:lnTo>
                    <a:pt x="763381" y="120650"/>
                  </a:lnTo>
                  <a:lnTo>
                    <a:pt x="769242" y="125730"/>
                  </a:lnTo>
                  <a:lnTo>
                    <a:pt x="781151" y="135890"/>
                  </a:lnTo>
                  <a:lnTo>
                    <a:pt x="787180" y="138430"/>
                  </a:lnTo>
                  <a:lnTo>
                    <a:pt x="793248" y="142240"/>
                  </a:lnTo>
                  <a:lnTo>
                    <a:pt x="805497" y="144780"/>
                  </a:lnTo>
                  <a:lnTo>
                    <a:pt x="813714" y="146050"/>
                  </a:lnTo>
                  <a:lnTo>
                    <a:pt x="821994" y="144780"/>
                  </a:lnTo>
                  <a:lnTo>
                    <a:pt x="830338" y="142240"/>
                  </a:lnTo>
                  <a:lnTo>
                    <a:pt x="836620" y="139700"/>
                  </a:lnTo>
                  <a:lnTo>
                    <a:pt x="849269" y="132080"/>
                  </a:lnTo>
                  <a:lnTo>
                    <a:pt x="855637" y="127000"/>
                  </a:lnTo>
                  <a:lnTo>
                    <a:pt x="860539" y="123190"/>
                  </a:lnTo>
                  <a:lnTo>
                    <a:pt x="815390" y="123190"/>
                  </a:lnTo>
                  <a:lnTo>
                    <a:pt x="804583" y="120650"/>
                  </a:lnTo>
                  <a:lnTo>
                    <a:pt x="799414" y="118110"/>
                  </a:lnTo>
                  <a:lnTo>
                    <a:pt x="789533" y="110490"/>
                  </a:lnTo>
                  <a:lnTo>
                    <a:pt x="784707" y="106680"/>
                  </a:lnTo>
                  <a:lnTo>
                    <a:pt x="779983" y="100330"/>
                  </a:lnTo>
                  <a:lnTo>
                    <a:pt x="797013" y="86360"/>
                  </a:lnTo>
                  <a:lnTo>
                    <a:pt x="768540" y="86360"/>
                  </a:lnTo>
                  <a:lnTo>
                    <a:pt x="765225" y="82550"/>
                  </a:lnTo>
                  <a:lnTo>
                    <a:pt x="762635" y="77470"/>
                  </a:lnTo>
                  <a:lnTo>
                    <a:pt x="758888" y="67310"/>
                  </a:lnTo>
                  <a:lnTo>
                    <a:pt x="757948" y="63500"/>
                  </a:lnTo>
                  <a:lnTo>
                    <a:pt x="757948" y="53340"/>
                  </a:lnTo>
                  <a:lnTo>
                    <a:pt x="785107" y="22860"/>
                  </a:lnTo>
                  <a:lnTo>
                    <a:pt x="792061" y="21590"/>
                  </a:lnTo>
                  <a:lnTo>
                    <a:pt x="841418" y="21590"/>
                  </a:lnTo>
                  <a:lnTo>
                    <a:pt x="840308" y="20320"/>
                  </a:lnTo>
                  <a:lnTo>
                    <a:pt x="834224" y="13970"/>
                  </a:lnTo>
                  <a:lnTo>
                    <a:pt x="827620" y="10160"/>
                  </a:lnTo>
                  <a:lnTo>
                    <a:pt x="821016" y="5080"/>
                  </a:lnTo>
                  <a:lnTo>
                    <a:pt x="814057" y="2540"/>
                  </a:lnTo>
                  <a:lnTo>
                    <a:pt x="799452" y="0"/>
                  </a:lnTo>
                  <a:close/>
                </a:path>
                <a:path w="885825" h="725170">
                  <a:moveTo>
                    <a:pt x="877709" y="74930"/>
                  </a:moveTo>
                  <a:lnTo>
                    <a:pt x="871575" y="74930"/>
                  </a:lnTo>
                  <a:lnTo>
                    <a:pt x="870534" y="76200"/>
                  </a:lnTo>
                  <a:lnTo>
                    <a:pt x="868235" y="81280"/>
                  </a:lnTo>
                  <a:lnTo>
                    <a:pt x="866673" y="83820"/>
                  </a:lnTo>
                  <a:lnTo>
                    <a:pt x="844740" y="110490"/>
                  </a:lnTo>
                  <a:lnTo>
                    <a:pt x="838504" y="115570"/>
                  </a:lnTo>
                  <a:lnTo>
                    <a:pt x="832497" y="119380"/>
                  </a:lnTo>
                  <a:lnTo>
                    <a:pt x="815390" y="123190"/>
                  </a:lnTo>
                  <a:lnTo>
                    <a:pt x="860539" y="123190"/>
                  </a:lnTo>
                  <a:lnTo>
                    <a:pt x="880465" y="99060"/>
                  </a:lnTo>
                  <a:lnTo>
                    <a:pt x="882497" y="96520"/>
                  </a:lnTo>
                  <a:lnTo>
                    <a:pt x="885037" y="90170"/>
                  </a:lnTo>
                  <a:lnTo>
                    <a:pt x="885672" y="88900"/>
                  </a:lnTo>
                  <a:lnTo>
                    <a:pt x="885799" y="88900"/>
                  </a:lnTo>
                  <a:lnTo>
                    <a:pt x="885799" y="86360"/>
                  </a:lnTo>
                  <a:lnTo>
                    <a:pt x="885418" y="85090"/>
                  </a:lnTo>
                  <a:lnTo>
                    <a:pt x="884656" y="83820"/>
                  </a:lnTo>
                  <a:lnTo>
                    <a:pt x="883640" y="82550"/>
                  </a:lnTo>
                  <a:lnTo>
                    <a:pt x="883132" y="81280"/>
                  </a:lnTo>
                  <a:lnTo>
                    <a:pt x="882497" y="80010"/>
                  </a:lnTo>
                  <a:lnTo>
                    <a:pt x="881608" y="78740"/>
                  </a:lnTo>
                  <a:lnTo>
                    <a:pt x="880592" y="77470"/>
                  </a:lnTo>
                  <a:lnTo>
                    <a:pt x="878560" y="76200"/>
                  </a:lnTo>
                  <a:lnTo>
                    <a:pt x="877709" y="74930"/>
                  </a:lnTo>
                  <a:close/>
                </a:path>
                <a:path w="885825" h="725170">
                  <a:moveTo>
                    <a:pt x="841418" y="21590"/>
                  </a:moveTo>
                  <a:lnTo>
                    <a:pt x="792061" y="21590"/>
                  </a:lnTo>
                  <a:lnTo>
                    <a:pt x="805910" y="24130"/>
                  </a:lnTo>
                  <a:lnTo>
                    <a:pt x="812522" y="27940"/>
                  </a:lnTo>
                  <a:lnTo>
                    <a:pt x="818878" y="33020"/>
                  </a:lnTo>
                  <a:lnTo>
                    <a:pt x="824979" y="40640"/>
                  </a:lnTo>
                  <a:lnTo>
                    <a:pt x="768540" y="86360"/>
                  </a:lnTo>
                  <a:lnTo>
                    <a:pt x="797013" y="86360"/>
                  </a:lnTo>
                  <a:lnTo>
                    <a:pt x="848106" y="44450"/>
                  </a:lnTo>
                  <a:lnTo>
                    <a:pt x="850036" y="43180"/>
                  </a:lnTo>
                  <a:lnTo>
                    <a:pt x="851230" y="40640"/>
                  </a:lnTo>
                  <a:lnTo>
                    <a:pt x="852144" y="35560"/>
                  </a:lnTo>
                  <a:lnTo>
                    <a:pt x="851154" y="33020"/>
                  </a:lnTo>
                  <a:lnTo>
                    <a:pt x="848690" y="30480"/>
                  </a:lnTo>
                  <a:lnTo>
                    <a:pt x="845858" y="26670"/>
                  </a:lnTo>
                  <a:lnTo>
                    <a:pt x="841418" y="21590"/>
                  </a:lnTo>
                  <a:close/>
                </a:path>
                <a:path w="885825" h="725170">
                  <a:moveTo>
                    <a:pt x="876249" y="73660"/>
                  </a:moveTo>
                  <a:lnTo>
                    <a:pt x="873036" y="73660"/>
                  </a:lnTo>
                  <a:lnTo>
                    <a:pt x="872502" y="74930"/>
                  </a:lnTo>
                  <a:lnTo>
                    <a:pt x="876922" y="74930"/>
                  </a:lnTo>
                  <a:lnTo>
                    <a:pt x="876249" y="73660"/>
                  </a:lnTo>
                  <a:close/>
                </a:path>
              </a:pathLst>
            </a:custGeom>
            <a:solidFill>
              <a:srgbClr val="000000"/>
            </a:solidFill>
          </p:spPr>
          <p:txBody>
            <a:bodyPr wrap="square" lIns="0" tIns="0" rIns="0" bIns="0" rtlCol="0"/>
            <a:lstStyle/>
            <a:p>
              <a:pPr defTabSz="855345"/>
              <a:endParaRPr sz="1650" dirty="0">
                <a:solidFill>
                  <a:prstClr val="black"/>
                </a:solidFill>
              </a:endParaRPr>
            </a:p>
          </p:txBody>
        </p:sp>
      </p:grpSp>
      <p:sp>
        <p:nvSpPr>
          <p:cNvPr id="14" name="object 18"/>
          <p:cNvSpPr txBox="1"/>
          <p:nvPr/>
        </p:nvSpPr>
        <p:spPr>
          <a:xfrm>
            <a:off x="1942416" y="4515133"/>
            <a:ext cx="6622415" cy="461665"/>
          </a:xfrm>
          <a:prstGeom prst="rect">
            <a:avLst/>
          </a:prstGeom>
        </p:spPr>
        <p:txBody>
          <a:bodyPr vert="horz" wrap="square" lIns="0" tIns="0" rIns="0" bIns="0" rtlCol="0">
            <a:spAutoFit/>
          </a:bodyPr>
          <a:lstStyle/>
          <a:p>
            <a:pPr marL="280035" marR="4445" indent="-267970" defTabSz="855345">
              <a:buFont typeface="Wingdings" panose="05000000000000000000"/>
              <a:buChar char=""/>
              <a:tabLst>
                <a:tab pos="280035" algn="l"/>
              </a:tabLst>
            </a:pPr>
            <a:r>
              <a:rPr sz="1500" spc="-14" dirty="0">
                <a:solidFill>
                  <a:prstClr val="black"/>
                </a:solidFill>
                <a:cs typeface="Calibri"/>
              </a:rPr>
              <a:t>Attempted </a:t>
            </a:r>
            <a:r>
              <a:rPr sz="1500" spc="-5" dirty="0">
                <a:solidFill>
                  <a:prstClr val="black"/>
                </a:solidFill>
                <a:cs typeface="Calibri"/>
              </a:rPr>
              <a:t>access without a </a:t>
            </a:r>
            <a:r>
              <a:rPr sz="1500" spc="-9" dirty="0">
                <a:solidFill>
                  <a:prstClr val="black"/>
                </a:solidFill>
                <a:cs typeface="Calibri"/>
              </a:rPr>
              <a:t>proper </a:t>
            </a:r>
            <a:r>
              <a:rPr sz="1500" spc="-14" dirty="0">
                <a:solidFill>
                  <a:prstClr val="black"/>
                </a:solidFill>
                <a:cs typeface="Calibri"/>
              </a:rPr>
              <a:t>password </a:t>
            </a:r>
            <a:r>
              <a:rPr sz="1500" spc="-9" dirty="0">
                <a:solidFill>
                  <a:prstClr val="black"/>
                </a:solidFill>
                <a:cs typeface="Calibri"/>
              </a:rPr>
              <a:t>to </a:t>
            </a:r>
            <a:r>
              <a:rPr sz="1500" spc="-5" dirty="0">
                <a:solidFill>
                  <a:prstClr val="black"/>
                </a:solidFill>
                <a:cs typeface="Calibri"/>
              </a:rPr>
              <a:t>the </a:t>
            </a:r>
            <a:r>
              <a:rPr sz="1500" dirty="0">
                <a:solidFill>
                  <a:prstClr val="black"/>
                </a:solidFill>
                <a:cs typeface="Calibri"/>
              </a:rPr>
              <a:t>on-line </a:t>
            </a:r>
            <a:r>
              <a:rPr sz="1500" spc="-14" dirty="0">
                <a:solidFill>
                  <a:prstClr val="black"/>
                </a:solidFill>
                <a:cs typeface="Calibri"/>
              </a:rPr>
              <a:t>data </a:t>
            </a:r>
            <a:r>
              <a:rPr sz="1500" spc="-5">
                <a:solidFill>
                  <a:prstClr val="black"/>
                </a:solidFill>
                <a:cs typeface="Calibri"/>
              </a:rPr>
              <a:t>entry and</a:t>
            </a:r>
            <a:r>
              <a:rPr lang="en-US" sz="1500" spc="-5" dirty="0">
                <a:solidFill>
                  <a:prstClr val="black"/>
                </a:solidFill>
                <a:cs typeface="Calibri"/>
              </a:rPr>
              <a:t> </a:t>
            </a:r>
            <a:r>
              <a:rPr sz="1500" spc="-9">
                <a:solidFill>
                  <a:prstClr val="black"/>
                </a:solidFill>
                <a:cs typeface="Calibri"/>
              </a:rPr>
              <a:t>display </a:t>
            </a:r>
            <a:r>
              <a:rPr sz="1500" spc="-9" dirty="0">
                <a:solidFill>
                  <a:prstClr val="black"/>
                </a:solidFill>
                <a:cs typeface="Calibri"/>
              </a:rPr>
              <a:t>transactions </a:t>
            </a:r>
            <a:r>
              <a:rPr sz="1500" spc="-5" dirty="0">
                <a:solidFill>
                  <a:prstClr val="black"/>
                </a:solidFill>
                <a:cs typeface="Calibri"/>
              </a:rPr>
              <a:t>(notification </a:t>
            </a:r>
            <a:r>
              <a:rPr sz="1500" spc="-9" dirty="0">
                <a:solidFill>
                  <a:prstClr val="black"/>
                </a:solidFill>
                <a:cs typeface="Calibri"/>
              </a:rPr>
              <a:t>to </a:t>
            </a:r>
            <a:r>
              <a:rPr sz="1500" spc="-5" dirty="0">
                <a:solidFill>
                  <a:prstClr val="black"/>
                </a:solidFill>
                <a:cs typeface="Calibri"/>
              </a:rPr>
              <a:t>the </a:t>
            </a:r>
            <a:r>
              <a:rPr sz="1500" spc="-9" dirty="0">
                <a:solidFill>
                  <a:prstClr val="black"/>
                </a:solidFill>
                <a:cs typeface="Calibri"/>
              </a:rPr>
              <a:t>user </a:t>
            </a:r>
            <a:r>
              <a:rPr sz="1500" spc="-5" dirty="0">
                <a:solidFill>
                  <a:prstClr val="black"/>
                </a:solidFill>
                <a:cs typeface="Calibri"/>
              </a:rPr>
              <a:t>of </a:t>
            </a:r>
            <a:r>
              <a:rPr sz="1500" spc="-9" dirty="0">
                <a:solidFill>
                  <a:prstClr val="black"/>
                </a:solidFill>
                <a:cs typeface="Calibri"/>
              </a:rPr>
              <a:t>invalid authentication) </a:t>
            </a:r>
            <a:r>
              <a:rPr sz="1500" spc="-5">
                <a:solidFill>
                  <a:prstClr val="black"/>
                </a:solidFill>
                <a:cs typeface="Calibri"/>
              </a:rPr>
              <a:t>will </a:t>
            </a:r>
            <a:r>
              <a:rPr sz="1500" spc="-9">
                <a:solidFill>
                  <a:prstClr val="black"/>
                </a:solidFill>
                <a:cs typeface="Calibri"/>
              </a:rPr>
              <a:t>be</a:t>
            </a:r>
            <a:r>
              <a:rPr lang="en-US" sz="1500" spc="-9" dirty="0">
                <a:solidFill>
                  <a:prstClr val="black"/>
                </a:solidFill>
                <a:cs typeface="Calibri"/>
              </a:rPr>
              <a:t> </a:t>
            </a:r>
            <a:r>
              <a:rPr sz="1500" spc="-9">
                <a:solidFill>
                  <a:prstClr val="black"/>
                </a:solidFill>
                <a:cs typeface="Calibri"/>
              </a:rPr>
              <a:t>tested</a:t>
            </a:r>
            <a:r>
              <a:rPr sz="1500" spc="-9" dirty="0">
                <a:solidFill>
                  <a:prstClr val="black"/>
                </a:solidFill>
                <a:cs typeface="Calibri"/>
              </a:rPr>
              <a:t>.</a:t>
            </a:r>
            <a:endParaRPr sz="1500" dirty="0">
              <a:solidFill>
                <a:prstClr val="black"/>
              </a:solidFill>
              <a:cs typeface="Calibri"/>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half" idx="1"/>
          </p:nvPr>
        </p:nvSpPr>
        <p:spPr/>
        <p:txBody>
          <a:bodyPr/>
          <a:lstStyle/>
          <a:p>
            <a:r>
              <a:rPr lang="en-US" dirty="0" smtClean="0"/>
              <a:t>Defined as the processing of a large number of transactions through the system in a defined period of time. Done to measure the performance characteristics of the system under peak load conditions.</a:t>
            </a:r>
            <a:endParaRPr lang="en-US" dirty="0" smtClean="0"/>
          </a:p>
          <a:p>
            <a:r>
              <a:rPr lang="en-US" dirty="0" smtClean="0"/>
              <a:t>Stress factors may apply to different aspects of the system, such as input transactions, report lines, internal tables, communications, computer processing capacity, throughput, disk space, I/O, and so on.</a:t>
            </a:r>
            <a:endParaRPr lang="en-US" dirty="0" smtClean="0"/>
          </a:p>
          <a:p>
            <a:r>
              <a:rPr lang="en-US" dirty="0" smtClean="0"/>
              <a:t>Should not begin until the system functions are fully tested and stable. The need for Stress Testing must be identified in the Design Phase and should commence as soon as operationally stable system units are available.</a:t>
            </a:r>
            <a:endParaRPr lang="en-US" dirty="0" smtClean="0"/>
          </a:p>
          <a:p>
            <a:endParaRPr lang="en-US" dirty="0"/>
          </a:p>
        </p:txBody>
      </p:sp>
      <p:sp>
        <p:nvSpPr>
          <p:cNvPr id="2" name="Title 1"/>
          <p:cNvSpPr>
            <a:spLocks noGrp="1"/>
          </p:cNvSpPr>
          <p:nvPr>
            <p:ph type="title"/>
          </p:nvPr>
        </p:nvSpPr>
        <p:spPr/>
        <p:txBody>
          <a:bodyPr/>
          <a:lstStyle/>
          <a:p>
            <a:r>
              <a:rPr lang="en-US" dirty="0" smtClean="0"/>
              <a:t>STRESS/VOLUME TESTING</a:t>
            </a:r>
            <a:br>
              <a:rPr lang="en-US" dirty="0" smtClean="0"/>
            </a:br>
            <a:endParaRPr lang="en-US" dirty="0"/>
          </a:p>
        </p:txBody>
      </p:sp>
      <p:sp>
        <p:nvSpPr>
          <p:cNvPr id="41" name="object 15"/>
          <p:cNvSpPr txBox="1"/>
          <p:nvPr/>
        </p:nvSpPr>
        <p:spPr>
          <a:xfrm>
            <a:off x="2388389" y="5235411"/>
            <a:ext cx="215265" cy="404085"/>
          </a:xfrm>
          <a:prstGeom prst="rect">
            <a:avLst/>
          </a:prstGeom>
        </p:spPr>
        <p:txBody>
          <a:bodyPr vert="horz" wrap="square" lIns="0" tIns="0" rIns="0" bIns="0" rtlCol="0">
            <a:spAutoFit/>
          </a:bodyPr>
          <a:lstStyle/>
          <a:p>
            <a:pPr marL="12065" defTabSz="855345"/>
            <a:r>
              <a:rPr sz="2625" spc="-5" dirty="0">
                <a:solidFill>
                  <a:srgbClr val="FFFFFF"/>
                </a:solidFill>
                <a:latin typeface="Calibri"/>
                <a:cs typeface="Calibri"/>
              </a:rPr>
              <a:t>C</a:t>
            </a:r>
            <a:endParaRPr sz="2625" dirty="0">
              <a:solidFill>
                <a:prstClr val="black"/>
              </a:solidFill>
              <a:latin typeface="Calibri"/>
              <a:cs typeface="Calibri"/>
            </a:endParaRPr>
          </a:p>
        </p:txBody>
      </p:sp>
      <p:sp>
        <p:nvSpPr>
          <p:cNvPr id="42" name="object 19"/>
          <p:cNvSpPr txBox="1"/>
          <p:nvPr/>
        </p:nvSpPr>
        <p:spPr>
          <a:xfrm>
            <a:off x="4806696" y="3543331"/>
            <a:ext cx="219075" cy="404085"/>
          </a:xfrm>
          <a:prstGeom prst="rect">
            <a:avLst/>
          </a:prstGeom>
        </p:spPr>
        <p:txBody>
          <a:bodyPr vert="horz" wrap="square" lIns="0" tIns="0" rIns="0" bIns="0" rtlCol="0">
            <a:spAutoFit/>
          </a:bodyPr>
          <a:lstStyle/>
          <a:p>
            <a:pPr marL="12065" defTabSz="855345"/>
            <a:r>
              <a:rPr sz="2625" spc="-5" dirty="0">
                <a:solidFill>
                  <a:srgbClr val="FFFFFF"/>
                </a:solidFill>
                <a:latin typeface="Calibri"/>
                <a:cs typeface="Calibri"/>
              </a:rPr>
              <a:t>B</a:t>
            </a:r>
            <a:endParaRPr sz="2625" dirty="0">
              <a:solidFill>
                <a:prstClr val="black"/>
              </a:solidFill>
              <a:latin typeface="Calibri"/>
              <a:cs typeface="Calibri"/>
            </a:endParaRPr>
          </a:p>
        </p:txBody>
      </p:sp>
      <p:sp>
        <p:nvSpPr>
          <p:cNvPr id="47" name="object 15"/>
          <p:cNvSpPr txBox="1"/>
          <p:nvPr/>
        </p:nvSpPr>
        <p:spPr>
          <a:xfrm>
            <a:off x="3258314" y="4527709"/>
            <a:ext cx="215265" cy="404085"/>
          </a:xfrm>
          <a:prstGeom prst="rect">
            <a:avLst/>
          </a:prstGeom>
        </p:spPr>
        <p:txBody>
          <a:bodyPr vert="horz" wrap="square" lIns="0" tIns="0" rIns="0" bIns="0" rtlCol="0">
            <a:spAutoFit/>
          </a:bodyPr>
          <a:lstStyle/>
          <a:p>
            <a:pPr marL="12065" defTabSz="855345"/>
            <a:r>
              <a:rPr sz="2625" spc="-5" dirty="0">
                <a:solidFill>
                  <a:srgbClr val="FFFFFF"/>
                </a:solidFill>
                <a:latin typeface="Calibri"/>
                <a:cs typeface="Calibri"/>
              </a:rPr>
              <a:t>C</a:t>
            </a:r>
            <a:endParaRPr sz="2625" dirty="0">
              <a:solidFill>
                <a:prstClr val="black"/>
              </a:solidFill>
              <a:latin typeface="Calibri"/>
              <a:cs typeface="Calibri"/>
            </a:endParaRPr>
          </a:p>
        </p:txBody>
      </p:sp>
      <p:grpSp>
        <p:nvGrpSpPr>
          <p:cNvPr id="10" name="Group 9"/>
          <p:cNvGrpSpPr/>
          <p:nvPr/>
        </p:nvGrpSpPr>
        <p:grpSpPr>
          <a:xfrm>
            <a:off x="513293" y="4686628"/>
            <a:ext cx="1400175" cy="967992"/>
            <a:chOff x="684212" y="5105400"/>
            <a:chExt cx="1866414" cy="1290320"/>
          </a:xfrm>
        </p:grpSpPr>
        <p:sp>
          <p:nvSpPr>
            <p:cNvPr id="11" name="object 22"/>
            <p:cNvSpPr/>
            <p:nvPr/>
          </p:nvSpPr>
          <p:spPr>
            <a:xfrm>
              <a:off x="684212" y="5105400"/>
              <a:ext cx="1866414" cy="1290320"/>
            </a:xfrm>
            <a:custGeom>
              <a:avLst/>
              <a:gdLst/>
              <a:ahLst/>
              <a:cxnLst/>
              <a:rect l="l" t="t" r="r" b="b"/>
              <a:pathLst>
                <a:path w="1400175" h="1290320">
                  <a:moveTo>
                    <a:pt x="1048169" y="0"/>
                  </a:moveTo>
                  <a:lnTo>
                    <a:pt x="0" y="862202"/>
                  </a:lnTo>
                  <a:lnTo>
                    <a:pt x="351917" y="1290040"/>
                  </a:lnTo>
                  <a:lnTo>
                    <a:pt x="1400073" y="427862"/>
                  </a:lnTo>
                  <a:lnTo>
                    <a:pt x="1048169" y="0"/>
                  </a:lnTo>
                  <a:close/>
                </a:path>
              </a:pathLst>
            </a:custGeom>
            <a:solidFill>
              <a:srgbClr val="FFFF00"/>
            </a:solidFill>
          </p:spPr>
          <p:txBody>
            <a:bodyPr wrap="square" lIns="0" tIns="0" rIns="0" bIns="0" rtlCol="0"/>
            <a:lstStyle/>
            <a:p>
              <a:pPr defTabSz="855345"/>
              <a:endParaRPr sz="1650" dirty="0">
                <a:solidFill>
                  <a:prstClr val="black"/>
                </a:solidFill>
              </a:endParaRPr>
            </a:p>
          </p:txBody>
        </p:sp>
        <p:sp>
          <p:nvSpPr>
            <p:cNvPr id="12" name="object 23"/>
            <p:cNvSpPr/>
            <p:nvPr/>
          </p:nvSpPr>
          <p:spPr>
            <a:xfrm>
              <a:off x="989012" y="5410200"/>
              <a:ext cx="1180792" cy="725170"/>
            </a:xfrm>
            <a:custGeom>
              <a:avLst/>
              <a:gdLst/>
              <a:ahLst/>
              <a:cxnLst/>
              <a:rect l="l" t="t" r="r" b="b"/>
              <a:pathLst>
                <a:path w="885825" h="725170">
                  <a:moveTo>
                    <a:pt x="79184" y="515620"/>
                  </a:moveTo>
                  <a:lnTo>
                    <a:pt x="75311" y="515620"/>
                  </a:lnTo>
                  <a:lnTo>
                    <a:pt x="4127" y="574040"/>
                  </a:lnTo>
                  <a:lnTo>
                    <a:pt x="2362" y="576580"/>
                  </a:lnTo>
                  <a:lnTo>
                    <a:pt x="1181" y="577850"/>
                  </a:lnTo>
                  <a:lnTo>
                    <a:pt x="0" y="582930"/>
                  </a:lnTo>
                  <a:lnTo>
                    <a:pt x="927" y="585470"/>
                  </a:lnTo>
                  <a:lnTo>
                    <a:pt x="3390" y="589280"/>
                  </a:lnTo>
                  <a:lnTo>
                    <a:pt x="114947" y="723900"/>
                  </a:lnTo>
                  <a:lnTo>
                    <a:pt x="117449" y="725170"/>
                  </a:lnTo>
                  <a:lnTo>
                    <a:pt x="124701" y="725170"/>
                  </a:lnTo>
                  <a:lnTo>
                    <a:pt x="158502" y="697230"/>
                  </a:lnTo>
                  <a:lnTo>
                    <a:pt x="125349" y="697230"/>
                  </a:lnTo>
                  <a:lnTo>
                    <a:pt x="81584" y="643890"/>
                  </a:lnTo>
                  <a:lnTo>
                    <a:pt x="101476" y="627380"/>
                  </a:lnTo>
                  <a:lnTo>
                    <a:pt x="68440" y="627380"/>
                  </a:lnTo>
                  <a:lnTo>
                    <a:pt x="30060" y="580390"/>
                  </a:lnTo>
                  <a:lnTo>
                    <a:pt x="88836" y="532130"/>
                  </a:lnTo>
                  <a:lnTo>
                    <a:pt x="89268" y="532130"/>
                  </a:lnTo>
                  <a:lnTo>
                    <a:pt x="89509" y="530860"/>
                  </a:lnTo>
                  <a:lnTo>
                    <a:pt x="89750" y="530860"/>
                  </a:lnTo>
                  <a:lnTo>
                    <a:pt x="89763" y="529590"/>
                  </a:lnTo>
                  <a:lnTo>
                    <a:pt x="89535" y="528320"/>
                  </a:lnTo>
                  <a:lnTo>
                    <a:pt x="89306" y="528320"/>
                  </a:lnTo>
                  <a:lnTo>
                    <a:pt x="88861" y="527050"/>
                  </a:lnTo>
                  <a:lnTo>
                    <a:pt x="87541" y="524510"/>
                  </a:lnTo>
                  <a:lnTo>
                    <a:pt x="86639" y="523240"/>
                  </a:lnTo>
                  <a:lnTo>
                    <a:pt x="84251" y="520700"/>
                  </a:lnTo>
                  <a:lnTo>
                    <a:pt x="83096" y="519430"/>
                  </a:lnTo>
                  <a:lnTo>
                    <a:pt x="81013" y="516890"/>
                  </a:lnTo>
                  <a:lnTo>
                    <a:pt x="80060" y="516890"/>
                  </a:lnTo>
                  <a:lnTo>
                    <a:pt x="79184" y="515620"/>
                  </a:lnTo>
                  <a:close/>
                </a:path>
                <a:path w="885825" h="725170">
                  <a:moveTo>
                    <a:pt x="189788" y="647700"/>
                  </a:moveTo>
                  <a:lnTo>
                    <a:pt x="184937" y="647700"/>
                  </a:lnTo>
                  <a:lnTo>
                    <a:pt x="125349" y="697230"/>
                  </a:lnTo>
                  <a:lnTo>
                    <a:pt x="158502" y="697230"/>
                  </a:lnTo>
                  <a:lnTo>
                    <a:pt x="198450" y="664210"/>
                  </a:lnTo>
                  <a:lnTo>
                    <a:pt x="198882" y="662940"/>
                  </a:lnTo>
                  <a:lnTo>
                    <a:pt x="199377" y="661670"/>
                  </a:lnTo>
                  <a:lnTo>
                    <a:pt x="199034" y="659130"/>
                  </a:lnTo>
                  <a:lnTo>
                    <a:pt x="193890" y="651510"/>
                  </a:lnTo>
                  <a:lnTo>
                    <a:pt x="192760" y="650240"/>
                  </a:lnTo>
                  <a:lnTo>
                    <a:pt x="190754" y="648970"/>
                  </a:lnTo>
                  <a:lnTo>
                    <a:pt x="189788" y="647700"/>
                  </a:lnTo>
                  <a:close/>
                </a:path>
                <a:path w="885825" h="725170">
                  <a:moveTo>
                    <a:pt x="222072" y="464820"/>
                  </a:moveTo>
                  <a:lnTo>
                    <a:pt x="217360" y="464820"/>
                  </a:lnTo>
                  <a:lnTo>
                    <a:pt x="214274" y="467360"/>
                  </a:lnTo>
                  <a:lnTo>
                    <a:pt x="212382" y="468630"/>
                  </a:lnTo>
                  <a:lnTo>
                    <a:pt x="210159" y="469900"/>
                  </a:lnTo>
                  <a:lnTo>
                    <a:pt x="208089" y="472440"/>
                  </a:lnTo>
                  <a:lnTo>
                    <a:pt x="206514" y="473710"/>
                  </a:lnTo>
                  <a:lnTo>
                    <a:pt x="205422" y="474980"/>
                  </a:lnTo>
                  <a:lnTo>
                    <a:pt x="204330" y="474980"/>
                  </a:lnTo>
                  <a:lnTo>
                    <a:pt x="203568" y="476250"/>
                  </a:lnTo>
                  <a:lnTo>
                    <a:pt x="203136" y="477520"/>
                  </a:lnTo>
                  <a:lnTo>
                    <a:pt x="202704" y="477520"/>
                  </a:lnTo>
                  <a:lnTo>
                    <a:pt x="202450" y="478790"/>
                  </a:lnTo>
                  <a:lnTo>
                    <a:pt x="202387" y="481330"/>
                  </a:lnTo>
                  <a:lnTo>
                    <a:pt x="210159" y="539750"/>
                  </a:lnTo>
                  <a:lnTo>
                    <a:pt x="135115" y="539750"/>
                  </a:lnTo>
                  <a:lnTo>
                    <a:pt x="207060" y="563880"/>
                  </a:lnTo>
                  <a:lnTo>
                    <a:pt x="216573" y="642620"/>
                  </a:lnTo>
                  <a:lnTo>
                    <a:pt x="216954" y="643890"/>
                  </a:lnTo>
                  <a:lnTo>
                    <a:pt x="218071" y="645160"/>
                  </a:lnTo>
                  <a:lnTo>
                    <a:pt x="222224" y="645160"/>
                  </a:lnTo>
                  <a:lnTo>
                    <a:pt x="225386" y="642620"/>
                  </a:lnTo>
                  <a:lnTo>
                    <a:pt x="227279" y="641350"/>
                  </a:lnTo>
                  <a:lnTo>
                    <a:pt x="231647" y="637540"/>
                  </a:lnTo>
                  <a:lnTo>
                    <a:pt x="233324" y="636270"/>
                  </a:lnTo>
                  <a:lnTo>
                    <a:pt x="235737" y="633730"/>
                  </a:lnTo>
                  <a:lnTo>
                    <a:pt x="236639" y="633730"/>
                  </a:lnTo>
                  <a:lnTo>
                    <a:pt x="237807" y="631190"/>
                  </a:lnTo>
                  <a:lnTo>
                    <a:pt x="238137" y="629920"/>
                  </a:lnTo>
                  <a:lnTo>
                    <a:pt x="238290" y="628650"/>
                  </a:lnTo>
                  <a:lnTo>
                    <a:pt x="238125" y="627380"/>
                  </a:lnTo>
                  <a:lnTo>
                    <a:pt x="229082" y="566420"/>
                  </a:lnTo>
                  <a:lnTo>
                    <a:pt x="306501" y="566420"/>
                  </a:lnTo>
                  <a:lnTo>
                    <a:pt x="232575" y="542290"/>
                  </a:lnTo>
                  <a:lnTo>
                    <a:pt x="223278" y="468630"/>
                  </a:lnTo>
                  <a:lnTo>
                    <a:pt x="223024" y="467360"/>
                  </a:lnTo>
                  <a:lnTo>
                    <a:pt x="222618" y="466090"/>
                  </a:lnTo>
                  <a:lnTo>
                    <a:pt x="222072" y="464820"/>
                  </a:lnTo>
                  <a:close/>
                </a:path>
                <a:path w="885825" h="725170">
                  <a:moveTo>
                    <a:pt x="122859" y="585470"/>
                  </a:moveTo>
                  <a:lnTo>
                    <a:pt x="118935" y="585470"/>
                  </a:lnTo>
                  <a:lnTo>
                    <a:pt x="68440" y="627380"/>
                  </a:lnTo>
                  <a:lnTo>
                    <a:pt x="101476" y="627380"/>
                  </a:lnTo>
                  <a:lnTo>
                    <a:pt x="132080" y="601980"/>
                  </a:lnTo>
                  <a:lnTo>
                    <a:pt x="132524" y="601980"/>
                  </a:lnTo>
                  <a:lnTo>
                    <a:pt x="133083" y="599440"/>
                  </a:lnTo>
                  <a:lnTo>
                    <a:pt x="132816" y="596900"/>
                  </a:lnTo>
                  <a:lnTo>
                    <a:pt x="132410" y="596900"/>
                  </a:lnTo>
                  <a:lnTo>
                    <a:pt x="131076" y="594360"/>
                  </a:lnTo>
                  <a:lnTo>
                    <a:pt x="130175" y="593090"/>
                  </a:lnTo>
                  <a:lnTo>
                    <a:pt x="129044" y="591820"/>
                  </a:lnTo>
                  <a:lnTo>
                    <a:pt x="127850" y="590550"/>
                  </a:lnTo>
                  <a:lnTo>
                    <a:pt x="126733" y="589280"/>
                  </a:lnTo>
                  <a:lnTo>
                    <a:pt x="124663" y="586740"/>
                  </a:lnTo>
                  <a:lnTo>
                    <a:pt x="123710" y="586740"/>
                  </a:lnTo>
                  <a:lnTo>
                    <a:pt x="122859" y="585470"/>
                  </a:lnTo>
                  <a:close/>
                </a:path>
                <a:path w="885825" h="725170">
                  <a:moveTo>
                    <a:pt x="306501" y="566420"/>
                  </a:moveTo>
                  <a:lnTo>
                    <a:pt x="229082" y="566420"/>
                  </a:lnTo>
                  <a:lnTo>
                    <a:pt x="288404" y="586740"/>
                  </a:lnTo>
                  <a:lnTo>
                    <a:pt x="293649" y="586740"/>
                  </a:lnTo>
                  <a:lnTo>
                    <a:pt x="294881" y="585470"/>
                  </a:lnTo>
                  <a:lnTo>
                    <a:pt x="297751" y="582930"/>
                  </a:lnTo>
                  <a:lnTo>
                    <a:pt x="299618" y="581660"/>
                  </a:lnTo>
                  <a:lnTo>
                    <a:pt x="301917" y="580390"/>
                  </a:lnTo>
                  <a:lnTo>
                    <a:pt x="304292" y="577850"/>
                  </a:lnTo>
                  <a:lnTo>
                    <a:pt x="306146" y="576580"/>
                  </a:lnTo>
                  <a:lnTo>
                    <a:pt x="308825" y="574040"/>
                  </a:lnTo>
                  <a:lnTo>
                    <a:pt x="309664" y="572770"/>
                  </a:lnTo>
                  <a:lnTo>
                    <a:pt x="310362" y="570230"/>
                  </a:lnTo>
                  <a:lnTo>
                    <a:pt x="310235" y="568960"/>
                  </a:lnTo>
                  <a:lnTo>
                    <a:pt x="309638" y="568960"/>
                  </a:lnTo>
                  <a:lnTo>
                    <a:pt x="309041" y="567690"/>
                  </a:lnTo>
                  <a:lnTo>
                    <a:pt x="308000" y="567690"/>
                  </a:lnTo>
                  <a:lnTo>
                    <a:pt x="306501" y="566420"/>
                  </a:lnTo>
                  <a:close/>
                </a:path>
                <a:path w="885825" h="725170">
                  <a:moveTo>
                    <a:pt x="350320" y="421640"/>
                  </a:moveTo>
                  <a:lnTo>
                    <a:pt x="306171" y="421640"/>
                  </a:lnTo>
                  <a:lnTo>
                    <a:pt x="313270" y="422910"/>
                  </a:lnTo>
                  <a:lnTo>
                    <a:pt x="316725" y="424180"/>
                  </a:lnTo>
                  <a:lnTo>
                    <a:pt x="320090" y="426720"/>
                  </a:lnTo>
                  <a:lnTo>
                    <a:pt x="323456" y="427990"/>
                  </a:lnTo>
                  <a:lnTo>
                    <a:pt x="326771" y="431800"/>
                  </a:lnTo>
                  <a:lnTo>
                    <a:pt x="330047" y="435610"/>
                  </a:lnTo>
                  <a:lnTo>
                    <a:pt x="336664" y="443230"/>
                  </a:lnTo>
                  <a:lnTo>
                    <a:pt x="322414" y="455930"/>
                  </a:lnTo>
                  <a:lnTo>
                    <a:pt x="316637" y="461010"/>
                  </a:lnTo>
                  <a:lnTo>
                    <a:pt x="311383" y="464820"/>
                  </a:lnTo>
                  <a:lnTo>
                    <a:pt x="306650" y="469900"/>
                  </a:lnTo>
                  <a:lnTo>
                    <a:pt x="288772" y="508000"/>
                  </a:lnTo>
                  <a:lnTo>
                    <a:pt x="291084" y="520700"/>
                  </a:lnTo>
                  <a:lnTo>
                    <a:pt x="322453" y="547370"/>
                  </a:lnTo>
                  <a:lnTo>
                    <a:pt x="333070" y="547370"/>
                  </a:lnTo>
                  <a:lnTo>
                    <a:pt x="366814" y="529590"/>
                  </a:lnTo>
                  <a:lnTo>
                    <a:pt x="370634" y="524510"/>
                  </a:lnTo>
                  <a:lnTo>
                    <a:pt x="339191" y="524510"/>
                  </a:lnTo>
                  <a:lnTo>
                    <a:pt x="327139" y="523240"/>
                  </a:lnTo>
                  <a:lnTo>
                    <a:pt x="311645" y="502920"/>
                  </a:lnTo>
                  <a:lnTo>
                    <a:pt x="311797" y="499110"/>
                  </a:lnTo>
                  <a:lnTo>
                    <a:pt x="331711" y="471170"/>
                  </a:lnTo>
                  <a:lnTo>
                    <a:pt x="347916" y="457200"/>
                  </a:lnTo>
                  <a:lnTo>
                    <a:pt x="379538" y="457200"/>
                  </a:lnTo>
                  <a:lnTo>
                    <a:pt x="350320" y="421640"/>
                  </a:lnTo>
                  <a:close/>
                </a:path>
                <a:path w="885825" h="725170">
                  <a:moveTo>
                    <a:pt x="154914" y="520700"/>
                  </a:moveTo>
                  <a:lnTo>
                    <a:pt x="149313" y="520700"/>
                  </a:lnTo>
                  <a:lnTo>
                    <a:pt x="148120" y="521970"/>
                  </a:lnTo>
                  <a:lnTo>
                    <a:pt x="146685" y="523240"/>
                  </a:lnTo>
                  <a:lnTo>
                    <a:pt x="145249" y="523240"/>
                  </a:lnTo>
                  <a:lnTo>
                    <a:pt x="143421" y="525780"/>
                  </a:lnTo>
                  <a:lnTo>
                    <a:pt x="141198" y="527050"/>
                  </a:lnTo>
                  <a:lnTo>
                    <a:pt x="138747" y="529590"/>
                  </a:lnTo>
                  <a:lnTo>
                    <a:pt x="136829" y="530860"/>
                  </a:lnTo>
                  <a:lnTo>
                    <a:pt x="134099" y="533400"/>
                  </a:lnTo>
                  <a:lnTo>
                    <a:pt x="133261" y="534670"/>
                  </a:lnTo>
                  <a:lnTo>
                    <a:pt x="132613" y="537210"/>
                  </a:lnTo>
                  <a:lnTo>
                    <a:pt x="132778" y="537210"/>
                  </a:lnTo>
                  <a:lnTo>
                    <a:pt x="134048" y="539750"/>
                  </a:lnTo>
                  <a:lnTo>
                    <a:pt x="210159" y="539750"/>
                  </a:lnTo>
                  <a:lnTo>
                    <a:pt x="154914" y="520700"/>
                  </a:lnTo>
                  <a:close/>
                </a:path>
                <a:path w="885825" h="725170">
                  <a:moveTo>
                    <a:pt x="379538" y="457200"/>
                  </a:moveTo>
                  <a:lnTo>
                    <a:pt x="347916" y="457200"/>
                  </a:lnTo>
                  <a:lnTo>
                    <a:pt x="365975" y="478790"/>
                  </a:lnTo>
                  <a:lnTo>
                    <a:pt x="365582" y="488950"/>
                  </a:lnTo>
                  <a:lnTo>
                    <a:pt x="364299" y="495300"/>
                  </a:lnTo>
                  <a:lnTo>
                    <a:pt x="359956" y="508000"/>
                  </a:lnTo>
                  <a:lnTo>
                    <a:pt x="356387" y="513080"/>
                  </a:lnTo>
                  <a:lnTo>
                    <a:pt x="351396" y="516890"/>
                  </a:lnTo>
                  <a:lnTo>
                    <a:pt x="345274" y="521970"/>
                  </a:lnTo>
                  <a:lnTo>
                    <a:pt x="339191" y="524510"/>
                  </a:lnTo>
                  <a:lnTo>
                    <a:pt x="370634" y="524510"/>
                  </a:lnTo>
                  <a:lnTo>
                    <a:pt x="371589" y="523240"/>
                  </a:lnTo>
                  <a:lnTo>
                    <a:pt x="378294" y="508000"/>
                  </a:lnTo>
                  <a:lnTo>
                    <a:pt x="380238" y="500380"/>
                  </a:lnTo>
                  <a:lnTo>
                    <a:pt x="380796" y="492760"/>
                  </a:lnTo>
                  <a:lnTo>
                    <a:pt x="406171" y="492760"/>
                  </a:lnTo>
                  <a:lnTo>
                    <a:pt x="406641" y="491490"/>
                  </a:lnTo>
                  <a:lnTo>
                    <a:pt x="406374" y="490220"/>
                  </a:lnTo>
                  <a:lnTo>
                    <a:pt x="405625" y="488950"/>
                  </a:lnTo>
                  <a:lnTo>
                    <a:pt x="379538" y="457200"/>
                  </a:lnTo>
                  <a:close/>
                </a:path>
                <a:path w="885825" h="725170">
                  <a:moveTo>
                    <a:pt x="406171" y="492760"/>
                  </a:moveTo>
                  <a:lnTo>
                    <a:pt x="380796" y="492760"/>
                  </a:lnTo>
                  <a:lnTo>
                    <a:pt x="389305" y="502920"/>
                  </a:lnTo>
                  <a:lnTo>
                    <a:pt x="390055" y="502920"/>
                  </a:lnTo>
                  <a:lnTo>
                    <a:pt x="390893" y="504190"/>
                  </a:lnTo>
                  <a:lnTo>
                    <a:pt x="393865" y="504190"/>
                  </a:lnTo>
                  <a:lnTo>
                    <a:pt x="396621" y="501650"/>
                  </a:lnTo>
                  <a:lnTo>
                    <a:pt x="400304" y="499110"/>
                  </a:lnTo>
                  <a:lnTo>
                    <a:pt x="402361" y="497840"/>
                  </a:lnTo>
                  <a:lnTo>
                    <a:pt x="403847" y="496570"/>
                  </a:lnTo>
                  <a:lnTo>
                    <a:pt x="405612" y="494030"/>
                  </a:lnTo>
                  <a:lnTo>
                    <a:pt x="406171" y="492760"/>
                  </a:lnTo>
                  <a:close/>
                </a:path>
                <a:path w="885825" h="725170">
                  <a:moveTo>
                    <a:pt x="309270" y="397510"/>
                  </a:moveTo>
                  <a:lnTo>
                    <a:pt x="303022" y="398780"/>
                  </a:lnTo>
                  <a:lnTo>
                    <a:pt x="289826" y="403860"/>
                  </a:lnTo>
                  <a:lnTo>
                    <a:pt x="282816" y="407670"/>
                  </a:lnTo>
                  <a:lnTo>
                    <a:pt x="275386" y="414020"/>
                  </a:lnTo>
                  <a:lnTo>
                    <a:pt x="271399" y="416560"/>
                  </a:lnTo>
                  <a:lnTo>
                    <a:pt x="267754" y="420370"/>
                  </a:lnTo>
                  <a:lnTo>
                    <a:pt x="258292" y="433070"/>
                  </a:lnTo>
                  <a:lnTo>
                    <a:pt x="253530" y="440690"/>
                  </a:lnTo>
                  <a:lnTo>
                    <a:pt x="251625" y="443230"/>
                  </a:lnTo>
                  <a:lnTo>
                    <a:pt x="248767" y="450850"/>
                  </a:lnTo>
                  <a:lnTo>
                    <a:pt x="247954" y="453390"/>
                  </a:lnTo>
                  <a:lnTo>
                    <a:pt x="247522" y="457200"/>
                  </a:lnTo>
                  <a:lnTo>
                    <a:pt x="247738" y="458470"/>
                  </a:lnTo>
                  <a:lnTo>
                    <a:pt x="249021" y="461010"/>
                  </a:lnTo>
                  <a:lnTo>
                    <a:pt x="250139" y="462280"/>
                  </a:lnTo>
                  <a:lnTo>
                    <a:pt x="252653" y="466090"/>
                  </a:lnTo>
                  <a:lnTo>
                    <a:pt x="253606" y="467360"/>
                  </a:lnTo>
                  <a:lnTo>
                    <a:pt x="254546" y="467360"/>
                  </a:lnTo>
                  <a:lnTo>
                    <a:pt x="255485" y="468630"/>
                  </a:lnTo>
                  <a:lnTo>
                    <a:pt x="256374" y="468630"/>
                  </a:lnTo>
                  <a:lnTo>
                    <a:pt x="257225" y="469900"/>
                  </a:lnTo>
                  <a:lnTo>
                    <a:pt x="260946" y="469900"/>
                  </a:lnTo>
                  <a:lnTo>
                    <a:pt x="262470" y="468630"/>
                  </a:lnTo>
                  <a:lnTo>
                    <a:pt x="265341" y="461010"/>
                  </a:lnTo>
                  <a:lnTo>
                    <a:pt x="266674" y="458470"/>
                  </a:lnTo>
                  <a:lnTo>
                    <a:pt x="290690" y="426720"/>
                  </a:lnTo>
                  <a:lnTo>
                    <a:pt x="302475" y="421640"/>
                  </a:lnTo>
                  <a:lnTo>
                    <a:pt x="350320" y="421640"/>
                  </a:lnTo>
                  <a:lnTo>
                    <a:pt x="348234" y="419100"/>
                  </a:lnTo>
                  <a:lnTo>
                    <a:pt x="342938" y="412750"/>
                  </a:lnTo>
                  <a:lnTo>
                    <a:pt x="337578" y="407670"/>
                  </a:lnTo>
                  <a:lnTo>
                    <a:pt x="326732" y="400050"/>
                  </a:lnTo>
                  <a:lnTo>
                    <a:pt x="321068" y="398780"/>
                  </a:lnTo>
                  <a:lnTo>
                    <a:pt x="309270" y="397510"/>
                  </a:lnTo>
                  <a:close/>
                </a:path>
                <a:path w="885825" h="725170">
                  <a:moveTo>
                    <a:pt x="220713" y="463550"/>
                  </a:moveTo>
                  <a:lnTo>
                    <a:pt x="218643" y="464820"/>
                  </a:lnTo>
                  <a:lnTo>
                    <a:pt x="221513" y="464820"/>
                  </a:lnTo>
                  <a:lnTo>
                    <a:pt x="220713" y="463550"/>
                  </a:lnTo>
                  <a:close/>
                </a:path>
                <a:path w="885825" h="725170">
                  <a:moveTo>
                    <a:pt x="372122" y="341630"/>
                  </a:moveTo>
                  <a:lnTo>
                    <a:pt x="366737" y="341630"/>
                  </a:lnTo>
                  <a:lnTo>
                    <a:pt x="364324" y="344170"/>
                  </a:lnTo>
                  <a:lnTo>
                    <a:pt x="362877" y="344170"/>
                  </a:lnTo>
                  <a:lnTo>
                    <a:pt x="361200" y="345440"/>
                  </a:lnTo>
                  <a:lnTo>
                    <a:pt x="359435" y="347980"/>
                  </a:lnTo>
                  <a:lnTo>
                    <a:pt x="358063" y="349250"/>
                  </a:lnTo>
                  <a:lnTo>
                    <a:pt x="356108" y="350520"/>
                  </a:lnTo>
                  <a:lnTo>
                    <a:pt x="355409" y="351790"/>
                  </a:lnTo>
                  <a:lnTo>
                    <a:pt x="355003" y="353060"/>
                  </a:lnTo>
                  <a:lnTo>
                    <a:pt x="354596" y="353060"/>
                  </a:lnTo>
                  <a:lnTo>
                    <a:pt x="354457" y="354330"/>
                  </a:lnTo>
                  <a:lnTo>
                    <a:pt x="354685" y="355600"/>
                  </a:lnTo>
                  <a:lnTo>
                    <a:pt x="355003" y="355600"/>
                  </a:lnTo>
                  <a:lnTo>
                    <a:pt x="440588" y="459740"/>
                  </a:lnTo>
                  <a:lnTo>
                    <a:pt x="441096" y="461010"/>
                  </a:lnTo>
                  <a:lnTo>
                    <a:pt x="445643" y="461010"/>
                  </a:lnTo>
                  <a:lnTo>
                    <a:pt x="448157" y="459740"/>
                  </a:lnTo>
                  <a:lnTo>
                    <a:pt x="449516" y="458470"/>
                  </a:lnTo>
                  <a:lnTo>
                    <a:pt x="451104" y="457200"/>
                  </a:lnTo>
                  <a:lnTo>
                    <a:pt x="452945" y="455930"/>
                  </a:lnTo>
                  <a:lnTo>
                    <a:pt x="454863" y="454660"/>
                  </a:lnTo>
                  <a:lnTo>
                    <a:pt x="456374" y="453390"/>
                  </a:lnTo>
                  <a:lnTo>
                    <a:pt x="458571" y="450850"/>
                  </a:lnTo>
                  <a:lnTo>
                    <a:pt x="459333" y="449580"/>
                  </a:lnTo>
                  <a:lnTo>
                    <a:pt x="460209" y="448310"/>
                  </a:lnTo>
                  <a:lnTo>
                    <a:pt x="460336" y="445770"/>
                  </a:lnTo>
                  <a:lnTo>
                    <a:pt x="460057" y="445770"/>
                  </a:lnTo>
                  <a:lnTo>
                    <a:pt x="459562" y="444500"/>
                  </a:lnTo>
                  <a:lnTo>
                    <a:pt x="400088" y="372110"/>
                  </a:lnTo>
                  <a:lnTo>
                    <a:pt x="400152" y="364490"/>
                  </a:lnTo>
                  <a:lnTo>
                    <a:pt x="400554" y="356870"/>
                  </a:lnTo>
                  <a:lnTo>
                    <a:pt x="383882" y="356870"/>
                  </a:lnTo>
                  <a:lnTo>
                    <a:pt x="372122" y="341630"/>
                  </a:lnTo>
                  <a:close/>
                </a:path>
                <a:path w="885825" h="725170">
                  <a:moveTo>
                    <a:pt x="472595" y="323850"/>
                  </a:moveTo>
                  <a:lnTo>
                    <a:pt x="429742" y="323850"/>
                  </a:lnTo>
                  <a:lnTo>
                    <a:pt x="441223" y="327660"/>
                  </a:lnTo>
                  <a:lnTo>
                    <a:pt x="448830" y="334010"/>
                  </a:lnTo>
                  <a:lnTo>
                    <a:pt x="452526" y="337820"/>
                  </a:lnTo>
                  <a:lnTo>
                    <a:pt x="456120" y="341630"/>
                  </a:lnTo>
                  <a:lnTo>
                    <a:pt x="508342" y="405130"/>
                  </a:lnTo>
                  <a:lnTo>
                    <a:pt x="508901" y="406400"/>
                  </a:lnTo>
                  <a:lnTo>
                    <a:pt x="511898" y="406400"/>
                  </a:lnTo>
                  <a:lnTo>
                    <a:pt x="512889" y="405130"/>
                  </a:lnTo>
                  <a:lnTo>
                    <a:pt x="514070" y="405130"/>
                  </a:lnTo>
                  <a:lnTo>
                    <a:pt x="516851" y="403860"/>
                  </a:lnTo>
                  <a:lnTo>
                    <a:pt x="518426" y="402590"/>
                  </a:lnTo>
                  <a:lnTo>
                    <a:pt x="520192" y="400050"/>
                  </a:lnTo>
                  <a:lnTo>
                    <a:pt x="522033" y="398780"/>
                  </a:lnTo>
                  <a:lnTo>
                    <a:pt x="523494" y="397510"/>
                  </a:lnTo>
                  <a:lnTo>
                    <a:pt x="525703" y="394970"/>
                  </a:lnTo>
                  <a:lnTo>
                    <a:pt x="526491" y="394970"/>
                  </a:lnTo>
                  <a:lnTo>
                    <a:pt x="527443" y="392430"/>
                  </a:lnTo>
                  <a:lnTo>
                    <a:pt x="527659" y="392430"/>
                  </a:lnTo>
                  <a:lnTo>
                    <a:pt x="527570" y="389890"/>
                  </a:lnTo>
                  <a:lnTo>
                    <a:pt x="527304" y="389890"/>
                  </a:lnTo>
                  <a:lnTo>
                    <a:pt x="472595" y="323850"/>
                  </a:lnTo>
                  <a:close/>
                </a:path>
                <a:path w="885825" h="725170">
                  <a:moveTo>
                    <a:pt x="435267" y="298450"/>
                  </a:moveTo>
                  <a:lnTo>
                    <a:pt x="423113" y="298450"/>
                  </a:lnTo>
                  <a:lnTo>
                    <a:pt x="418947" y="299720"/>
                  </a:lnTo>
                  <a:lnTo>
                    <a:pt x="389064" y="327660"/>
                  </a:lnTo>
                  <a:lnTo>
                    <a:pt x="383882" y="356870"/>
                  </a:lnTo>
                  <a:lnTo>
                    <a:pt x="400554" y="356870"/>
                  </a:lnTo>
                  <a:lnTo>
                    <a:pt x="401295" y="350520"/>
                  </a:lnTo>
                  <a:lnTo>
                    <a:pt x="402374" y="345440"/>
                  </a:lnTo>
                  <a:lnTo>
                    <a:pt x="404050" y="339090"/>
                  </a:lnTo>
                  <a:lnTo>
                    <a:pt x="407073" y="332740"/>
                  </a:lnTo>
                  <a:lnTo>
                    <a:pt x="411441" y="330200"/>
                  </a:lnTo>
                  <a:lnTo>
                    <a:pt x="414959" y="326390"/>
                  </a:lnTo>
                  <a:lnTo>
                    <a:pt x="422275" y="323850"/>
                  </a:lnTo>
                  <a:lnTo>
                    <a:pt x="472595" y="323850"/>
                  </a:lnTo>
                  <a:lnTo>
                    <a:pt x="467334" y="317500"/>
                  </a:lnTo>
                  <a:lnTo>
                    <a:pt x="467439" y="308610"/>
                  </a:lnTo>
                  <a:lnTo>
                    <a:pt x="467780" y="303530"/>
                  </a:lnTo>
                  <a:lnTo>
                    <a:pt x="450608" y="303530"/>
                  </a:lnTo>
                  <a:lnTo>
                    <a:pt x="435267" y="298450"/>
                  </a:lnTo>
                  <a:close/>
                </a:path>
                <a:path w="885825" h="725170">
                  <a:moveTo>
                    <a:pt x="539642" y="267970"/>
                  </a:moveTo>
                  <a:lnTo>
                    <a:pt x="497103" y="267970"/>
                  </a:lnTo>
                  <a:lnTo>
                    <a:pt x="504761" y="270510"/>
                  </a:lnTo>
                  <a:lnTo>
                    <a:pt x="515988" y="278130"/>
                  </a:lnTo>
                  <a:lnTo>
                    <a:pt x="519658" y="281940"/>
                  </a:lnTo>
                  <a:lnTo>
                    <a:pt x="523252" y="287020"/>
                  </a:lnTo>
                  <a:lnTo>
                    <a:pt x="575462" y="350520"/>
                  </a:lnTo>
                  <a:lnTo>
                    <a:pt x="580123" y="350520"/>
                  </a:lnTo>
                  <a:lnTo>
                    <a:pt x="582650" y="349250"/>
                  </a:lnTo>
                  <a:lnTo>
                    <a:pt x="583996" y="347980"/>
                  </a:lnTo>
                  <a:lnTo>
                    <a:pt x="585635" y="346710"/>
                  </a:lnTo>
                  <a:lnTo>
                    <a:pt x="593826" y="339090"/>
                  </a:lnTo>
                  <a:lnTo>
                    <a:pt x="594702" y="337820"/>
                  </a:lnTo>
                  <a:lnTo>
                    <a:pt x="594817" y="335280"/>
                  </a:lnTo>
                  <a:lnTo>
                    <a:pt x="594550" y="334010"/>
                  </a:lnTo>
                  <a:lnTo>
                    <a:pt x="594042" y="334010"/>
                  </a:lnTo>
                  <a:lnTo>
                    <a:pt x="539642" y="267970"/>
                  </a:lnTo>
                  <a:close/>
                </a:path>
                <a:path w="885825" h="725170">
                  <a:moveTo>
                    <a:pt x="667816" y="346710"/>
                  </a:moveTo>
                  <a:lnTo>
                    <a:pt x="663740" y="346710"/>
                  </a:lnTo>
                  <a:lnTo>
                    <a:pt x="665035" y="347980"/>
                  </a:lnTo>
                  <a:lnTo>
                    <a:pt x="666826" y="347980"/>
                  </a:lnTo>
                  <a:lnTo>
                    <a:pt x="667816" y="346710"/>
                  </a:lnTo>
                  <a:close/>
                </a:path>
                <a:path w="885825" h="725170">
                  <a:moveTo>
                    <a:pt x="560489" y="187960"/>
                  </a:moveTo>
                  <a:lnTo>
                    <a:pt x="553275" y="187960"/>
                  </a:lnTo>
                  <a:lnTo>
                    <a:pt x="552157" y="189230"/>
                  </a:lnTo>
                  <a:lnTo>
                    <a:pt x="550786" y="190500"/>
                  </a:lnTo>
                  <a:lnTo>
                    <a:pt x="549173" y="191770"/>
                  </a:lnTo>
                  <a:lnTo>
                    <a:pt x="547636" y="193040"/>
                  </a:lnTo>
                  <a:lnTo>
                    <a:pt x="545401" y="194310"/>
                  </a:lnTo>
                  <a:lnTo>
                    <a:pt x="544423" y="195580"/>
                  </a:lnTo>
                  <a:lnTo>
                    <a:pt x="543725" y="196850"/>
                  </a:lnTo>
                  <a:lnTo>
                    <a:pt x="543280" y="198120"/>
                  </a:lnTo>
                  <a:lnTo>
                    <a:pt x="542848" y="198120"/>
                  </a:lnTo>
                  <a:lnTo>
                    <a:pt x="542683" y="199390"/>
                  </a:lnTo>
                  <a:lnTo>
                    <a:pt x="542925" y="200660"/>
                  </a:lnTo>
                  <a:lnTo>
                    <a:pt x="543255" y="200660"/>
                  </a:lnTo>
                  <a:lnTo>
                    <a:pt x="543826" y="201930"/>
                  </a:lnTo>
                  <a:lnTo>
                    <a:pt x="663168" y="346710"/>
                  </a:lnTo>
                  <a:lnTo>
                    <a:pt x="668972" y="346710"/>
                  </a:lnTo>
                  <a:lnTo>
                    <a:pt x="671677" y="345440"/>
                  </a:lnTo>
                  <a:lnTo>
                    <a:pt x="673277" y="344170"/>
                  </a:lnTo>
                  <a:lnTo>
                    <a:pt x="675119" y="341630"/>
                  </a:lnTo>
                  <a:lnTo>
                    <a:pt x="677037" y="340360"/>
                  </a:lnTo>
                  <a:lnTo>
                    <a:pt x="678535" y="339090"/>
                  </a:lnTo>
                  <a:lnTo>
                    <a:pt x="680745" y="336550"/>
                  </a:lnTo>
                  <a:lnTo>
                    <a:pt x="681507" y="335280"/>
                  </a:lnTo>
                  <a:lnTo>
                    <a:pt x="681951" y="335280"/>
                  </a:lnTo>
                  <a:lnTo>
                    <a:pt x="682383" y="334010"/>
                  </a:lnTo>
                  <a:lnTo>
                    <a:pt x="682561" y="332740"/>
                  </a:lnTo>
                  <a:lnTo>
                    <a:pt x="682421" y="331470"/>
                  </a:lnTo>
                  <a:lnTo>
                    <a:pt x="682129" y="331470"/>
                  </a:lnTo>
                  <a:lnTo>
                    <a:pt x="681634" y="330200"/>
                  </a:lnTo>
                  <a:lnTo>
                    <a:pt x="639089" y="279400"/>
                  </a:lnTo>
                  <a:lnTo>
                    <a:pt x="660590" y="279400"/>
                  </a:lnTo>
                  <a:lnTo>
                    <a:pt x="664146" y="278130"/>
                  </a:lnTo>
                  <a:lnTo>
                    <a:pt x="667715" y="278130"/>
                  </a:lnTo>
                  <a:lnTo>
                    <a:pt x="671042" y="276860"/>
                  </a:lnTo>
                  <a:lnTo>
                    <a:pt x="677265" y="273050"/>
                  </a:lnTo>
                  <a:lnTo>
                    <a:pt x="680351" y="271780"/>
                  </a:lnTo>
                  <a:lnTo>
                    <a:pt x="683425" y="269240"/>
                  </a:lnTo>
                  <a:lnTo>
                    <a:pt x="688464" y="264160"/>
                  </a:lnTo>
                  <a:lnTo>
                    <a:pt x="690623" y="261620"/>
                  </a:lnTo>
                  <a:lnTo>
                    <a:pt x="643485" y="261620"/>
                  </a:lnTo>
                  <a:lnTo>
                    <a:pt x="637033" y="260350"/>
                  </a:lnTo>
                  <a:lnTo>
                    <a:pt x="630022" y="260350"/>
                  </a:lnTo>
                  <a:lnTo>
                    <a:pt x="622452" y="259080"/>
                  </a:lnTo>
                  <a:lnTo>
                    <a:pt x="588606" y="217170"/>
                  </a:lnTo>
                  <a:lnTo>
                    <a:pt x="588518" y="210820"/>
                  </a:lnTo>
                  <a:lnTo>
                    <a:pt x="588772" y="205740"/>
                  </a:lnTo>
                  <a:lnTo>
                    <a:pt x="589278" y="201930"/>
                  </a:lnTo>
                  <a:lnTo>
                    <a:pt x="571931" y="201930"/>
                  </a:lnTo>
                  <a:lnTo>
                    <a:pt x="560489" y="187960"/>
                  </a:lnTo>
                  <a:close/>
                </a:path>
                <a:path w="885825" h="725170">
                  <a:moveTo>
                    <a:pt x="501523" y="242570"/>
                  </a:moveTo>
                  <a:lnTo>
                    <a:pt x="495287" y="242570"/>
                  </a:lnTo>
                  <a:lnTo>
                    <a:pt x="482409" y="245110"/>
                  </a:lnTo>
                  <a:lnTo>
                    <a:pt x="461860" y="262890"/>
                  </a:lnTo>
                  <a:lnTo>
                    <a:pt x="459740" y="265430"/>
                  </a:lnTo>
                  <a:lnTo>
                    <a:pt x="450608" y="303530"/>
                  </a:lnTo>
                  <a:lnTo>
                    <a:pt x="467780" y="303530"/>
                  </a:lnTo>
                  <a:lnTo>
                    <a:pt x="467866" y="302260"/>
                  </a:lnTo>
                  <a:lnTo>
                    <a:pt x="468615" y="295910"/>
                  </a:lnTo>
                  <a:lnTo>
                    <a:pt x="493318" y="267970"/>
                  </a:lnTo>
                  <a:lnTo>
                    <a:pt x="539642" y="267970"/>
                  </a:lnTo>
                  <a:lnTo>
                    <a:pt x="535457" y="262890"/>
                  </a:lnTo>
                  <a:lnTo>
                    <a:pt x="530313" y="257810"/>
                  </a:lnTo>
                  <a:lnTo>
                    <a:pt x="524802" y="254000"/>
                  </a:lnTo>
                  <a:lnTo>
                    <a:pt x="519303" y="248920"/>
                  </a:lnTo>
                  <a:lnTo>
                    <a:pt x="513537" y="246380"/>
                  </a:lnTo>
                  <a:lnTo>
                    <a:pt x="501523" y="242570"/>
                  </a:lnTo>
                  <a:close/>
                </a:path>
                <a:path w="885825" h="725170">
                  <a:moveTo>
                    <a:pt x="671849" y="165100"/>
                  </a:moveTo>
                  <a:lnTo>
                    <a:pt x="628421" y="165100"/>
                  </a:lnTo>
                  <a:lnTo>
                    <a:pt x="638657" y="170180"/>
                  </a:lnTo>
                  <a:lnTo>
                    <a:pt x="643648" y="172720"/>
                  </a:lnTo>
                  <a:lnTo>
                    <a:pt x="669772" y="201930"/>
                  </a:lnTo>
                  <a:lnTo>
                    <a:pt x="679615" y="229870"/>
                  </a:lnTo>
                  <a:lnTo>
                    <a:pt x="679361" y="234950"/>
                  </a:lnTo>
                  <a:lnTo>
                    <a:pt x="649376" y="261620"/>
                  </a:lnTo>
                  <a:lnTo>
                    <a:pt x="690623" y="261620"/>
                  </a:lnTo>
                  <a:lnTo>
                    <a:pt x="704126" y="233680"/>
                  </a:lnTo>
                  <a:lnTo>
                    <a:pt x="703795" y="226060"/>
                  </a:lnTo>
                  <a:lnTo>
                    <a:pt x="690073" y="186690"/>
                  </a:lnTo>
                  <a:lnTo>
                    <a:pt x="675507" y="168910"/>
                  </a:lnTo>
                  <a:lnTo>
                    <a:pt x="671849" y="165100"/>
                  </a:lnTo>
                  <a:close/>
                </a:path>
                <a:path w="885825" h="725170">
                  <a:moveTo>
                    <a:pt x="644067" y="33020"/>
                  </a:moveTo>
                  <a:lnTo>
                    <a:pt x="639991" y="33020"/>
                  </a:lnTo>
                  <a:lnTo>
                    <a:pt x="638848" y="34290"/>
                  </a:lnTo>
                  <a:lnTo>
                    <a:pt x="637501" y="35560"/>
                  </a:lnTo>
                  <a:lnTo>
                    <a:pt x="636143" y="35560"/>
                  </a:lnTo>
                  <a:lnTo>
                    <a:pt x="632599" y="38100"/>
                  </a:lnTo>
                  <a:lnTo>
                    <a:pt x="630758" y="40640"/>
                  </a:lnTo>
                  <a:lnTo>
                    <a:pt x="629285" y="41910"/>
                  </a:lnTo>
                  <a:lnTo>
                    <a:pt x="627087" y="43180"/>
                  </a:lnTo>
                  <a:lnTo>
                    <a:pt x="626300" y="44450"/>
                  </a:lnTo>
                  <a:lnTo>
                    <a:pt x="625348" y="46990"/>
                  </a:lnTo>
                  <a:lnTo>
                    <a:pt x="625170" y="46990"/>
                  </a:lnTo>
                  <a:lnTo>
                    <a:pt x="625386" y="48260"/>
                  </a:lnTo>
                  <a:lnTo>
                    <a:pt x="625690" y="49530"/>
                  </a:lnTo>
                  <a:lnTo>
                    <a:pt x="626198" y="49530"/>
                  </a:lnTo>
                  <a:lnTo>
                    <a:pt x="752500" y="203200"/>
                  </a:lnTo>
                  <a:lnTo>
                    <a:pt x="753008" y="204470"/>
                  </a:lnTo>
                  <a:lnTo>
                    <a:pt x="757555" y="204470"/>
                  </a:lnTo>
                  <a:lnTo>
                    <a:pt x="760069" y="203200"/>
                  </a:lnTo>
                  <a:lnTo>
                    <a:pt x="761428" y="201930"/>
                  </a:lnTo>
                  <a:lnTo>
                    <a:pt x="763016" y="200660"/>
                  </a:lnTo>
                  <a:lnTo>
                    <a:pt x="764857" y="199390"/>
                  </a:lnTo>
                  <a:lnTo>
                    <a:pt x="766775" y="198120"/>
                  </a:lnTo>
                  <a:lnTo>
                    <a:pt x="768286" y="196850"/>
                  </a:lnTo>
                  <a:lnTo>
                    <a:pt x="770483" y="194310"/>
                  </a:lnTo>
                  <a:lnTo>
                    <a:pt x="771245" y="193040"/>
                  </a:lnTo>
                  <a:lnTo>
                    <a:pt x="772121" y="191770"/>
                  </a:lnTo>
                  <a:lnTo>
                    <a:pt x="772248" y="189230"/>
                  </a:lnTo>
                  <a:lnTo>
                    <a:pt x="771969" y="189230"/>
                  </a:lnTo>
                  <a:lnTo>
                    <a:pt x="771461" y="187960"/>
                  </a:lnTo>
                  <a:lnTo>
                    <a:pt x="644652" y="34290"/>
                  </a:lnTo>
                  <a:lnTo>
                    <a:pt x="644067" y="33020"/>
                  </a:lnTo>
                  <a:close/>
                </a:path>
                <a:path w="885825" h="725170">
                  <a:moveTo>
                    <a:pt x="631075" y="139700"/>
                  </a:moveTo>
                  <a:lnTo>
                    <a:pt x="623493" y="139700"/>
                  </a:lnTo>
                  <a:lnTo>
                    <a:pt x="615810" y="140970"/>
                  </a:lnTo>
                  <a:lnTo>
                    <a:pt x="584187" y="162560"/>
                  </a:lnTo>
                  <a:lnTo>
                    <a:pt x="581748" y="165100"/>
                  </a:lnTo>
                  <a:lnTo>
                    <a:pt x="571931" y="201930"/>
                  </a:lnTo>
                  <a:lnTo>
                    <a:pt x="589278" y="201930"/>
                  </a:lnTo>
                  <a:lnTo>
                    <a:pt x="589953" y="196850"/>
                  </a:lnTo>
                  <a:lnTo>
                    <a:pt x="590829" y="191770"/>
                  </a:lnTo>
                  <a:lnTo>
                    <a:pt x="592010" y="187960"/>
                  </a:lnTo>
                  <a:lnTo>
                    <a:pt x="593178" y="185420"/>
                  </a:lnTo>
                  <a:lnTo>
                    <a:pt x="594664" y="181610"/>
                  </a:lnTo>
                  <a:lnTo>
                    <a:pt x="598246" y="176530"/>
                  </a:lnTo>
                  <a:lnTo>
                    <a:pt x="600379" y="173990"/>
                  </a:lnTo>
                  <a:lnTo>
                    <a:pt x="607771" y="167640"/>
                  </a:lnTo>
                  <a:lnTo>
                    <a:pt x="612851" y="165100"/>
                  </a:lnTo>
                  <a:lnTo>
                    <a:pt x="671849" y="165100"/>
                  </a:lnTo>
                  <a:lnTo>
                    <a:pt x="670629" y="163830"/>
                  </a:lnTo>
                  <a:lnTo>
                    <a:pt x="665590" y="158750"/>
                  </a:lnTo>
                  <a:lnTo>
                    <a:pt x="660387" y="153670"/>
                  </a:lnTo>
                  <a:lnTo>
                    <a:pt x="653338" y="148590"/>
                  </a:lnTo>
                  <a:lnTo>
                    <a:pt x="646061" y="144780"/>
                  </a:lnTo>
                  <a:lnTo>
                    <a:pt x="631075" y="139700"/>
                  </a:lnTo>
                  <a:close/>
                </a:path>
                <a:path w="885825" h="725170">
                  <a:moveTo>
                    <a:pt x="559333" y="186690"/>
                  </a:moveTo>
                  <a:lnTo>
                    <a:pt x="555447" y="186690"/>
                  </a:lnTo>
                  <a:lnTo>
                    <a:pt x="554405" y="187960"/>
                  </a:lnTo>
                  <a:lnTo>
                    <a:pt x="559930" y="187960"/>
                  </a:lnTo>
                  <a:lnTo>
                    <a:pt x="559333" y="186690"/>
                  </a:lnTo>
                  <a:close/>
                </a:path>
                <a:path w="885825" h="725170">
                  <a:moveTo>
                    <a:pt x="799452" y="0"/>
                  </a:moveTo>
                  <a:lnTo>
                    <a:pt x="791870" y="0"/>
                  </a:lnTo>
                  <a:lnTo>
                    <a:pt x="784021" y="2540"/>
                  </a:lnTo>
                  <a:lnTo>
                    <a:pt x="778109" y="3810"/>
                  </a:lnTo>
                  <a:lnTo>
                    <a:pt x="772144" y="7620"/>
                  </a:lnTo>
                  <a:lnTo>
                    <a:pt x="766126" y="10160"/>
                  </a:lnTo>
                  <a:lnTo>
                    <a:pt x="760056" y="15240"/>
                  </a:lnTo>
                  <a:lnTo>
                    <a:pt x="736688" y="52070"/>
                  </a:lnTo>
                  <a:lnTo>
                    <a:pt x="736422" y="60960"/>
                  </a:lnTo>
                  <a:lnTo>
                    <a:pt x="736579" y="67310"/>
                  </a:lnTo>
                  <a:lnTo>
                    <a:pt x="752456" y="106680"/>
                  </a:lnTo>
                  <a:lnTo>
                    <a:pt x="757580" y="113030"/>
                  </a:lnTo>
                  <a:lnTo>
                    <a:pt x="763381" y="120650"/>
                  </a:lnTo>
                  <a:lnTo>
                    <a:pt x="769242" y="125730"/>
                  </a:lnTo>
                  <a:lnTo>
                    <a:pt x="781151" y="135890"/>
                  </a:lnTo>
                  <a:lnTo>
                    <a:pt x="787180" y="138430"/>
                  </a:lnTo>
                  <a:lnTo>
                    <a:pt x="793248" y="142240"/>
                  </a:lnTo>
                  <a:lnTo>
                    <a:pt x="805497" y="144780"/>
                  </a:lnTo>
                  <a:lnTo>
                    <a:pt x="813714" y="146050"/>
                  </a:lnTo>
                  <a:lnTo>
                    <a:pt x="821994" y="144780"/>
                  </a:lnTo>
                  <a:lnTo>
                    <a:pt x="830338" y="142240"/>
                  </a:lnTo>
                  <a:lnTo>
                    <a:pt x="836620" y="139700"/>
                  </a:lnTo>
                  <a:lnTo>
                    <a:pt x="849269" y="132080"/>
                  </a:lnTo>
                  <a:lnTo>
                    <a:pt x="855637" y="127000"/>
                  </a:lnTo>
                  <a:lnTo>
                    <a:pt x="860539" y="123190"/>
                  </a:lnTo>
                  <a:lnTo>
                    <a:pt x="815390" y="123190"/>
                  </a:lnTo>
                  <a:lnTo>
                    <a:pt x="804583" y="120650"/>
                  </a:lnTo>
                  <a:lnTo>
                    <a:pt x="799414" y="118110"/>
                  </a:lnTo>
                  <a:lnTo>
                    <a:pt x="789533" y="110490"/>
                  </a:lnTo>
                  <a:lnTo>
                    <a:pt x="784707" y="106680"/>
                  </a:lnTo>
                  <a:lnTo>
                    <a:pt x="779983" y="100330"/>
                  </a:lnTo>
                  <a:lnTo>
                    <a:pt x="797013" y="86360"/>
                  </a:lnTo>
                  <a:lnTo>
                    <a:pt x="768540" y="86360"/>
                  </a:lnTo>
                  <a:lnTo>
                    <a:pt x="765225" y="82550"/>
                  </a:lnTo>
                  <a:lnTo>
                    <a:pt x="762635" y="77470"/>
                  </a:lnTo>
                  <a:lnTo>
                    <a:pt x="758888" y="67310"/>
                  </a:lnTo>
                  <a:lnTo>
                    <a:pt x="757948" y="63500"/>
                  </a:lnTo>
                  <a:lnTo>
                    <a:pt x="757948" y="53340"/>
                  </a:lnTo>
                  <a:lnTo>
                    <a:pt x="785107" y="22860"/>
                  </a:lnTo>
                  <a:lnTo>
                    <a:pt x="792061" y="21590"/>
                  </a:lnTo>
                  <a:lnTo>
                    <a:pt x="841418" y="21590"/>
                  </a:lnTo>
                  <a:lnTo>
                    <a:pt x="840308" y="20320"/>
                  </a:lnTo>
                  <a:lnTo>
                    <a:pt x="834224" y="13970"/>
                  </a:lnTo>
                  <a:lnTo>
                    <a:pt x="827620" y="10160"/>
                  </a:lnTo>
                  <a:lnTo>
                    <a:pt x="821016" y="5080"/>
                  </a:lnTo>
                  <a:lnTo>
                    <a:pt x="814057" y="2540"/>
                  </a:lnTo>
                  <a:lnTo>
                    <a:pt x="799452" y="0"/>
                  </a:lnTo>
                  <a:close/>
                </a:path>
                <a:path w="885825" h="725170">
                  <a:moveTo>
                    <a:pt x="877709" y="74930"/>
                  </a:moveTo>
                  <a:lnTo>
                    <a:pt x="871575" y="74930"/>
                  </a:lnTo>
                  <a:lnTo>
                    <a:pt x="870534" y="76200"/>
                  </a:lnTo>
                  <a:lnTo>
                    <a:pt x="868235" y="81280"/>
                  </a:lnTo>
                  <a:lnTo>
                    <a:pt x="866673" y="83820"/>
                  </a:lnTo>
                  <a:lnTo>
                    <a:pt x="844740" y="110490"/>
                  </a:lnTo>
                  <a:lnTo>
                    <a:pt x="838504" y="115570"/>
                  </a:lnTo>
                  <a:lnTo>
                    <a:pt x="832497" y="119380"/>
                  </a:lnTo>
                  <a:lnTo>
                    <a:pt x="815390" y="123190"/>
                  </a:lnTo>
                  <a:lnTo>
                    <a:pt x="860539" y="123190"/>
                  </a:lnTo>
                  <a:lnTo>
                    <a:pt x="880465" y="99060"/>
                  </a:lnTo>
                  <a:lnTo>
                    <a:pt x="882497" y="96520"/>
                  </a:lnTo>
                  <a:lnTo>
                    <a:pt x="885037" y="90170"/>
                  </a:lnTo>
                  <a:lnTo>
                    <a:pt x="885672" y="88900"/>
                  </a:lnTo>
                  <a:lnTo>
                    <a:pt x="885799" y="88900"/>
                  </a:lnTo>
                  <a:lnTo>
                    <a:pt x="885799" y="86360"/>
                  </a:lnTo>
                  <a:lnTo>
                    <a:pt x="885418" y="85090"/>
                  </a:lnTo>
                  <a:lnTo>
                    <a:pt x="884656" y="83820"/>
                  </a:lnTo>
                  <a:lnTo>
                    <a:pt x="883640" y="82550"/>
                  </a:lnTo>
                  <a:lnTo>
                    <a:pt x="883132" y="81280"/>
                  </a:lnTo>
                  <a:lnTo>
                    <a:pt x="882497" y="80010"/>
                  </a:lnTo>
                  <a:lnTo>
                    <a:pt x="881608" y="78740"/>
                  </a:lnTo>
                  <a:lnTo>
                    <a:pt x="880592" y="77470"/>
                  </a:lnTo>
                  <a:lnTo>
                    <a:pt x="878560" y="76200"/>
                  </a:lnTo>
                  <a:lnTo>
                    <a:pt x="877709" y="74930"/>
                  </a:lnTo>
                  <a:close/>
                </a:path>
                <a:path w="885825" h="725170">
                  <a:moveTo>
                    <a:pt x="841418" y="21590"/>
                  </a:moveTo>
                  <a:lnTo>
                    <a:pt x="792061" y="21590"/>
                  </a:lnTo>
                  <a:lnTo>
                    <a:pt x="805910" y="24130"/>
                  </a:lnTo>
                  <a:lnTo>
                    <a:pt x="812522" y="27940"/>
                  </a:lnTo>
                  <a:lnTo>
                    <a:pt x="818878" y="33020"/>
                  </a:lnTo>
                  <a:lnTo>
                    <a:pt x="824979" y="40640"/>
                  </a:lnTo>
                  <a:lnTo>
                    <a:pt x="768540" y="86360"/>
                  </a:lnTo>
                  <a:lnTo>
                    <a:pt x="797013" y="86360"/>
                  </a:lnTo>
                  <a:lnTo>
                    <a:pt x="848106" y="44450"/>
                  </a:lnTo>
                  <a:lnTo>
                    <a:pt x="850036" y="43180"/>
                  </a:lnTo>
                  <a:lnTo>
                    <a:pt x="851230" y="40640"/>
                  </a:lnTo>
                  <a:lnTo>
                    <a:pt x="852144" y="35560"/>
                  </a:lnTo>
                  <a:lnTo>
                    <a:pt x="851154" y="33020"/>
                  </a:lnTo>
                  <a:lnTo>
                    <a:pt x="848690" y="30480"/>
                  </a:lnTo>
                  <a:lnTo>
                    <a:pt x="845858" y="26670"/>
                  </a:lnTo>
                  <a:lnTo>
                    <a:pt x="841418" y="21590"/>
                  </a:lnTo>
                  <a:close/>
                </a:path>
                <a:path w="885825" h="725170">
                  <a:moveTo>
                    <a:pt x="876249" y="73660"/>
                  </a:moveTo>
                  <a:lnTo>
                    <a:pt x="873036" y="73660"/>
                  </a:lnTo>
                  <a:lnTo>
                    <a:pt x="872502" y="74930"/>
                  </a:lnTo>
                  <a:lnTo>
                    <a:pt x="876922" y="74930"/>
                  </a:lnTo>
                  <a:lnTo>
                    <a:pt x="876249" y="73660"/>
                  </a:lnTo>
                  <a:close/>
                </a:path>
              </a:pathLst>
            </a:custGeom>
            <a:solidFill>
              <a:srgbClr val="000000"/>
            </a:solidFill>
          </p:spPr>
          <p:txBody>
            <a:bodyPr wrap="square" lIns="0" tIns="0" rIns="0" bIns="0" rtlCol="0"/>
            <a:lstStyle/>
            <a:p>
              <a:pPr defTabSz="855345"/>
              <a:endParaRPr sz="1650" dirty="0">
                <a:solidFill>
                  <a:prstClr val="black"/>
                </a:solidFill>
              </a:endParaRPr>
            </a:p>
          </p:txBody>
        </p:sp>
      </p:grpSp>
      <p:sp>
        <p:nvSpPr>
          <p:cNvPr id="13" name="object 24"/>
          <p:cNvSpPr txBox="1"/>
          <p:nvPr/>
        </p:nvSpPr>
        <p:spPr>
          <a:xfrm>
            <a:off x="1885250" y="4794258"/>
            <a:ext cx="6452870" cy="692497"/>
          </a:xfrm>
          <a:prstGeom prst="rect">
            <a:avLst/>
          </a:prstGeom>
        </p:spPr>
        <p:txBody>
          <a:bodyPr vert="horz" wrap="square" lIns="0" tIns="0" rIns="0" bIns="0" rtlCol="0">
            <a:spAutoFit/>
          </a:bodyPr>
          <a:lstStyle/>
          <a:p>
            <a:pPr marL="280035" marR="4445" indent="-267970" defTabSz="855345">
              <a:buFont typeface="Wingdings" panose="05000000000000000000"/>
              <a:buChar char=""/>
              <a:tabLst>
                <a:tab pos="280035" algn="l"/>
              </a:tabLst>
            </a:pPr>
            <a:r>
              <a:rPr sz="1500" spc="-14">
                <a:solidFill>
                  <a:prstClr val="black"/>
                </a:solidFill>
                <a:cs typeface="Calibri"/>
              </a:rPr>
              <a:t>System </a:t>
            </a:r>
            <a:r>
              <a:rPr sz="1500" spc="-5" dirty="0">
                <a:solidFill>
                  <a:prstClr val="black"/>
                </a:solidFill>
                <a:cs typeface="Calibri"/>
              </a:rPr>
              <a:t>is </a:t>
            </a:r>
            <a:r>
              <a:rPr sz="1500" spc="-9" dirty="0">
                <a:solidFill>
                  <a:prstClr val="black"/>
                </a:solidFill>
                <a:cs typeface="Calibri"/>
              </a:rPr>
              <a:t>stressed </a:t>
            </a:r>
            <a:r>
              <a:rPr sz="1500" spc="-14" dirty="0">
                <a:solidFill>
                  <a:prstClr val="black"/>
                </a:solidFill>
                <a:cs typeface="Calibri"/>
              </a:rPr>
              <a:t>beyond </a:t>
            </a:r>
            <a:r>
              <a:rPr sz="1500" dirty="0">
                <a:solidFill>
                  <a:prstClr val="black"/>
                </a:solidFill>
                <a:cs typeface="Calibri"/>
              </a:rPr>
              <a:t>its </a:t>
            </a:r>
            <a:r>
              <a:rPr sz="1500" spc="-5" dirty="0">
                <a:solidFill>
                  <a:prstClr val="black"/>
                </a:solidFill>
                <a:cs typeface="Calibri"/>
              </a:rPr>
              <a:t>specifications </a:t>
            </a:r>
            <a:r>
              <a:rPr sz="1500" spc="-9" dirty="0">
                <a:solidFill>
                  <a:prstClr val="black"/>
                </a:solidFill>
                <a:cs typeface="Calibri"/>
              </a:rPr>
              <a:t>to </a:t>
            </a:r>
            <a:r>
              <a:rPr sz="1500" spc="-5" dirty="0">
                <a:solidFill>
                  <a:prstClr val="black"/>
                </a:solidFill>
                <a:cs typeface="Calibri"/>
              </a:rPr>
              <a:t>check </a:t>
            </a:r>
            <a:r>
              <a:rPr sz="1500" spc="-9" dirty="0">
                <a:solidFill>
                  <a:prstClr val="black"/>
                </a:solidFill>
                <a:cs typeface="Calibri"/>
              </a:rPr>
              <a:t>how </a:t>
            </a:r>
            <a:r>
              <a:rPr sz="1500" spc="-5" dirty="0">
                <a:solidFill>
                  <a:prstClr val="black"/>
                </a:solidFill>
                <a:cs typeface="Calibri"/>
              </a:rPr>
              <a:t>and when it </a:t>
            </a:r>
            <a:r>
              <a:rPr sz="1500" spc="-9">
                <a:solidFill>
                  <a:prstClr val="black"/>
                </a:solidFill>
                <a:cs typeface="Calibri"/>
              </a:rPr>
              <a:t>fails.</a:t>
            </a:r>
            <a:r>
              <a:rPr lang="en-US" sz="1500" spc="-9" dirty="0">
                <a:solidFill>
                  <a:prstClr val="black"/>
                </a:solidFill>
                <a:cs typeface="Calibri"/>
              </a:rPr>
              <a:t> </a:t>
            </a:r>
            <a:r>
              <a:rPr sz="1500" spc="-14">
                <a:solidFill>
                  <a:prstClr val="black"/>
                </a:solidFill>
                <a:cs typeface="Calibri"/>
              </a:rPr>
              <a:t>Performed </a:t>
            </a:r>
            <a:r>
              <a:rPr sz="1500" spc="-5" dirty="0">
                <a:solidFill>
                  <a:prstClr val="black"/>
                </a:solidFill>
                <a:cs typeface="Calibri"/>
              </a:rPr>
              <a:t>under </a:t>
            </a:r>
            <a:r>
              <a:rPr sz="1500" spc="-9" dirty="0">
                <a:solidFill>
                  <a:prstClr val="black"/>
                </a:solidFill>
                <a:cs typeface="Calibri"/>
              </a:rPr>
              <a:t>heavy </a:t>
            </a:r>
            <a:r>
              <a:rPr sz="1500" spc="-5" dirty="0">
                <a:solidFill>
                  <a:prstClr val="black"/>
                </a:solidFill>
                <a:cs typeface="Calibri"/>
              </a:rPr>
              <a:t>load </a:t>
            </a:r>
            <a:r>
              <a:rPr sz="1500" spc="-19" dirty="0">
                <a:solidFill>
                  <a:prstClr val="black"/>
                </a:solidFill>
                <a:cs typeface="Calibri"/>
              </a:rPr>
              <a:t>like </a:t>
            </a:r>
            <a:r>
              <a:rPr sz="1500" spc="-9" dirty="0">
                <a:solidFill>
                  <a:prstClr val="black"/>
                </a:solidFill>
                <a:cs typeface="Calibri"/>
              </a:rPr>
              <a:t>putting large number </a:t>
            </a:r>
            <a:r>
              <a:rPr sz="1500" spc="-14">
                <a:solidFill>
                  <a:prstClr val="black"/>
                </a:solidFill>
                <a:cs typeface="Calibri"/>
              </a:rPr>
              <a:t>beyond storage</a:t>
            </a:r>
            <a:r>
              <a:rPr lang="en-US" sz="1500" spc="-14" dirty="0">
                <a:solidFill>
                  <a:prstClr val="black"/>
                </a:solidFill>
                <a:cs typeface="Calibri"/>
              </a:rPr>
              <a:t> </a:t>
            </a:r>
            <a:r>
              <a:rPr sz="1500" spc="-19">
                <a:solidFill>
                  <a:prstClr val="black"/>
                </a:solidFill>
                <a:cs typeface="Calibri"/>
              </a:rPr>
              <a:t>capacity</a:t>
            </a:r>
            <a:r>
              <a:rPr sz="1500" spc="-19" dirty="0">
                <a:solidFill>
                  <a:prstClr val="black"/>
                </a:solidFill>
                <a:cs typeface="Calibri"/>
              </a:rPr>
              <a:t>, </a:t>
            </a:r>
            <a:r>
              <a:rPr sz="1500" spc="-14" dirty="0">
                <a:solidFill>
                  <a:prstClr val="black"/>
                </a:solidFill>
                <a:cs typeface="Calibri"/>
              </a:rPr>
              <a:t>complex </a:t>
            </a:r>
            <a:r>
              <a:rPr sz="1500" spc="-9" dirty="0">
                <a:solidFill>
                  <a:prstClr val="black"/>
                </a:solidFill>
                <a:cs typeface="Calibri"/>
              </a:rPr>
              <a:t>database queries, </a:t>
            </a:r>
            <a:r>
              <a:rPr sz="1500" spc="-5" dirty="0">
                <a:solidFill>
                  <a:prstClr val="black"/>
                </a:solidFill>
                <a:cs typeface="Calibri"/>
              </a:rPr>
              <a:t>and </a:t>
            </a:r>
            <a:r>
              <a:rPr sz="1500" spc="-9" dirty="0">
                <a:solidFill>
                  <a:prstClr val="black"/>
                </a:solidFill>
                <a:cs typeface="Calibri"/>
              </a:rPr>
              <a:t>continuous </a:t>
            </a:r>
            <a:r>
              <a:rPr sz="1500" spc="-5" dirty="0">
                <a:solidFill>
                  <a:prstClr val="black"/>
                </a:solidFill>
                <a:cs typeface="Calibri"/>
              </a:rPr>
              <a:t>input </a:t>
            </a:r>
            <a:r>
              <a:rPr sz="1500" spc="-9" dirty="0">
                <a:solidFill>
                  <a:prstClr val="black"/>
                </a:solidFill>
                <a:cs typeface="Calibri"/>
              </a:rPr>
              <a:t>to </a:t>
            </a:r>
            <a:r>
              <a:rPr sz="1500" spc="-14">
                <a:solidFill>
                  <a:prstClr val="black"/>
                </a:solidFill>
                <a:cs typeface="Calibri"/>
              </a:rPr>
              <a:t>system </a:t>
            </a:r>
            <a:r>
              <a:rPr sz="1500" spc="-9">
                <a:solidFill>
                  <a:prstClr val="black"/>
                </a:solidFill>
                <a:cs typeface="Calibri"/>
              </a:rPr>
              <a:t>or</a:t>
            </a:r>
            <a:r>
              <a:rPr lang="en-US" sz="1500" spc="-9" dirty="0">
                <a:solidFill>
                  <a:prstClr val="black"/>
                </a:solidFill>
                <a:cs typeface="Calibri"/>
              </a:rPr>
              <a:t> </a:t>
            </a:r>
            <a:r>
              <a:rPr sz="1500" spc="-9">
                <a:solidFill>
                  <a:prstClr val="black"/>
                </a:solidFill>
                <a:cs typeface="Calibri"/>
              </a:rPr>
              <a:t>database</a:t>
            </a:r>
            <a:r>
              <a:rPr sz="1500" spc="-61">
                <a:solidFill>
                  <a:prstClr val="black"/>
                </a:solidFill>
                <a:cs typeface="Calibri"/>
              </a:rPr>
              <a:t> </a:t>
            </a:r>
            <a:r>
              <a:rPr sz="1500" spc="-9" dirty="0">
                <a:solidFill>
                  <a:prstClr val="black"/>
                </a:solidFill>
                <a:cs typeface="Calibri"/>
              </a:rPr>
              <a:t>load.</a:t>
            </a:r>
            <a:endParaRPr sz="1500" dirty="0">
              <a:solidFill>
                <a:prstClr val="black"/>
              </a:solidFill>
              <a:cs typeface="Calibri"/>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half" idx="1"/>
          </p:nvPr>
        </p:nvSpPr>
        <p:spPr>
          <a:xfrm>
            <a:off x="396266" y="2163796"/>
            <a:ext cx="8177276" cy="1436699"/>
          </a:xfrm>
        </p:spPr>
        <p:txBody>
          <a:bodyPr/>
          <a:lstStyle/>
          <a:p>
            <a:pPr>
              <a:spcBef>
                <a:spcPts val="900"/>
              </a:spcBef>
            </a:pPr>
            <a:r>
              <a:rPr lang="en-US" dirty="0" smtClean="0"/>
              <a:t>Ensures that the final product is usable in a practical, day-to-day fashion.</a:t>
            </a:r>
            <a:endParaRPr lang="en-US" dirty="0" smtClean="0"/>
          </a:p>
          <a:p>
            <a:pPr>
              <a:spcBef>
                <a:spcPts val="900"/>
              </a:spcBef>
            </a:pPr>
            <a:r>
              <a:rPr lang="en-US" dirty="0" smtClean="0"/>
              <a:t>Looks for simplicity and user-friendliness of the product.</a:t>
            </a:r>
            <a:endParaRPr lang="en-US" dirty="0" smtClean="0"/>
          </a:p>
          <a:p>
            <a:pPr>
              <a:spcBef>
                <a:spcPts val="900"/>
              </a:spcBef>
            </a:pPr>
            <a:r>
              <a:rPr lang="en-US" dirty="0" smtClean="0"/>
              <a:t>Would normally be performed as part of functional testing during System and User Acceptance Testing.</a:t>
            </a:r>
            <a:endParaRPr lang="en-US" dirty="0" smtClean="0"/>
          </a:p>
          <a:p>
            <a:pPr>
              <a:spcBef>
                <a:spcPts val="900"/>
              </a:spcBef>
            </a:pPr>
            <a:endParaRPr lang="en-US" dirty="0"/>
          </a:p>
        </p:txBody>
      </p:sp>
      <p:sp>
        <p:nvSpPr>
          <p:cNvPr id="2" name="Title 1"/>
          <p:cNvSpPr>
            <a:spLocks noGrp="1"/>
          </p:cNvSpPr>
          <p:nvPr>
            <p:ph type="title"/>
          </p:nvPr>
        </p:nvSpPr>
        <p:spPr/>
        <p:txBody>
          <a:bodyPr/>
          <a:lstStyle/>
          <a:p>
            <a:r>
              <a:rPr lang="en-US" dirty="0" smtClean="0"/>
              <a:t>USABILITY TESTING</a:t>
            </a:r>
            <a:br>
              <a:rPr lang="en-US" dirty="0" smtClean="0"/>
            </a:br>
            <a:endParaRPr lang="en-US" dirty="0"/>
          </a:p>
        </p:txBody>
      </p:sp>
      <p:sp>
        <p:nvSpPr>
          <p:cNvPr id="41" name="object 15"/>
          <p:cNvSpPr txBox="1"/>
          <p:nvPr/>
        </p:nvSpPr>
        <p:spPr>
          <a:xfrm>
            <a:off x="2470330" y="5235411"/>
            <a:ext cx="215265" cy="404085"/>
          </a:xfrm>
          <a:prstGeom prst="rect">
            <a:avLst/>
          </a:prstGeom>
        </p:spPr>
        <p:txBody>
          <a:bodyPr vert="horz" wrap="square" lIns="0" tIns="0" rIns="0" bIns="0" rtlCol="0">
            <a:spAutoFit/>
          </a:bodyPr>
          <a:lstStyle/>
          <a:p>
            <a:pPr marL="12065" defTabSz="855345"/>
            <a:r>
              <a:rPr sz="2625" spc="-5" dirty="0">
                <a:solidFill>
                  <a:srgbClr val="FFFFFF"/>
                </a:solidFill>
                <a:latin typeface="Calibri"/>
                <a:cs typeface="Calibri"/>
              </a:rPr>
              <a:t>C</a:t>
            </a:r>
            <a:endParaRPr sz="2625" dirty="0">
              <a:solidFill>
                <a:prstClr val="black"/>
              </a:solidFill>
              <a:latin typeface="Calibri"/>
              <a:cs typeface="Calibri"/>
            </a:endParaRPr>
          </a:p>
        </p:txBody>
      </p:sp>
      <p:sp>
        <p:nvSpPr>
          <p:cNvPr id="12" name="object 17"/>
          <p:cNvSpPr txBox="1"/>
          <p:nvPr/>
        </p:nvSpPr>
        <p:spPr>
          <a:xfrm>
            <a:off x="3905277" y="2444145"/>
            <a:ext cx="1572895" cy="253916"/>
          </a:xfrm>
          <a:prstGeom prst="rect">
            <a:avLst/>
          </a:prstGeom>
        </p:spPr>
        <p:txBody>
          <a:bodyPr vert="horz" wrap="square" lIns="0" tIns="0" rIns="0" bIns="0" rtlCol="0">
            <a:spAutoFit/>
          </a:bodyPr>
          <a:lstStyle/>
          <a:p>
            <a:pPr marL="12065" marR="4445" defTabSz="855345"/>
            <a:r>
              <a:rPr sz="1650" spc="-5">
                <a:solidFill>
                  <a:prstClr val="black"/>
                </a:solidFill>
                <a:latin typeface="Calibri"/>
                <a:cs typeface="Calibri"/>
              </a:rPr>
              <a:t>.</a:t>
            </a:r>
            <a:endParaRPr sz="1650" dirty="0">
              <a:solidFill>
                <a:prstClr val="black"/>
              </a:solidFill>
              <a:latin typeface="Calibri"/>
              <a:cs typeface="Calibri"/>
            </a:endParaRPr>
          </a:p>
        </p:txBody>
      </p:sp>
      <p:sp>
        <p:nvSpPr>
          <p:cNvPr id="14" name="object 25"/>
          <p:cNvSpPr/>
          <p:nvPr/>
        </p:nvSpPr>
        <p:spPr>
          <a:xfrm>
            <a:off x="381001" y="4211873"/>
            <a:ext cx="1400073" cy="967782"/>
          </a:xfrm>
          <a:prstGeom prst="rect">
            <a:avLst/>
          </a:prstGeom>
          <a:blipFill>
            <a:blip r:embed="rId1" cstate="print"/>
            <a:stretch>
              <a:fillRect/>
            </a:stretch>
          </a:blipFill>
        </p:spPr>
        <p:txBody>
          <a:bodyPr wrap="square" lIns="0" tIns="0" rIns="0" bIns="0" rtlCol="0"/>
          <a:lstStyle/>
          <a:p>
            <a:pPr defTabSz="855345"/>
            <a:endParaRPr sz="1650" dirty="0">
              <a:solidFill>
                <a:prstClr val="black"/>
              </a:solidFill>
            </a:endParaRPr>
          </a:p>
        </p:txBody>
      </p:sp>
      <p:sp>
        <p:nvSpPr>
          <p:cNvPr id="15" name="object 26"/>
          <p:cNvSpPr txBox="1"/>
          <p:nvPr/>
        </p:nvSpPr>
        <p:spPr>
          <a:xfrm>
            <a:off x="1255287" y="4099674"/>
            <a:ext cx="7775575" cy="1148691"/>
          </a:xfrm>
          <a:prstGeom prst="rect">
            <a:avLst/>
          </a:prstGeom>
        </p:spPr>
        <p:txBody>
          <a:bodyPr vert="horz" wrap="square" lIns="0" tIns="32682" rIns="0" bIns="0" rtlCol="0">
            <a:spAutoFit/>
          </a:bodyPr>
          <a:lstStyle/>
          <a:p>
            <a:pPr marL="605155" defTabSz="855345">
              <a:spcBef>
                <a:spcPts val="255"/>
              </a:spcBef>
            </a:pPr>
            <a:r>
              <a:rPr sz="1500" spc="-5" dirty="0">
                <a:solidFill>
                  <a:prstClr val="black"/>
                </a:solidFill>
                <a:cs typeface="Calibri"/>
              </a:rPr>
              <a:t>Usability </a:t>
            </a:r>
            <a:r>
              <a:rPr sz="1500" spc="-28" dirty="0">
                <a:solidFill>
                  <a:prstClr val="black"/>
                </a:solidFill>
                <a:cs typeface="Calibri"/>
              </a:rPr>
              <a:t>Testing </a:t>
            </a:r>
            <a:r>
              <a:rPr sz="1500" spc="-9" dirty="0">
                <a:solidFill>
                  <a:prstClr val="black"/>
                </a:solidFill>
                <a:cs typeface="Calibri"/>
              </a:rPr>
              <a:t>tests </a:t>
            </a:r>
            <a:r>
              <a:rPr sz="1500" spc="-5" dirty="0">
                <a:solidFill>
                  <a:prstClr val="black"/>
                </a:solidFill>
                <a:cs typeface="Calibri"/>
              </a:rPr>
              <a:t>the </a:t>
            </a:r>
            <a:r>
              <a:rPr sz="1500" spc="-9" dirty="0">
                <a:solidFill>
                  <a:prstClr val="black"/>
                </a:solidFill>
                <a:cs typeface="Calibri"/>
              </a:rPr>
              <a:t>following </a:t>
            </a:r>
            <a:r>
              <a:rPr sz="1500" spc="-14" dirty="0">
                <a:solidFill>
                  <a:prstClr val="black"/>
                </a:solidFill>
                <a:cs typeface="Calibri"/>
              </a:rPr>
              <a:t>features </a:t>
            </a:r>
            <a:r>
              <a:rPr sz="1500" spc="-5" dirty="0">
                <a:solidFill>
                  <a:prstClr val="black"/>
                </a:solidFill>
                <a:cs typeface="Calibri"/>
              </a:rPr>
              <a:t>of the</a:t>
            </a:r>
            <a:r>
              <a:rPr sz="1500" spc="89" dirty="0">
                <a:solidFill>
                  <a:prstClr val="black"/>
                </a:solidFill>
                <a:cs typeface="Calibri"/>
              </a:rPr>
              <a:t> </a:t>
            </a:r>
            <a:r>
              <a:rPr sz="1500" spc="-9" dirty="0">
                <a:solidFill>
                  <a:prstClr val="black"/>
                </a:solidFill>
                <a:cs typeface="Calibri"/>
              </a:rPr>
              <a:t>software:</a:t>
            </a:r>
            <a:endParaRPr sz="1500" dirty="0">
              <a:solidFill>
                <a:prstClr val="black"/>
              </a:solidFill>
              <a:cs typeface="Calibri"/>
            </a:endParaRPr>
          </a:p>
          <a:p>
            <a:pPr marL="873125" indent="-267970" defTabSz="855345">
              <a:spcBef>
                <a:spcPts val="540"/>
              </a:spcBef>
              <a:buFont typeface="Wingdings" panose="05000000000000000000"/>
              <a:buChar char=""/>
              <a:tabLst>
                <a:tab pos="873125" algn="l"/>
              </a:tabLst>
            </a:pPr>
            <a:r>
              <a:rPr sz="1500" spc="-9" dirty="0">
                <a:solidFill>
                  <a:prstClr val="black"/>
                </a:solidFill>
                <a:cs typeface="Calibri"/>
              </a:rPr>
              <a:t>How easy </a:t>
            </a:r>
            <a:r>
              <a:rPr sz="1500" spc="-5" dirty="0">
                <a:solidFill>
                  <a:prstClr val="black"/>
                </a:solidFill>
                <a:cs typeface="Calibri"/>
              </a:rPr>
              <a:t>it is to use the</a:t>
            </a:r>
            <a:r>
              <a:rPr sz="1500" spc="19" dirty="0">
                <a:solidFill>
                  <a:prstClr val="black"/>
                </a:solidFill>
                <a:cs typeface="Calibri"/>
              </a:rPr>
              <a:t> </a:t>
            </a:r>
            <a:r>
              <a:rPr sz="1500" spc="-9" dirty="0">
                <a:solidFill>
                  <a:prstClr val="black"/>
                </a:solidFill>
                <a:cs typeface="Calibri"/>
              </a:rPr>
              <a:t>software</a:t>
            </a:r>
            <a:endParaRPr sz="1500" dirty="0">
              <a:solidFill>
                <a:prstClr val="black"/>
              </a:solidFill>
              <a:cs typeface="Calibri"/>
            </a:endParaRPr>
          </a:p>
          <a:p>
            <a:pPr marL="873125" indent="-267970" defTabSz="855345">
              <a:spcBef>
                <a:spcPts val="540"/>
              </a:spcBef>
              <a:buFont typeface="Wingdings" panose="05000000000000000000"/>
              <a:buChar char=""/>
              <a:tabLst>
                <a:tab pos="873125" algn="l"/>
              </a:tabLst>
            </a:pPr>
            <a:r>
              <a:rPr sz="1500" spc="-9" dirty="0">
                <a:solidFill>
                  <a:prstClr val="black"/>
                </a:solidFill>
                <a:cs typeface="Calibri"/>
              </a:rPr>
              <a:t>How easy </a:t>
            </a:r>
            <a:r>
              <a:rPr sz="1500" spc="-5" dirty="0">
                <a:solidFill>
                  <a:prstClr val="black"/>
                </a:solidFill>
                <a:cs typeface="Calibri"/>
              </a:rPr>
              <a:t>it is </a:t>
            </a:r>
            <a:r>
              <a:rPr sz="1500" spc="-9" dirty="0">
                <a:solidFill>
                  <a:prstClr val="black"/>
                </a:solidFill>
                <a:cs typeface="Calibri"/>
              </a:rPr>
              <a:t>to </a:t>
            </a:r>
            <a:r>
              <a:rPr sz="1500" spc="-5" dirty="0">
                <a:solidFill>
                  <a:prstClr val="black"/>
                </a:solidFill>
                <a:cs typeface="Calibri"/>
              </a:rPr>
              <a:t>learn the</a:t>
            </a:r>
            <a:r>
              <a:rPr sz="1500" spc="23" dirty="0">
                <a:solidFill>
                  <a:prstClr val="black"/>
                </a:solidFill>
                <a:cs typeface="Calibri"/>
              </a:rPr>
              <a:t> </a:t>
            </a:r>
            <a:r>
              <a:rPr sz="1500" spc="-9" dirty="0">
                <a:solidFill>
                  <a:prstClr val="black"/>
                </a:solidFill>
                <a:cs typeface="Calibri"/>
              </a:rPr>
              <a:t>software</a:t>
            </a:r>
            <a:endParaRPr sz="1500" dirty="0">
              <a:solidFill>
                <a:prstClr val="black"/>
              </a:solidFill>
              <a:cs typeface="Calibri"/>
            </a:endParaRPr>
          </a:p>
          <a:p>
            <a:pPr marL="873125" indent="-267970" defTabSz="855345">
              <a:spcBef>
                <a:spcPts val="540"/>
              </a:spcBef>
              <a:buFont typeface="Wingdings" panose="05000000000000000000"/>
              <a:buChar char=""/>
              <a:tabLst>
                <a:tab pos="873125" algn="l"/>
              </a:tabLst>
            </a:pPr>
            <a:r>
              <a:rPr sz="1500" spc="-9" dirty="0">
                <a:solidFill>
                  <a:prstClr val="black"/>
                </a:solidFill>
                <a:cs typeface="Calibri"/>
              </a:rPr>
              <a:t>How convenient </a:t>
            </a:r>
            <a:r>
              <a:rPr sz="1500" spc="-5" dirty="0">
                <a:solidFill>
                  <a:prstClr val="black"/>
                </a:solidFill>
                <a:cs typeface="Calibri"/>
              </a:rPr>
              <a:t>is the </a:t>
            </a:r>
            <a:r>
              <a:rPr sz="1500" spc="-9" dirty="0">
                <a:solidFill>
                  <a:prstClr val="black"/>
                </a:solidFill>
                <a:cs typeface="Calibri"/>
              </a:rPr>
              <a:t>software to </a:t>
            </a:r>
            <a:r>
              <a:rPr sz="1500" spc="-5" dirty="0">
                <a:solidFill>
                  <a:prstClr val="black"/>
                </a:solidFill>
                <a:cs typeface="Calibri"/>
              </a:rPr>
              <a:t>end</a:t>
            </a:r>
            <a:r>
              <a:rPr sz="1500" spc="65" dirty="0">
                <a:solidFill>
                  <a:prstClr val="black"/>
                </a:solidFill>
                <a:cs typeface="Calibri"/>
              </a:rPr>
              <a:t> </a:t>
            </a:r>
            <a:r>
              <a:rPr sz="1500" spc="-9" dirty="0">
                <a:solidFill>
                  <a:prstClr val="black"/>
                </a:solidFill>
                <a:cs typeface="Calibri"/>
              </a:rPr>
              <a:t>user</a:t>
            </a:r>
            <a:endParaRPr sz="1500" dirty="0">
              <a:solidFill>
                <a:prstClr val="black"/>
              </a:solidFill>
              <a:cs typeface="Calibri"/>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IN" dirty="0"/>
              <a:t>“Compliance testing” also know as Conformance testing is a </a:t>
            </a:r>
            <a:r>
              <a:rPr lang="en-IN" dirty="0" smtClean="0"/>
              <a:t>non-functional testing technique </a:t>
            </a:r>
            <a:r>
              <a:rPr lang="en-IN" dirty="0"/>
              <a:t>which is done to validate, weather the system developed meets the organization's prescribed standards or not</a:t>
            </a:r>
            <a:r>
              <a:rPr lang="en-IN" dirty="0" smtClean="0"/>
              <a:t>.</a:t>
            </a:r>
            <a:endParaRPr lang="en-IN" dirty="0" smtClean="0"/>
          </a:p>
          <a:p>
            <a:endParaRPr lang="en-IN" dirty="0"/>
          </a:p>
          <a:p>
            <a:r>
              <a:rPr lang="en-IN" dirty="0"/>
              <a:t>This is basically a kind of an audit which is done on the system to check if all the specified standards are met or not</a:t>
            </a:r>
            <a:r>
              <a:rPr lang="en-IN" dirty="0" smtClean="0"/>
              <a:t>.</a:t>
            </a:r>
            <a:endParaRPr lang="en-IN" dirty="0" smtClean="0"/>
          </a:p>
          <a:p>
            <a:endParaRPr lang="en-IN" dirty="0"/>
          </a:p>
          <a:p>
            <a:r>
              <a:rPr lang="en-IN" dirty="0" smtClean="0"/>
              <a:t> </a:t>
            </a:r>
            <a:r>
              <a:rPr lang="en-IN" dirty="0"/>
              <a:t>To ensure that the compliances are met, sometimes a board of regulators and compliance expert people are established in every organization. This board puts a check whether the development teams are meeting the standards of the organization or not .The teams do an analysis to check that the standards are properly enforced and implemented. The regulatory board also works simultaneously to improve the standards, which will in turn lead to better quality.</a:t>
            </a:r>
            <a:endParaRPr lang="en-IN" dirty="0"/>
          </a:p>
        </p:txBody>
      </p:sp>
      <p:sp>
        <p:nvSpPr>
          <p:cNvPr id="3" name="Title 2"/>
          <p:cNvSpPr>
            <a:spLocks noGrp="1"/>
          </p:cNvSpPr>
          <p:nvPr>
            <p:ph type="title"/>
          </p:nvPr>
        </p:nvSpPr>
        <p:spPr/>
        <p:txBody>
          <a:bodyPr/>
          <a:lstStyle/>
          <a:p>
            <a:r>
              <a:rPr lang="en-IN" dirty="0" smtClean="0"/>
              <a:t>Compliance Testing</a:t>
            </a:r>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r>
              <a:rPr lang="en-US" kern="0" cap="small" dirty="0">
                <a:latin typeface="Cambria" pitchFamily="18" charset="0"/>
              </a:rPr>
              <a:t>Other Types of Testing</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IN" dirty="0"/>
              <a:t>SOA Testing is a Testing of Service Oriented Architecture (SOA) which is an architectural style in which the application components are designed to communicate via communication protocols typically over a </a:t>
            </a:r>
            <a:r>
              <a:rPr lang="en-IN" dirty="0" smtClean="0"/>
              <a:t>network.</a:t>
            </a:r>
            <a:endParaRPr lang="en-IN" dirty="0" smtClean="0"/>
          </a:p>
          <a:p>
            <a:r>
              <a:rPr lang="en-IN" dirty="0"/>
              <a:t>SOA is a method of integrating business applications and processes together so as to meet the business needs.</a:t>
            </a:r>
            <a:endParaRPr lang="en-IN" dirty="0"/>
          </a:p>
          <a:p>
            <a:r>
              <a:rPr lang="en-IN" dirty="0"/>
              <a:t>SOA provides agility and flexibility to business processes. The changes to the process or application can be directed to a particular component without affecting the whole system.</a:t>
            </a:r>
            <a:endParaRPr lang="en-IN" dirty="0"/>
          </a:p>
          <a:p>
            <a:r>
              <a:rPr lang="en-IN" dirty="0"/>
              <a:t>The software developers in SOA either develop or buy chunks of programs called </a:t>
            </a:r>
            <a:r>
              <a:rPr lang="en-IN" b="1" dirty="0"/>
              <a:t>SERVICES.</a:t>
            </a:r>
            <a:endParaRPr lang="en-IN" dirty="0"/>
          </a:p>
          <a:p>
            <a:endParaRPr lang="en-IN" dirty="0"/>
          </a:p>
        </p:txBody>
      </p:sp>
      <p:sp>
        <p:nvSpPr>
          <p:cNvPr id="3" name="Title 2"/>
          <p:cNvSpPr>
            <a:spLocks noGrp="1"/>
          </p:cNvSpPr>
          <p:nvPr>
            <p:ph type="title"/>
          </p:nvPr>
        </p:nvSpPr>
        <p:spPr/>
        <p:txBody>
          <a:bodyPr/>
          <a:lstStyle/>
          <a:p>
            <a:r>
              <a:rPr lang="en-IN" dirty="0" smtClean="0"/>
              <a:t>SOA Testing</a:t>
            </a:r>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396264" y="1524001"/>
            <a:ext cx="8519136" cy="4790742"/>
          </a:xfrm>
        </p:spPr>
        <p:txBody>
          <a:bodyPr/>
          <a:lstStyle/>
          <a:p>
            <a:r>
              <a:rPr lang="en-IN" dirty="0"/>
              <a:t>Cross Browser Testing is a process to test web applications across multiple browsers. </a:t>
            </a:r>
            <a:endParaRPr lang="en-IN" dirty="0" smtClean="0"/>
          </a:p>
          <a:p>
            <a:endParaRPr lang="en-IN" dirty="0" smtClean="0"/>
          </a:p>
          <a:p>
            <a:r>
              <a:rPr lang="en-IN" dirty="0" smtClean="0"/>
              <a:t>Cross </a:t>
            </a:r>
            <a:r>
              <a:rPr lang="en-IN" dirty="0"/>
              <a:t>browser testing involves checking compatibility of your </a:t>
            </a:r>
            <a:r>
              <a:rPr lang="en-IN" dirty="0" smtClean="0"/>
              <a:t>application across</a:t>
            </a:r>
            <a:r>
              <a:rPr lang="en-IN" dirty="0"/>
              <a:t> multiple web browsers and ensures that your web application works correctly across different web browsers</a:t>
            </a:r>
            <a:r>
              <a:rPr lang="en-IN" dirty="0" smtClean="0"/>
              <a:t>.</a:t>
            </a:r>
            <a:endParaRPr lang="en-IN" dirty="0" smtClean="0"/>
          </a:p>
          <a:p>
            <a:endParaRPr lang="en-IN" dirty="0" smtClean="0"/>
          </a:p>
          <a:p>
            <a:r>
              <a:rPr lang="en-IN" dirty="0"/>
              <a:t>With wide range of web browsers available, end users using different web browsers to access your web applications, it has now become crucial to test web applications on multiple browsers. On different browsers, client components like JavaScript, AJAX requests, Applets, Flash, Flex etc. may behave differently. Also for different browsers you may have different handling on how requests are processed on server side based on the user-agent received from client browser. So just testing your web application on single web browser is not enough. You need to make sure that your web application works fine across multiple browser.</a:t>
            </a:r>
            <a:endParaRPr lang="en-IN" dirty="0"/>
          </a:p>
        </p:txBody>
      </p:sp>
      <p:sp>
        <p:nvSpPr>
          <p:cNvPr id="3" name="Title 2"/>
          <p:cNvSpPr>
            <a:spLocks noGrp="1"/>
          </p:cNvSpPr>
          <p:nvPr>
            <p:ph type="title"/>
          </p:nvPr>
        </p:nvSpPr>
        <p:spPr/>
        <p:txBody>
          <a:bodyPr/>
          <a:lstStyle/>
          <a:p>
            <a:r>
              <a:rPr lang="en-IN" dirty="0" smtClean="0"/>
              <a:t>Multi Browser Testing</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Types of Testing Overview</a:t>
            </a:r>
            <a:endParaRPr lang="en-IN" dirty="0" smtClean="0"/>
          </a:p>
          <a:p>
            <a:r>
              <a:rPr lang="en-IN" dirty="0" smtClean="0"/>
              <a:t>Types </a:t>
            </a:r>
            <a:r>
              <a:rPr lang="en-IN" dirty="0"/>
              <a:t>of Functional Testing</a:t>
            </a:r>
            <a:endParaRPr lang="en-IN" dirty="0"/>
          </a:p>
          <a:p>
            <a:r>
              <a:rPr lang="en-IN" dirty="0"/>
              <a:t>Types of Non Functional </a:t>
            </a:r>
            <a:r>
              <a:rPr lang="en-IN" dirty="0" smtClean="0"/>
              <a:t>Testing</a:t>
            </a:r>
            <a:endParaRPr lang="en-IN" dirty="0" smtClean="0"/>
          </a:p>
          <a:p>
            <a:r>
              <a:rPr lang="en-IN" dirty="0"/>
              <a:t>Other types of testing</a:t>
            </a:r>
            <a:endParaRPr lang="en-IN" dirty="0"/>
          </a:p>
          <a:p>
            <a:r>
              <a:rPr lang="en-IN" dirty="0"/>
              <a:t>Digital World Overview</a:t>
            </a:r>
            <a:endParaRPr lang="en-IN" dirty="0"/>
          </a:p>
          <a:p>
            <a:endParaRPr lang="en-IN" dirty="0"/>
          </a:p>
          <a:p>
            <a:endParaRPr lang="en-IN"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IN" dirty="0"/>
              <a:t>Web application testing, a software testing technique exclusively adopted to test the applications that are hosted on web in which the application interfaces and other functionalities are tested</a:t>
            </a:r>
            <a:r>
              <a:rPr lang="en-IN" dirty="0" smtClean="0"/>
              <a:t>.</a:t>
            </a:r>
            <a:endParaRPr lang="en-IN" dirty="0" smtClean="0"/>
          </a:p>
          <a:p>
            <a:endParaRPr lang="en-IN" dirty="0"/>
          </a:p>
          <a:p>
            <a:r>
              <a:rPr lang="en-IN" dirty="0"/>
              <a:t>Web Testing in simple terms is checking your web application for potential bugs before its made live or before code is moved into the production environment</a:t>
            </a:r>
            <a:r>
              <a:rPr lang="en-IN" dirty="0" smtClean="0"/>
              <a:t>.</a:t>
            </a:r>
            <a:endParaRPr lang="en-IN" dirty="0" smtClean="0"/>
          </a:p>
          <a:p>
            <a:endParaRPr lang="en-IN" dirty="0"/>
          </a:p>
          <a:p>
            <a:r>
              <a:rPr lang="en-IN" dirty="0" smtClean="0"/>
              <a:t>Web Application Checklist</a:t>
            </a:r>
            <a:endParaRPr lang="en-IN" dirty="0" smtClean="0"/>
          </a:p>
          <a:p>
            <a:pPr lvl="1"/>
            <a:r>
              <a:rPr lang="en-IN" dirty="0" smtClean="0"/>
              <a:t>Functional Testing</a:t>
            </a:r>
            <a:endParaRPr lang="en-IN" dirty="0" smtClean="0"/>
          </a:p>
          <a:p>
            <a:pPr lvl="1"/>
            <a:r>
              <a:rPr lang="en-IN" dirty="0" smtClean="0"/>
              <a:t>Usability Testing</a:t>
            </a:r>
            <a:endParaRPr lang="en-IN" dirty="0" smtClean="0"/>
          </a:p>
          <a:p>
            <a:pPr lvl="1"/>
            <a:r>
              <a:rPr lang="en-IN" dirty="0" smtClean="0"/>
              <a:t>Interface Testing</a:t>
            </a:r>
            <a:endParaRPr lang="en-IN" dirty="0" smtClean="0"/>
          </a:p>
          <a:p>
            <a:pPr lvl="1"/>
            <a:r>
              <a:rPr lang="en-IN" dirty="0" smtClean="0"/>
              <a:t>Database Testing</a:t>
            </a:r>
            <a:endParaRPr lang="en-IN" dirty="0" smtClean="0"/>
          </a:p>
          <a:p>
            <a:pPr lvl="1"/>
            <a:r>
              <a:rPr lang="en-IN" dirty="0" smtClean="0"/>
              <a:t>Compatibility Testing</a:t>
            </a:r>
            <a:endParaRPr lang="en-IN" dirty="0" smtClean="0"/>
          </a:p>
          <a:p>
            <a:pPr lvl="1"/>
            <a:r>
              <a:rPr lang="en-IN" dirty="0" smtClean="0"/>
              <a:t>Performance Testing</a:t>
            </a:r>
            <a:endParaRPr lang="en-IN" dirty="0" smtClean="0"/>
          </a:p>
          <a:p>
            <a:pPr lvl="1"/>
            <a:r>
              <a:rPr lang="en-IN" dirty="0" smtClean="0"/>
              <a:t>Security Testing</a:t>
            </a:r>
            <a:endParaRPr lang="en-IN" dirty="0" smtClean="0"/>
          </a:p>
          <a:p>
            <a:pPr lvl="1"/>
            <a:r>
              <a:rPr lang="en-IN" dirty="0" smtClean="0"/>
              <a:t>Crowd Testing</a:t>
            </a:r>
            <a:endParaRPr lang="en-IN" dirty="0"/>
          </a:p>
        </p:txBody>
      </p:sp>
      <p:sp>
        <p:nvSpPr>
          <p:cNvPr id="3" name="Title 2"/>
          <p:cNvSpPr>
            <a:spLocks noGrp="1"/>
          </p:cNvSpPr>
          <p:nvPr>
            <p:ph type="title"/>
          </p:nvPr>
        </p:nvSpPr>
        <p:spPr/>
        <p:txBody>
          <a:bodyPr/>
          <a:lstStyle/>
          <a:p>
            <a:r>
              <a:rPr lang="en-IN" dirty="0" smtClean="0"/>
              <a:t>Web Application Testing</a:t>
            </a:r>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IN" dirty="0"/>
              <a:t>Digital world means inter connected through </a:t>
            </a:r>
            <a:r>
              <a:rPr lang="en-IN" dirty="0" smtClean="0"/>
              <a:t>digital devices</a:t>
            </a:r>
            <a:r>
              <a:rPr lang="en-IN" dirty="0"/>
              <a:t>, media or we can say digital marketing services that are available to every one 24/7. It is </a:t>
            </a:r>
            <a:r>
              <a:rPr lang="en-IN" dirty="0" smtClean="0"/>
              <a:t>the world</a:t>
            </a:r>
            <a:r>
              <a:rPr lang="en-IN" dirty="0"/>
              <a:t> full of ideas, opinions, learning and opportunities</a:t>
            </a:r>
            <a:r>
              <a:rPr lang="en-IN" dirty="0" smtClean="0"/>
              <a:t>. The </a:t>
            </a:r>
            <a:r>
              <a:rPr lang="en-IN" dirty="0"/>
              <a:t>Internet has made it possible for all of us to connect whenever we consider it necessary.</a:t>
            </a:r>
            <a:endParaRPr lang="en-IN" dirty="0"/>
          </a:p>
        </p:txBody>
      </p:sp>
      <p:sp>
        <p:nvSpPr>
          <p:cNvPr id="5" name="Picture Placeholder 4"/>
          <p:cNvSpPr>
            <a:spLocks noGrp="1"/>
          </p:cNvSpPr>
          <p:nvPr>
            <p:ph type="pic" idx="13"/>
          </p:nvPr>
        </p:nvSpPr>
        <p:spPr/>
      </p:sp>
      <p:sp>
        <p:nvSpPr>
          <p:cNvPr id="3" name="Title 2"/>
          <p:cNvSpPr>
            <a:spLocks noGrp="1"/>
          </p:cNvSpPr>
          <p:nvPr>
            <p:ph type="title"/>
          </p:nvPr>
        </p:nvSpPr>
        <p:spPr/>
        <p:txBody>
          <a:bodyPr/>
          <a:lstStyle/>
          <a:p>
            <a:r>
              <a:rPr lang="en-IN" dirty="0" smtClean="0"/>
              <a:t>DIGITAL WORLD OVERVIEW</a:t>
            </a:r>
            <a:endParaRPr lang="en-IN" dirty="0"/>
          </a:p>
        </p:txBody>
      </p:sp>
      <p:pic>
        <p:nvPicPr>
          <p:cNvPr id="4" name="Picture 3"/>
          <p:cNvPicPr>
            <a:picLocks noChangeAspect="1"/>
          </p:cNvPicPr>
          <p:nvPr/>
        </p:nvPicPr>
        <p:blipFill>
          <a:blip r:embed="rId1"/>
          <a:stretch>
            <a:fillRect/>
          </a:stretch>
        </p:blipFill>
        <p:spPr>
          <a:xfrm>
            <a:off x="5559015" y="1742500"/>
            <a:ext cx="3584985" cy="4351338"/>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IN" dirty="0"/>
              <a:t>Digital World is a contemporary expression to communicate the importance of digital technology today.</a:t>
            </a:r>
            <a:endParaRPr lang="en-IN" dirty="0"/>
          </a:p>
          <a:p>
            <a:r>
              <a:rPr lang="en-IN" dirty="0"/>
              <a:t>When we say Digital World, we are essentially communicating that the almost the entire world is connected with digital technology.</a:t>
            </a:r>
            <a:endParaRPr lang="en-IN" dirty="0"/>
          </a:p>
          <a:p>
            <a:r>
              <a:rPr lang="en-IN" dirty="0"/>
              <a:t>Today almost 50% of global population is connected to internet and the mobile is further driving internet connectivity at a rapid rate.</a:t>
            </a:r>
            <a:endParaRPr lang="en-IN" dirty="0"/>
          </a:p>
          <a:p>
            <a:r>
              <a:rPr lang="en-IN" dirty="0"/>
              <a:t>More than 68% of the connected audience (2.5 Billion out of 3.8 Billion) is already an active social media user on the mobile.</a:t>
            </a:r>
            <a:endParaRPr lang="en-IN" dirty="0"/>
          </a:p>
          <a:p>
            <a:endParaRPr lang="en-IN" dirty="0"/>
          </a:p>
        </p:txBody>
      </p:sp>
      <p:sp>
        <p:nvSpPr>
          <p:cNvPr id="6" name="Title 5"/>
          <p:cNvSpPr>
            <a:spLocks noGrp="1"/>
          </p:cNvSpPr>
          <p:nvPr>
            <p:ph type="title"/>
          </p:nvPr>
        </p:nvSpPr>
        <p:spPr/>
        <p:txBody>
          <a:bodyPr/>
          <a:lstStyle/>
          <a:p>
            <a:r>
              <a:rPr lang="en-IN" dirty="0"/>
              <a:t>DIGITAL WORLD OVERVIEW</a:t>
            </a:r>
            <a:endParaRPr lang="en-IN" dirty="0"/>
          </a:p>
        </p:txBody>
      </p:sp>
      <p:pic>
        <p:nvPicPr>
          <p:cNvPr id="19" name="Picture 18"/>
          <p:cNvPicPr>
            <a:picLocks noChangeAspect="1"/>
          </p:cNvPicPr>
          <p:nvPr/>
        </p:nvPicPr>
        <p:blipFill>
          <a:blip r:embed="rId1"/>
          <a:stretch>
            <a:fillRect/>
          </a:stretch>
        </p:blipFill>
        <p:spPr>
          <a:xfrm>
            <a:off x="914400" y="4067175"/>
            <a:ext cx="7162799" cy="225742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IN" dirty="0"/>
              <a:t>As per Tubular Insights</a:t>
            </a:r>
            <a:r>
              <a:rPr lang="en-IN" dirty="0" smtClean="0"/>
              <a:t>:</a:t>
            </a:r>
            <a:endParaRPr lang="en-IN" dirty="0"/>
          </a:p>
          <a:p>
            <a:pPr lvl="1"/>
            <a:r>
              <a:rPr lang="en-IN" dirty="0"/>
              <a:t>87% millennials are </a:t>
            </a:r>
            <a:r>
              <a:rPr lang="en-IN" dirty="0" smtClean="0"/>
              <a:t>in </a:t>
            </a:r>
            <a:r>
              <a:rPr lang="en-IN" dirty="0" err="1" smtClean="0"/>
              <a:t>seperable</a:t>
            </a:r>
            <a:r>
              <a:rPr lang="en-IN" dirty="0" smtClean="0"/>
              <a:t> </a:t>
            </a:r>
            <a:r>
              <a:rPr lang="en-IN" dirty="0"/>
              <a:t>from their smartphone</a:t>
            </a:r>
            <a:endParaRPr lang="en-IN" dirty="0"/>
          </a:p>
          <a:p>
            <a:pPr lvl="1"/>
            <a:r>
              <a:rPr lang="en-IN" dirty="0"/>
              <a:t>92% millennials browse on other devices while watching TV programs on the second device (their mobile phone). On mobile they are spending time on social networks.</a:t>
            </a:r>
            <a:endParaRPr lang="en-IN" dirty="0"/>
          </a:p>
          <a:p>
            <a:pPr lvl="1"/>
            <a:r>
              <a:rPr lang="en-IN" i="1" dirty="0"/>
              <a:t>* Millennial are the population that is born after 2000</a:t>
            </a:r>
            <a:r>
              <a:rPr lang="en-IN" i="1" dirty="0" smtClean="0"/>
              <a:t>.</a:t>
            </a:r>
            <a:endParaRPr lang="en-IN" i="1" dirty="0" smtClean="0"/>
          </a:p>
          <a:p>
            <a:pPr lvl="1"/>
            <a:endParaRPr lang="en-IN" i="1" dirty="0"/>
          </a:p>
          <a:p>
            <a:pPr lvl="1"/>
            <a:endParaRPr lang="en-IN" dirty="0"/>
          </a:p>
          <a:p>
            <a:r>
              <a:rPr lang="en-IN" dirty="0"/>
              <a:t>Needless to say we live in a digital world.</a:t>
            </a:r>
            <a:endParaRPr lang="en-IN" dirty="0"/>
          </a:p>
          <a:p>
            <a:endParaRPr lang="en-IN" dirty="0"/>
          </a:p>
        </p:txBody>
      </p:sp>
      <p:sp>
        <p:nvSpPr>
          <p:cNvPr id="3" name="Title 2"/>
          <p:cNvSpPr>
            <a:spLocks noGrp="1"/>
          </p:cNvSpPr>
          <p:nvPr>
            <p:ph type="title"/>
          </p:nvPr>
        </p:nvSpPr>
        <p:spPr/>
        <p:txBody>
          <a:bodyPr/>
          <a:lstStyle/>
          <a:p>
            <a:r>
              <a:rPr lang="en-IN" dirty="0"/>
              <a:t>DIGITAL WORLD OVERVIEW</a:t>
            </a:r>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IN" sz="1800" dirty="0"/>
              <a:t>Types of Testing Overview</a:t>
            </a:r>
            <a:endParaRPr lang="en-IN" sz="1800" dirty="0"/>
          </a:p>
          <a:p>
            <a:r>
              <a:rPr lang="en-IN" sz="1800" dirty="0" smtClean="0"/>
              <a:t>Types of Functional Testing</a:t>
            </a:r>
            <a:endParaRPr lang="en-IN" sz="1800" dirty="0" smtClean="0"/>
          </a:p>
          <a:p>
            <a:r>
              <a:rPr lang="en-IN" sz="1800" dirty="0" smtClean="0"/>
              <a:t>Types of Non Functional Testing</a:t>
            </a:r>
            <a:endParaRPr lang="en-IN" sz="1800" dirty="0" smtClean="0"/>
          </a:p>
          <a:p>
            <a:r>
              <a:rPr lang="en-IN" sz="1800" dirty="0" smtClean="0"/>
              <a:t>Other types of testing</a:t>
            </a:r>
            <a:endParaRPr lang="en-IN" sz="1800" dirty="0" smtClean="0"/>
          </a:p>
          <a:p>
            <a:r>
              <a:rPr lang="en-IN" sz="1800" dirty="0" smtClean="0"/>
              <a:t>Digital World Overview</a:t>
            </a:r>
            <a:endParaRPr lang="en-IN" sz="1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
          <p:cNvSpPr txBox="1"/>
          <p:nvPr/>
        </p:nvSpPr>
        <p:spPr>
          <a:xfrm>
            <a:off x="114206" y="1391704"/>
            <a:ext cx="9029623" cy="279258"/>
          </a:xfrm>
          <a:prstGeom prst="rect">
            <a:avLst/>
          </a:prstGeom>
        </p:spPr>
        <p:txBody>
          <a:bodyPr vert="horz" lIns="59384" tIns="29692" rIns="59384" bIns="29692" rtlCol="0" anchor="ctr">
            <a:noAutofit/>
          </a:bodyPr>
          <a:lstStyle>
            <a:lvl1pPr algn="l" defTabSz="914400" rtl="0" eaLnBrk="1" latinLnBrk="0" hangingPunct="1">
              <a:lnSpc>
                <a:spcPct val="90000"/>
              </a:lnSpc>
              <a:spcBef>
                <a:spcPct val="0"/>
              </a:spcBef>
              <a:buNone/>
              <a:defRPr sz="2000" b="1" kern="1200" baseline="0">
                <a:solidFill>
                  <a:schemeClr val="tx1"/>
                </a:solidFill>
                <a:latin typeface="+mj-lt"/>
                <a:ea typeface="+mj-ea"/>
                <a:cs typeface="+mj-cs"/>
                <a:sym typeface="Wingdings" panose="05000000000000000000" pitchFamily="2" charset="2"/>
              </a:defRPr>
            </a:lvl1pPr>
          </a:lstStyle>
          <a:p>
            <a:endParaRPr lang="en-US" sz="1560" cap="all" dirty="0">
              <a:solidFill>
                <a:srgbClr val="0066CC"/>
              </a:solidFill>
              <a:latin typeface="Helvetica LT Std Cond" panose="020B0506020202030204" pitchFamily="34" charset="0"/>
            </a:endParaRPr>
          </a:p>
        </p:txBody>
      </p:sp>
      <p:sp>
        <p:nvSpPr>
          <p:cNvPr id="41" name="Title 11"/>
          <p:cNvSpPr txBox="1"/>
          <p:nvPr/>
        </p:nvSpPr>
        <p:spPr>
          <a:xfrm>
            <a:off x="262216" y="1548481"/>
            <a:ext cx="6029254" cy="277359"/>
          </a:xfrm>
          <a:prstGeom prst="rect">
            <a:avLst/>
          </a:prstGeom>
        </p:spPr>
        <p:txBody>
          <a:bodyPr/>
          <a:lstStyle/>
          <a:p>
            <a:pPr lvl="0">
              <a:lnSpc>
                <a:spcPct val="90000"/>
              </a:lnSpc>
              <a:spcBef>
                <a:spcPct val="0"/>
              </a:spcBef>
            </a:pPr>
            <a:r>
              <a:rPr lang="en-US" b="1" dirty="0">
                <a:solidFill>
                  <a:srgbClr val="02918B"/>
                </a:solidFill>
                <a:latin typeface="Helvetica LT Std Cond" panose="020B0506020202030204" pitchFamily="34" charset="0"/>
                <a:ea typeface="+mj-ea"/>
                <a:cs typeface="+mj-cs"/>
              </a:rPr>
              <a:t>RECOGNIZING VARIOUS TESTING CONCEPTS</a:t>
            </a:r>
            <a:endParaRPr lang="en-US" b="1" dirty="0">
              <a:solidFill>
                <a:srgbClr val="02918B"/>
              </a:solidFill>
              <a:latin typeface="Helvetica LT Std Cond" panose="020B0506020202030204" pitchFamily="34" charset="0"/>
              <a:ea typeface="+mj-ea"/>
              <a:cs typeface="+mj-cs"/>
            </a:endParaRPr>
          </a:p>
        </p:txBody>
      </p:sp>
      <p:sp>
        <p:nvSpPr>
          <p:cNvPr id="3" name="Rectangle 2"/>
          <p:cNvSpPr/>
          <p:nvPr/>
        </p:nvSpPr>
        <p:spPr>
          <a:xfrm>
            <a:off x="894878" y="3484618"/>
            <a:ext cx="2537460" cy="1246495"/>
          </a:xfrm>
          <a:prstGeom prst="rect">
            <a:avLst/>
          </a:prstGeom>
          <a:solidFill>
            <a:schemeClr val="accent2"/>
          </a:solidFill>
        </p:spPr>
        <p:txBody>
          <a:bodyPr wrap="square">
            <a:spAutoFit/>
          </a:bodyPr>
          <a:lstStyle/>
          <a:p>
            <a:r>
              <a:rPr lang="en-US" sz="1500" dirty="0"/>
              <a:t>Testing of a component or system at the specification or implementation level without execution of that software, e.g. reviews or static code analysis.</a:t>
            </a:r>
            <a:endParaRPr lang="en-US" sz="1500" dirty="0"/>
          </a:p>
        </p:txBody>
      </p:sp>
      <p:sp>
        <p:nvSpPr>
          <p:cNvPr id="4" name="Rectangle 3"/>
          <p:cNvSpPr/>
          <p:nvPr/>
        </p:nvSpPr>
        <p:spPr>
          <a:xfrm>
            <a:off x="5466393" y="3484617"/>
            <a:ext cx="2537460" cy="784830"/>
          </a:xfrm>
          <a:prstGeom prst="rect">
            <a:avLst/>
          </a:prstGeom>
          <a:solidFill>
            <a:schemeClr val="accent2"/>
          </a:solidFill>
        </p:spPr>
        <p:txBody>
          <a:bodyPr wrap="square">
            <a:spAutoFit/>
          </a:bodyPr>
          <a:lstStyle/>
          <a:p>
            <a:r>
              <a:rPr lang="en-US" sz="1500" dirty="0"/>
              <a:t>Testing that involves the execution of the software of a component or system.</a:t>
            </a:r>
            <a:endParaRPr lang="en-US" sz="1500" dirty="0"/>
          </a:p>
        </p:txBody>
      </p:sp>
      <p:sp>
        <p:nvSpPr>
          <p:cNvPr id="15" name="Rectangle 14"/>
          <p:cNvSpPr/>
          <p:nvPr/>
        </p:nvSpPr>
        <p:spPr bwMode="auto">
          <a:xfrm>
            <a:off x="3248026" y="2004730"/>
            <a:ext cx="989729" cy="34640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59384" tIns="29692" rIns="59384" bIns="29692" numCol="1" rtlCol="0" anchor="ctr" anchorCtr="0" compatLnSpc="1"/>
          <a:lstStyle/>
          <a:p>
            <a:pPr algn="ctr" defTabSz="593725" fontAlgn="base">
              <a:spcBef>
                <a:spcPct val="0"/>
              </a:spcBef>
              <a:spcAft>
                <a:spcPct val="0"/>
              </a:spcAft>
            </a:pPr>
            <a:r>
              <a:rPr lang="en-US" sz="1170" b="1" dirty="0">
                <a:solidFill>
                  <a:schemeClr val="bg1"/>
                </a:solidFill>
                <a:latin typeface="+mj-lt"/>
              </a:rPr>
              <a:t>Testing</a:t>
            </a:r>
            <a:endParaRPr lang="en-US" sz="1170" b="1" dirty="0">
              <a:solidFill>
                <a:schemeClr val="bg1"/>
              </a:solidFill>
              <a:latin typeface="+mj-lt"/>
            </a:endParaRPr>
          </a:p>
        </p:txBody>
      </p:sp>
      <p:sp>
        <p:nvSpPr>
          <p:cNvPr id="18" name="Rectangle 17"/>
          <p:cNvSpPr/>
          <p:nvPr/>
        </p:nvSpPr>
        <p:spPr bwMode="auto">
          <a:xfrm>
            <a:off x="894878" y="2913367"/>
            <a:ext cx="634400" cy="34640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59384" tIns="29692" rIns="59384" bIns="29692" numCol="1" rtlCol="0" anchor="ctr" anchorCtr="0" compatLnSpc="1"/>
          <a:lstStyle/>
          <a:p>
            <a:pPr algn="ctr" defTabSz="593725" fontAlgn="base">
              <a:spcBef>
                <a:spcPct val="0"/>
              </a:spcBef>
              <a:spcAft>
                <a:spcPct val="0"/>
              </a:spcAft>
            </a:pPr>
            <a:r>
              <a:rPr lang="en-US" sz="1170" b="1" dirty="0">
                <a:solidFill>
                  <a:schemeClr val="bg1"/>
                </a:solidFill>
                <a:latin typeface="+mj-lt"/>
              </a:rPr>
              <a:t>Static </a:t>
            </a:r>
            <a:endParaRPr lang="en-US" sz="1170" b="1" dirty="0">
              <a:solidFill>
                <a:schemeClr val="bg1"/>
              </a:solidFill>
              <a:latin typeface="+mj-lt"/>
            </a:endParaRPr>
          </a:p>
        </p:txBody>
      </p:sp>
      <p:sp>
        <p:nvSpPr>
          <p:cNvPr id="19" name="Rectangle 18"/>
          <p:cNvSpPr/>
          <p:nvPr/>
        </p:nvSpPr>
        <p:spPr bwMode="auto">
          <a:xfrm>
            <a:off x="5466393" y="2912890"/>
            <a:ext cx="825045" cy="34640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59384" tIns="29692" rIns="59384" bIns="29692" numCol="1" rtlCol="0" anchor="ctr" anchorCtr="0" compatLnSpc="1"/>
          <a:lstStyle/>
          <a:p>
            <a:pPr algn="ctr" defTabSz="593725" fontAlgn="base">
              <a:spcBef>
                <a:spcPct val="0"/>
              </a:spcBef>
              <a:spcAft>
                <a:spcPct val="0"/>
              </a:spcAft>
            </a:pPr>
            <a:r>
              <a:rPr lang="en-US" sz="1170" b="1" dirty="0">
                <a:solidFill>
                  <a:schemeClr val="bg1"/>
                </a:solidFill>
                <a:latin typeface="+mj-lt"/>
              </a:rPr>
              <a:t>Dynamic</a:t>
            </a:r>
            <a:endParaRPr lang="en-US" sz="1170" b="1" dirty="0">
              <a:solidFill>
                <a:schemeClr val="bg1"/>
              </a:solidFill>
              <a:latin typeface="+mj-lt"/>
            </a:endParaRPr>
          </a:p>
        </p:txBody>
      </p:sp>
      <p:cxnSp>
        <p:nvCxnSpPr>
          <p:cNvPr id="21" name="Straight Arrow Connector 20"/>
          <p:cNvCxnSpPr/>
          <p:nvPr/>
        </p:nvCxnSpPr>
        <p:spPr bwMode="auto">
          <a:xfrm>
            <a:off x="3742889" y="2351135"/>
            <a:ext cx="0" cy="3429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2" name="Straight Connector 21"/>
          <p:cNvCxnSpPr/>
          <p:nvPr/>
        </p:nvCxnSpPr>
        <p:spPr bwMode="auto">
          <a:xfrm>
            <a:off x="1219080" y="2694470"/>
            <a:ext cx="465172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4" name="Straight Arrow Connector 23"/>
          <p:cNvCxnSpPr/>
          <p:nvPr/>
        </p:nvCxnSpPr>
        <p:spPr bwMode="auto">
          <a:xfrm>
            <a:off x="5870808" y="2694470"/>
            <a:ext cx="0" cy="19794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5" name="Straight Arrow Connector 24"/>
          <p:cNvCxnSpPr/>
          <p:nvPr/>
        </p:nvCxnSpPr>
        <p:spPr bwMode="auto">
          <a:xfrm>
            <a:off x="1211104" y="2694470"/>
            <a:ext cx="0" cy="19794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6" name="Straight Arrow Connector 25"/>
          <p:cNvCxnSpPr/>
          <p:nvPr/>
        </p:nvCxnSpPr>
        <p:spPr bwMode="auto">
          <a:xfrm>
            <a:off x="1223703" y="3279306"/>
            <a:ext cx="0" cy="19794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a:off x="5922226" y="3270311"/>
            <a:ext cx="0" cy="19794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5" grpId="0" animBg="1"/>
      <p:bldP spid="18"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lstStyle/>
          <a:p>
            <a:r>
              <a:rPr lang="en-US" dirty="0"/>
              <a:t>Static Testing: </a:t>
            </a:r>
            <a:endParaRPr lang="en-US" dirty="0"/>
          </a:p>
          <a:p>
            <a:pPr lvl="1"/>
            <a:r>
              <a:rPr lang="en-US" dirty="0"/>
              <a:t>Type of testing which involves only the source code of the product and not the binaries or executable</a:t>
            </a:r>
            <a:endParaRPr lang="en-US" dirty="0"/>
          </a:p>
          <a:p>
            <a:pPr lvl="1"/>
            <a:r>
              <a:rPr lang="en-US" dirty="0"/>
              <a:t>Done before the code is completed or executed</a:t>
            </a:r>
            <a:endParaRPr lang="en-US" dirty="0"/>
          </a:p>
          <a:p>
            <a:pPr lvl="1"/>
            <a:r>
              <a:rPr lang="en-US" dirty="0"/>
              <a:t>Involves selected people going through the code to find out the defects</a:t>
            </a:r>
            <a:endParaRPr lang="en-US" dirty="0"/>
          </a:p>
          <a:p>
            <a:endParaRPr lang="en-IN" dirty="0" smtClean="0"/>
          </a:p>
          <a:p>
            <a:r>
              <a:rPr lang="en-US" dirty="0"/>
              <a:t>Primary aim of Static Testing is to check if:</a:t>
            </a:r>
            <a:endParaRPr lang="en-US" dirty="0"/>
          </a:p>
          <a:p>
            <a:pPr lvl="1"/>
            <a:r>
              <a:rPr lang="en-US" dirty="0"/>
              <a:t>Code is according to the Functional Requirements (FS)</a:t>
            </a:r>
            <a:endParaRPr lang="en-US" dirty="0"/>
          </a:p>
          <a:p>
            <a:pPr lvl="1"/>
            <a:r>
              <a:rPr lang="en-US" dirty="0"/>
              <a:t>Code is according to the design</a:t>
            </a:r>
            <a:endParaRPr lang="en-US" dirty="0"/>
          </a:p>
          <a:p>
            <a:pPr lvl="1"/>
            <a:r>
              <a:rPr lang="en-US" dirty="0"/>
              <a:t>Code adheres to coding standards</a:t>
            </a:r>
            <a:endParaRPr lang="en-US" dirty="0"/>
          </a:p>
          <a:p>
            <a:pPr lvl="1"/>
            <a:r>
              <a:rPr lang="en-US" dirty="0"/>
              <a:t>All functionalities are covered in code</a:t>
            </a:r>
            <a:endParaRPr lang="en-US" dirty="0"/>
          </a:p>
          <a:p>
            <a:pPr lvl="1"/>
            <a:r>
              <a:rPr lang="en-US" dirty="0"/>
              <a:t>The need for dynamic testing can be reduced</a:t>
            </a:r>
            <a:endParaRPr lang="en-US" dirty="0"/>
          </a:p>
          <a:p>
            <a:endParaRPr lang="en-IN" dirty="0"/>
          </a:p>
        </p:txBody>
      </p:sp>
      <p:sp>
        <p:nvSpPr>
          <p:cNvPr id="3" name="Title 2"/>
          <p:cNvSpPr>
            <a:spLocks noGrp="1"/>
          </p:cNvSpPr>
          <p:nvPr>
            <p:ph type="title"/>
          </p:nvPr>
        </p:nvSpPr>
        <p:spPr/>
        <p:txBody>
          <a:bodyPr/>
          <a:lstStyle/>
          <a:p>
            <a:r>
              <a:rPr lang="en-US" dirty="0" smtClean="0"/>
              <a:t>STATIC TESTING</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IN" dirty="0" smtClean="0"/>
              <a:t>Dynamic Testing</a:t>
            </a:r>
            <a:endParaRPr lang="en-IN" dirty="0" smtClean="0"/>
          </a:p>
          <a:p>
            <a:pPr lvl="1"/>
            <a:r>
              <a:rPr lang="en-US" dirty="0" smtClean="0"/>
              <a:t>Type of Testing which </a:t>
            </a:r>
            <a:r>
              <a:rPr lang="en-US" dirty="0"/>
              <a:t>involves the execution of the software of a component or system.</a:t>
            </a:r>
            <a:endParaRPr lang="en-US" dirty="0"/>
          </a:p>
          <a:p>
            <a:endParaRPr lang="en-IN" dirty="0" smtClean="0"/>
          </a:p>
          <a:p>
            <a:r>
              <a:rPr lang="en-IN" dirty="0" smtClean="0"/>
              <a:t>Where</a:t>
            </a:r>
            <a:r>
              <a:rPr lang="en-IN" dirty="0"/>
              <a:t> testing is carried out with executing the code. This type of </a:t>
            </a:r>
            <a:r>
              <a:rPr lang="en-IN" dirty="0" smtClean="0"/>
              <a:t>testing comes </a:t>
            </a:r>
            <a:r>
              <a:rPr lang="en-IN" dirty="0"/>
              <a:t>under </a:t>
            </a:r>
            <a:r>
              <a:rPr lang="en-IN" dirty="0" smtClean="0"/>
              <a:t>Validation</a:t>
            </a:r>
            <a:endParaRPr lang="en-IN" dirty="0" smtClean="0"/>
          </a:p>
          <a:p>
            <a:endParaRPr lang="en-IN" dirty="0" smtClean="0"/>
          </a:p>
          <a:p>
            <a:r>
              <a:rPr lang="en-IN" dirty="0" smtClean="0"/>
              <a:t>It executes </a:t>
            </a:r>
            <a:r>
              <a:rPr lang="en-IN" dirty="0"/>
              <a:t>the software and validates the output with the expected outcome. Dynamic testing is performed at all levels of testing and it can be either black or white box testing.</a:t>
            </a:r>
            <a:endParaRPr lang="en-IN" dirty="0" smtClean="0"/>
          </a:p>
          <a:p>
            <a:endParaRPr lang="en-IN" dirty="0"/>
          </a:p>
        </p:txBody>
      </p:sp>
      <p:sp>
        <p:nvSpPr>
          <p:cNvPr id="3" name="Title 2"/>
          <p:cNvSpPr>
            <a:spLocks noGrp="1"/>
          </p:cNvSpPr>
          <p:nvPr>
            <p:ph type="title"/>
          </p:nvPr>
        </p:nvSpPr>
        <p:spPr/>
        <p:txBody>
          <a:bodyPr/>
          <a:lstStyle/>
          <a:p>
            <a:r>
              <a:rPr lang="en-US" dirty="0" smtClean="0"/>
              <a:t>DYNAMIC TESTING</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smtClean="0"/>
              <a:t>Static and Dynamic testing</a:t>
            </a:r>
            <a:endParaRPr lang="en-US" dirty="0" smtClean="0"/>
          </a:p>
          <a:p>
            <a:pPr>
              <a:buNone/>
            </a:pPr>
            <a:endParaRPr lang="en-US" dirty="0" smtClean="0"/>
          </a:p>
          <a:p>
            <a:r>
              <a:rPr lang="en-US" dirty="0" smtClean="0"/>
              <a:t>Dynamic and Reviews testing</a:t>
            </a:r>
            <a:endParaRPr lang="en-US" dirty="0" smtClean="0"/>
          </a:p>
          <a:p>
            <a:endParaRPr lang="en-US" dirty="0" smtClean="0"/>
          </a:p>
          <a:p>
            <a:r>
              <a:rPr lang="en-US" dirty="0" smtClean="0"/>
              <a:t>State Transition testing</a:t>
            </a:r>
            <a:endParaRPr lang="en-US" dirty="0" smtClean="0"/>
          </a:p>
          <a:p>
            <a:pPr>
              <a:buNone/>
            </a:pPr>
            <a:endParaRPr lang="en-US" dirty="0" smtClean="0"/>
          </a:p>
          <a:p>
            <a:r>
              <a:rPr lang="en-US" dirty="0" smtClean="0"/>
              <a:t>Reviews and Inspection</a:t>
            </a:r>
            <a:endParaRPr lang="en-US" dirty="0" smtClean="0"/>
          </a:p>
          <a:p>
            <a:endParaRPr lang="en-US" dirty="0"/>
          </a:p>
        </p:txBody>
      </p:sp>
      <p:sp>
        <p:nvSpPr>
          <p:cNvPr id="3" name="Content Placeholder 2"/>
          <p:cNvSpPr>
            <a:spLocks noGrp="1"/>
          </p:cNvSpPr>
          <p:nvPr>
            <p:ph sz="half" idx="13"/>
          </p:nvPr>
        </p:nvSpPr>
        <p:spPr/>
        <p:txBody>
          <a:bodyPr/>
          <a:lstStyle/>
          <a:p>
            <a:r>
              <a:rPr lang="en-US" dirty="0" smtClean="0"/>
              <a:t>What are the two types of testing?</a:t>
            </a:r>
            <a:endParaRPr lang="en-US" dirty="0" smtClean="0"/>
          </a:p>
        </p:txBody>
      </p:sp>
      <p:sp>
        <p:nvSpPr>
          <p:cNvPr id="4" name="Title 3"/>
          <p:cNvSpPr>
            <a:spLocks noGrp="1"/>
          </p:cNvSpPr>
          <p:nvPr>
            <p:ph type="title"/>
          </p:nvPr>
        </p:nvSpPr>
        <p:spPr/>
        <p:txBody>
          <a:bodyPr/>
          <a:lstStyle/>
          <a:p>
            <a:r>
              <a:rPr lang="en-US" dirty="0" smtClean="0"/>
              <a:t>QUIZ QUESTION</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Types of Functional Testing</a:t>
            </a:r>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FUNCTIONAL TESTING</a:t>
            </a:r>
            <a:br>
              <a:rPr lang="en-US" dirty="0" smtClean="0"/>
            </a:br>
            <a:endParaRPr lang="en-US" dirty="0" smtClean="0"/>
          </a:p>
        </p:txBody>
      </p:sp>
      <p:sp>
        <p:nvSpPr>
          <p:cNvPr id="24" name="object 26"/>
          <p:cNvSpPr/>
          <p:nvPr/>
        </p:nvSpPr>
        <p:spPr>
          <a:xfrm>
            <a:off x="3021583" y="4579920"/>
            <a:ext cx="1506220" cy="678357"/>
          </a:xfrm>
          <a:custGeom>
            <a:avLst/>
            <a:gdLst/>
            <a:ahLst/>
            <a:cxnLst/>
            <a:rect l="l" t="t" r="r" b="b"/>
            <a:pathLst>
              <a:path w="1506220" h="904239">
                <a:moveTo>
                  <a:pt x="0" y="903731"/>
                </a:moveTo>
                <a:lnTo>
                  <a:pt x="1505712" y="903731"/>
                </a:lnTo>
                <a:lnTo>
                  <a:pt x="1505712" y="0"/>
                </a:lnTo>
                <a:lnTo>
                  <a:pt x="0" y="0"/>
                </a:lnTo>
                <a:lnTo>
                  <a:pt x="0" y="903731"/>
                </a:lnTo>
                <a:close/>
              </a:path>
            </a:pathLst>
          </a:custGeom>
          <a:ln w="25907">
            <a:solidFill>
              <a:srgbClr val="FFFFFF"/>
            </a:solidFill>
          </a:ln>
        </p:spPr>
        <p:txBody>
          <a:bodyPr wrap="square" lIns="0" tIns="0" rIns="0" bIns="0" rtlCol="0"/>
          <a:lstStyle/>
          <a:p>
            <a:pPr defTabSz="855345"/>
            <a:endParaRPr sz="1650" dirty="0">
              <a:solidFill>
                <a:prstClr val="black"/>
              </a:solidFill>
            </a:endParaRPr>
          </a:p>
        </p:txBody>
      </p:sp>
      <p:sp>
        <p:nvSpPr>
          <p:cNvPr id="26" name="object 28"/>
          <p:cNvSpPr/>
          <p:nvPr/>
        </p:nvSpPr>
        <p:spPr>
          <a:xfrm>
            <a:off x="4676648" y="4579920"/>
            <a:ext cx="1506220" cy="678357"/>
          </a:xfrm>
          <a:custGeom>
            <a:avLst/>
            <a:gdLst/>
            <a:ahLst/>
            <a:cxnLst/>
            <a:rect l="l" t="t" r="r" b="b"/>
            <a:pathLst>
              <a:path w="1506220" h="904239">
                <a:moveTo>
                  <a:pt x="0" y="903731"/>
                </a:moveTo>
                <a:lnTo>
                  <a:pt x="1505712" y="903731"/>
                </a:lnTo>
                <a:lnTo>
                  <a:pt x="1505712" y="0"/>
                </a:lnTo>
                <a:lnTo>
                  <a:pt x="0" y="0"/>
                </a:lnTo>
                <a:lnTo>
                  <a:pt x="0" y="903731"/>
                </a:lnTo>
                <a:close/>
              </a:path>
            </a:pathLst>
          </a:custGeom>
          <a:ln w="25907">
            <a:solidFill>
              <a:srgbClr val="FFFFFF"/>
            </a:solidFill>
          </a:ln>
        </p:spPr>
        <p:txBody>
          <a:bodyPr wrap="square" lIns="0" tIns="0" rIns="0" bIns="0" rtlCol="0"/>
          <a:lstStyle/>
          <a:p>
            <a:pPr defTabSz="855345"/>
            <a:endParaRPr sz="1650" dirty="0">
              <a:solidFill>
                <a:prstClr val="black"/>
              </a:solidFill>
            </a:endParaRPr>
          </a:p>
        </p:txBody>
      </p:sp>
      <p:graphicFrame>
        <p:nvGraphicFramePr>
          <p:cNvPr id="29" name="Diagram 28"/>
          <p:cNvGraphicFramePr/>
          <p:nvPr/>
        </p:nvGraphicFramePr>
        <p:xfrm>
          <a:off x="685800" y="1905000"/>
          <a:ext cx="7924800" cy="401265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graphicEl>
                                              <a:dgm id="{3D26E0AA-9148-497B-9875-D1CC46FB65F7}"/>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graphicEl>
                                              <a:dgm id="{C8CFA8B2-DEFC-48CB-87CB-6A92024B149B}"/>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graphicEl>
                                              <a:dgm id="{46F08A66-3D10-40F3-862B-828B56DB2CCA}"/>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graphicEl>
                                              <a:dgm id="{593AEA8C-9B7F-4B2B-87CA-239C540CB402}"/>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graphicEl>
                                              <a:dgm id="{8A2CAE6C-5236-4892-8127-C17471258FEB}"/>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graphicEl>
                                              <a:dgm id="{FF1D76F3-BA7B-4EE0-9A7D-46999652E986}"/>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graphicEl>
                                              <a:dgm id="{51CD5920-C1B5-4159-ACE5-D950C768E92F}"/>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
                                            <p:graphicEl>
                                              <a:dgm id="{AAC8036C-0005-4910-944E-C2E51A77155C}"/>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9" grpId="0">
        <p:bldSub>
          <a:bldDgm bld="one"/>
        </p:bldSub>
      </p:bldGraphic>
    </p:bldLst>
  </p:timing>
</p:sld>
</file>

<file path=ppt/theme/theme1.xml><?xml version="1.0" encoding="utf-8"?>
<a:theme xmlns:a="http://schemas.openxmlformats.org/drawingml/2006/main" name="MAIT PPT Template_V1_1 (3)">
  <a:themeElements>
    <a:clrScheme name="MAIT Colors">
      <a:dk1>
        <a:sysClr val="windowText" lastClr="000000"/>
      </a:dk1>
      <a:lt1>
        <a:sysClr val="window" lastClr="FFFFFF"/>
      </a:lt1>
      <a:dk2>
        <a:srgbClr val="A65E06"/>
      </a:dk2>
      <a:lt2>
        <a:srgbClr val="D7F5F4"/>
      </a:lt2>
      <a:accent1>
        <a:srgbClr val="02918B"/>
      </a:accent1>
      <a:accent2>
        <a:srgbClr val="30BDB7"/>
      </a:accent2>
      <a:accent3>
        <a:srgbClr val="F8AC52"/>
      </a:accent3>
      <a:accent4>
        <a:srgbClr val="FBBD5A"/>
      </a:accent4>
      <a:accent5>
        <a:srgbClr val="02918B"/>
      </a:accent5>
      <a:accent6>
        <a:srgbClr val="A65E06"/>
      </a:accent6>
      <a:hlink>
        <a:srgbClr val="0563C1"/>
      </a:hlink>
      <a:folHlink>
        <a:srgbClr val="954F72"/>
      </a:folHlink>
    </a:clrScheme>
    <a:fontScheme name="MAIT Fonts">
      <a:majorFont>
        <a:latin typeface="Helvetica LT Std Cond"/>
        <a:ea typeface=""/>
        <a:cs typeface=""/>
      </a:majorFont>
      <a:minorFont>
        <a:latin typeface="Helvetica LT Std Con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2_Structured Programming Techniques Day2_V2">
  <a:themeElements>
    <a:clrScheme name="MAIT Colors">
      <a:dk1>
        <a:sysClr val="windowText" lastClr="000000"/>
      </a:dk1>
      <a:lt1>
        <a:sysClr val="window" lastClr="FFFFFF"/>
      </a:lt1>
      <a:dk2>
        <a:srgbClr val="A65E06"/>
      </a:dk2>
      <a:lt2>
        <a:srgbClr val="D7F5F4"/>
      </a:lt2>
      <a:accent1>
        <a:srgbClr val="02918B"/>
      </a:accent1>
      <a:accent2>
        <a:srgbClr val="30BDB7"/>
      </a:accent2>
      <a:accent3>
        <a:srgbClr val="F8AC52"/>
      </a:accent3>
      <a:accent4>
        <a:srgbClr val="FBBD5A"/>
      </a:accent4>
      <a:accent5>
        <a:srgbClr val="02918B"/>
      </a:accent5>
      <a:accent6>
        <a:srgbClr val="A65E06"/>
      </a:accent6>
      <a:hlink>
        <a:srgbClr val="0563C1"/>
      </a:hlink>
      <a:folHlink>
        <a:srgbClr val="954F72"/>
      </a:folHlink>
    </a:clrScheme>
    <a:fontScheme name="MAIT Fonts">
      <a:majorFont>
        <a:latin typeface="Helvetica LT Std Cond"/>
        <a:ea typeface=""/>
        <a:cs typeface=""/>
      </a:majorFont>
      <a:minorFont>
        <a:latin typeface="Helvetica LT Std Cond Light"/>
        <a:ea typeface=""/>
        <a:cs typeface=""/>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3_Structured Programming Techniques Day2_V2">
  <a:themeElements>
    <a:clrScheme name="MAIT Colors">
      <a:dk1>
        <a:sysClr val="windowText" lastClr="000000"/>
      </a:dk1>
      <a:lt1>
        <a:sysClr val="window" lastClr="FFFFFF"/>
      </a:lt1>
      <a:dk2>
        <a:srgbClr val="A65E06"/>
      </a:dk2>
      <a:lt2>
        <a:srgbClr val="D7F5F4"/>
      </a:lt2>
      <a:accent1>
        <a:srgbClr val="02918B"/>
      </a:accent1>
      <a:accent2>
        <a:srgbClr val="30BDB7"/>
      </a:accent2>
      <a:accent3>
        <a:srgbClr val="F8AC52"/>
      </a:accent3>
      <a:accent4>
        <a:srgbClr val="FBBD5A"/>
      </a:accent4>
      <a:accent5>
        <a:srgbClr val="02918B"/>
      </a:accent5>
      <a:accent6>
        <a:srgbClr val="A65E06"/>
      </a:accent6>
      <a:hlink>
        <a:srgbClr val="0563C1"/>
      </a:hlink>
      <a:folHlink>
        <a:srgbClr val="954F72"/>
      </a:folHlink>
    </a:clrScheme>
    <a:fontScheme name="MAIT Fonts">
      <a:majorFont>
        <a:latin typeface="Helvetica LT Std Cond"/>
        <a:ea typeface=""/>
        <a:cs typeface=""/>
      </a:majorFont>
      <a:minorFont>
        <a:latin typeface="Helvetica LT Std Cond Light"/>
        <a:ea typeface=""/>
        <a:cs typeface=""/>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MAIT Colors">
      <a:dk1>
        <a:sysClr val="windowText" lastClr="000000"/>
      </a:dk1>
      <a:lt1>
        <a:sysClr val="window" lastClr="FFFFFF"/>
      </a:lt1>
      <a:dk2>
        <a:srgbClr val="A65E06"/>
      </a:dk2>
      <a:lt2>
        <a:srgbClr val="D7F5F4"/>
      </a:lt2>
      <a:accent1>
        <a:srgbClr val="02918B"/>
      </a:accent1>
      <a:accent2>
        <a:srgbClr val="30BDB7"/>
      </a:accent2>
      <a:accent3>
        <a:srgbClr val="F8AC52"/>
      </a:accent3>
      <a:accent4>
        <a:srgbClr val="FBBD5A"/>
      </a:accent4>
      <a:accent5>
        <a:srgbClr val="02918B"/>
      </a:accent5>
      <a:accent6>
        <a:srgbClr val="A65E06"/>
      </a:accent6>
      <a:hlink>
        <a:srgbClr val="0563C1"/>
      </a:hlink>
      <a:folHlink>
        <a:srgbClr val="954F72"/>
      </a:folHlink>
    </a:clrScheme>
    <a:fontScheme name="MAIT Fonts">
      <a:majorFont>
        <a:latin typeface="Helvetica LT Std Cond"/>
        <a:ea typeface=""/>
        <a:cs typeface=""/>
      </a:majorFont>
      <a:minorFont>
        <a:latin typeface="Helvetica LT Std Con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Structured Programming Techniques Day2_V2">
  <a:themeElements>
    <a:clrScheme name="MAIT Colors">
      <a:dk1>
        <a:sysClr val="windowText" lastClr="000000"/>
      </a:dk1>
      <a:lt1>
        <a:sysClr val="window" lastClr="FFFFFF"/>
      </a:lt1>
      <a:dk2>
        <a:srgbClr val="A65E06"/>
      </a:dk2>
      <a:lt2>
        <a:srgbClr val="D7F5F4"/>
      </a:lt2>
      <a:accent1>
        <a:srgbClr val="02918B"/>
      </a:accent1>
      <a:accent2>
        <a:srgbClr val="30BDB7"/>
      </a:accent2>
      <a:accent3>
        <a:srgbClr val="F8AC52"/>
      </a:accent3>
      <a:accent4>
        <a:srgbClr val="FBBD5A"/>
      </a:accent4>
      <a:accent5>
        <a:srgbClr val="02918B"/>
      </a:accent5>
      <a:accent6>
        <a:srgbClr val="A65E06"/>
      </a:accent6>
      <a:hlink>
        <a:srgbClr val="0563C1"/>
      </a:hlink>
      <a:folHlink>
        <a:srgbClr val="954F72"/>
      </a:folHlink>
    </a:clrScheme>
    <a:fontScheme name="MAIT Fonts">
      <a:majorFont>
        <a:latin typeface="Helvetica LT Std Cond"/>
        <a:ea typeface=""/>
        <a:cs typeface=""/>
      </a:majorFont>
      <a:minorFont>
        <a:latin typeface="Helvetica LT Std Cond Light"/>
        <a:ea typeface=""/>
        <a:cs typeface=""/>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lient server architecture_V3">
  <a:themeElements>
    <a:clrScheme name="MAIT Colors">
      <a:dk1>
        <a:sysClr val="windowText" lastClr="000000"/>
      </a:dk1>
      <a:lt1>
        <a:sysClr val="window" lastClr="FFFFFF"/>
      </a:lt1>
      <a:dk2>
        <a:srgbClr val="A65E06"/>
      </a:dk2>
      <a:lt2>
        <a:srgbClr val="D7F5F4"/>
      </a:lt2>
      <a:accent1>
        <a:srgbClr val="02918B"/>
      </a:accent1>
      <a:accent2>
        <a:srgbClr val="30BDB7"/>
      </a:accent2>
      <a:accent3>
        <a:srgbClr val="F8AC52"/>
      </a:accent3>
      <a:accent4>
        <a:srgbClr val="FBBD5A"/>
      </a:accent4>
      <a:accent5>
        <a:srgbClr val="02918B"/>
      </a:accent5>
      <a:accent6>
        <a:srgbClr val="A65E06"/>
      </a:accent6>
      <a:hlink>
        <a:srgbClr val="0563C1"/>
      </a:hlink>
      <a:folHlink>
        <a:srgbClr val="954F72"/>
      </a:folHlink>
    </a:clrScheme>
    <a:fontScheme name="MAIT Fonts">
      <a:majorFont>
        <a:latin typeface="Helvetica LT Std Cond"/>
        <a:ea typeface=""/>
        <a:cs typeface=""/>
      </a:majorFont>
      <a:minorFont>
        <a:latin typeface="Helvetica LT Std Con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Structured Programming Techniques Day2_V2">
  <a:themeElements>
    <a:clrScheme name="MAIT Colors">
      <a:dk1>
        <a:sysClr val="windowText" lastClr="000000"/>
      </a:dk1>
      <a:lt1>
        <a:sysClr val="window" lastClr="FFFFFF"/>
      </a:lt1>
      <a:dk2>
        <a:srgbClr val="A65E06"/>
      </a:dk2>
      <a:lt2>
        <a:srgbClr val="D7F5F4"/>
      </a:lt2>
      <a:accent1>
        <a:srgbClr val="02918B"/>
      </a:accent1>
      <a:accent2>
        <a:srgbClr val="30BDB7"/>
      </a:accent2>
      <a:accent3>
        <a:srgbClr val="F8AC52"/>
      </a:accent3>
      <a:accent4>
        <a:srgbClr val="FBBD5A"/>
      </a:accent4>
      <a:accent5>
        <a:srgbClr val="02918B"/>
      </a:accent5>
      <a:accent6>
        <a:srgbClr val="A65E06"/>
      </a:accent6>
      <a:hlink>
        <a:srgbClr val="0563C1"/>
      </a:hlink>
      <a:folHlink>
        <a:srgbClr val="954F72"/>
      </a:folHlink>
    </a:clrScheme>
    <a:fontScheme name="MAIT Fonts">
      <a:majorFont>
        <a:latin typeface="Helvetica LT Std Cond"/>
        <a:ea typeface=""/>
        <a:cs typeface=""/>
      </a:majorFont>
      <a:minorFont>
        <a:latin typeface="Helvetica LT Std Cond Light"/>
        <a:ea typeface=""/>
        <a:cs typeface=""/>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Structured Programming Techniques Day2_V2">
  <a:themeElements>
    <a:clrScheme name="MAIT Colors">
      <a:dk1>
        <a:sysClr val="windowText" lastClr="000000"/>
      </a:dk1>
      <a:lt1>
        <a:sysClr val="window" lastClr="FFFFFF"/>
      </a:lt1>
      <a:dk2>
        <a:srgbClr val="A65E06"/>
      </a:dk2>
      <a:lt2>
        <a:srgbClr val="D7F5F4"/>
      </a:lt2>
      <a:accent1>
        <a:srgbClr val="02918B"/>
      </a:accent1>
      <a:accent2>
        <a:srgbClr val="30BDB7"/>
      </a:accent2>
      <a:accent3>
        <a:srgbClr val="F8AC52"/>
      </a:accent3>
      <a:accent4>
        <a:srgbClr val="FBBD5A"/>
      </a:accent4>
      <a:accent5>
        <a:srgbClr val="02918B"/>
      </a:accent5>
      <a:accent6>
        <a:srgbClr val="A65E06"/>
      </a:accent6>
      <a:hlink>
        <a:srgbClr val="0563C1"/>
      </a:hlink>
      <a:folHlink>
        <a:srgbClr val="954F72"/>
      </a:folHlink>
    </a:clrScheme>
    <a:fontScheme name="MAIT Fonts">
      <a:majorFont>
        <a:latin typeface="Helvetica LT Std Cond"/>
        <a:ea typeface=""/>
        <a:cs typeface=""/>
      </a:majorFont>
      <a:minorFont>
        <a:latin typeface="Helvetica LT Std Cond Light"/>
        <a:ea typeface=""/>
        <a:cs typeface=""/>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7_Structured Programming Techniques Day2_V2">
  <a:themeElements>
    <a:clrScheme name="MAIT Colors">
      <a:dk1>
        <a:sysClr val="windowText" lastClr="000000"/>
      </a:dk1>
      <a:lt1>
        <a:sysClr val="window" lastClr="FFFFFF"/>
      </a:lt1>
      <a:dk2>
        <a:srgbClr val="A65E06"/>
      </a:dk2>
      <a:lt2>
        <a:srgbClr val="D7F5F4"/>
      </a:lt2>
      <a:accent1>
        <a:srgbClr val="02918B"/>
      </a:accent1>
      <a:accent2>
        <a:srgbClr val="30BDB7"/>
      </a:accent2>
      <a:accent3>
        <a:srgbClr val="F8AC52"/>
      </a:accent3>
      <a:accent4>
        <a:srgbClr val="FBBD5A"/>
      </a:accent4>
      <a:accent5>
        <a:srgbClr val="02918B"/>
      </a:accent5>
      <a:accent6>
        <a:srgbClr val="A65E06"/>
      </a:accent6>
      <a:hlink>
        <a:srgbClr val="0563C1"/>
      </a:hlink>
      <a:folHlink>
        <a:srgbClr val="954F72"/>
      </a:folHlink>
    </a:clrScheme>
    <a:fontScheme name="MAIT Fonts">
      <a:majorFont>
        <a:latin typeface="Helvetica LT Std Cond"/>
        <a:ea typeface=""/>
        <a:cs typeface=""/>
      </a:majorFont>
      <a:minorFont>
        <a:latin typeface="Helvetica LT Std Cond Light"/>
        <a:ea typeface=""/>
        <a:cs typeface=""/>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1_Structured Programming Techniques Day2_V2">
  <a:themeElements>
    <a:clrScheme name="MAIT Colors">
      <a:dk1>
        <a:sysClr val="windowText" lastClr="000000"/>
      </a:dk1>
      <a:lt1>
        <a:sysClr val="window" lastClr="FFFFFF"/>
      </a:lt1>
      <a:dk2>
        <a:srgbClr val="A65E06"/>
      </a:dk2>
      <a:lt2>
        <a:srgbClr val="D7F5F4"/>
      </a:lt2>
      <a:accent1>
        <a:srgbClr val="02918B"/>
      </a:accent1>
      <a:accent2>
        <a:srgbClr val="30BDB7"/>
      </a:accent2>
      <a:accent3>
        <a:srgbClr val="F8AC52"/>
      </a:accent3>
      <a:accent4>
        <a:srgbClr val="FBBD5A"/>
      </a:accent4>
      <a:accent5>
        <a:srgbClr val="02918B"/>
      </a:accent5>
      <a:accent6>
        <a:srgbClr val="A65E06"/>
      </a:accent6>
      <a:hlink>
        <a:srgbClr val="0563C1"/>
      </a:hlink>
      <a:folHlink>
        <a:srgbClr val="954F72"/>
      </a:folHlink>
    </a:clrScheme>
    <a:fontScheme name="MAIT Fonts">
      <a:majorFont>
        <a:latin typeface="Helvetica LT Std Cond"/>
        <a:ea typeface=""/>
        <a:cs typeface=""/>
      </a:majorFont>
      <a:minorFont>
        <a:latin typeface="Helvetica LT Std Cond Light"/>
        <a:ea typeface=""/>
        <a:cs typeface=""/>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3_Structured Programming Techniques Day2_V2">
  <a:themeElements>
    <a:clrScheme name="MAIT Colors">
      <a:dk1>
        <a:sysClr val="windowText" lastClr="000000"/>
      </a:dk1>
      <a:lt1>
        <a:sysClr val="window" lastClr="FFFFFF"/>
      </a:lt1>
      <a:dk2>
        <a:srgbClr val="A65E06"/>
      </a:dk2>
      <a:lt2>
        <a:srgbClr val="D7F5F4"/>
      </a:lt2>
      <a:accent1>
        <a:srgbClr val="02918B"/>
      </a:accent1>
      <a:accent2>
        <a:srgbClr val="30BDB7"/>
      </a:accent2>
      <a:accent3>
        <a:srgbClr val="F8AC52"/>
      </a:accent3>
      <a:accent4>
        <a:srgbClr val="FBBD5A"/>
      </a:accent4>
      <a:accent5>
        <a:srgbClr val="02918B"/>
      </a:accent5>
      <a:accent6>
        <a:srgbClr val="A65E06"/>
      </a:accent6>
      <a:hlink>
        <a:srgbClr val="0563C1"/>
      </a:hlink>
      <a:folHlink>
        <a:srgbClr val="954F72"/>
      </a:folHlink>
    </a:clrScheme>
    <a:fontScheme name="MAIT Fonts">
      <a:majorFont>
        <a:latin typeface="Helvetica LT Std Cond"/>
        <a:ea typeface=""/>
        <a:cs typeface=""/>
      </a:majorFont>
      <a:minorFont>
        <a:latin typeface="Helvetica LT Std Cond Light"/>
        <a:ea typeface=""/>
        <a:cs typeface=""/>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MAIT PPT Template_V1_1 (3)</Template>
  <TotalTime>0</TotalTime>
  <Words>14202</Words>
  <Application>WPS Presentation</Application>
  <PresentationFormat>On-screen Show (4:3)</PresentationFormat>
  <Paragraphs>313</Paragraphs>
  <Slides>34</Slides>
  <Notes>14</Notes>
  <HiddenSlides>0</HiddenSlides>
  <MMClips>0</MMClips>
  <ScaleCrop>false</ScaleCrop>
  <HeadingPairs>
    <vt:vector size="6" baseType="variant">
      <vt:variant>
        <vt:lpstr>已用的字体</vt:lpstr>
      </vt:variant>
      <vt:variant>
        <vt:i4>21</vt:i4>
      </vt:variant>
      <vt:variant>
        <vt:lpstr>主题</vt:lpstr>
      </vt:variant>
      <vt:variant>
        <vt:i4>11</vt:i4>
      </vt:variant>
      <vt:variant>
        <vt:lpstr>幻灯片标题</vt:lpstr>
      </vt:variant>
      <vt:variant>
        <vt:i4>34</vt:i4>
      </vt:variant>
    </vt:vector>
  </HeadingPairs>
  <TitlesOfParts>
    <vt:vector size="66" baseType="lpstr">
      <vt:lpstr>Arial</vt:lpstr>
      <vt:lpstr>SimSun</vt:lpstr>
      <vt:lpstr>Wingdings</vt:lpstr>
      <vt:lpstr>Helvetica LT Std Cond Light</vt:lpstr>
      <vt:lpstr>苹方-简</vt:lpstr>
      <vt:lpstr>Helvetica LT Std Cond</vt:lpstr>
      <vt:lpstr>Helvetica LT Std</vt:lpstr>
      <vt:lpstr>Courier New</vt:lpstr>
      <vt:lpstr>Wingdings 2</vt:lpstr>
      <vt:lpstr>Arial Narrow</vt:lpstr>
      <vt:lpstr>Trebuchet MS</vt:lpstr>
      <vt:lpstr>Helvetica LT Std Cond</vt:lpstr>
      <vt:lpstr>Thonburi</vt:lpstr>
      <vt:lpstr>Calibri</vt:lpstr>
      <vt:lpstr>Helvetica Neue</vt:lpstr>
      <vt:lpstr>Wingdings</vt:lpstr>
      <vt:lpstr>Cambria</vt:lpstr>
      <vt:lpstr>微软雅黑</vt:lpstr>
      <vt:lpstr>汉仪旗黑</vt:lpstr>
      <vt:lpstr>Arial Unicode MS</vt:lpstr>
      <vt:lpstr>宋体-简</vt:lpstr>
      <vt:lpstr>MAIT PPT Template_V1_1 (3)</vt:lpstr>
      <vt:lpstr>Office Theme</vt:lpstr>
      <vt:lpstr>1_Structured Programming Techniques Day2_V2</vt:lpstr>
      <vt:lpstr>Client server architecture_V3</vt:lpstr>
      <vt:lpstr>Structured Programming Techniques Day2_V2</vt:lpstr>
      <vt:lpstr>5_Structured Programming Techniques Day2_V2</vt:lpstr>
      <vt:lpstr>7_Structured Programming Techniques Day2_V2</vt:lpstr>
      <vt:lpstr>11_Structured Programming Techniques Day2_V2</vt:lpstr>
      <vt:lpstr>13_Structured Programming Techniques Day2_V2</vt:lpstr>
      <vt:lpstr>2_Structured Programming Techniques Day2_V2</vt:lpstr>
      <vt:lpstr>3_Structured Programming Techniques Day2_V2</vt:lpstr>
      <vt:lpstr>Types of Testing</vt:lpstr>
      <vt:lpstr>PowerPoint 演示文稿</vt:lpstr>
      <vt:lpstr>PowerPoint 演示文稿</vt:lpstr>
      <vt:lpstr>PowerPoint 演示文稿</vt:lpstr>
      <vt:lpstr>STATIC TESTING</vt:lpstr>
      <vt:lpstr>DYNAMIC TESTING</vt:lpstr>
      <vt:lpstr>QUIZ QUESTION</vt:lpstr>
      <vt:lpstr>PowerPoint 演示文稿</vt:lpstr>
      <vt:lpstr>TYPES OF FUNCTIONAL TESTING </vt:lpstr>
      <vt:lpstr>UNIT TESTING</vt:lpstr>
      <vt:lpstr>SMOKE TESTING</vt:lpstr>
      <vt:lpstr>SANITY TESTING</vt:lpstr>
      <vt:lpstr>INTEGRATION TESTING</vt:lpstr>
      <vt:lpstr>INTERFACE/INTER-SYSTEM TESTING </vt:lpstr>
      <vt:lpstr>SYSTEM TESTING</vt:lpstr>
      <vt:lpstr>REGRESSION TESTING</vt:lpstr>
      <vt:lpstr>USER ACCEPTANCE TESTING</vt:lpstr>
      <vt:lpstr>PowerPoint 演示文稿</vt:lpstr>
      <vt:lpstr>TYPES OF NON FUNCTIONAL TESTING </vt:lpstr>
      <vt:lpstr>PERFORMANCE TESTING </vt:lpstr>
      <vt:lpstr>COMPATIBILITY TESTING</vt:lpstr>
      <vt:lpstr>OPERATIONAL TESTING</vt:lpstr>
      <vt:lpstr>SECURITY TESTING </vt:lpstr>
      <vt:lpstr>STRESS/VOLUME TESTING </vt:lpstr>
      <vt:lpstr>USABILITY TESTING </vt:lpstr>
      <vt:lpstr>Compliance Testing</vt:lpstr>
      <vt:lpstr>PowerPoint 演示文稿</vt:lpstr>
      <vt:lpstr>SOA Testing</vt:lpstr>
      <vt:lpstr>Multi Browser Testing</vt:lpstr>
      <vt:lpstr>Web Application Testing</vt:lpstr>
      <vt:lpstr>DIGITAL WORLD OVERVIEW</vt:lpstr>
      <vt:lpstr>DIGITAL WORLD OVERVIEW</vt:lpstr>
      <vt:lpstr>DIGITAL WORLD OVERVIEW</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Reporting</dc:title>
  <dc:creator>SUMADHVATECHNOLOGIES</dc:creator>
  <cp:lastModifiedBy>administrator</cp:lastModifiedBy>
  <cp:revision>122</cp:revision>
  <dcterms:created xsi:type="dcterms:W3CDTF">2022-02-18T10:35:24Z</dcterms:created>
  <dcterms:modified xsi:type="dcterms:W3CDTF">2022-02-18T10:35:24Z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1033-3.1.6.6275</vt:lpwstr>
  </property>
</Properties>
</file>