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59" r:id="rId12"/>
    <p:sldId id="284" r:id="rId13"/>
    <p:sldId id="260" r:id="rId14"/>
    <p:sldId id="261" r:id="rId15"/>
    <p:sldId id="264" r:id="rId16"/>
    <p:sldId id="275" r:id="rId17"/>
    <p:sldId id="28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4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55AC035-2AE4-4845-A680-17DFCBD9A204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4F59F94-6354-4081-ADDC-7D15D9246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9453-9951-4FD7-A2B1-2A3B0A1DB06E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11D9B-999A-49F3-A2B3-39F091982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5A2C4-2DB1-4F10-965F-4408F236F5B6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B8DF2-CA70-496F-99E6-CB774B34C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268A4-64F7-4D2A-A2BB-64889618C440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018D6-7FD2-4E30-988A-906A214E4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EE68-65EA-4BCA-9461-183C56F25EA7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AB4FE-BD76-4707-A4F9-71BE8F3CF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3D097-3288-4F47-B59E-2D2F1D2ABB4B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D514A-ABDC-41E5-861A-2BE9DEA6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8E45A-FE46-4152-835A-342EE3CB8C5B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D11A6-5726-481F-804C-C232278D7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1228E-427B-488E-BD11-4F4B18056D7D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30E50-A96F-4D0A-A20B-BE30DC622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271D9-5E01-45B3-8356-615F51D89FFB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DC2DB-3FD3-49A0-9954-5E7BF93D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E4AD4-5064-4993-8284-4088BC47236E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27910-67C3-4AF3-A579-A3342B2F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03AD0-AFDF-4CDA-B2B3-FB19137592AF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C5974-0475-4556-82AF-CCFCCE989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84995-1BA6-49D5-B51F-39E61A26B14A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AFCAA-CD26-4D58-B270-B0133C483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900A88-82A6-4E34-84E5-B8B5D3FFB264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D27C1D-8936-4782-BFED-CB2E3D813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OOPS</a:t>
            </a:r>
            <a:r>
              <a:rPr lang="en-US" sz="6000" dirty="0" smtClean="0">
                <a:latin typeface="Verdana" pitchFamily="34" charset="0"/>
              </a:rPr>
              <a:t> Through 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JAVA</a:t>
            </a:r>
            <a:b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6000" dirty="0" smtClean="0">
                <a:latin typeface="Verdana" pitchFamily="34" charset="0"/>
              </a:rPr>
              <a:t>WEEK 2 -Orientation</a:t>
            </a:r>
            <a:endParaRPr lang="en-US" sz="6000" dirty="0">
              <a:latin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800" dirty="0" smtClean="0"/>
              <a:t>-MSIT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process</a:t>
            </a:r>
            <a:endParaRPr lang="en-US" dirty="0"/>
          </a:p>
        </p:txBody>
      </p:sp>
      <p:pic>
        <p:nvPicPr>
          <p:cNvPr id="4" name="Content Placeholder 3" descr="Paypalchar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305800" cy="47301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PayPal </a:t>
            </a:r>
            <a:r>
              <a:rPr lang="en-US" dirty="0" smtClean="0"/>
              <a:t>is the safer, easier way to pay.</a:t>
            </a:r>
          </a:p>
          <a:p>
            <a:pPr algn="just"/>
            <a:r>
              <a:rPr lang="en-US" dirty="0" smtClean="0"/>
              <a:t>PayPal users can use their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credit</a:t>
            </a:r>
            <a:r>
              <a:rPr lang="en-US" dirty="0" smtClean="0"/>
              <a:t> card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bank</a:t>
            </a:r>
            <a:r>
              <a:rPr lang="en-US" dirty="0" smtClean="0"/>
              <a:t> account without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exposing </a:t>
            </a:r>
            <a:r>
              <a:rPr lang="en-US" dirty="0" smtClean="0"/>
              <a:t>their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account numbers.</a:t>
            </a:r>
          </a:p>
          <a:p>
            <a:pPr algn="just"/>
            <a:r>
              <a:rPr lang="en-US" dirty="0" smtClean="0"/>
              <a:t>They can link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credit card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bank account</a:t>
            </a:r>
            <a:r>
              <a:rPr lang="en-US" dirty="0" smtClean="0"/>
              <a:t> to their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PayPal account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PayPal users can open 3 types of accounts,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Personal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Student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Business.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2917" b="6250"/>
          <a:stretch>
            <a:fillRect/>
          </a:stretch>
        </p:blipFill>
        <p:spPr bwMode="auto">
          <a:xfrm>
            <a:off x="304800" y="1676400"/>
            <a:ext cx="853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online transaction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dirty="0" smtClean="0"/>
              <a:t>Contd..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order to open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PayPal account</a:t>
            </a:r>
            <a:r>
              <a:rPr lang="en-US" dirty="0" smtClean="0"/>
              <a:t> users need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email address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funds source.</a:t>
            </a:r>
          </a:p>
          <a:p>
            <a:pPr algn="just"/>
            <a:r>
              <a:rPr lang="en-US" dirty="0" smtClean="0"/>
              <a:t>Funds source, in case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personal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business</a:t>
            </a:r>
            <a:r>
              <a:rPr lang="en-US" dirty="0" smtClean="0"/>
              <a:t> accounts, can either be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bank account </a:t>
            </a:r>
            <a:r>
              <a:rPr lang="en-US" dirty="0" smtClean="0"/>
              <a:t>and/or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credit/debit</a:t>
            </a:r>
            <a:r>
              <a:rPr lang="en-US" dirty="0" smtClean="0"/>
              <a:t> card.</a:t>
            </a:r>
          </a:p>
          <a:p>
            <a:pPr algn="just"/>
            <a:r>
              <a:rPr lang="en-US" dirty="0" smtClean="0"/>
              <a:t>Funds will be added to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PayPal account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authorized</a:t>
            </a:r>
            <a:r>
              <a:rPr lang="en-US" dirty="0" smtClean="0"/>
              <a:t> by the user of the account.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Student account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fund source</a:t>
            </a:r>
            <a:r>
              <a:rPr lang="en-US" dirty="0" smtClean="0"/>
              <a:t> can only be another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PayPal</a:t>
            </a:r>
            <a:r>
              <a:rPr lang="en-US" dirty="0" smtClean="0"/>
              <a:t> account (usually the account holders are parents of students).</a:t>
            </a:r>
          </a:p>
          <a:p>
            <a:pPr algn="just"/>
            <a:r>
              <a:rPr lang="en-US" dirty="0" smtClean="0"/>
              <a:t>A user of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PayPal account </a:t>
            </a:r>
            <a:r>
              <a:rPr lang="en-US" dirty="0" smtClean="0"/>
              <a:t>can add funds into his/her account from a bank account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debit/credit</a:t>
            </a:r>
            <a:r>
              <a:rPr lang="en-US" dirty="0" smtClean="0"/>
              <a:t> card and vice versa. </a:t>
            </a:r>
          </a:p>
          <a:p>
            <a:pPr algn="just"/>
            <a:r>
              <a:rPr lang="en-US" dirty="0" smtClean="0"/>
              <a:t>They can send money to anyone who has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email address</a:t>
            </a:r>
            <a:r>
              <a:rPr lang="en-US" dirty="0" smtClean="0"/>
              <a:t> and request for money from anyone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25000" lnSpcReduction="20000"/>
          </a:bodyPr>
          <a:lstStyle/>
          <a:p>
            <a:pPr algn="just"/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Invoice </a:t>
            </a:r>
            <a:r>
              <a:rPr lang="en-US" sz="12800" dirty="0" smtClean="0"/>
              <a:t>can be created and sent as a </a:t>
            </a: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payment request</a:t>
            </a:r>
            <a:r>
              <a:rPr lang="en-US" sz="12800" dirty="0" smtClean="0"/>
              <a:t> against to the </a:t>
            </a: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email address.</a:t>
            </a:r>
          </a:p>
          <a:p>
            <a:pPr algn="just"/>
            <a:r>
              <a:rPr lang="en-US" sz="12800" dirty="0" smtClean="0"/>
              <a:t>In this Project  We need to use</a:t>
            </a: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  Files </a:t>
            </a:r>
            <a:r>
              <a:rPr lang="en-US" sz="12800" dirty="0" smtClean="0"/>
              <a:t>for</a:t>
            </a: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2800" dirty="0" smtClean="0"/>
              <a:t>Information</a:t>
            </a: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r>
              <a:rPr lang="en-US" sz="12800" dirty="0" smtClean="0"/>
              <a:t> Purpose.</a:t>
            </a:r>
          </a:p>
          <a:p>
            <a:pPr algn="just"/>
            <a:r>
              <a:rPr lang="en-US" sz="12800" dirty="0" smtClean="0"/>
              <a:t>Data should  be stored in terms of Objects into a file </a:t>
            </a:r>
            <a:r>
              <a:rPr lang="en-US" sz="12800" dirty="0" smtClean="0"/>
              <a:t>  </a:t>
            </a:r>
            <a:r>
              <a:rPr lang="en-US" sz="12800" dirty="0" smtClean="0"/>
              <a:t>Using  </a:t>
            </a: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Object serialization .</a:t>
            </a:r>
          </a:p>
          <a:p>
            <a:pPr algn="just"/>
            <a:r>
              <a:rPr lang="en-US" sz="12800" dirty="0" smtClean="0"/>
              <a:t>It’s Purely </a:t>
            </a: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Console  Based </a:t>
            </a:r>
            <a:r>
              <a:rPr lang="en-US" sz="12800" dirty="0" smtClean="0"/>
              <a:t>Project .</a:t>
            </a:r>
          </a:p>
          <a:p>
            <a:pPr algn="just"/>
            <a:r>
              <a:rPr lang="en-US" sz="12800" dirty="0" smtClean="0"/>
              <a:t>Finally  This Project Should  </a:t>
            </a: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Simulates </a:t>
            </a:r>
            <a:r>
              <a:rPr lang="en-US" sz="12800" dirty="0" smtClean="0"/>
              <a:t>the  </a:t>
            </a: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</a:rPr>
              <a:t>PayPal  System.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4800" dirty="0" smtClean="0">
              <a:solidFill>
                <a:schemeClr val="accent6"/>
              </a:solidFill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800" dirty="0" smtClean="0">
                <a:solidFill>
                  <a:schemeClr val="accent6"/>
                </a:solidFill>
              </a:rPr>
              <a:t> 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Functionalities </a:t>
            </a:r>
            <a:r>
              <a:rPr lang="en-US" dirty="0" smtClean="0"/>
              <a:t>of 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dirty="0" smtClean="0"/>
              <a:t> PayPal  Account 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Activate/Suspend/Respond </a:t>
            </a:r>
            <a:r>
              <a:rPr lang="en-US" dirty="0" smtClean="0"/>
              <a:t> </a:t>
            </a:r>
            <a:r>
              <a:rPr lang="en-US" dirty="0" smtClean="0"/>
              <a:t>SMS a PayPal Account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Add/Withdraw </a:t>
            </a:r>
            <a:r>
              <a:rPr lang="en-US" dirty="0" smtClean="0"/>
              <a:t>Funds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Send /Request</a:t>
            </a:r>
            <a:r>
              <a:rPr lang="en-US" dirty="0" smtClean="0"/>
              <a:t> Money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–Week2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Module 1:</a:t>
            </a:r>
            <a:r>
              <a:rPr lang="en-US" sz="2400" dirty="0" smtClean="0"/>
              <a:t> OO Analysis &amp; OO Design of the PayPal Console </a:t>
            </a:r>
          </a:p>
          <a:p>
            <a:r>
              <a:rPr lang="en-US" sz="2400" b="1" dirty="0" smtClean="0"/>
              <a:t>Module 2:</a:t>
            </a:r>
            <a:r>
              <a:rPr lang="en-US" sz="2400" dirty="0" smtClean="0"/>
              <a:t> Skeleton code and Test cases of Pay Pal Console </a:t>
            </a:r>
          </a:p>
          <a:p>
            <a:r>
              <a:rPr lang="en-US" sz="2400" b="1" dirty="0" smtClean="0"/>
              <a:t>Implementation &amp; Testing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b="1" dirty="0" smtClean="0"/>
              <a:t>Module 3:</a:t>
            </a:r>
            <a:r>
              <a:rPr lang="en-US" sz="2000" dirty="0" smtClean="0"/>
              <a:t> Create a new PayPal account </a:t>
            </a:r>
          </a:p>
          <a:p>
            <a:pPr lvl="1"/>
            <a:r>
              <a:rPr lang="en-US" sz="2000" b="1" dirty="0" smtClean="0"/>
              <a:t>Module 4 &amp;5:</a:t>
            </a:r>
            <a:r>
              <a:rPr lang="en-US" sz="2000" dirty="0" smtClean="0"/>
              <a:t> Account home screen and Account Activation </a:t>
            </a:r>
          </a:p>
          <a:p>
            <a:pPr lvl="1"/>
            <a:r>
              <a:rPr lang="en-US" sz="2000" b="1" dirty="0" smtClean="0"/>
              <a:t>Module 6:</a:t>
            </a:r>
            <a:r>
              <a:rPr lang="en-US" sz="2000" dirty="0" smtClean="0"/>
              <a:t> Add and Withdraw funds </a:t>
            </a:r>
          </a:p>
          <a:p>
            <a:pPr lvl="1"/>
            <a:r>
              <a:rPr lang="en-US" sz="2000" b="1" dirty="0" smtClean="0"/>
              <a:t>Module 7:</a:t>
            </a:r>
            <a:r>
              <a:rPr lang="en-US" sz="2000" dirty="0" smtClean="0"/>
              <a:t> Send and Request funds </a:t>
            </a:r>
          </a:p>
          <a:p>
            <a:pPr lvl="1"/>
            <a:r>
              <a:rPr lang="en-US" sz="2000" b="1" dirty="0" smtClean="0"/>
              <a:t>Module 8</a:t>
            </a:r>
            <a:r>
              <a:rPr lang="en-US" sz="2000" dirty="0" smtClean="0"/>
              <a:t>: Improving the </a:t>
            </a:r>
            <a:r>
              <a:rPr lang="en-US" sz="2000" dirty="0" err="1" smtClean="0"/>
              <a:t>PPAccountScreen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b="1" dirty="0" smtClean="0"/>
              <a:t>Module 9:</a:t>
            </a:r>
            <a:r>
              <a:rPr lang="en-US" sz="2000" dirty="0" smtClean="0"/>
              <a:t> Generate System Status Reports </a:t>
            </a:r>
          </a:p>
          <a:p>
            <a:pPr lvl="1"/>
            <a:r>
              <a:rPr lang="en-US" sz="2000" b="1" dirty="0" smtClean="0"/>
              <a:t>Module 10: </a:t>
            </a:r>
            <a:r>
              <a:rPr lang="en-US" sz="2000" dirty="0" smtClean="0"/>
              <a:t>Integration followed by Project DEMO’s</a:t>
            </a:r>
          </a:p>
          <a:p>
            <a:pPr lvl="1">
              <a:buNone/>
            </a:pPr>
            <a:r>
              <a:rPr lang="en-US" sz="2000" b="1" dirty="0" smtClean="0"/>
              <a:t>Saturday : </a:t>
            </a:r>
            <a:r>
              <a:rPr lang="en-US" sz="2000" dirty="0" smtClean="0"/>
              <a:t>  Project DEMO’s   and  End Exam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967334"/>
            <a:ext cx="5867399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Thank you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Mini Project :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PayPal Software System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sz="4400" dirty="0" smtClean="0"/>
              <a:t>In this project we will Design  a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PayPal Software System </a:t>
            </a:r>
            <a:r>
              <a:rPr lang="en-US" sz="4400" dirty="0" smtClean="0"/>
              <a:t> Using 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Object Oriented Design  </a:t>
            </a:r>
            <a:r>
              <a:rPr lang="en-US" sz="4400" dirty="0" smtClean="0"/>
              <a:t>paradigm  and 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Implement </a:t>
            </a:r>
            <a:r>
              <a:rPr lang="en-US" sz="4400" dirty="0" smtClean="0"/>
              <a:t>it Using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Java </a:t>
            </a:r>
            <a:r>
              <a:rPr lang="en-US" sz="4400" dirty="0" smtClean="0"/>
              <a:t>Programming Language.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Objectives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PayPal Software </a:t>
            </a:r>
            <a:r>
              <a:rPr lang="en-US" dirty="0" smtClean="0"/>
              <a:t>System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Implement </a:t>
            </a:r>
            <a:r>
              <a:rPr lang="en-US" dirty="0" smtClean="0"/>
              <a:t> PayPal Software System</a:t>
            </a:r>
          </a:p>
          <a:p>
            <a:r>
              <a:rPr lang="en-US" dirty="0" smtClean="0"/>
              <a:t>Development Environment 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Eclipse  IDE</a:t>
            </a:r>
            <a:endParaRPr lang="en-US" dirty="0" smtClean="0"/>
          </a:p>
          <a:p>
            <a:r>
              <a:rPr lang="en-US" dirty="0" smtClean="0"/>
              <a:t>Using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JAVA  </a:t>
            </a:r>
            <a:r>
              <a:rPr lang="en-US" dirty="0" smtClean="0"/>
              <a:t>Language  with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OOPS</a:t>
            </a:r>
            <a:r>
              <a:rPr lang="en-US" dirty="0" smtClean="0"/>
              <a:t> concepts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629400" cy="792162"/>
          </a:xfrm>
        </p:spPr>
        <p:txBody>
          <a:bodyPr/>
          <a:lstStyle/>
          <a:p>
            <a:r>
              <a:rPr lang="en-US" dirty="0" smtClean="0"/>
              <a:t>What is PayPal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algn="just"/>
            <a:r>
              <a:rPr lang="en-US" sz="2800" dirty="0" smtClean="0"/>
              <a:t>PayPal is an </a:t>
            </a:r>
            <a:r>
              <a:rPr lang="en-US" sz="2800" dirty="0" smtClean="0">
                <a:solidFill>
                  <a:srgbClr val="FF0000"/>
                </a:solidFill>
              </a:rPr>
              <a:t>e-commerce</a:t>
            </a:r>
            <a:r>
              <a:rPr lang="en-US" sz="2800" dirty="0" smtClean="0"/>
              <a:t> business allowing </a:t>
            </a:r>
            <a:r>
              <a:rPr lang="en-US" sz="2800" dirty="0" smtClean="0">
                <a:solidFill>
                  <a:srgbClr val="FF0000"/>
                </a:solidFill>
              </a:rPr>
              <a:t>payments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money transfers </a:t>
            </a:r>
            <a:r>
              <a:rPr lang="en-US" sz="2800" dirty="0" smtClean="0"/>
              <a:t>to be made through the </a:t>
            </a:r>
            <a:r>
              <a:rPr lang="en-US" sz="2800" dirty="0" smtClean="0">
                <a:solidFill>
                  <a:srgbClr val="FF0000"/>
                </a:solidFill>
              </a:rPr>
              <a:t>Internet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PayPal serves as an </a:t>
            </a:r>
            <a:r>
              <a:rPr lang="en-US" sz="2800" dirty="0" smtClean="0">
                <a:solidFill>
                  <a:srgbClr val="FF0000"/>
                </a:solidFill>
              </a:rPr>
              <a:t>electronic</a:t>
            </a:r>
            <a:r>
              <a:rPr lang="en-US" sz="2800" dirty="0" smtClean="0"/>
              <a:t> alternative to </a:t>
            </a:r>
            <a:r>
              <a:rPr lang="en-US" sz="2800" dirty="0" smtClean="0">
                <a:solidFill>
                  <a:srgbClr val="FF0000"/>
                </a:solidFill>
              </a:rPr>
              <a:t>traditional</a:t>
            </a:r>
            <a:r>
              <a:rPr lang="en-US" sz="2800" dirty="0" smtClean="0"/>
              <a:t> paper methods such as </a:t>
            </a:r>
            <a:r>
              <a:rPr lang="en-US" sz="2800" dirty="0" err="1" smtClean="0">
                <a:solidFill>
                  <a:srgbClr val="FF0000"/>
                </a:solidFill>
              </a:rPr>
              <a:t>cheques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money orders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A PayPal account can be </a:t>
            </a:r>
            <a:r>
              <a:rPr lang="en-US" sz="2800" dirty="0" smtClean="0">
                <a:solidFill>
                  <a:srgbClr val="FF0000"/>
                </a:solidFill>
              </a:rPr>
              <a:t>funded</a:t>
            </a:r>
            <a:r>
              <a:rPr lang="en-US" sz="2800" dirty="0" smtClean="0"/>
              <a:t> with an electronic </a:t>
            </a:r>
            <a:r>
              <a:rPr lang="en-US" sz="2800" dirty="0" smtClean="0">
                <a:solidFill>
                  <a:srgbClr val="FF0000"/>
                </a:solidFill>
              </a:rPr>
              <a:t>debit </a:t>
            </a:r>
            <a:r>
              <a:rPr lang="en-US" sz="2800" dirty="0" smtClean="0"/>
              <a:t>from a bank account or by a credit card.</a:t>
            </a:r>
          </a:p>
          <a:p>
            <a:pPr algn="just"/>
            <a:r>
              <a:rPr lang="en-US" sz="2800" dirty="0" smtClean="0"/>
              <a:t> The recipient of a PayPal transfer can request a </a:t>
            </a:r>
            <a:r>
              <a:rPr lang="en-US" sz="2800" dirty="0" smtClean="0">
                <a:solidFill>
                  <a:srgbClr val="FF0000"/>
                </a:solidFill>
              </a:rPr>
              <a:t>check</a:t>
            </a:r>
            <a:r>
              <a:rPr lang="en-US" sz="2800" dirty="0" smtClean="0"/>
              <a:t> from </a:t>
            </a:r>
            <a:r>
              <a:rPr lang="en-US" sz="2800" dirty="0" smtClean="0">
                <a:solidFill>
                  <a:srgbClr val="FF0000"/>
                </a:solidFill>
              </a:rPr>
              <a:t>PayPal</a:t>
            </a:r>
            <a:r>
              <a:rPr lang="en-US" sz="2800" dirty="0" smtClean="0"/>
              <a:t>, establish their own PayPal </a:t>
            </a:r>
            <a:r>
              <a:rPr lang="en-US" sz="2800" dirty="0" smtClean="0">
                <a:solidFill>
                  <a:srgbClr val="FF0000"/>
                </a:solidFill>
              </a:rPr>
              <a:t>deposit</a:t>
            </a:r>
            <a:r>
              <a:rPr lang="en-US" sz="2800" dirty="0" smtClean="0"/>
              <a:t> account or request a transfer to their </a:t>
            </a:r>
            <a:r>
              <a:rPr lang="en-US" sz="2800" dirty="0" smtClean="0">
                <a:solidFill>
                  <a:srgbClr val="FF0000"/>
                </a:solidFill>
              </a:rPr>
              <a:t>bank account.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 and Access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23958" r="19180" b="8333"/>
          <a:stretch>
            <a:fillRect/>
          </a:stretch>
        </p:blipFill>
        <p:spPr bwMode="auto">
          <a:xfrm>
            <a:off x="685800" y="13716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Accounts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23958" r="20937" b="12500"/>
          <a:stretch>
            <a:fillRect/>
          </a:stretch>
        </p:blipFill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Registration form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26042" r="19180" b="6250"/>
          <a:stretch>
            <a:fillRect/>
          </a:stretch>
        </p:blipFill>
        <p:spPr bwMode="auto">
          <a:xfrm>
            <a:off x="457200" y="14478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accounts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6250" r="20351" b="13542"/>
          <a:stretch>
            <a:fillRect/>
          </a:stretch>
        </p:blipFill>
        <p:spPr bwMode="auto">
          <a:xfrm>
            <a:off x="533400" y="15240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is safe and secure</a:t>
            </a:r>
            <a:endParaRPr lang="en-US" dirty="0"/>
          </a:p>
        </p:txBody>
      </p:sp>
      <p:pic>
        <p:nvPicPr>
          <p:cNvPr id="4" name="Content Placeholder 3" descr="Payp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80772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517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OOPS Through JAVA WEEK 2 -Orientation</vt:lpstr>
      <vt:lpstr>Mini Project : PayPal Software System</vt:lpstr>
      <vt:lpstr>Main Objectives  </vt:lpstr>
      <vt:lpstr>What is PayPal System</vt:lpstr>
      <vt:lpstr>PayPal  and Access</vt:lpstr>
      <vt:lpstr>Types of Accounts </vt:lpstr>
      <vt:lpstr>PayPal Registration form</vt:lpstr>
      <vt:lpstr>PayPal accounts and Properties</vt:lpstr>
      <vt:lpstr>PayPal is safe and secure</vt:lpstr>
      <vt:lpstr>PayPal process</vt:lpstr>
      <vt:lpstr>Project Description</vt:lpstr>
      <vt:lpstr>Typical online transaction</vt:lpstr>
      <vt:lpstr>Contd..</vt:lpstr>
      <vt:lpstr>Contd.. </vt:lpstr>
      <vt:lpstr>Contd…</vt:lpstr>
      <vt:lpstr>Basic Functionalities of PPS</vt:lpstr>
      <vt:lpstr>Project Plan –Week2 Schedule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Orientation  On OOPS Through JAVA</dc:title>
  <dc:creator>VEERU</dc:creator>
  <cp:lastModifiedBy>VEERU</cp:lastModifiedBy>
  <cp:revision>21</cp:revision>
  <dcterms:created xsi:type="dcterms:W3CDTF">2006-08-16T00:00:00Z</dcterms:created>
  <dcterms:modified xsi:type="dcterms:W3CDTF">2011-09-12T02:38:34Z</dcterms:modified>
</cp:coreProperties>
</file>