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3" r:id="rId2"/>
    <p:sldId id="275" r:id="rId3"/>
    <p:sldId id="276" r:id="rId4"/>
    <p:sldId id="277" r:id="rId5"/>
    <p:sldId id="259" r:id="rId6"/>
    <p:sldId id="272" r:id="rId7"/>
    <p:sldId id="264" r:id="rId8"/>
    <p:sldId id="261" r:id="rId9"/>
    <p:sldId id="265" r:id="rId10"/>
    <p:sldId id="266" r:id="rId11"/>
    <p:sldId id="263" r:id="rId12"/>
    <p:sldId id="262" r:id="rId13"/>
    <p:sldId id="268" r:id="rId14"/>
    <p:sldId id="287" r:id="rId15"/>
    <p:sldId id="269" r:id="rId16"/>
    <p:sldId id="270" r:id="rId17"/>
    <p:sldId id="288" r:id="rId18"/>
    <p:sldId id="278" r:id="rId19"/>
    <p:sldId id="284" r:id="rId20"/>
    <p:sldId id="285" r:id="rId21"/>
    <p:sldId id="280" r:id="rId22"/>
    <p:sldId id="281" r:id="rId23"/>
    <p:sldId id="282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8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63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26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0959" y="0"/>
            <a:ext cx="2665942" cy="18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6456" y="0"/>
            <a:ext cx="2959158" cy="16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5648">
            <a:off x="3171291" y="1835582"/>
            <a:ext cx="4891263" cy="1607831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READER 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US" sz="9600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Gowtham Ganguri- 201285087</a:t>
            </a:r>
          </a:p>
          <a:p>
            <a:r>
              <a:rPr lang="en-US" dirty="0" smtClean="0"/>
              <a:t>Santosh Kiran-201285088</a:t>
            </a:r>
          </a:p>
          <a:p>
            <a:r>
              <a:rPr lang="en-US" dirty="0" smtClean="0"/>
              <a:t>Venkata Praveen-201285100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6272">
            <a:off x="2544652" y="728350"/>
            <a:ext cx="2286000" cy="200025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5" name="TextBox 4"/>
          <p:cNvSpPr txBox="1"/>
          <p:nvPr/>
        </p:nvSpPr>
        <p:spPr>
          <a:xfrm rot="20699781">
            <a:off x="6935735" y="2636228"/>
            <a:ext cx="199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Version 1.0.2 </a:t>
            </a:r>
            <a:r>
              <a:rPr lang="el-GR" dirty="0" smtClean="0">
                <a:solidFill>
                  <a:schemeClr val="accent6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α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82769"/>
            <a:ext cx="10018713" cy="975575"/>
          </a:xfrm>
        </p:spPr>
        <p:txBody>
          <a:bodyPr/>
          <a:lstStyle/>
          <a:p>
            <a:r>
              <a:rPr lang="en-US" dirty="0" smtClean="0"/>
              <a:t>TEXT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54" y="1558344"/>
            <a:ext cx="8736025" cy="49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39548" y="582770"/>
            <a:ext cx="10018713" cy="705118"/>
          </a:xfrm>
        </p:spPr>
        <p:txBody>
          <a:bodyPr>
            <a:normAutofit/>
          </a:bodyPr>
          <a:lstStyle/>
          <a:p>
            <a:r>
              <a:rPr lang="en-US" dirty="0" smtClean="0"/>
              <a:t>BOOKMARKS &amp; NOTES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43" y="1287888"/>
            <a:ext cx="8635921" cy="48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035" y="222161"/>
            <a:ext cx="10018713" cy="1752599"/>
          </a:xfrm>
        </p:spPr>
        <p:txBody>
          <a:bodyPr/>
          <a:lstStyle/>
          <a:p>
            <a:r>
              <a:rPr lang="en-US" dirty="0" smtClean="0"/>
              <a:t>HIGHLIGHT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09" y="1509898"/>
            <a:ext cx="8730563" cy="49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515"/>
          </a:xfrm>
        </p:spPr>
        <p:txBody>
          <a:bodyPr/>
          <a:lstStyle/>
          <a:p>
            <a:r>
              <a:rPr lang="en-US" dirty="0" smtClean="0"/>
              <a:t>BUY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1519255"/>
            <a:ext cx="5369508" cy="3018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38" y="3155324"/>
            <a:ext cx="4993691" cy="34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23" y="2060619"/>
            <a:ext cx="8277887" cy="46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26230"/>
            <a:ext cx="10018713" cy="1325298"/>
          </a:xfrm>
        </p:spPr>
        <p:txBody>
          <a:bodyPr/>
          <a:lstStyle/>
          <a:p>
            <a:r>
              <a:rPr lang="en-US" smtClean="0"/>
              <a:t>LIBRARY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5800" y="6149469"/>
            <a:ext cx="197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*graphical representation ,original may vary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839459" y="1124619"/>
            <a:ext cx="50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08" y="1493951"/>
            <a:ext cx="9354514" cy="52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1637"/>
          </a:xfrm>
        </p:spPr>
        <p:txBody>
          <a:bodyPr/>
          <a:lstStyle/>
          <a:p>
            <a:r>
              <a:rPr lang="en-US" dirty="0" smtClean="0"/>
              <a:t>BOOK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391" y="2034863"/>
            <a:ext cx="293263" cy="2932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29" y="2036537"/>
            <a:ext cx="8575675" cy="48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48" y="1777284"/>
            <a:ext cx="5529052" cy="31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6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749" y="617349"/>
            <a:ext cx="4806009" cy="1220158"/>
          </a:xfrm>
        </p:spPr>
        <p:txBody>
          <a:bodyPr>
            <a:normAutofit/>
          </a:bodyPr>
          <a:lstStyle/>
          <a:p>
            <a:r>
              <a:rPr lang="en-US" sz="1400" dirty="0"/>
              <a:t>LIFE CYCLE MODEL</a:t>
            </a:r>
            <a:br>
              <a:rPr lang="en-US" sz="1400" dirty="0"/>
            </a:br>
            <a:r>
              <a:rPr lang="en-US" sz="1400" dirty="0"/>
              <a:t>UNIFIED PROCESS- ITERATION &amp; INCREMENT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03024"/>
              </p:ext>
            </p:extLst>
          </p:nvPr>
        </p:nvGraphicFramePr>
        <p:xfrm>
          <a:off x="2525810" y="1506097"/>
          <a:ext cx="7467600" cy="518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0083"/>
                <a:gridCol w="1198910"/>
                <a:gridCol w="1136771"/>
                <a:gridCol w="1250083"/>
                <a:gridCol w="1250083"/>
                <a:gridCol w="1381670"/>
              </a:tblGrid>
              <a:tr h="764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/>
                        <a:t>Inception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/>
                        <a:t>Elaboration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/>
                        <a:t>Construction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/>
                        <a:t>Transition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</a:tr>
              <a:tr h="44171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/>
                        <a:t>Requirements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/>
                        <a:t>Analysis </a:t>
                      </a:r>
                      <a:r>
                        <a:rPr lang="en-US" sz="1000" dirty="0"/>
                        <a:t>AND Design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/>
                        <a:t>Implementation</a:t>
                      </a:r>
                      <a:endParaRPr lang="en-US" sz="10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/>
                        <a:t>Testing</a:t>
                      </a:r>
                      <a:endParaRPr lang="en-US" sz="10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/>
                        <a:t>Deployment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/>
                        <a:t>Iteration 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/>
                        <a:t>Iteration </a:t>
                      </a:r>
                      <a:r>
                        <a:rPr lang="en-US" sz="1000" dirty="0" smtClean="0"/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/>
                        <a:t>Iteration </a:t>
                      </a:r>
                      <a:r>
                        <a:rPr lang="en-US" sz="1000" dirty="0" smtClean="0"/>
                        <a:t>2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/>
                        <a:t>Iteration </a:t>
                      </a:r>
                      <a:r>
                        <a:rPr lang="en-US" sz="1000" dirty="0" smtClean="0"/>
                        <a:t>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/>
                        <a:t>Iteration </a:t>
                      </a:r>
                      <a:r>
                        <a:rPr lang="en-US" sz="1000" dirty="0" smtClean="0"/>
                        <a:t>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51" marR="64451" marT="0" marB="0"/>
                </a:tc>
              </a:tr>
            </a:tbl>
          </a:graphicData>
        </a:graphic>
      </p:graphicFrame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035380" y="2582214"/>
            <a:ext cx="5943600" cy="3579813"/>
            <a:chOff x="4503" y="4293"/>
            <a:chExt cx="8206" cy="5637"/>
          </a:xfrm>
        </p:grpSpPr>
        <p:grpSp>
          <p:nvGrpSpPr>
            <p:cNvPr id="6" name="Group 90"/>
            <p:cNvGrpSpPr>
              <a:grpSpLocks/>
            </p:cNvGrpSpPr>
            <p:nvPr/>
          </p:nvGrpSpPr>
          <p:grpSpPr bwMode="auto">
            <a:xfrm>
              <a:off x="4503" y="4293"/>
              <a:ext cx="8206" cy="761"/>
              <a:chOff x="2703" y="4293"/>
              <a:chExt cx="8206" cy="761"/>
            </a:xfrm>
          </p:grpSpPr>
          <p:sp>
            <p:nvSpPr>
              <p:cNvPr id="27" name="AutoShape 95"/>
              <p:cNvSpPr>
                <a:spLocks noChangeShapeType="1"/>
              </p:cNvSpPr>
              <p:nvPr/>
            </p:nvSpPr>
            <p:spPr bwMode="auto">
              <a:xfrm flipV="1">
                <a:off x="2703" y="4293"/>
                <a:ext cx="788" cy="761"/>
              </a:xfrm>
              <a:prstGeom prst="straightConnector1">
                <a:avLst/>
              </a:prstGeom>
              <a:noFill/>
              <a:ln w="31750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AutoShape 94"/>
              <p:cNvSpPr>
                <a:spLocks noChangeShapeType="1"/>
              </p:cNvSpPr>
              <p:nvPr/>
            </p:nvSpPr>
            <p:spPr bwMode="auto">
              <a:xfrm>
                <a:off x="3491" y="4293"/>
                <a:ext cx="1386" cy="0"/>
              </a:xfrm>
              <a:prstGeom prst="straightConnector1">
                <a:avLst/>
              </a:prstGeom>
              <a:noFill/>
              <a:ln w="31750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AutoShape 93"/>
              <p:cNvSpPr>
                <a:spLocks noChangeShapeType="1"/>
              </p:cNvSpPr>
              <p:nvPr/>
            </p:nvSpPr>
            <p:spPr bwMode="auto">
              <a:xfrm>
                <a:off x="4877" y="4293"/>
                <a:ext cx="635" cy="421"/>
              </a:xfrm>
              <a:prstGeom prst="straightConnector1">
                <a:avLst/>
              </a:prstGeom>
              <a:noFill/>
              <a:ln w="31750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AutoShape 92"/>
              <p:cNvSpPr>
                <a:spLocks noChangeShapeType="1"/>
              </p:cNvSpPr>
              <p:nvPr/>
            </p:nvSpPr>
            <p:spPr bwMode="auto">
              <a:xfrm>
                <a:off x="5512" y="4714"/>
                <a:ext cx="5397" cy="310"/>
              </a:xfrm>
              <a:prstGeom prst="straightConnector1">
                <a:avLst/>
              </a:prstGeom>
              <a:noFill/>
              <a:ln w="31750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AutoShape 91"/>
              <p:cNvSpPr>
                <a:spLocks noChangeShapeType="1"/>
              </p:cNvSpPr>
              <p:nvPr/>
            </p:nvSpPr>
            <p:spPr bwMode="auto">
              <a:xfrm flipV="1">
                <a:off x="2703" y="5024"/>
                <a:ext cx="8206" cy="29"/>
              </a:xfrm>
              <a:prstGeom prst="straightConnector1">
                <a:avLst/>
              </a:prstGeom>
              <a:noFill/>
              <a:ln w="31750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5590" y="5515"/>
              <a:ext cx="7032" cy="575"/>
              <a:chOff x="3790" y="5515"/>
              <a:chExt cx="6154" cy="575"/>
            </a:xfrm>
          </p:grpSpPr>
          <p:sp>
            <p:nvSpPr>
              <p:cNvPr id="23" name="AutoShape 89"/>
              <p:cNvSpPr>
                <a:spLocks noChangeShapeType="1"/>
              </p:cNvSpPr>
              <p:nvPr/>
            </p:nvSpPr>
            <p:spPr bwMode="auto">
              <a:xfrm flipV="1">
                <a:off x="3790" y="5515"/>
                <a:ext cx="761" cy="575"/>
              </a:xfrm>
              <a:prstGeom prst="straightConnector1">
                <a:avLst/>
              </a:prstGeom>
              <a:noFill/>
              <a:ln w="31750">
                <a:solidFill>
                  <a:srgbClr val="4F81B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AutoShape 88"/>
              <p:cNvSpPr>
                <a:spLocks noChangeShapeType="1"/>
              </p:cNvSpPr>
              <p:nvPr/>
            </p:nvSpPr>
            <p:spPr bwMode="auto">
              <a:xfrm>
                <a:off x="4551" y="5515"/>
                <a:ext cx="1630" cy="0"/>
              </a:xfrm>
              <a:prstGeom prst="straightConnector1">
                <a:avLst/>
              </a:prstGeom>
              <a:noFill/>
              <a:ln w="31750">
                <a:solidFill>
                  <a:srgbClr val="4F81B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AutoShape 87"/>
              <p:cNvSpPr>
                <a:spLocks noChangeShapeType="1"/>
              </p:cNvSpPr>
              <p:nvPr/>
            </p:nvSpPr>
            <p:spPr bwMode="auto">
              <a:xfrm>
                <a:off x="6181" y="5515"/>
                <a:ext cx="3763" cy="560"/>
              </a:xfrm>
              <a:prstGeom prst="straightConnector1">
                <a:avLst/>
              </a:prstGeom>
              <a:noFill/>
              <a:ln w="31750">
                <a:solidFill>
                  <a:srgbClr val="4F81B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utoShape 86"/>
              <p:cNvSpPr>
                <a:spLocks noChangeShapeType="1"/>
              </p:cNvSpPr>
              <p:nvPr/>
            </p:nvSpPr>
            <p:spPr bwMode="auto">
              <a:xfrm flipV="1">
                <a:off x="3790" y="6075"/>
                <a:ext cx="6154" cy="15"/>
              </a:xfrm>
              <a:prstGeom prst="straightConnector1">
                <a:avLst/>
              </a:prstGeom>
              <a:noFill/>
              <a:ln w="31750">
                <a:solidFill>
                  <a:srgbClr val="4F81B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5752" y="6702"/>
              <a:ext cx="6758" cy="588"/>
              <a:chOff x="3952" y="6702"/>
              <a:chExt cx="6154" cy="574"/>
            </a:xfrm>
          </p:grpSpPr>
          <p:sp>
            <p:nvSpPr>
              <p:cNvPr id="19" name="AutoShape 84"/>
              <p:cNvSpPr>
                <a:spLocks noChangeShapeType="1"/>
              </p:cNvSpPr>
              <p:nvPr/>
            </p:nvSpPr>
            <p:spPr bwMode="auto">
              <a:xfrm flipV="1">
                <a:off x="3952" y="6703"/>
                <a:ext cx="1740" cy="573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AutoShape 83"/>
              <p:cNvSpPr>
                <a:spLocks noChangeShapeType="1"/>
              </p:cNvSpPr>
              <p:nvPr/>
            </p:nvSpPr>
            <p:spPr bwMode="auto">
              <a:xfrm flipH="1" flipV="1">
                <a:off x="5692" y="6702"/>
                <a:ext cx="1943" cy="1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AutoShape 82"/>
              <p:cNvSpPr>
                <a:spLocks noChangeShapeType="1"/>
              </p:cNvSpPr>
              <p:nvPr/>
            </p:nvSpPr>
            <p:spPr bwMode="auto">
              <a:xfrm>
                <a:off x="7635" y="6703"/>
                <a:ext cx="2471" cy="558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AutoShape 81"/>
              <p:cNvSpPr>
                <a:spLocks noChangeShapeType="1"/>
              </p:cNvSpPr>
              <p:nvPr/>
            </p:nvSpPr>
            <p:spPr bwMode="auto">
              <a:xfrm flipV="1">
                <a:off x="3952" y="7261"/>
                <a:ext cx="6154" cy="15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74"/>
            <p:cNvGrpSpPr>
              <a:grpSpLocks/>
            </p:cNvGrpSpPr>
            <p:nvPr/>
          </p:nvGrpSpPr>
          <p:grpSpPr bwMode="auto">
            <a:xfrm>
              <a:off x="5752" y="8610"/>
              <a:ext cx="6758" cy="270"/>
              <a:chOff x="3952" y="8610"/>
              <a:chExt cx="6758" cy="270"/>
            </a:xfrm>
          </p:grpSpPr>
          <p:sp>
            <p:nvSpPr>
              <p:cNvPr id="14" name="AutoShape 79"/>
              <p:cNvSpPr>
                <a:spLocks noChangeShapeType="1"/>
              </p:cNvSpPr>
              <p:nvPr/>
            </p:nvSpPr>
            <p:spPr bwMode="auto">
              <a:xfrm flipV="1">
                <a:off x="3952" y="8610"/>
                <a:ext cx="1928" cy="240"/>
              </a:xfrm>
              <a:prstGeom prst="straightConnector1">
                <a:avLst/>
              </a:prstGeom>
              <a:noFill/>
              <a:ln w="31750">
                <a:solidFill>
                  <a:srgbClr val="F7964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78"/>
              <p:cNvSpPr>
                <a:spLocks noChangeShapeType="1"/>
              </p:cNvSpPr>
              <p:nvPr/>
            </p:nvSpPr>
            <p:spPr bwMode="auto">
              <a:xfrm flipH="1" flipV="1">
                <a:off x="5880" y="8610"/>
                <a:ext cx="1755" cy="240"/>
              </a:xfrm>
              <a:prstGeom prst="straightConnector1">
                <a:avLst/>
              </a:prstGeom>
              <a:noFill/>
              <a:ln w="31750">
                <a:solidFill>
                  <a:srgbClr val="F7964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AutoShape 77"/>
              <p:cNvSpPr>
                <a:spLocks noChangeShapeType="1"/>
              </p:cNvSpPr>
              <p:nvPr/>
            </p:nvSpPr>
            <p:spPr bwMode="auto">
              <a:xfrm>
                <a:off x="9315" y="8610"/>
                <a:ext cx="1395" cy="255"/>
              </a:xfrm>
              <a:prstGeom prst="straightConnector1">
                <a:avLst/>
              </a:prstGeom>
              <a:noFill/>
              <a:ln w="31750">
                <a:solidFill>
                  <a:srgbClr val="F7964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AutoShape 76"/>
              <p:cNvSpPr>
                <a:spLocks noChangeShapeType="1"/>
              </p:cNvSpPr>
              <p:nvPr/>
            </p:nvSpPr>
            <p:spPr bwMode="auto">
              <a:xfrm flipV="1">
                <a:off x="3952" y="8850"/>
                <a:ext cx="6758" cy="30"/>
              </a:xfrm>
              <a:prstGeom prst="straightConnector1">
                <a:avLst/>
              </a:prstGeom>
              <a:noFill/>
              <a:ln w="31750">
                <a:solidFill>
                  <a:srgbClr val="F7964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AutoShape 75"/>
              <p:cNvSpPr>
                <a:spLocks noChangeShapeType="1"/>
              </p:cNvSpPr>
              <p:nvPr/>
            </p:nvSpPr>
            <p:spPr bwMode="auto">
              <a:xfrm flipV="1">
                <a:off x="7635" y="8610"/>
                <a:ext cx="1680" cy="240"/>
              </a:xfrm>
              <a:prstGeom prst="straightConnector1">
                <a:avLst/>
              </a:prstGeom>
              <a:noFill/>
              <a:ln w="31750">
                <a:solidFill>
                  <a:srgbClr val="F7964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5752" y="9342"/>
              <a:ext cx="6758" cy="588"/>
              <a:chOff x="3952" y="9342"/>
              <a:chExt cx="6758" cy="588"/>
            </a:xfrm>
          </p:grpSpPr>
          <p:sp>
            <p:nvSpPr>
              <p:cNvPr id="11" name="AutoShape 73"/>
              <p:cNvSpPr>
                <a:spLocks noChangeShapeType="1"/>
              </p:cNvSpPr>
              <p:nvPr/>
            </p:nvSpPr>
            <p:spPr bwMode="auto">
              <a:xfrm flipV="1">
                <a:off x="3952" y="9343"/>
                <a:ext cx="5363" cy="587"/>
              </a:xfrm>
              <a:prstGeom prst="straightConnector1">
                <a:avLst/>
              </a:prstGeom>
              <a:noFill/>
              <a:ln w="31750">
                <a:solidFill>
                  <a:srgbClr val="4F81B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AutoShape 72"/>
              <p:cNvSpPr>
                <a:spLocks noChangeShapeType="1"/>
              </p:cNvSpPr>
              <p:nvPr/>
            </p:nvSpPr>
            <p:spPr bwMode="auto">
              <a:xfrm>
                <a:off x="9298" y="9342"/>
                <a:ext cx="1412" cy="573"/>
              </a:xfrm>
              <a:prstGeom prst="straightConnector1">
                <a:avLst/>
              </a:prstGeom>
              <a:noFill/>
              <a:ln w="31750">
                <a:solidFill>
                  <a:srgbClr val="4F81B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AutoShape 71"/>
              <p:cNvSpPr>
                <a:spLocks noChangeShapeType="1"/>
              </p:cNvSpPr>
              <p:nvPr/>
            </p:nvSpPr>
            <p:spPr bwMode="auto">
              <a:xfrm flipV="1">
                <a:off x="3952" y="9915"/>
                <a:ext cx="6758" cy="15"/>
              </a:xfrm>
              <a:prstGeom prst="straightConnector1">
                <a:avLst/>
              </a:prstGeom>
              <a:noFill/>
              <a:ln w="31750">
                <a:solidFill>
                  <a:srgbClr val="4F81B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4203185" y="306238"/>
            <a:ext cx="415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CLIENT’S PERCEPECTIVE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74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8011" y="1666756"/>
            <a:ext cx="10018713" cy="4575858"/>
          </a:xfrm>
        </p:spPr>
        <p:txBody>
          <a:bodyPr>
            <a:normAutofit/>
          </a:bodyPr>
          <a:lstStyle/>
          <a:p>
            <a:r>
              <a:rPr lang="en-US" dirty="0"/>
              <a:t>Till now phases completed are</a:t>
            </a:r>
          </a:p>
          <a:p>
            <a:pPr lvl="1"/>
            <a:r>
              <a:rPr lang="en-US" dirty="0"/>
              <a:t>Inception</a:t>
            </a:r>
          </a:p>
          <a:p>
            <a:pPr lvl="1"/>
            <a:r>
              <a:rPr lang="en-US" dirty="0" smtClean="0"/>
              <a:t>Elaboration 1</a:t>
            </a:r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we now finally gathered requirements and designed the models by analyzing.</a:t>
            </a:r>
          </a:p>
          <a:p>
            <a:r>
              <a:rPr lang="en-US" dirty="0"/>
              <a:t>If client is satisfied with the progress implementation for first iteration could be started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About e-book reader</a:t>
            </a:r>
          </a:p>
          <a:p>
            <a:r>
              <a:rPr lang="en-US" dirty="0" smtClean="0"/>
              <a:t>Use case models</a:t>
            </a:r>
          </a:p>
          <a:p>
            <a:r>
              <a:rPr lang="en-US" dirty="0" smtClean="0"/>
              <a:t>Story board</a:t>
            </a:r>
          </a:p>
          <a:p>
            <a:r>
              <a:rPr lang="en-US" dirty="0" smtClean="0"/>
              <a:t>Client perspective</a:t>
            </a:r>
          </a:p>
          <a:p>
            <a:r>
              <a:rPr lang="en-US" dirty="0" smtClean="0"/>
              <a:t>Life cycle models</a:t>
            </a:r>
          </a:p>
          <a:p>
            <a:r>
              <a:rPr lang="en-US" dirty="0" smtClean="0"/>
              <a:t>Project plan</a:t>
            </a:r>
          </a:p>
          <a:p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86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should have computer system with minimum 1 </a:t>
            </a:r>
            <a:r>
              <a:rPr lang="en-US" dirty="0" err="1" smtClean="0"/>
              <a:t>gb</a:t>
            </a:r>
            <a:r>
              <a:rPr lang="en-US" dirty="0" smtClean="0"/>
              <a:t> ram and 500 </a:t>
            </a:r>
            <a:r>
              <a:rPr lang="en-US" dirty="0" err="1" smtClean="0"/>
              <a:t>mb</a:t>
            </a:r>
            <a:r>
              <a:rPr lang="en-US" dirty="0" smtClean="0"/>
              <a:t> of free storage space </a:t>
            </a:r>
          </a:p>
          <a:p>
            <a:r>
              <a:rPr lang="en-US" dirty="0" smtClean="0"/>
              <a:t>For online e book search, the computer should be connected to internet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80" y="389586"/>
            <a:ext cx="10018713" cy="1039969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280" y="2047742"/>
            <a:ext cx="10018713" cy="3640428"/>
          </a:xfrm>
        </p:spPr>
        <p:txBody>
          <a:bodyPr/>
          <a:lstStyle/>
          <a:p>
            <a:r>
              <a:rPr lang="en-US" dirty="0"/>
              <a:t>The plan is to implement the product using the above requirements as beta version</a:t>
            </a:r>
          </a:p>
          <a:p>
            <a:r>
              <a:rPr lang="en-US" dirty="0"/>
              <a:t>Client reviews the product and specifies additional requirements.</a:t>
            </a:r>
          </a:p>
          <a:p>
            <a:r>
              <a:rPr lang="en-US" dirty="0"/>
              <a:t>Again these requirements are updated </a:t>
            </a:r>
            <a:r>
              <a:rPr lang="en-US" dirty="0" smtClean="0"/>
              <a:t>in next iterations.</a:t>
            </a:r>
            <a:endParaRPr lang="en-US" dirty="0"/>
          </a:p>
          <a:p>
            <a:r>
              <a:rPr lang="en-US" dirty="0"/>
              <a:t>Thus gradual increment of the project is </a:t>
            </a:r>
            <a:r>
              <a:rPr lang="en-US" dirty="0" smtClean="0"/>
              <a:t>done</a:t>
            </a:r>
            <a:endParaRPr lang="en-US" dirty="0"/>
          </a:p>
          <a:p>
            <a:r>
              <a:rPr lang="en-US" dirty="0"/>
              <a:t>This iteration continues till client is satisfied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34285"/>
            <a:ext cx="10018713" cy="962696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6981"/>
            <a:ext cx="10018713" cy="4765182"/>
          </a:xfrm>
        </p:spPr>
        <p:txBody>
          <a:bodyPr>
            <a:normAutofit/>
          </a:bodyPr>
          <a:lstStyle/>
          <a:p>
            <a:r>
              <a:rPr lang="en-US" dirty="0"/>
              <a:t>Several high level tasks like arranging book shelf and download book from internet is major part of development</a:t>
            </a:r>
          </a:p>
          <a:p>
            <a:r>
              <a:rPr lang="en-US" dirty="0" smtClean="0"/>
              <a:t>Resources </a:t>
            </a:r>
            <a:r>
              <a:rPr lang="en-US" dirty="0"/>
              <a:t>like 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smtClean="0"/>
              <a:t>Tools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26535" y="2634458"/>
            <a:ext cx="696747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THANK YOU 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Contirbutions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201285088,201285087,201285100 -  contributed for inception ,elaboration, and design including project </a:t>
            </a:r>
            <a:r>
              <a:rPr lang="en-US" dirty="0" err="1" smtClean="0"/>
              <a:t>plan,sdlc</a:t>
            </a:r>
            <a:r>
              <a:rPr lang="en-US" dirty="0" smtClean="0"/>
              <a:t> reference, back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click access</a:t>
            </a:r>
          </a:p>
          <a:p>
            <a:r>
              <a:rPr lang="en-US" dirty="0" smtClean="0"/>
              <a:t>Sequential access</a:t>
            </a:r>
          </a:p>
          <a:p>
            <a:r>
              <a:rPr lang="en-US" dirty="0" smtClean="0"/>
              <a:t>Personalized reading</a:t>
            </a:r>
          </a:p>
          <a:p>
            <a:r>
              <a:rPr lang="en-US" dirty="0" smtClean="0"/>
              <a:t>Tag, highlight, note in pages</a:t>
            </a:r>
          </a:p>
          <a:p>
            <a:r>
              <a:rPr lang="en-US" dirty="0" smtClean="0"/>
              <a:t>Search, read, delete, update</a:t>
            </a:r>
          </a:p>
          <a:p>
            <a:r>
              <a:rPr lang="en-US" dirty="0" smtClean="0"/>
              <a:t>Shelf arrangement</a:t>
            </a:r>
          </a:p>
          <a:p>
            <a:r>
              <a:rPr lang="en-US" dirty="0" smtClean="0"/>
              <a:t>Download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4656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77" y="1620457"/>
            <a:ext cx="6342926" cy="482444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40" y="5115796"/>
            <a:ext cx="1304925" cy="18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35" y="5080974"/>
            <a:ext cx="2860929" cy="3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15344"/>
            <a:ext cx="10018713" cy="11430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BACK</a:t>
            </a:r>
            <a:r>
              <a:rPr lang="en-US">
                <a:latin typeface="Baskerville Old Face" panose="02020602080505020303" pitchFamily="18" charset="0"/>
              </a:rPr>
              <a:t> STORY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558344"/>
            <a:ext cx="10018713" cy="312420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Students cannot carry all books to where ever they want.</a:t>
            </a:r>
          </a:p>
          <a:p>
            <a:r>
              <a:rPr lang="en-US" dirty="0" smtClean="0"/>
              <a:t>Digitization swept </a:t>
            </a:r>
            <a:r>
              <a:rPr lang="en-US" dirty="0"/>
              <a:t>into every aspect of learning.</a:t>
            </a:r>
          </a:p>
          <a:p>
            <a:r>
              <a:rPr lang="en-US" dirty="0"/>
              <a:t> Books are digitized and stored in huge databases and are made available to the student at all time. </a:t>
            </a:r>
          </a:p>
          <a:p>
            <a:r>
              <a:rPr lang="en-US" dirty="0"/>
              <a:t>Student can download those books and use it as they wish.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http://www.indiraiics.ac.in/images/DSC0113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94" y="4134118"/>
            <a:ext cx="2392757" cy="249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09" y="4134119"/>
            <a:ext cx="1982253" cy="2492062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269" y="4135771"/>
            <a:ext cx="3026534" cy="24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006" y="2411569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SEQUENCE FLOW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80" y="2411569"/>
            <a:ext cx="4407790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32" y="518374"/>
            <a:ext cx="10018713" cy="1155879"/>
          </a:xfrm>
        </p:spPr>
        <p:txBody>
          <a:bodyPr/>
          <a:lstStyle/>
          <a:p>
            <a:r>
              <a:rPr lang="en-US"/>
              <a:t>SIGN </a:t>
            </a:r>
            <a:r>
              <a:rPr lang="en-US" smtClean="0"/>
              <a:t>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65" y="1674253"/>
            <a:ext cx="4753445" cy="40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827" y="415344"/>
            <a:ext cx="10018713" cy="1194515"/>
          </a:xfrm>
        </p:spPr>
        <p:txBody>
          <a:bodyPr/>
          <a:lstStyle/>
          <a:p>
            <a:r>
              <a:rPr lang="en-US" smtClean="0"/>
              <a:t>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1809750"/>
            <a:ext cx="39719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553" y="505496"/>
            <a:ext cx="10018713" cy="1143000"/>
          </a:xfrm>
        </p:spPr>
        <p:txBody>
          <a:bodyPr/>
          <a:lstStyle/>
          <a:p>
            <a:r>
              <a:rPr lang="en-US" dirty="0" smtClean="0"/>
              <a:t>OPEN &amp; DELETE BOOK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80" y="1648496"/>
            <a:ext cx="8186258" cy="4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459</TotalTime>
  <Words>329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Gulim</vt:lpstr>
      <vt:lpstr>Agency FB</vt:lpstr>
      <vt:lpstr>Algerian</vt:lpstr>
      <vt:lpstr>Arial</vt:lpstr>
      <vt:lpstr>Baskerville Old Face</vt:lpstr>
      <vt:lpstr>Calibri</vt:lpstr>
      <vt:lpstr>Corbel</vt:lpstr>
      <vt:lpstr>Times New Roman</vt:lpstr>
      <vt:lpstr>Parallax</vt:lpstr>
      <vt:lpstr>READER 9</vt:lpstr>
      <vt:lpstr>INTRODUCTION </vt:lpstr>
      <vt:lpstr>ABOUT EBOOK</vt:lpstr>
      <vt:lpstr>USE CASE MODEL</vt:lpstr>
      <vt:lpstr>BACK STORY</vt:lpstr>
      <vt:lpstr>SEQUENCE FLOW</vt:lpstr>
      <vt:lpstr>SIGN IN</vt:lpstr>
      <vt:lpstr>REGISTRATION</vt:lpstr>
      <vt:lpstr>OPEN &amp; DELETE BOOK</vt:lpstr>
      <vt:lpstr>TEXT MENU</vt:lpstr>
      <vt:lpstr>BOOKMARKS &amp; NOTES</vt:lpstr>
      <vt:lpstr>HIGHLIGHT</vt:lpstr>
      <vt:lpstr>BUY BOOK</vt:lpstr>
      <vt:lpstr>VIEW MODE</vt:lpstr>
      <vt:lpstr>LIBRARY</vt:lpstr>
      <vt:lpstr>BOOK SEARCH</vt:lpstr>
      <vt:lpstr>OTHER FEATURES </vt:lpstr>
      <vt:lpstr>LIFE CYCLE MODEL UNIFIED PROCESS- ITERATION &amp; INCREMENT</vt:lpstr>
      <vt:lpstr>PowerPoint Presentation</vt:lpstr>
      <vt:lpstr>Assumptions </vt:lpstr>
      <vt:lpstr>PROJECT PLAN</vt:lpstr>
      <vt:lpstr>RESOURCES</vt:lpstr>
      <vt:lpstr>PowerPoint Presentation</vt:lpstr>
      <vt:lpstr>Contirbutions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READER9</dc:title>
  <dc:creator>gowtham ganguri</dc:creator>
  <cp:lastModifiedBy>santhosh kiran</cp:lastModifiedBy>
  <cp:revision>45</cp:revision>
  <dcterms:created xsi:type="dcterms:W3CDTF">2013-01-25T09:52:41Z</dcterms:created>
  <dcterms:modified xsi:type="dcterms:W3CDTF">2013-02-14T20:04:18Z</dcterms:modified>
</cp:coreProperties>
</file>