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3" r:id="rId2"/>
    <p:sldId id="275" r:id="rId3"/>
    <p:sldId id="291" r:id="rId4"/>
    <p:sldId id="276" r:id="rId5"/>
    <p:sldId id="277" r:id="rId6"/>
    <p:sldId id="290" r:id="rId7"/>
    <p:sldId id="289" r:id="rId8"/>
    <p:sldId id="272" r:id="rId9"/>
    <p:sldId id="264" r:id="rId10"/>
    <p:sldId id="261" r:id="rId11"/>
    <p:sldId id="265" r:id="rId12"/>
    <p:sldId id="266" r:id="rId13"/>
    <p:sldId id="263" r:id="rId14"/>
    <p:sldId id="262" r:id="rId15"/>
    <p:sldId id="268" r:id="rId16"/>
    <p:sldId id="269" r:id="rId17"/>
    <p:sldId id="270" r:id="rId18"/>
    <p:sldId id="287" r:id="rId19"/>
    <p:sldId id="288" r:id="rId20"/>
    <p:sldId id="293" r:id="rId21"/>
    <p:sldId id="294" r:id="rId22"/>
    <p:sldId id="281" r:id="rId23"/>
    <p:sldId id="292" r:id="rId24"/>
    <p:sldId id="282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8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63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26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0959" y="0"/>
            <a:ext cx="2665942" cy="18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9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6456" y="0"/>
            <a:ext cx="2959158" cy="16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87B240-0F56-4770-B4EF-76E22876A66C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ABD794-0FDE-423E-A035-79A53C99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05648">
            <a:off x="3171291" y="1835582"/>
            <a:ext cx="4891263" cy="1607831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READER 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9</a:t>
            </a:r>
            <a:endParaRPr lang="en-US" sz="9600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Gowtham Ganguri- 201285087</a:t>
            </a:r>
          </a:p>
          <a:p>
            <a:r>
              <a:rPr lang="en-US" dirty="0" smtClean="0"/>
              <a:t>Santosh Kiran-201285088</a:t>
            </a:r>
          </a:p>
          <a:p>
            <a:r>
              <a:rPr lang="en-US" dirty="0" smtClean="0"/>
              <a:t>Venkata Praveen-201285100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6272">
            <a:off x="2544652" y="728350"/>
            <a:ext cx="2286000" cy="200025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5" name="TextBox 4"/>
          <p:cNvSpPr txBox="1"/>
          <p:nvPr/>
        </p:nvSpPr>
        <p:spPr>
          <a:xfrm rot="20699781">
            <a:off x="6935735" y="2636228"/>
            <a:ext cx="199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Version 1.0.2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β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827" y="415344"/>
            <a:ext cx="10018713" cy="1194515"/>
          </a:xfrm>
        </p:spPr>
        <p:txBody>
          <a:bodyPr/>
          <a:lstStyle/>
          <a:p>
            <a:r>
              <a:rPr lang="en-US" smtClean="0"/>
              <a:t>REGISTRATION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1809750"/>
            <a:ext cx="39719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553" y="505496"/>
            <a:ext cx="10018713" cy="1143000"/>
          </a:xfrm>
        </p:spPr>
        <p:txBody>
          <a:bodyPr/>
          <a:lstStyle/>
          <a:p>
            <a:r>
              <a:rPr lang="en-US" dirty="0" smtClean="0"/>
              <a:t>OPEN &amp; DELETE BOOK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80" y="1648496"/>
            <a:ext cx="8186258" cy="4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82769"/>
            <a:ext cx="10018713" cy="975575"/>
          </a:xfrm>
        </p:spPr>
        <p:txBody>
          <a:bodyPr/>
          <a:lstStyle/>
          <a:p>
            <a:r>
              <a:rPr lang="en-US" dirty="0" smtClean="0"/>
              <a:t>TEXT MENU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54" y="1558344"/>
            <a:ext cx="8736025" cy="49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39548" y="582770"/>
            <a:ext cx="10018713" cy="705118"/>
          </a:xfrm>
        </p:spPr>
        <p:txBody>
          <a:bodyPr>
            <a:normAutofit/>
          </a:bodyPr>
          <a:lstStyle/>
          <a:p>
            <a:r>
              <a:rPr lang="en-US" dirty="0" smtClean="0"/>
              <a:t>BOOKMARKS &amp; NOTES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43" y="1287888"/>
            <a:ext cx="8635921" cy="4855335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2782825">
            <a:off x="2818005" y="3371260"/>
            <a:ext cx="331265" cy="1054128"/>
          </a:xfrm>
          <a:prstGeom prst="downArrow">
            <a:avLst>
              <a:gd name="adj1" fmla="val 50000"/>
              <a:gd name="adj2" fmla="val 428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4072786">
            <a:off x="9535705" y="1720620"/>
            <a:ext cx="331265" cy="1054128"/>
          </a:xfrm>
          <a:prstGeom prst="downArrow">
            <a:avLst>
              <a:gd name="adj1" fmla="val 50000"/>
              <a:gd name="adj2" fmla="val 428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035" y="222161"/>
            <a:ext cx="10018713" cy="1752599"/>
          </a:xfrm>
        </p:spPr>
        <p:txBody>
          <a:bodyPr/>
          <a:lstStyle/>
          <a:p>
            <a:r>
              <a:rPr lang="en-US" dirty="0" smtClean="0"/>
              <a:t>HIGHLIGHT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09" y="1509898"/>
            <a:ext cx="8730563" cy="490854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7379435">
            <a:off x="5535449" y="2309520"/>
            <a:ext cx="331265" cy="1054128"/>
          </a:xfrm>
          <a:prstGeom prst="downArrow">
            <a:avLst>
              <a:gd name="adj1" fmla="val 50000"/>
              <a:gd name="adj2" fmla="val 428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4515"/>
          </a:xfrm>
        </p:spPr>
        <p:txBody>
          <a:bodyPr/>
          <a:lstStyle/>
          <a:p>
            <a:r>
              <a:rPr lang="en-US" dirty="0" smtClean="0"/>
              <a:t>BUY 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4" y="1519255"/>
            <a:ext cx="5369508" cy="3018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38" y="3155324"/>
            <a:ext cx="4993691" cy="34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26230"/>
            <a:ext cx="10018713" cy="1325298"/>
          </a:xfrm>
        </p:spPr>
        <p:txBody>
          <a:bodyPr/>
          <a:lstStyle/>
          <a:p>
            <a:r>
              <a:rPr lang="en-US" smtClean="0"/>
              <a:t>LIBRARY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5800" y="6149469"/>
            <a:ext cx="197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*graphical representation ,original may vary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839459" y="1124619"/>
            <a:ext cx="50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08" y="1493951"/>
            <a:ext cx="9354514" cy="525934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123752">
            <a:off x="2933916" y="2620044"/>
            <a:ext cx="331265" cy="1054128"/>
          </a:xfrm>
          <a:prstGeom prst="downArrow">
            <a:avLst>
              <a:gd name="adj1" fmla="val 50000"/>
              <a:gd name="adj2" fmla="val 428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1571"/>
            <a:ext cx="10018713" cy="1181637"/>
          </a:xfrm>
        </p:spPr>
        <p:txBody>
          <a:bodyPr/>
          <a:lstStyle/>
          <a:p>
            <a:r>
              <a:rPr lang="en-US" dirty="0" smtClean="0"/>
              <a:t>BOOK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391" y="2034863"/>
            <a:ext cx="293263" cy="2932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27" y="1675929"/>
            <a:ext cx="8575675" cy="48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05496"/>
            <a:ext cx="10018713" cy="924059"/>
          </a:xfrm>
        </p:spPr>
        <p:txBody>
          <a:bodyPr/>
          <a:lstStyle/>
          <a:p>
            <a:r>
              <a:rPr lang="en-US" dirty="0" smtClean="0"/>
              <a:t>VIEW MODE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14" y="1635617"/>
            <a:ext cx="8277887" cy="46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811" y="479738"/>
            <a:ext cx="10018713" cy="898301"/>
          </a:xfrm>
        </p:spPr>
        <p:txBody>
          <a:bodyPr/>
          <a:lstStyle/>
          <a:p>
            <a:r>
              <a:rPr lang="en-US" dirty="0" smtClean="0"/>
              <a:t>OTHER FEATURES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67" y="3438660"/>
            <a:ext cx="5529052" cy="3108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1" y="1558345"/>
            <a:ext cx="5451855" cy="30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Specification</a:t>
            </a:r>
          </a:p>
          <a:p>
            <a:r>
              <a:rPr lang="en-US" dirty="0" smtClean="0"/>
              <a:t>About e-book reader</a:t>
            </a:r>
          </a:p>
          <a:p>
            <a:r>
              <a:rPr lang="en-US" dirty="0" err="1" smtClean="0"/>
              <a:t>Uml</a:t>
            </a:r>
            <a:r>
              <a:rPr lang="en-US" dirty="0" smtClean="0"/>
              <a:t> Diagrams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Technical Specifications</a:t>
            </a:r>
          </a:p>
          <a:p>
            <a:r>
              <a:rPr lang="en-US" dirty="0" smtClean="0"/>
              <a:t>Future enhancements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36" y="15162"/>
            <a:ext cx="10018713" cy="1039969"/>
          </a:xfrm>
        </p:spPr>
        <p:txBody>
          <a:bodyPr/>
          <a:lstStyle/>
          <a:p>
            <a:r>
              <a:rPr lang="en-US" dirty="0" smtClean="0"/>
              <a:t>Code snippets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55" y="1575116"/>
            <a:ext cx="2820474" cy="37365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9256" y="120578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Opening book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2913" y="1205784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books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651" y="1575116"/>
            <a:ext cx="5734050" cy="37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159" y="0"/>
            <a:ext cx="10018713" cy="1752599"/>
          </a:xfrm>
        </p:spPr>
        <p:txBody>
          <a:bodyPr/>
          <a:lstStyle/>
          <a:p>
            <a:r>
              <a:rPr lang="en-US" dirty="0" smtClean="0"/>
              <a:t>Code snippets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59" y="2272181"/>
            <a:ext cx="4129087" cy="27248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7285" y="1519707"/>
            <a:ext cx="305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Highlighting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40" y="2272181"/>
            <a:ext cx="5141532" cy="2724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3233" y="1519707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34285"/>
            <a:ext cx="10018713" cy="962696"/>
          </a:xfrm>
        </p:spPr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6981"/>
            <a:ext cx="10018713" cy="4765182"/>
          </a:xfrm>
        </p:spPr>
        <p:txBody>
          <a:bodyPr>
            <a:normAutofit/>
          </a:bodyPr>
          <a:lstStyle/>
          <a:p>
            <a:r>
              <a:rPr lang="en-US" dirty="0" smtClean="0"/>
              <a:t>Tool used : </a:t>
            </a:r>
            <a:r>
              <a:rPr lang="en-US" dirty="0" err="1" smtClean="0"/>
              <a:t>Netbeans</a:t>
            </a:r>
            <a:r>
              <a:rPr lang="en-US" dirty="0" smtClean="0"/>
              <a:t> IDE 7.3 RC2</a:t>
            </a:r>
          </a:p>
          <a:p>
            <a:r>
              <a:rPr lang="en-US" dirty="0" smtClean="0"/>
              <a:t>Language : JAVA</a:t>
            </a:r>
          </a:p>
          <a:p>
            <a:r>
              <a:rPr lang="en-US" dirty="0" smtClean="0"/>
              <a:t>Libraries : </a:t>
            </a:r>
            <a:r>
              <a:rPr lang="en-US" dirty="0" err="1" smtClean="0"/>
              <a:t>itext</a:t>
            </a:r>
            <a:r>
              <a:rPr lang="en-US" dirty="0" smtClean="0"/>
              <a:t> pdf library ,</a:t>
            </a:r>
            <a:r>
              <a:rPr lang="en-US" dirty="0" err="1" smtClean="0"/>
              <a:t>pdfone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21406"/>
            <a:ext cx="10018713" cy="1233152"/>
          </a:xfrm>
        </p:spPr>
        <p:txBody>
          <a:bodyPr/>
          <a:lstStyle/>
          <a:p>
            <a:r>
              <a:rPr lang="en-US" dirty="0" smtClean="0"/>
              <a:t>Future enhancements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support for pdf files</a:t>
            </a:r>
          </a:p>
          <a:p>
            <a:r>
              <a:rPr lang="en-US" dirty="0" smtClean="0"/>
              <a:t>Creating pdf along with reading</a:t>
            </a:r>
          </a:p>
          <a:p>
            <a:r>
              <a:rPr lang="en-US" dirty="0" smtClean="0"/>
              <a:t>Grid view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26535" y="2634458"/>
            <a:ext cx="696747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THANK YOU 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Contirbutions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201285088,201285087,201285100 -  contributed for inception ,elaboration, and design including project </a:t>
            </a:r>
            <a:r>
              <a:rPr lang="en-US" dirty="0" err="1" smtClean="0"/>
              <a:t>plan,sdlc</a:t>
            </a:r>
            <a:r>
              <a:rPr lang="en-US" dirty="0" smtClean="0"/>
              <a:t> reference, back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contents of a pdf file into digital format and facilitate with following features:</a:t>
            </a:r>
          </a:p>
          <a:p>
            <a:r>
              <a:rPr lang="en-US" dirty="0"/>
              <a:t>Displaying the contents of book</a:t>
            </a:r>
          </a:p>
          <a:p>
            <a:r>
              <a:rPr lang="en-US" dirty="0"/>
              <a:t>Ease of Navigation </a:t>
            </a:r>
          </a:p>
          <a:p>
            <a:r>
              <a:rPr lang="en-US" dirty="0"/>
              <a:t>One click access</a:t>
            </a:r>
          </a:p>
          <a:p>
            <a:r>
              <a:rPr lang="en-US" dirty="0"/>
              <a:t>Ability to read pdf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click access</a:t>
            </a:r>
          </a:p>
          <a:p>
            <a:r>
              <a:rPr lang="en-US" dirty="0" smtClean="0"/>
              <a:t>Sequential access</a:t>
            </a:r>
          </a:p>
          <a:p>
            <a:r>
              <a:rPr lang="en-US" dirty="0" smtClean="0"/>
              <a:t>Personalized reading</a:t>
            </a:r>
          </a:p>
          <a:p>
            <a:r>
              <a:rPr lang="en-US" dirty="0" smtClean="0"/>
              <a:t>Highlight, note in pages</a:t>
            </a:r>
          </a:p>
          <a:p>
            <a:r>
              <a:rPr lang="en-US" dirty="0" smtClean="0"/>
              <a:t>Search, read, delete</a:t>
            </a:r>
          </a:p>
          <a:p>
            <a:r>
              <a:rPr lang="en-US" dirty="0" smtClean="0"/>
              <a:t>Download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983" y="299435"/>
            <a:ext cx="10018713" cy="934656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40" y="5115796"/>
            <a:ext cx="1304925" cy="18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35" y="5080974"/>
            <a:ext cx="2860929" cy="396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10" y="1234091"/>
            <a:ext cx="6486896" cy="51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796" y="235039"/>
            <a:ext cx="10018713" cy="1014211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596980"/>
            <a:ext cx="9375820" cy="4507606"/>
          </a:xfrm>
        </p:spPr>
      </p:pic>
    </p:spTree>
    <p:extLst>
      <p:ext uri="{BB962C8B-B14F-4D97-AF65-F5344CB8AC3E}">
        <p14:creationId xmlns:p14="http://schemas.microsoft.com/office/powerpoint/2010/main" val="42200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249" y="235041"/>
            <a:ext cx="10018713" cy="1168758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1648497"/>
            <a:ext cx="9285668" cy="4676136"/>
          </a:xfrm>
        </p:spPr>
      </p:pic>
    </p:spTree>
    <p:extLst>
      <p:ext uri="{BB962C8B-B14F-4D97-AF65-F5344CB8AC3E}">
        <p14:creationId xmlns:p14="http://schemas.microsoft.com/office/powerpoint/2010/main" val="9453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006" y="2411569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SEQUENCE FLOW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80" y="2411569"/>
            <a:ext cx="4407790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432" y="518374"/>
            <a:ext cx="10018713" cy="1155879"/>
          </a:xfrm>
        </p:spPr>
        <p:txBody>
          <a:bodyPr/>
          <a:lstStyle/>
          <a:p>
            <a:r>
              <a:rPr lang="en-US"/>
              <a:t>SIGN </a:t>
            </a:r>
            <a:r>
              <a:rPr lang="en-US" smtClean="0"/>
              <a:t>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65" y="1674253"/>
            <a:ext cx="4753445" cy="40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695</TotalTime>
  <Words>182</Words>
  <Application>Microsoft Office PowerPoint</Application>
  <PresentationFormat>Widescreen</PresentationFormat>
  <Paragraphs>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Gulim</vt:lpstr>
      <vt:lpstr>Agency FB</vt:lpstr>
      <vt:lpstr>Algerian</vt:lpstr>
      <vt:lpstr>Arial</vt:lpstr>
      <vt:lpstr>Corbel</vt:lpstr>
      <vt:lpstr>Parallax</vt:lpstr>
      <vt:lpstr>READER 9</vt:lpstr>
      <vt:lpstr>INTRODUCTION </vt:lpstr>
      <vt:lpstr>Problem specification</vt:lpstr>
      <vt:lpstr>ABOUT EBOOK</vt:lpstr>
      <vt:lpstr>USE CASE MODEL</vt:lpstr>
      <vt:lpstr>Sequence diagram</vt:lpstr>
      <vt:lpstr>Class diagram</vt:lpstr>
      <vt:lpstr>SEQUENCE FLOW</vt:lpstr>
      <vt:lpstr>SIGN IN</vt:lpstr>
      <vt:lpstr>REGISTRATION</vt:lpstr>
      <vt:lpstr>OPEN &amp; DELETE BOOK</vt:lpstr>
      <vt:lpstr>TEXT MENU</vt:lpstr>
      <vt:lpstr>BOOKMARKS &amp; NOTES</vt:lpstr>
      <vt:lpstr>HIGHLIGHT</vt:lpstr>
      <vt:lpstr>BUY BOOK</vt:lpstr>
      <vt:lpstr>LIBRARY</vt:lpstr>
      <vt:lpstr>BOOK SEARCH</vt:lpstr>
      <vt:lpstr>VIEW MODE</vt:lpstr>
      <vt:lpstr>OTHER FEATURES </vt:lpstr>
      <vt:lpstr>Code snippets </vt:lpstr>
      <vt:lpstr>Code snippets </vt:lpstr>
      <vt:lpstr>Technical specifications</vt:lpstr>
      <vt:lpstr>Future enhancements </vt:lpstr>
      <vt:lpstr>PowerPoint Presentation</vt:lpstr>
      <vt:lpstr>Contirbutions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READER9</dc:title>
  <dc:creator>gowtham ganguri</dc:creator>
  <cp:lastModifiedBy>santhosh kiran</cp:lastModifiedBy>
  <cp:revision>54</cp:revision>
  <dcterms:created xsi:type="dcterms:W3CDTF">2013-01-25T09:52:41Z</dcterms:created>
  <dcterms:modified xsi:type="dcterms:W3CDTF">2013-02-15T10:57:41Z</dcterms:modified>
</cp:coreProperties>
</file>