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km" userId="72b0e13188cb2e79" providerId="LiveId" clId="{D4D6D0E8-FFD5-4653-9AB4-F92EDF0CA26F}"/>
    <pc:docChg chg="modSld">
      <pc:chgData name="kiran km" userId="72b0e13188cb2e79" providerId="LiveId" clId="{D4D6D0E8-FFD5-4653-9AB4-F92EDF0CA26F}" dt="2025-02-13T03:59:24.396" v="1"/>
      <pc:docMkLst>
        <pc:docMk/>
      </pc:docMkLst>
      <pc:sldChg chg="modSp mod">
        <pc:chgData name="kiran km" userId="72b0e13188cb2e79" providerId="LiveId" clId="{D4D6D0E8-FFD5-4653-9AB4-F92EDF0CA26F}" dt="2025-02-13T03:59:24.396" v="1"/>
        <pc:sldMkLst>
          <pc:docMk/>
          <pc:sldMk cId="2230664768" sldId="2146847061"/>
        </pc:sldMkLst>
        <pc:spChg chg="mod">
          <ac:chgData name="kiran km" userId="72b0e13188cb2e79" providerId="LiveId" clId="{D4D6D0E8-FFD5-4653-9AB4-F92EDF0CA26F}" dt="2025-02-13T03:59:24.396" v="1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KIRAN K.M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MCA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JSS COLLAGE OF ARTS SCIENCE AND COMMERCE OOTY ROAD MYSORE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92" y="844659"/>
            <a:ext cx="11029615" cy="4673324"/>
          </a:xfrm>
        </p:spPr>
        <p:txBody>
          <a:bodyPr/>
          <a:lstStyle/>
          <a:p>
            <a:r>
              <a:rPr lang="en-IN" sz="3200" dirty="0"/>
              <a:t>Support for different image formats.</a:t>
            </a:r>
          </a:p>
          <a:p>
            <a:r>
              <a:rPr lang="en-IN" sz="3200" dirty="0"/>
              <a:t> Mobile app version.</a:t>
            </a:r>
          </a:p>
          <a:p>
            <a:r>
              <a:rPr lang="en-IN" sz="3200" dirty="0"/>
              <a:t> Advanced encryption techniques.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IN" sz="3200" dirty="0"/>
              <a:t>Hide messages inside images securely</a:t>
            </a:r>
          </a:p>
          <a:p>
            <a:r>
              <a:rPr lang="en-IN" sz="3200" dirty="0"/>
              <a:t>Encrypt messages with a password</a:t>
            </a:r>
          </a:p>
          <a:p>
            <a:r>
              <a:rPr lang="en-IN" sz="3200" dirty="0"/>
              <a:t>Decrypt hidden messages if the correct password is provided</a:t>
            </a:r>
          </a:p>
          <a:p>
            <a:r>
              <a:rPr lang="en-IN" sz="3200" dirty="0"/>
              <a:t>User-friendly GUI built with </a:t>
            </a:r>
            <a:r>
              <a:rPr lang="en-IN" sz="3200" dirty="0" err="1"/>
              <a:t>Tkinter</a:t>
            </a:r>
            <a:endParaRPr lang="en-IN" sz="3200" dirty="0"/>
          </a:p>
          <a:p>
            <a:r>
              <a:rPr lang="en-IN" sz="3200" dirty="0"/>
              <a:t>Supports PNG image format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dirty="0"/>
              <a:t>Python 3</a:t>
            </a:r>
          </a:p>
          <a:p>
            <a:r>
              <a:rPr lang="en-IN" sz="2800" dirty="0"/>
              <a:t>OpenCV (cv2) for image processing</a:t>
            </a:r>
          </a:p>
          <a:p>
            <a:r>
              <a:rPr lang="en-IN" sz="2800" dirty="0"/>
              <a:t> </a:t>
            </a:r>
            <a:r>
              <a:rPr lang="en-IN" sz="2800" dirty="0" err="1"/>
              <a:t>Tkinter</a:t>
            </a:r>
            <a:r>
              <a:rPr lang="en-IN" sz="2800" dirty="0"/>
              <a:t> for GUI</a:t>
            </a:r>
          </a:p>
          <a:p>
            <a:r>
              <a:rPr lang="en-IN" sz="2800" dirty="0"/>
              <a:t>Cryptography module (Fernet) for encryption</a:t>
            </a:r>
          </a:p>
          <a:p>
            <a:r>
              <a:rPr lang="en-IN" sz="2800" dirty="0"/>
              <a:t>NumPy for handling image arrays</a:t>
            </a:r>
          </a:p>
          <a:p>
            <a:r>
              <a:rPr lang="en-IN" sz="2800" dirty="0"/>
              <a:t>Base64 for encoding and decoding binary data and form base64 strings</a:t>
            </a:r>
          </a:p>
          <a:p>
            <a:r>
              <a:rPr lang="en-IN" sz="2800" dirty="0" err="1"/>
              <a:t>Hashlib</a:t>
            </a:r>
            <a:r>
              <a:rPr lang="en-IN" sz="2800" dirty="0"/>
              <a:t> for efficient hashing of a file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7" y="1036878"/>
            <a:ext cx="11029615" cy="4673324"/>
          </a:xfrm>
        </p:spPr>
        <p:txBody>
          <a:bodyPr/>
          <a:lstStyle/>
          <a:p>
            <a:r>
              <a:rPr lang="en-US" sz="3600" dirty="0" err="1"/>
              <a:t>Tkinter</a:t>
            </a:r>
            <a:r>
              <a:rPr lang="en-US" sz="3600" dirty="0"/>
              <a:t>-based interface</a:t>
            </a:r>
          </a:p>
          <a:p>
            <a:r>
              <a:rPr lang="en-US" sz="3600" dirty="0"/>
              <a:t>Input fields for secret message and password</a:t>
            </a:r>
          </a:p>
          <a:p>
            <a:r>
              <a:rPr lang="en-US" sz="3600" dirty="0"/>
              <a:t>Buttons for encoding and decoding messages</a:t>
            </a:r>
          </a:p>
          <a:p>
            <a:r>
              <a:rPr lang="en-US" sz="3600" dirty="0"/>
              <a:t>File selection dialog for choosing images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0938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b="1" dirty="0"/>
              <a:t>Cybersecurity Professionals</a:t>
            </a:r>
            <a:r>
              <a:rPr lang="en-IN" sz="2400" dirty="0"/>
              <a:t> </a:t>
            </a:r>
          </a:p>
          <a:p>
            <a:r>
              <a:rPr lang="en-IN" sz="2400" b="1" dirty="0"/>
              <a:t>Journalists &amp; Whistleblowers</a:t>
            </a:r>
          </a:p>
          <a:p>
            <a:r>
              <a:rPr lang="en-IN" sz="2400" b="1" dirty="0"/>
              <a:t>Government &amp; Intelligence Agencies</a:t>
            </a:r>
          </a:p>
          <a:p>
            <a:r>
              <a:rPr lang="en-IN" sz="2400" b="1" dirty="0"/>
              <a:t>Corporate Organizations</a:t>
            </a:r>
            <a:r>
              <a:rPr lang="en-IN" sz="2400" dirty="0"/>
              <a:t> </a:t>
            </a:r>
          </a:p>
          <a:p>
            <a:r>
              <a:rPr lang="en-IN" sz="2400" b="1" dirty="0"/>
              <a:t>Military &amp; </a:t>
            </a:r>
            <a:r>
              <a:rPr lang="en-IN" sz="2400" b="1" dirty="0" err="1"/>
              <a:t>Defense</a:t>
            </a:r>
            <a:endParaRPr lang="en-IN" sz="2400" dirty="0"/>
          </a:p>
          <a:p>
            <a:r>
              <a:rPr lang="en-IN" sz="2400" b="1" dirty="0"/>
              <a:t>Forensic Investigators</a:t>
            </a:r>
          </a:p>
          <a:p>
            <a:r>
              <a:rPr lang="en-IN" sz="2400" b="1" dirty="0"/>
              <a:t>Privacy Advocates</a:t>
            </a:r>
            <a:r>
              <a:rPr lang="en-IN" sz="2400" dirty="0"/>
              <a:t> </a:t>
            </a:r>
          </a:p>
          <a:p>
            <a:r>
              <a:rPr lang="en-IN" sz="2400" b="1" dirty="0"/>
              <a:t>Hackers &amp; Cybercriminals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75EB2-83A3-D5A7-5C6B-F47D9DBA8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50" y="1971558"/>
            <a:ext cx="3069499" cy="2784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D201F-3BA4-4227-DF88-6668A90A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60" y="2419233"/>
            <a:ext cx="3124636" cy="1676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AE3BDC-5682-C14E-C649-167B8C1E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490" y="2496899"/>
            <a:ext cx="34197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 secure way to hide messages in images.</a:t>
            </a:r>
          </a:p>
          <a:p>
            <a:r>
              <a:rPr lang="en-US" sz="3200" dirty="0"/>
              <a:t>Successfully implemented image steganography with encryption.</a:t>
            </a:r>
          </a:p>
          <a:p>
            <a:r>
              <a:rPr lang="en-IN" sz="3200" dirty="0"/>
              <a:t>Password protection ensures security.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https://github.com/kirankm0215/kiran-project.git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229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kiran km</cp:lastModifiedBy>
  <cp:revision>26</cp:revision>
  <dcterms:created xsi:type="dcterms:W3CDTF">2021-05-26T16:50:10Z</dcterms:created>
  <dcterms:modified xsi:type="dcterms:W3CDTF">2025-02-13T03:59:32Z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