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6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2" r:id="rId12"/>
    <p:sldId id="2146847061" r:id="rId13"/>
    <p:sldId id="2146847055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132" y="1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iran km" userId="72b0e13188cb2e79" providerId="LiveId" clId="{D4D6D0E8-FFD5-4653-9AB4-F92EDF0CA26F}"/>
    <pc:docChg chg="modSld">
      <pc:chgData name="kiran km" userId="72b0e13188cb2e79" providerId="LiveId" clId="{D4D6D0E8-FFD5-4653-9AB4-F92EDF0CA26F}" dt="2025-02-13T03:59:24.396" v="1"/>
      <pc:docMkLst>
        <pc:docMk/>
      </pc:docMkLst>
      <pc:sldChg chg="modSp mod">
        <pc:chgData name="kiran km" userId="72b0e13188cb2e79" providerId="LiveId" clId="{D4D6D0E8-FFD5-4653-9AB4-F92EDF0CA26F}" dt="2025-02-13T03:59:24.396" v="1"/>
        <pc:sldMkLst>
          <pc:docMk/>
          <pc:sldMk cId="2230664768" sldId="2146847061"/>
        </pc:sldMkLst>
        <pc:spChg chg="mod">
          <ac:chgData name="kiran km" userId="72b0e13188cb2e79" providerId="LiveId" clId="{D4D6D0E8-FFD5-4653-9AB4-F92EDF0CA26F}" dt="2025-02-13T03:59:24.396" v="1"/>
          <ac:spMkLst>
            <pc:docMk/>
            <pc:sldMk cId="2230664768" sldId="2146847061"/>
            <ac:spMk id="3" creationId="{51A299DD-46FA-7866-41D8-C1BFCC2F69D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19-02-2025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2/19/2025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2/19/2025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2/19/2025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2/19/2025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2/19/2025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2/19/2025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2/19/2025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go.microsoft.com/fwlink/p/?LinkId=255141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SECURE DATA HIDING IN IMAGES USING STEGNOGRAPHY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SECURE THE DATA TO PREVENT HACKER.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22925" y="3884687"/>
            <a:ext cx="7980183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 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KIRAN K.M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MCA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JSS COLLAGE OF ARTS SCIENCE AND COMMERCE OOTY ROAD MYSORE 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0692" y="844659"/>
            <a:ext cx="11029615" cy="4673324"/>
          </a:xfrm>
        </p:spPr>
        <p:txBody>
          <a:bodyPr/>
          <a:lstStyle/>
          <a:p>
            <a:r>
              <a:rPr lang="en-IN" sz="3200" dirty="0"/>
              <a:t>Support for different image formats.</a:t>
            </a:r>
          </a:p>
          <a:p>
            <a:r>
              <a:rPr lang="en-IN" sz="3200" dirty="0"/>
              <a:t> Mobile app version.</a:t>
            </a:r>
          </a:p>
          <a:p>
            <a:r>
              <a:rPr lang="en-IN" sz="3200" dirty="0"/>
              <a:t> Advanced encryption techniques.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scope(optional)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>
            <a:normAutofit/>
          </a:bodyPr>
          <a:lstStyle/>
          <a:p>
            <a:r>
              <a:rPr lang="en-IN" sz="3200" dirty="0"/>
              <a:t>Hide messages inside images securely</a:t>
            </a:r>
          </a:p>
          <a:p>
            <a:r>
              <a:rPr lang="en-IN" sz="3200" dirty="0"/>
              <a:t>Encrypt messages with a password</a:t>
            </a:r>
          </a:p>
          <a:p>
            <a:r>
              <a:rPr lang="en-IN" sz="3200" dirty="0"/>
              <a:t>Decrypt hidden messages if the correct password is provided</a:t>
            </a:r>
          </a:p>
          <a:p>
            <a:r>
              <a:rPr lang="en-IN" sz="3200" dirty="0"/>
              <a:t>User-friendly GUI built with </a:t>
            </a:r>
            <a:r>
              <a:rPr lang="en-IN" sz="3200" dirty="0" err="1"/>
              <a:t>Tkinter</a:t>
            </a:r>
            <a:endParaRPr lang="en-IN" sz="3200" dirty="0"/>
          </a:p>
          <a:p>
            <a:r>
              <a:rPr lang="en-IN" sz="3200" dirty="0"/>
              <a:t>Supports PNG image format</a:t>
            </a:r>
          </a:p>
          <a:p>
            <a:pPr marL="0" indent="0">
              <a:buNone/>
            </a:pP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IN" sz="2800" dirty="0"/>
              <a:t>Python 3</a:t>
            </a:r>
          </a:p>
          <a:p>
            <a:r>
              <a:rPr lang="en-IN" sz="2800" dirty="0"/>
              <a:t>OpenCV (cv2) for image processing</a:t>
            </a:r>
          </a:p>
          <a:p>
            <a:r>
              <a:rPr lang="en-IN" sz="2800" dirty="0"/>
              <a:t> </a:t>
            </a:r>
            <a:r>
              <a:rPr lang="en-IN" sz="2800" dirty="0" err="1"/>
              <a:t>Tkinter</a:t>
            </a:r>
            <a:r>
              <a:rPr lang="en-IN" sz="2800" dirty="0"/>
              <a:t> for GUI</a:t>
            </a:r>
          </a:p>
          <a:p>
            <a:r>
              <a:rPr lang="en-IN" sz="2800" dirty="0"/>
              <a:t>Cryptography module (Fernet) for encryption</a:t>
            </a:r>
          </a:p>
          <a:p>
            <a:r>
              <a:rPr lang="en-IN" sz="2800" dirty="0"/>
              <a:t>NumPy for handling image arrays</a:t>
            </a:r>
          </a:p>
          <a:p>
            <a:r>
              <a:rPr lang="en-IN" sz="2800" dirty="0"/>
              <a:t>Base64 for encoding and decoding binary data and form base64 strings</a:t>
            </a:r>
          </a:p>
          <a:p>
            <a:r>
              <a:rPr lang="en-IN" sz="2800" dirty="0" err="1"/>
              <a:t>Hashlib</a:t>
            </a:r>
            <a:r>
              <a:rPr lang="en-IN" sz="2800" dirty="0"/>
              <a:t> for efficient hashing of a file </a:t>
            </a:r>
          </a:p>
          <a:p>
            <a:pPr marL="0" indent="0">
              <a:buNone/>
            </a:pP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967" y="1036878"/>
            <a:ext cx="11029615" cy="4673324"/>
          </a:xfrm>
        </p:spPr>
        <p:txBody>
          <a:bodyPr/>
          <a:lstStyle/>
          <a:p>
            <a:r>
              <a:rPr lang="en-US" sz="3600" dirty="0" err="1"/>
              <a:t>Tkinter</a:t>
            </a:r>
            <a:r>
              <a:rPr lang="en-US" sz="3600" dirty="0"/>
              <a:t>-based interface</a:t>
            </a:r>
          </a:p>
          <a:p>
            <a:r>
              <a:rPr lang="en-US" sz="3600" dirty="0"/>
              <a:t>Input fields for secret message and password</a:t>
            </a:r>
          </a:p>
          <a:p>
            <a:r>
              <a:rPr lang="en-US" sz="3600" dirty="0"/>
              <a:t>Buttons for encoding and decoding messages</a:t>
            </a:r>
          </a:p>
          <a:p>
            <a:r>
              <a:rPr lang="en-US" sz="3600" dirty="0"/>
              <a:t>File selection dialog for choosing images</a:t>
            </a:r>
          </a:p>
          <a:p>
            <a:pPr marL="0" indent="0">
              <a:buNone/>
            </a:pPr>
            <a:endParaRPr lang="en-IN" sz="1800" b="1" dirty="0">
              <a:solidFill>
                <a:srgbClr val="0F0F0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79E23-F86A-AFA9-FE9C-7F5A518E81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320938"/>
            <a:ext cx="11029615" cy="4673324"/>
          </a:xfrm>
        </p:spPr>
        <p:txBody>
          <a:bodyPr>
            <a:normAutofit/>
          </a:bodyPr>
          <a:lstStyle/>
          <a:p>
            <a:r>
              <a:rPr lang="en-IN" sz="2400" b="1" dirty="0"/>
              <a:t>Cybersecurity Professionals</a:t>
            </a:r>
            <a:r>
              <a:rPr lang="en-IN" sz="2400" dirty="0"/>
              <a:t> </a:t>
            </a:r>
          </a:p>
          <a:p>
            <a:r>
              <a:rPr lang="en-IN" sz="2400" b="1" dirty="0"/>
              <a:t>Journalists &amp; Whistleblowers</a:t>
            </a:r>
          </a:p>
          <a:p>
            <a:r>
              <a:rPr lang="en-IN" sz="2400" b="1" dirty="0"/>
              <a:t>Government &amp; Intelligence Agencies</a:t>
            </a:r>
          </a:p>
          <a:p>
            <a:r>
              <a:rPr lang="en-IN" sz="2400" b="1" dirty="0"/>
              <a:t>Corporate Organizations</a:t>
            </a:r>
            <a:r>
              <a:rPr lang="en-IN" sz="2400" dirty="0"/>
              <a:t> </a:t>
            </a:r>
          </a:p>
          <a:p>
            <a:r>
              <a:rPr lang="en-IN" sz="2400" b="1" dirty="0"/>
              <a:t>Military &amp; </a:t>
            </a:r>
            <a:r>
              <a:rPr lang="en-IN" sz="2400" b="1" dirty="0" err="1"/>
              <a:t>Defense</a:t>
            </a:r>
            <a:endParaRPr lang="en-IN" sz="2400" dirty="0"/>
          </a:p>
          <a:p>
            <a:r>
              <a:rPr lang="en-IN" sz="2400" b="1" dirty="0"/>
              <a:t>Forensic Investigators</a:t>
            </a:r>
          </a:p>
          <a:p>
            <a:r>
              <a:rPr lang="en-IN" sz="2400" b="1" dirty="0"/>
              <a:t>Privacy Advocates</a:t>
            </a:r>
            <a:r>
              <a:rPr lang="en-IN" sz="2400" dirty="0"/>
              <a:t> </a:t>
            </a:r>
          </a:p>
          <a:p>
            <a:r>
              <a:rPr lang="en-IN" sz="2400" b="1" dirty="0"/>
              <a:t>Hackers &amp; Cybercriminals</a:t>
            </a:r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1D75EB2-83A3-D5A7-5C6B-F47D9DBA8F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1050" y="1971558"/>
            <a:ext cx="3069499" cy="278447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5AD201F-3BA4-4227-DF88-6668A90A8F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1260" y="2419233"/>
            <a:ext cx="3124636" cy="167663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CAE3BDC-5682-C14E-C649-167B8C1E11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6490" y="2496899"/>
            <a:ext cx="3419709" cy="1733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Provides a secure way to hide messages in images.</a:t>
            </a:r>
          </a:p>
          <a:p>
            <a:r>
              <a:rPr lang="en-US" sz="3200" dirty="0"/>
              <a:t>Successfully implemented image steganography with encryption.</a:t>
            </a:r>
          </a:p>
          <a:p>
            <a:r>
              <a:rPr lang="en-IN" sz="3200" dirty="0"/>
              <a:t>Password protection ensures security.</a:t>
            </a:r>
          </a:p>
          <a:p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https://github.com/kirankm0215/kiran-project.git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D289AE2-D2AE-49D1-AFAC-3A79F6794255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fadb41d3-f9cb-40fb-903c-8cacaba95bb5"/>
    <ds:schemaRef ds:uri="http://purl.org/dc/terms/"/>
    <ds:schemaRef ds:uri="b30265f8-c5e2-4918-b4a1-b977299ca3e2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151</TotalTime>
  <Words>229</Words>
  <Application>Microsoft Office PowerPoint</Application>
  <PresentationFormat>Widescreen</PresentationFormat>
  <Paragraphs>58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Franklin Gothic Book</vt:lpstr>
      <vt:lpstr>Franklin Gothic Demi</vt:lpstr>
      <vt:lpstr>Wingdings 2</vt:lpstr>
      <vt:lpstr>DividendVTI</vt:lpstr>
      <vt:lpstr>SECURE DATA HIDING IN IMAGES USING STEGNOGRAPHY</vt:lpstr>
      <vt:lpstr>OUTLINE</vt:lpstr>
      <vt:lpstr>Problem Statement</vt:lpstr>
      <vt:lpstr>Technology  used</vt:lpstr>
      <vt:lpstr>Wow factors</vt:lpstr>
      <vt:lpstr>End users</vt:lpstr>
      <vt:lpstr>Results</vt:lpstr>
      <vt:lpstr>Conclusion</vt:lpstr>
      <vt:lpstr>GitHub Link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kiran km</cp:lastModifiedBy>
  <cp:revision>27</cp:revision>
  <dcterms:created xsi:type="dcterms:W3CDTF">2021-05-26T16:50:10Z</dcterms:created>
  <dcterms:modified xsi:type="dcterms:W3CDTF">2025-02-19T00:47:50Z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