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49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ECB0-7154-419D-A30A-8A1B9D92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C648-F893-4BB9-ADDB-7BDF31591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FFB82-7FE6-4005-A49B-7A0F1EBA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A650-A286-4C78-8B63-C06C7891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B362-D4A1-4FC6-B190-09F34B76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8D9E-8245-4909-8482-A1ECED7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F352-9570-4BFC-996B-B3BE7452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420-0066-47B3-BBA1-8A8EE1C8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3165-8781-4ABD-A4F2-F2D1BF0CD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F07E6-4FBB-472F-A309-CA7CE1CC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9DC48-4C6C-4881-AA59-7772448F6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0252F-11D6-4A6B-BE01-4FA5FED7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6855-712F-4817-83D5-94E49E5A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4B04-7ABA-4D1D-A189-EE68CB1B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4674-C7B5-4304-ADDE-83B7CD55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D283-F304-4D2C-9954-83A0B827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1E44-A539-45B9-9EF7-9C3419F3F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F98C-B6C6-4588-AF63-6E1ECC42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342B-B116-437C-A4B5-3D4BC5FB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1657-0E3D-4507-85AB-766DED58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CD1-870E-457E-8690-BBA85ACC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8869F-9562-4156-8D36-999378073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2C70-F9F3-4AB1-8B7B-A265E3F7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8D3D-2C8B-4417-9D91-7044B2A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0-E218-46B9-AA6C-BCA2A4A0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D879-BFD5-4864-A998-80E05916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A8E3-CBF3-4B27-91DE-1A6E53D63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5C7D5-9931-4AC1-999B-6C7F42890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8C255-1DBD-43E7-A09E-3A1F4780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72BA9-E898-4C80-9784-90CBB44D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94B37-2376-4919-BB80-43303FF1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3B32-D468-4BAD-A693-8BDCB4DA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79C5-FF8D-42D8-9B36-C9746BBFA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DD3B-80BA-43D3-8CEC-BC805B762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F61EA-9897-4A12-AD0D-136A44552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CEFEF-7284-4EBE-960F-5B10118B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79A78-A295-422E-BB7F-0CB4F2E0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A641E-3E78-42C1-BD70-C27A806F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66CE0-7A8F-4590-98EA-E86DC7B39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1A09-90F8-4793-B53E-16665EFF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01970-8859-4CA4-ADF5-BCAB787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169FD-D836-44CF-85EC-0DDC7838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61DD9-642C-4CB2-9257-2F603EC3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2846C0-36A1-4C0E-8565-DBF845A3CE95}"/>
              </a:ext>
            </a:extLst>
          </p:cNvPr>
          <p:cNvCxnSpPr/>
          <p:nvPr userDrawn="1"/>
        </p:nvCxnSpPr>
        <p:spPr>
          <a:xfrm flipV="1">
            <a:off x="0" y="5845220"/>
            <a:ext cx="12192000" cy="9259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6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0B816-95CC-4DF9-B503-01352885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9F4B-7F81-498C-8CA3-0BCC0881A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3298B-83B6-4191-A3B0-31D491D1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3302-2A79-41B7-90D3-DF92AC68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2FB6-934B-4EE2-A552-2DB7806F6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3C214-A81F-4A75-9834-A81CCD41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F0AA4-B631-4EEB-B59D-6696A6C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3E75-E50E-445C-8E86-65E0367A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029C5-F78A-4E48-853B-D8FE1157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4FC2-5E94-4BEF-80CA-B16320D5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1392-5B2B-4FF8-9503-0DBB188D7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B394-17E2-4523-9EDB-2CEE147F0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9B99-D10B-487E-9DFA-6E27B6D3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730F5-9031-42DC-9943-DBBE0928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F29EA-6C08-4903-8272-C577C0C1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BF5B41-1B04-4887-9929-BEBA53963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F7364-7198-40C6-B675-9FF27536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0AD06-979B-4C41-BC30-B577D0840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3634-B245-4E1F-AF62-BC9D9054F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D3D5A-6062-4087-AE34-EB5564768194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DAC0-FAB2-42E6-B42B-C095324CA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3DBCD-1170-45E5-8FFB-0E4BF5344A1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472" y="6024880"/>
            <a:ext cx="1686328" cy="81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rgbClr val="FF66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38CAD9-7E80-4191-B6AD-7F21F8E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06BEE-BBE8-4C5A-945F-40B406260136}"/>
              </a:ext>
            </a:extLst>
          </p:cNvPr>
          <p:cNvSpPr txBox="1"/>
          <p:nvPr/>
        </p:nvSpPr>
        <p:spPr>
          <a:xfrm>
            <a:off x="838200" y="2037144"/>
            <a:ext cx="1029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Behavior Driven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4E344-4BC3-41CF-9BC3-18813053D583}"/>
              </a:ext>
            </a:extLst>
          </p:cNvPr>
          <p:cNvSpPr txBox="1"/>
          <p:nvPr/>
        </p:nvSpPr>
        <p:spPr>
          <a:xfrm>
            <a:off x="208345" y="5440102"/>
            <a:ext cx="23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Kiran Koirala</a:t>
            </a:r>
          </a:p>
        </p:txBody>
      </p:sp>
    </p:spTree>
    <p:extLst>
      <p:ext uri="{BB962C8B-B14F-4D97-AF65-F5344CB8AC3E}">
        <p14:creationId xmlns:p14="http://schemas.microsoft.com/office/powerpoint/2010/main" val="28075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CCAE-6556-4EAA-95FD-454916E3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531F7-1402-4D04-82BB-B621535A87CA}"/>
              </a:ext>
            </a:extLst>
          </p:cNvPr>
          <p:cNvSpPr txBox="1"/>
          <p:nvPr/>
        </p:nvSpPr>
        <p:spPr>
          <a:xfrm>
            <a:off x="694481" y="2598003"/>
            <a:ext cx="9664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BDD is a software development process that emerged from test driven development (TDD).</a:t>
            </a:r>
          </a:p>
        </p:txBody>
      </p:sp>
    </p:spTree>
    <p:extLst>
      <p:ext uri="{BB962C8B-B14F-4D97-AF65-F5344CB8AC3E}">
        <p14:creationId xmlns:p14="http://schemas.microsoft.com/office/powerpoint/2010/main" val="7958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0275-8ABB-4BD2-A7F3-FD8D37A7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8B5718-E3B6-48FE-AF3F-D9534399D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87"/>
            <a:ext cx="18473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84CAD-08D0-4D69-BDD4-2E03FA66A0DB}"/>
              </a:ext>
            </a:extLst>
          </p:cNvPr>
          <p:cNvSpPr txBox="1"/>
          <p:nvPr/>
        </p:nvSpPr>
        <p:spPr>
          <a:xfrm>
            <a:off x="838200" y="2338086"/>
            <a:ext cx="1074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 the Tax and Total of the service provided</a:t>
            </a: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 order to receive correct payment from the customer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 a cash counter person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 want to make sure that tax and total are calculated correctly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0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D296-736C-47D0-AE53-C6DEF8C8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C5701-558A-4683-836E-41255BEE4EBB}"/>
              </a:ext>
            </a:extLst>
          </p:cNvPr>
          <p:cNvSpPr txBox="1"/>
          <p:nvPr/>
        </p:nvSpPr>
        <p:spPr>
          <a:xfrm>
            <a:off x="1851949" y="2824223"/>
            <a:ext cx="8611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Amigos  Or Fantastic Four</a:t>
            </a:r>
          </a:p>
          <a:p>
            <a:endParaRPr lang="en-US" dirty="0"/>
          </a:p>
          <a:p>
            <a:r>
              <a:rPr lang="en-US" dirty="0"/>
              <a:t>Developer/QA/Business</a:t>
            </a:r>
          </a:p>
          <a:p>
            <a:endParaRPr lang="en-US" dirty="0"/>
          </a:p>
          <a:p>
            <a:r>
              <a:rPr lang="en-US" dirty="0"/>
              <a:t>Developer/QA/Business/UI-UX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7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5C7E-7D93-4824-9807-E8A09596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When Then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64C3-CD5E-4530-BF0C-5258F17F1352}"/>
              </a:ext>
            </a:extLst>
          </p:cNvPr>
          <p:cNvSpPr txBox="1"/>
          <p:nvPr/>
        </p:nvSpPr>
        <p:spPr>
          <a:xfrm>
            <a:off x="949124" y="2824223"/>
            <a:ext cx="380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</a:t>
            </a:r>
            <a:r>
              <a:rPr lang="en-US" dirty="0"/>
              <a:t> I have a context</a:t>
            </a:r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 I do a action</a:t>
            </a:r>
          </a:p>
          <a:p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 I see the expected behavior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B4A46-777B-47FB-840A-6B4150BA3FCC}"/>
              </a:ext>
            </a:extLst>
          </p:cNvPr>
          <p:cNvSpPr txBox="1"/>
          <p:nvPr/>
        </p:nvSpPr>
        <p:spPr>
          <a:xfrm>
            <a:off x="6946740" y="2824223"/>
            <a:ext cx="3808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</a:t>
            </a:r>
            <a:r>
              <a:rPr lang="en-US" dirty="0"/>
              <a:t> a context</a:t>
            </a:r>
          </a:p>
          <a:p>
            <a:endParaRPr lang="en-US" dirty="0"/>
          </a:p>
          <a:p>
            <a:r>
              <a:rPr lang="en-US" b="1" dirty="0"/>
              <a:t>When</a:t>
            </a:r>
            <a:r>
              <a:rPr lang="en-US" dirty="0"/>
              <a:t> an action happens</a:t>
            </a:r>
          </a:p>
          <a:p>
            <a:endParaRPr lang="en-US" dirty="0"/>
          </a:p>
          <a:p>
            <a:r>
              <a:rPr lang="en-US" b="1" dirty="0"/>
              <a:t>Then</a:t>
            </a:r>
            <a:r>
              <a:rPr lang="en-US" dirty="0"/>
              <a:t> outcome should occur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1D71F2-AF62-42CB-A20B-7B288762AF0D}"/>
              </a:ext>
            </a:extLst>
          </p:cNvPr>
          <p:cNvSpPr/>
          <p:nvPr/>
        </p:nvSpPr>
        <p:spPr>
          <a:xfrm>
            <a:off x="5342052" y="2967335"/>
            <a:ext cx="1019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0CEBE-78C6-4EAA-BABD-2E5010A04961}"/>
              </a:ext>
            </a:extLst>
          </p:cNvPr>
          <p:cNvSpPr txBox="1"/>
          <p:nvPr/>
        </p:nvSpPr>
        <p:spPr>
          <a:xfrm>
            <a:off x="567159" y="5127585"/>
            <a:ext cx="7956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BDD uses Domain Specific Language (BSL) that make sense to the business people. </a:t>
            </a:r>
          </a:p>
        </p:txBody>
      </p:sp>
    </p:spTree>
    <p:extLst>
      <p:ext uri="{BB962C8B-B14F-4D97-AF65-F5344CB8AC3E}">
        <p14:creationId xmlns:p14="http://schemas.microsoft.com/office/powerpoint/2010/main" val="247562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0134-BC6B-49F4-89B9-8D53A28F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BDD 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07A0E-9153-4517-B159-3015840DB263}"/>
              </a:ext>
            </a:extLst>
          </p:cNvPr>
          <p:cNvSpPr/>
          <p:nvPr/>
        </p:nvSpPr>
        <p:spPr>
          <a:xfrm>
            <a:off x="154328" y="5293451"/>
            <a:ext cx="1190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https://www.slideshare.net/lunivore/behavior-driven-development-11754474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D5272-2D93-4FDE-874C-419EEFDA1B39}"/>
              </a:ext>
            </a:extLst>
          </p:cNvPr>
          <p:cNvSpPr txBox="1"/>
          <p:nvPr/>
        </p:nvSpPr>
        <p:spPr>
          <a:xfrm>
            <a:off x="254643" y="1932972"/>
            <a:ext cx="1075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About having a conversation</a:t>
            </a:r>
          </a:p>
          <a:p>
            <a:pPr marL="342900" indent="-342900">
              <a:buAutoNum type="arabicPeriod"/>
            </a:pPr>
            <a:r>
              <a:rPr lang="en-US" dirty="0"/>
              <a:t>Should make it easier to make software</a:t>
            </a:r>
          </a:p>
          <a:p>
            <a:pPr marL="342900" indent="-342900">
              <a:buAutoNum type="arabicPeriod"/>
            </a:pPr>
            <a:r>
              <a:rPr lang="en-US" dirty="0"/>
              <a:t>A scenario is an idea not a 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708AC-CBCD-4D0F-AE8F-A0A8DCDEC546}"/>
              </a:ext>
            </a:extLst>
          </p:cNvPr>
          <p:cNvSpPr txBox="1"/>
          <p:nvPr/>
        </p:nvSpPr>
        <p:spPr>
          <a:xfrm>
            <a:off x="491924" y="3025900"/>
            <a:ext cx="10955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Having conversation</a:t>
            </a:r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b="1" dirty="0"/>
              <a:t>is more important than </a:t>
            </a:r>
          </a:p>
          <a:p>
            <a:pPr algn="ctr"/>
            <a:r>
              <a:rPr lang="en-US" b="1" dirty="0"/>
              <a:t>Capturing conversations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Is more important that </a:t>
            </a:r>
          </a:p>
          <a:p>
            <a:pPr algn="ctr"/>
            <a:r>
              <a:rPr lang="en-US" b="1" dirty="0"/>
              <a:t>Automating conversation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3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C257-92E3-42D0-9154-D0EBA004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common </a:t>
            </a:r>
            <a:r>
              <a:rPr lang="en-US" dirty="0" err="1"/>
              <a:t>compaints</a:t>
            </a:r>
            <a:r>
              <a:rPr lang="en-US" dirty="0"/>
              <a:t> </a:t>
            </a:r>
            <a:r>
              <a:rPr lang="en-US" dirty="0" err="1"/>
              <a:t>abt</a:t>
            </a:r>
            <a:r>
              <a:rPr lang="en-US" dirty="0"/>
              <a:t> BDD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5763A-F519-44B8-8A4C-F4FD3108EAC5}"/>
              </a:ext>
            </a:extLst>
          </p:cNvPr>
          <p:cNvSpPr txBox="1"/>
          <p:nvPr/>
        </p:nvSpPr>
        <p:spPr>
          <a:xfrm>
            <a:off x="838200" y="1921397"/>
            <a:ext cx="1038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client does not care about the testing</a:t>
            </a:r>
          </a:p>
          <a:p>
            <a:pPr marL="342900" indent="-342900">
              <a:buAutoNum type="arabicPeriod"/>
            </a:pPr>
            <a:r>
              <a:rPr lang="en-US" dirty="0"/>
              <a:t>The client does not want to write the specifications</a:t>
            </a:r>
          </a:p>
          <a:p>
            <a:pPr marL="342900" indent="-342900">
              <a:buAutoNum type="arabicPeriod"/>
            </a:pPr>
            <a:r>
              <a:rPr lang="en-US" dirty="0"/>
              <a:t>Same result can be achieved without writing BSL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3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F5DD-3D4B-4722-A7EB-8D61377F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of BDD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89BF5-A18E-44A8-9062-34D535354325}"/>
              </a:ext>
            </a:extLst>
          </p:cNvPr>
          <p:cNvSpPr txBox="1"/>
          <p:nvPr/>
        </p:nvSpPr>
        <p:spPr>
          <a:xfrm>
            <a:off x="995423" y="2303362"/>
            <a:ext cx="998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Takes a more time to complete a feature, hence development cost looks like more</a:t>
            </a:r>
          </a:p>
          <a:p>
            <a:endParaRPr lang="en-US" dirty="0"/>
          </a:p>
          <a:p>
            <a:r>
              <a:rPr lang="en-US" dirty="0"/>
              <a:t>Gives developers and business a solid confident about the accuracy and functionality of the application</a:t>
            </a:r>
          </a:p>
          <a:p>
            <a:endParaRPr lang="en-US" dirty="0"/>
          </a:p>
          <a:p>
            <a:r>
              <a:rPr lang="en-US" dirty="0"/>
              <a:t>There is a learning curve</a:t>
            </a:r>
          </a:p>
          <a:p>
            <a:endParaRPr lang="en-US" dirty="0"/>
          </a:p>
          <a:p>
            <a:r>
              <a:rPr lang="en-US" dirty="0"/>
              <a:t>Open minds of developer and in most of the time they think out of box and </a:t>
            </a:r>
            <a:r>
              <a:rPr lang="en-US" dirty="0" err="1"/>
              <a:t>aks</a:t>
            </a:r>
            <a:r>
              <a:rPr lang="en-US" dirty="0"/>
              <a:t> legitimate questions to business during 3-Amigos/ Fantatic-4</a:t>
            </a:r>
          </a:p>
          <a:p>
            <a:endParaRPr lang="en-US" dirty="0"/>
          </a:p>
          <a:p>
            <a:r>
              <a:rPr lang="en-US" dirty="0"/>
              <a:t>Hard to bring every one on the board</a:t>
            </a:r>
          </a:p>
        </p:txBody>
      </p:sp>
    </p:spTree>
    <p:extLst>
      <p:ext uri="{BB962C8B-B14F-4D97-AF65-F5344CB8AC3E}">
        <p14:creationId xmlns:p14="http://schemas.microsoft.com/office/powerpoint/2010/main" val="3620148148"/>
      </p:ext>
    </p:extLst>
  </p:cSld>
  <p:clrMapOvr>
    <a:masterClrMapping/>
  </p:clrMapOvr>
</p:sld>
</file>

<file path=ppt/theme/theme1.xml><?xml version="1.0" encoding="utf-8"?>
<a:theme xmlns:a="http://schemas.openxmlformats.org/drawingml/2006/main" name="Soler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567</TotalTime>
  <Words>261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Solera1</vt:lpstr>
      <vt:lpstr>BDD</vt:lpstr>
      <vt:lpstr>BDD</vt:lpstr>
      <vt:lpstr>Business Requirement</vt:lpstr>
      <vt:lpstr>Process</vt:lpstr>
      <vt:lpstr>Given When Then</vt:lpstr>
      <vt:lpstr>BDD is:</vt:lpstr>
      <vt:lpstr>Three common compaints abt BDD</vt:lpstr>
      <vt:lpstr>Good and Bad of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Koirala, Kiran [Global Data and Content]</dc:creator>
  <cp:lastModifiedBy>Koirala, Kiran [Global Data and Content]</cp:lastModifiedBy>
  <cp:revision>2</cp:revision>
  <dcterms:created xsi:type="dcterms:W3CDTF">2018-04-27T02:07:14Z</dcterms:created>
  <dcterms:modified xsi:type="dcterms:W3CDTF">2018-04-27T11:34:33Z</dcterms:modified>
</cp:coreProperties>
</file>