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1" r:id="rId1"/>
    <p:sldMasterId id="2147483725" r:id="rId2"/>
  </p:sldMasterIdLst>
  <p:sldIdLst>
    <p:sldId id="256" r:id="rId3"/>
    <p:sldId id="257" r:id="rId4"/>
    <p:sldId id="258" r:id="rId5"/>
    <p:sldId id="259" r:id="rId6"/>
    <p:sldId id="260" r:id="rId7"/>
    <p:sldId id="268" r:id="rId8"/>
    <p:sldId id="283" r:id="rId9"/>
    <p:sldId id="284" r:id="rId10"/>
    <p:sldId id="285" r:id="rId11"/>
    <p:sldId id="286" r:id="rId12"/>
    <p:sldId id="287" r:id="rId13"/>
    <p:sldId id="288" r:id="rId14"/>
    <p:sldId id="273" r:id="rId15"/>
    <p:sldId id="269" r:id="rId16"/>
    <p:sldId id="274" r:id="rId17"/>
    <p:sldId id="275" r:id="rId18"/>
    <p:sldId id="276" r:id="rId19"/>
    <p:sldId id="277" r:id="rId20"/>
    <p:sldId id="278" r:id="rId21"/>
    <p:sldId id="279" r:id="rId22"/>
    <p:sldId id="280" r:id="rId23"/>
    <p:sldId id="281" r:id="rId24"/>
    <p:sldId id="282" r:id="rId25"/>
    <p:sldId id="270" r:id="rId26"/>
    <p:sldId id="271" r:id="rId27"/>
    <p:sldId id="272" r:id="rId28"/>
    <p:sldId id="289"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8" d="100"/>
          <a:sy n="88" d="100"/>
        </p:scale>
        <p:origin x="494"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presProps" Target="presProps.xml"/><Relationship Id="rId8" Type="http://schemas.openxmlformats.org/officeDocument/2006/relationships/slide" Target="slides/slide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5" Type="http://schemas.openxmlformats.org/officeDocument/2006/relationships/hyperlink" Target="https://storyset.com/?utm_source=slidesgo_template&amp;utm_medium=referral-link&amp;utm_campaign=slidesgo_contents_of_this_template&amp;utm_term=storyset&amp;utm_content=storyset" TargetMode="External"/><Relationship Id="rId4" Type="http://schemas.openxmlformats.org/officeDocument/2006/relationships/hyperlink" Target="http://bit.ly/2TtBDfr" TargetMode="Externa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5386767" y="2409633"/>
            <a:ext cx="5446000" cy="2564800"/>
          </a:xfrm>
          <a:prstGeom prst="rect">
            <a:avLst/>
          </a:prstGeom>
        </p:spPr>
        <p:txBody>
          <a:bodyPr spcFirstLastPara="1" wrap="square" lIns="91425" tIns="91425" rIns="91425" bIns="91425" anchor="t" anchorCtr="0">
            <a:noAutofit/>
          </a:bodyPr>
          <a:lstStyle>
            <a:lvl1pPr lvl="0">
              <a:lnSpc>
                <a:spcPct val="90000"/>
              </a:lnSpc>
              <a:spcBef>
                <a:spcPts val="0"/>
              </a:spcBef>
              <a:spcAft>
                <a:spcPts val="0"/>
              </a:spcAft>
              <a:buClr>
                <a:srgbClr val="191919"/>
              </a:buClr>
              <a:buSzPts val="5200"/>
              <a:buNone/>
              <a:defRPr sz="5867" b="1"/>
            </a:lvl1pPr>
            <a:lvl2pPr lvl="1" algn="ctr">
              <a:spcBef>
                <a:spcPts val="0"/>
              </a:spcBef>
              <a:spcAft>
                <a:spcPts val="0"/>
              </a:spcAft>
              <a:buClr>
                <a:srgbClr val="191919"/>
              </a:buClr>
              <a:buSzPts val="5200"/>
              <a:buNone/>
              <a:defRPr sz="6933">
                <a:solidFill>
                  <a:srgbClr val="191919"/>
                </a:solidFill>
              </a:defRPr>
            </a:lvl2pPr>
            <a:lvl3pPr lvl="2" algn="ctr">
              <a:spcBef>
                <a:spcPts val="0"/>
              </a:spcBef>
              <a:spcAft>
                <a:spcPts val="0"/>
              </a:spcAft>
              <a:buClr>
                <a:srgbClr val="191919"/>
              </a:buClr>
              <a:buSzPts val="5200"/>
              <a:buNone/>
              <a:defRPr sz="6933">
                <a:solidFill>
                  <a:srgbClr val="191919"/>
                </a:solidFill>
              </a:defRPr>
            </a:lvl3pPr>
            <a:lvl4pPr lvl="3" algn="ctr">
              <a:spcBef>
                <a:spcPts val="0"/>
              </a:spcBef>
              <a:spcAft>
                <a:spcPts val="0"/>
              </a:spcAft>
              <a:buClr>
                <a:srgbClr val="191919"/>
              </a:buClr>
              <a:buSzPts val="5200"/>
              <a:buNone/>
              <a:defRPr sz="6933">
                <a:solidFill>
                  <a:srgbClr val="191919"/>
                </a:solidFill>
              </a:defRPr>
            </a:lvl4pPr>
            <a:lvl5pPr lvl="4" algn="ctr">
              <a:spcBef>
                <a:spcPts val="0"/>
              </a:spcBef>
              <a:spcAft>
                <a:spcPts val="0"/>
              </a:spcAft>
              <a:buClr>
                <a:srgbClr val="191919"/>
              </a:buClr>
              <a:buSzPts val="5200"/>
              <a:buNone/>
              <a:defRPr sz="6933">
                <a:solidFill>
                  <a:srgbClr val="191919"/>
                </a:solidFill>
              </a:defRPr>
            </a:lvl5pPr>
            <a:lvl6pPr lvl="5" algn="ctr">
              <a:spcBef>
                <a:spcPts val="0"/>
              </a:spcBef>
              <a:spcAft>
                <a:spcPts val="0"/>
              </a:spcAft>
              <a:buClr>
                <a:srgbClr val="191919"/>
              </a:buClr>
              <a:buSzPts val="5200"/>
              <a:buNone/>
              <a:defRPr sz="6933">
                <a:solidFill>
                  <a:srgbClr val="191919"/>
                </a:solidFill>
              </a:defRPr>
            </a:lvl6pPr>
            <a:lvl7pPr lvl="6" algn="ctr">
              <a:spcBef>
                <a:spcPts val="0"/>
              </a:spcBef>
              <a:spcAft>
                <a:spcPts val="0"/>
              </a:spcAft>
              <a:buClr>
                <a:srgbClr val="191919"/>
              </a:buClr>
              <a:buSzPts val="5200"/>
              <a:buNone/>
              <a:defRPr sz="6933">
                <a:solidFill>
                  <a:srgbClr val="191919"/>
                </a:solidFill>
              </a:defRPr>
            </a:lvl7pPr>
            <a:lvl8pPr lvl="7" algn="ctr">
              <a:spcBef>
                <a:spcPts val="0"/>
              </a:spcBef>
              <a:spcAft>
                <a:spcPts val="0"/>
              </a:spcAft>
              <a:buClr>
                <a:srgbClr val="191919"/>
              </a:buClr>
              <a:buSzPts val="5200"/>
              <a:buNone/>
              <a:defRPr sz="6933">
                <a:solidFill>
                  <a:srgbClr val="191919"/>
                </a:solidFill>
              </a:defRPr>
            </a:lvl8pPr>
            <a:lvl9pPr lvl="8" algn="ctr">
              <a:spcBef>
                <a:spcPts val="0"/>
              </a:spcBef>
              <a:spcAft>
                <a:spcPts val="0"/>
              </a:spcAft>
              <a:buClr>
                <a:srgbClr val="191919"/>
              </a:buClr>
              <a:buSzPts val="5200"/>
              <a:buNone/>
              <a:defRPr sz="6933">
                <a:solidFill>
                  <a:srgbClr val="191919"/>
                </a:solidFill>
              </a:defRPr>
            </a:lvl9pPr>
          </a:lstStyle>
          <a:p>
            <a:r>
              <a:rPr lang="en-US" smtClean="0"/>
              <a:t>Click to edit Master title style</a:t>
            </a:r>
            <a:endParaRPr/>
          </a:p>
        </p:txBody>
      </p:sp>
      <p:sp>
        <p:nvSpPr>
          <p:cNvPr id="10" name="Google Shape;10;p2"/>
          <p:cNvSpPr txBox="1">
            <a:spLocks noGrp="1"/>
          </p:cNvSpPr>
          <p:nvPr>
            <p:ph type="subTitle" idx="1"/>
          </p:nvPr>
        </p:nvSpPr>
        <p:spPr>
          <a:xfrm>
            <a:off x="5386767" y="5201000"/>
            <a:ext cx="6071200" cy="752000"/>
          </a:xfrm>
          <a:prstGeom prst="rect">
            <a:avLst/>
          </a:prstGeom>
          <a:ln>
            <a:noFill/>
          </a:ln>
        </p:spPr>
        <p:txBody>
          <a:bodyPr spcFirstLastPara="1" wrap="square" lIns="91425" tIns="91425" rIns="91425" bIns="91425" anchor="t" anchorCtr="0">
            <a:noAutofit/>
          </a:bodyPr>
          <a:lstStyle>
            <a:lvl1pPr lvl="0">
              <a:lnSpc>
                <a:spcPct val="100000"/>
              </a:lnSpc>
              <a:spcBef>
                <a:spcPts val="0"/>
              </a:spcBef>
              <a:spcAft>
                <a:spcPts val="0"/>
              </a:spcAft>
              <a:buSzPts val="1400"/>
              <a:buNone/>
              <a:defRPr sz="2400"/>
            </a:lvl1pPr>
            <a:lvl2pPr lvl="1" algn="ctr">
              <a:lnSpc>
                <a:spcPct val="100000"/>
              </a:lnSpc>
              <a:spcBef>
                <a:spcPts val="0"/>
              </a:spcBef>
              <a:spcAft>
                <a:spcPts val="0"/>
              </a:spcAft>
              <a:buSzPts val="1800"/>
              <a:buNone/>
              <a:defRPr sz="2400"/>
            </a:lvl2pPr>
            <a:lvl3pPr lvl="2" algn="ctr">
              <a:lnSpc>
                <a:spcPct val="100000"/>
              </a:lnSpc>
              <a:spcBef>
                <a:spcPts val="0"/>
              </a:spcBef>
              <a:spcAft>
                <a:spcPts val="0"/>
              </a:spcAft>
              <a:buSzPts val="1800"/>
              <a:buNone/>
              <a:defRPr sz="2400"/>
            </a:lvl3pPr>
            <a:lvl4pPr lvl="3" algn="ctr">
              <a:lnSpc>
                <a:spcPct val="100000"/>
              </a:lnSpc>
              <a:spcBef>
                <a:spcPts val="0"/>
              </a:spcBef>
              <a:spcAft>
                <a:spcPts val="0"/>
              </a:spcAft>
              <a:buSzPts val="1800"/>
              <a:buNone/>
              <a:defRPr sz="2400"/>
            </a:lvl4pPr>
            <a:lvl5pPr lvl="4" algn="ctr">
              <a:lnSpc>
                <a:spcPct val="100000"/>
              </a:lnSpc>
              <a:spcBef>
                <a:spcPts val="0"/>
              </a:spcBef>
              <a:spcAft>
                <a:spcPts val="0"/>
              </a:spcAft>
              <a:buSzPts val="1800"/>
              <a:buNone/>
              <a:defRPr sz="2400"/>
            </a:lvl5pPr>
            <a:lvl6pPr lvl="5" algn="ctr">
              <a:lnSpc>
                <a:spcPct val="100000"/>
              </a:lnSpc>
              <a:spcBef>
                <a:spcPts val="0"/>
              </a:spcBef>
              <a:spcAft>
                <a:spcPts val="0"/>
              </a:spcAft>
              <a:buSzPts val="1800"/>
              <a:buNone/>
              <a:defRPr sz="2400"/>
            </a:lvl6pPr>
            <a:lvl7pPr lvl="6" algn="ctr">
              <a:lnSpc>
                <a:spcPct val="100000"/>
              </a:lnSpc>
              <a:spcBef>
                <a:spcPts val="0"/>
              </a:spcBef>
              <a:spcAft>
                <a:spcPts val="0"/>
              </a:spcAft>
              <a:buSzPts val="1800"/>
              <a:buNone/>
              <a:defRPr sz="2400"/>
            </a:lvl7pPr>
            <a:lvl8pPr lvl="7" algn="ctr">
              <a:lnSpc>
                <a:spcPct val="100000"/>
              </a:lnSpc>
              <a:spcBef>
                <a:spcPts val="0"/>
              </a:spcBef>
              <a:spcAft>
                <a:spcPts val="0"/>
              </a:spcAft>
              <a:buSzPts val="1800"/>
              <a:buNone/>
              <a:defRPr sz="2400"/>
            </a:lvl8pPr>
            <a:lvl9pPr lvl="8" algn="ctr">
              <a:lnSpc>
                <a:spcPct val="100000"/>
              </a:lnSpc>
              <a:spcBef>
                <a:spcPts val="0"/>
              </a:spcBef>
              <a:spcAft>
                <a:spcPts val="0"/>
              </a:spcAft>
              <a:buSzPts val="1800"/>
              <a:buNone/>
              <a:defRPr sz="2400"/>
            </a:lvl9pPr>
          </a:lstStyle>
          <a:p>
            <a:r>
              <a:rPr lang="en-US" smtClean="0"/>
              <a:t>Click to edit Master subtitle style</a:t>
            </a:r>
            <a:endParaRPr/>
          </a:p>
        </p:txBody>
      </p:sp>
      <p:sp>
        <p:nvSpPr>
          <p:cNvPr id="11" name="Google Shape;11;p2"/>
          <p:cNvSpPr/>
          <p:nvPr/>
        </p:nvSpPr>
        <p:spPr>
          <a:xfrm>
            <a:off x="197833" y="198000"/>
            <a:ext cx="11826000" cy="6462000"/>
          </a:xfrm>
          <a:prstGeom prst="rect">
            <a:avLst/>
          </a:prstGeom>
          <a:noFill/>
          <a:ln w="19050"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6733674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4711733" y="2555567"/>
            <a:ext cx="5870000" cy="1518800"/>
          </a:xfrm>
          <a:prstGeom prst="rect">
            <a:avLst/>
          </a:prstGeom>
        </p:spPr>
        <p:txBody>
          <a:bodyPr spcFirstLastPara="1" wrap="square" lIns="91425" tIns="91425" rIns="91425" bIns="91425" anchor="t" anchorCtr="0">
            <a:noAutofit/>
          </a:bodyPr>
          <a:lstStyle>
            <a:lvl1pPr lvl="0" algn="r">
              <a:spcBef>
                <a:spcPts val="0"/>
              </a:spcBef>
              <a:spcAft>
                <a:spcPts val="0"/>
              </a:spcAft>
              <a:buSzPts val="9600"/>
              <a:buNone/>
              <a:defRPr sz="8800"/>
            </a:lvl1pPr>
            <a:lvl2pPr lvl="1" algn="ctr">
              <a:spcBef>
                <a:spcPts val="0"/>
              </a:spcBef>
              <a:spcAft>
                <a:spcPts val="0"/>
              </a:spcAft>
              <a:buSzPts val="9600"/>
              <a:buNone/>
              <a:defRPr sz="12800"/>
            </a:lvl2pPr>
            <a:lvl3pPr lvl="2" algn="ctr">
              <a:spcBef>
                <a:spcPts val="0"/>
              </a:spcBef>
              <a:spcAft>
                <a:spcPts val="0"/>
              </a:spcAft>
              <a:buSzPts val="9600"/>
              <a:buNone/>
              <a:defRPr sz="12800"/>
            </a:lvl3pPr>
            <a:lvl4pPr lvl="3" algn="ctr">
              <a:spcBef>
                <a:spcPts val="0"/>
              </a:spcBef>
              <a:spcAft>
                <a:spcPts val="0"/>
              </a:spcAft>
              <a:buSzPts val="9600"/>
              <a:buNone/>
              <a:defRPr sz="12800"/>
            </a:lvl4pPr>
            <a:lvl5pPr lvl="4" algn="ctr">
              <a:spcBef>
                <a:spcPts val="0"/>
              </a:spcBef>
              <a:spcAft>
                <a:spcPts val="0"/>
              </a:spcAft>
              <a:buSzPts val="9600"/>
              <a:buNone/>
              <a:defRPr sz="12800"/>
            </a:lvl5pPr>
            <a:lvl6pPr lvl="5" algn="ctr">
              <a:spcBef>
                <a:spcPts val="0"/>
              </a:spcBef>
              <a:spcAft>
                <a:spcPts val="0"/>
              </a:spcAft>
              <a:buSzPts val="9600"/>
              <a:buNone/>
              <a:defRPr sz="12800"/>
            </a:lvl6pPr>
            <a:lvl7pPr lvl="6" algn="ctr">
              <a:spcBef>
                <a:spcPts val="0"/>
              </a:spcBef>
              <a:spcAft>
                <a:spcPts val="0"/>
              </a:spcAft>
              <a:buSzPts val="9600"/>
              <a:buNone/>
              <a:defRPr sz="12800"/>
            </a:lvl7pPr>
            <a:lvl8pPr lvl="7" algn="ctr">
              <a:spcBef>
                <a:spcPts val="0"/>
              </a:spcBef>
              <a:spcAft>
                <a:spcPts val="0"/>
              </a:spcAft>
              <a:buSzPts val="9600"/>
              <a:buNone/>
              <a:defRPr sz="12800"/>
            </a:lvl8pPr>
            <a:lvl9pPr lvl="8" algn="ctr">
              <a:spcBef>
                <a:spcPts val="0"/>
              </a:spcBef>
              <a:spcAft>
                <a:spcPts val="0"/>
              </a:spcAft>
              <a:buSzPts val="9600"/>
              <a:buNone/>
              <a:defRPr sz="12800"/>
            </a:lvl9pPr>
          </a:lstStyle>
          <a:p>
            <a:r>
              <a:t>xx%</a:t>
            </a:r>
          </a:p>
        </p:txBody>
      </p:sp>
      <p:sp>
        <p:nvSpPr>
          <p:cNvPr id="46" name="Google Shape;46;p11"/>
          <p:cNvSpPr txBox="1">
            <a:spLocks noGrp="1"/>
          </p:cNvSpPr>
          <p:nvPr>
            <p:ph type="subTitle" idx="1"/>
          </p:nvPr>
        </p:nvSpPr>
        <p:spPr>
          <a:xfrm>
            <a:off x="4806844" y="4230135"/>
            <a:ext cx="5751200" cy="951200"/>
          </a:xfrm>
          <a:prstGeom prst="rect">
            <a:avLst/>
          </a:prstGeom>
          <a:ln>
            <a:noFill/>
          </a:ln>
        </p:spPr>
        <p:txBody>
          <a:bodyPr spcFirstLastPara="1" wrap="square" lIns="91425" tIns="91425" rIns="91425" bIns="91425" anchor="t" anchorCtr="0">
            <a:noAutofit/>
          </a:bodyPr>
          <a:lstStyle>
            <a:lvl1pPr lvl="0" algn="r" rtl="0">
              <a:lnSpc>
                <a:spcPct val="100000"/>
              </a:lnSpc>
              <a:spcBef>
                <a:spcPts val="0"/>
              </a:spcBef>
              <a:spcAft>
                <a:spcPts val="0"/>
              </a:spcAft>
              <a:buSzPts val="1600"/>
              <a:buNone/>
              <a:defRPr sz="2400"/>
            </a:lvl1pPr>
            <a:lvl2pPr lvl="1" algn="ctr" rtl="0">
              <a:lnSpc>
                <a:spcPct val="100000"/>
              </a:lnSpc>
              <a:spcBef>
                <a:spcPts val="0"/>
              </a:spcBef>
              <a:spcAft>
                <a:spcPts val="0"/>
              </a:spcAft>
              <a:buSzPts val="1600"/>
              <a:buNone/>
              <a:defRPr sz="2133"/>
            </a:lvl2pPr>
            <a:lvl3pPr lvl="2" algn="ctr" rtl="0">
              <a:lnSpc>
                <a:spcPct val="100000"/>
              </a:lnSpc>
              <a:spcBef>
                <a:spcPts val="0"/>
              </a:spcBef>
              <a:spcAft>
                <a:spcPts val="0"/>
              </a:spcAft>
              <a:buSzPts val="1600"/>
              <a:buNone/>
              <a:defRPr sz="2133"/>
            </a:lvl3pPr>
            <a:lvl4pPr lvl="3" algn="ctr" rtl="0">
              <a:lnSpc>
                <a:spcPct val="100000"/>
              </a:lnSpc>
              <a:spcBef>
                <a:spcPts val="0"/>
              </a:spcBef>
              <a:spcAft>
                <a:spcPts val="0"/>
              </a:spcAft>
              <a:buSzPts val="1600"/>
              <a:buNone/>
              <a:defRPr sz="2133"/>
            </a:lvl4pPr>
            <a:lvl5pPr lvl="4" algn="ctr" rtl="0">
              <a:lnSpc>
                <a:spcPct val="100000"/>
              </a:lnSpc>
              <a:spcBef>
                <a:spcPts val="0"/>
              </a:spcBef>
              <a:spcAft>
                <a:spcPts val="0"/>
              </a:spcAft>
              <a:buSzPts val="1600"/>
              <a:buNone/>
              <a:defRPr sz="2133"/>
            </a:lvl5pPr>
            <a:lvl6pPr lvl="5" algn="ctr" rtl="0">
              <a:lnSpc>
                <a:spcPct val="100000"/>
              </a:lnSpc>
              <a:spcBef>
                <a:spcPts val="0"/>
              </a:spcBef>
              <a:spcAft>
                <a:spcPts val="0"/>
              </a:spcAft>
              <a:buSzPts val="1600"/>
              <a:buNone/>
              <a:defRPr sz="2133"/>
            </a:lvl6pPr>
            <a:lvl7pPr lvl="6" algn="ctr" rtl="0">
              <a:lnSpc>
                <a:spcPct val="100000"/>
              </a:lnSpc>
              <a:spcBef>
                <a:spcPts val="0"/>
              </a:spcBef>
              <a:spcAft>
                <a:spcPts val="0"/>
              </a:spcAft>
              <a:buSzPts val="1600"/>
              <a:buNone/>
              <a:defRPr sz="2133"/>
            </a:lvl7pPr>
            <a:lvl8pPr lvl="7" algn="ctr" rtl="0">
              <a:lnSpc>
                <a:spcPct val="100000"/>
              </a:lnSpc>
              <a:spcBef>
                <a:spcPts val="0"/>
              </a:spcBef>
              <a:spcAft>
                <a:spcPts val="0"/>
              </a:spcAft>
              <a:buSzPts val="1600"/>
              <a:buNone/>
              <a:defRPr sz="2133"/>
            </a:lvl8pPr>
            <a:lvl9pPr lvl="8" algn="ctr" rtl="0">
              <a:lnSpc>
                <a:spcPct val="100000"/>
              </a:lnSpc>
              <a:spcBef>
                <a:spcPts val="0"/>
              </a:spcBef>
              <a:spcAft>
                <a:spcPts val="0"/>
              </a:spcAft>
              <a:buSzPts val="1600"/>
              <a:buNone/>
              <a:defRPr sz="2133"/>
            </a:lvl9pPr>
          </a:lstStyle>
          <a:p>
            <a:r>
              <a:rPr lang="en-US" smtClean="0"/>
              <a:t>Click to edit Master subtitle style</a:t>
            </a:r>
            <a:endParaRPr/>
          </a:p>
        </p:txBody>
      </p:sp>
      <p:sp>
        <p:nvSpPr>
          <p:cNvPr id="47" name="Google Shape;47;p11"/>
          <p:cNvSpPr/>
          <p:nvPr/>
        </p:nvSpPr>
        <p:spPr>
          <a:xfrm>
            <a:off x="197833" y="198000"/>
            <a:ext cx="11826000" cy="6462000"/>
          </a:xfrm>
          <a:prstGeom prst="rect">
            <a:avLst/>
          </a:prstGeom>
          <a:noFill/>
          <a:ln w="19050"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41867600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8"/>
        <p:cNvGrpSpPr/>
        <p:nvPr/>
      </p:nvGrpSpPr>
      <p:grpSpPr>
        <a:xfrm>
          <a:off x="0" y="0"/>
          <a:ext cx="0" cy="0"/>
          <a:chOff x="0" y="0"/>
          <a:chExt cx="0" cy="0"/>
        </a:xfrm>
      </p:grpSpPr>
    </p:spTree>
    <p:extLst>
      <p:ext uri="{BB962C8B-B14F-4D97-AF65-F5344CB8AC3E}">
        <p14:creationId xmlns:p14="http://schemas.microsoft.com/office/powerpoint/2010/main" val="33842472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49"/>
        <p:cNvGrpSpPr/>
        <p:nvPr/>
      </p:nvGrpSpPr>
      <p:grpSpPr>
        <a:xfrm>
          <a:off x="0" y="0"/>
          <a:ext cx="0" cy="0"/>
          <a:chOff x="0" y="0"/>
          <a:chExt cx="0" cy="0"/>
        </a:xfrm>
      </p:grpSpPr>
      <p:sp>
        <p:nvSpPr>
          <p:cNvPr id="50" name="Google Shape;50;p13"/>
          <p:cNvSpPr txBox="1">
            <a:spLocks noGrp="1"/>
          </p:cNvSpPr>
          <p:nvPr>
            <p:ph type="title"/>
          </p:nvPr>
        </p:nvSpPr>
        <p:spPr>
          <a:xfrm>
            <a:off x="7428467" y="573791"/>
            <a:ext cx="4085200" cy="7036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2500"/>
              <a:buNone/>
              <a:defRPr sz="3200"/>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r>
              <a:rPr lang="en-US" smtClean="0"/>
              <a:t>Click to edit Master title style</a:t>
            </a:r>
            <a:endParaRPr/>
          </a:p>
        </p:txBody>
      </p:sp>
      <p:sp>
        <p:nvSpPr>
          <p:cNvPr id="51" name="Google Shape;51;p13"/>
          <p:cNvSpPr txBox="1">
            <a:spLocks noGrp="1"/>
          </p:cNvSpPr>
          <p:nvPr>
            <p:ph type="subTitle" idx="1"/>
          </p:nvPr>
        </p:nvSpPr>
        <p:spPr>
          <a:xfrm>
            <a:off x="7428467" y="1174435"/>
            <a:ext cx="3416000" cy="646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smtClean="0"/>
              <a:t>Click to edit Master subtitle style</a:t>
            </a:r>
            <a:endParaRPr/>
          </a:p>
        </p:txBody>
      </p:sp>
      <p:sp>
        <p:nvSpPr>
          <p:cNvPr id="52" name="Google Shape;52;p13"/>
          <p:cNvSpPr txBox="1">
            <a:spLocks noGrp="1"/>
          </p:cNvSpPr>
          <p:nvPr>
            <p:ph type="title" idx="2"/>
          </p:nvPr>
        </p:nvSpPr>
        <p:spPr>
          <a:xfrm>
            <a:off x="7428467" y="2007357"/>
            <a:ext cx="4114800" cy="7036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2500"/>
              <a:buNone/>
              <a:defRPr sz="3200"/>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r>
              <a:rPr lang="en-US" smtClean="0"/>
              <a:t>Click to edit Master title style</a:t>
            </a:r>
            <a:endParaRPr/>
          </a:p>
        </p:txBody>
      </p:sp>
      <p:sp>
        <p:nvSpPr>
          <p:cNvPr id="53" name="Google Shape;53;p13"/>
          <p:cNvSpPr txBox="1">
            <a:spLocks noGrp="1"/>
          </p:cNvSpPr>
          <p:nvPr>
            <p:ph type="subTitle" idx="3"/>
          </p:nvPr>
        </p:nvSpPr>
        <p:spPr>
          <a:xfrm>
            <a:off x="7428467" y="2626512"/>
            <a:ext cx="3416000" cy="646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smtClean="0"/>
              <a:t>Click to edit Master subtitle style</a:t>
            </a:r>
            <a:endParaRPr/>
          </a:p>
        </p:txBody>
      </p:sp>
      <p:sp>
        <p:nvSpPr>
          <p:cNvPr id="54" name="Google Shape;54;p13"/>
          <p:cNvSpPr txBox="1">
            <a:spLocks noGrp="1"/>
          </p:cNvSpPr>
          <p:nvPr>
            <p:ph type="title" idx="4"/>
          </p:nvPr>
        </p:nvSpPr>
        <p:spPr>
          <a:xfrm>
            <a:off x="7428467" y="3440924"/>
            <a:ext cx="4085200" cy="7036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2500"/>
              <a:buNone/>
              <a:defRPr sz="3200"/>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r>
              <a:rPr lang="en-US" smtClean="0"/>
              <a:t>Click to edit Master title style</a:t>
            </a:r>
            <a:endParaRPr/>
          </a:p>
        </p:txBody>
      </p:sp>
      <p:sp>
        <p:nvSpPr>
          <p:cNvPr id="55" name="Google Shape;55;p13"/>
          <p:cNvSpPr txBox="1">
            <a:spLocks noGrp="1"/>
          </p:cNvSpPr>
          <p:nvPr>
            <p:ph type="subTitle" idx="5"/>
          </p:nvPr>
        </p:nvSpPr>
        <p:spPr>
          <a:xfrm>
            <a:off x="7428467" y="4078588"/>
            <a:ext cx="3416000" cy="646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smtClean="0"/>
              <a:t>Click to edit Master subtitle style</a:t>
            </a:r>
            <a:endParaRPr/>
          </a:p>
        </p:txBody>
      </p:sp>
      <p:sp>
        <p:nvSpPr>
          <p:cNvPr id="56" name="Google Shape;56;p13"/>
          <p:cNvSpPr txBox="1">
            <a:spLocks noGrp="1"/>
          </p:cNvSpPr>
          <p:nvPr>
            <p:ph type="title" idx="6"/>
          </p:nvPr>
        </p:nvSpPr>
        <p:spPr>
          <a:xfrm>
            <a:off x="7428467" y="4874491"/>
            <a:ext cx="4085200" cy="7036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2500"/>
              <a:buNone/>
              <a:defRPr sz="3200"/>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r>
              <a:rPr lang="en-US" smtClean="0"/>
              <a:t>Click to edit Master title style</a:t>
            </a:r>
            <a:endParaRPr/>
          </a:p>
        </p:txBody>
      </p:sp>
      <p:sp>
        <p:nvSpPr>
          <p:cNvPr id="57" name="Google Shape;57;p13"/>
          <p:cNvSpPr txBox="1">
            <a:spLocks noGrp="1"/>
          </p:cNvSpPr>
          <p:nvPr>
            <p:ph type="subTitle" idx="7"/>
          </p:nvPr>
        </p:nvSpPr>
        <p:spPr>
          <a:xfrm>
            <a:off x="7428467" y="5530665"/>
            <a:ext cx="3416000" cy="646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smtClean="0"/>
              <a:t>Click to edit Master subtitle style</a:t>
            </a:r>
            <a:endParaRPr/>
          </a:p>
        </p:txBody>
      </p:sp>
      <p:sp>
        <p:nvSpPr>
          <p:cNvPr id="58" name="Google Shape;58;p13"/>
          <p:cNvSpPr txBox="1">
            <a:spLocks noGrp="1"/>
          </p:cNvSpPr>
          <p:nvPr>
            <p:ph type="title" idx="8"/>
          </p:nvPr>
        </p:nvSpPr>
        <p:spPr>
          <a:xfrm>
            <a:off x="960000" y="487884"/>
            <a:ext cx="2641600" cy="7636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3000"/>
              <a:buNone/>
              <a:defRPr sz="48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en-US" smtClean="0"/>
              <a:t>Click to edit Master title style</a:t>
            </a:r>
            <a:endParaRPr/>
          </a:p>
        </p:txBody>
      </p:sp>
      <p:sp>
        <p:nvSpPr>
          <p:cNvPr id="59" name="Google Shape;59;p13"/>
          <p:cNvSpPr txBox="1">
            <a:spLocks noGrp="1"/>
          </p:cNvSpPr>
          <p:nvPr>
            <p:ph type="title" idx="9" hasCustomPrompt="1"/>
          </p:nvPr>
        </p:nvSpPr>
        <p:spPr>
          <a:xfrm>
            <a:off x="5466033" y="498600"/>
            <a:ext cx="1768000" cy="1364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7200" b="1"/>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60" name="Google Shape;60;p13"/>
          <p:cNvSpPr txBox="1">
            <a:spLocks noGrp="1"/>
          </p:cNvSpPr>
          <p:nvPr>
            <p:ph type="title" idx="13" hasCustomPrompt="1"/>
          </p:nvPr>
        </p:nvSpPr>
        <p:spPr>
          <a:xfrm>
            <a:off x="5466033" y="3410400"/>
            <a:ext cx="1768000" cy="1364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7200" b="1"/>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61" name="Google Shape;61;p13"/>
          <p:cNvSpPr txBox="1">
            <a:spLocks noGrp="1"/>
          </p:cNvSpPr>
          <p:nvPr>
            <p:ph type="title" idx="14" hasCustomPrompt="1"/>
          </p:nvPr>
        </p:nvSpPr>
        <p:spPr>
          <a:xfrm>
            <a:off x="5466033" y="1954500"/>
            <a:ext cx="1768000" cy="1364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7200" b="1"/>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62" name="Google Shape;62;p13"/>
          <p:cNvSpPr txBox="1">
            <a:spLocks noGrp="1"/>
          </p:cNvSpPr>
          <p:nvPr>
            <p:ph type="title" idx="15" hasCustomPrompt="1"/>
          </p:nvPr>
        </p:nvSpPr>
        <p:spPr>
          <a:xfrm>
            <a:off x="5466033" y="4866300"/>
            <a:ext cx="1768000" cy="1364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7200" b="1"/>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63" name="Google Shape;63;p13"/>
          <p:cNvSpPr/>
          <p:nvPr/>
        </p:nvSpPr>
        <p:spPr>
          <a:xfrm>
            <a:off x="197833" y="198000"/>
            <a:ext cx="11826000" cy="6462000"/>
          </a:xfrm>
          <a:prstGeom prst="rect">
            <a:avLst/>
          </a:prstGeom>
          <a:noFill/>
          <a:ln w="19050"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31067067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64"/>
        <p:cNvGrpSpPr/>
        <p:nvPr/>
      </p:nvGrpSpPr>
      <p:grpSpPr>
        <a:xfrm>
          <a:off x="0" y="0"/>
          <a:ext cx="0" cy="0"/>
          <a:chOff x="0" y="0"/>
          <a:chExt cx="0" cy="0"/>
        </a:xfrm>
      </p:grpSpPr>
      <p:sp>
        <p:nvSpPr>
          <p:cNvPr id="65" name="Google Shape;65;p14"/>
          <p:cNvSpPr txBox="1">
            <a:spLocks noGrp="1"/>
          </p:cNvSpPr>
          <p:nvPr>
            <p:ph type="subTitle" idx="1"/>
          </p:nvPr>
        </p:nvSpPr>
        <p:spPr>
          <a:xfrm>
            <a:off x="6157133" y="2215300"/>
            <a:ext cx="5034400" cy="152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700"/>
              <a:buNone/>
              <a:defRPr sz="2400"/>
            </a:lvl1pPr>
            <a:lvl2pPr lvl="1" algn="ctr" rtl="0">
              <a:lnSpc>
                <a:spcPct val="100000"/>
              </a:lnSpc>
              <a:spcBef>
                <a:spcPts val="0"/>
              </a:spcBef>
              <a:spcAft>
                <a:spcPts val="0"/>
              </a:spcAft>
              <a:buSzPts val="1700"/>
              <a:buNone/>
              <a:defRPr sz="2267"/>
            </a:lvl2pPr>
            <a:lvl3pPr lvl="2" algn="ctr" rtl="0">
              <a:lnSpc>
                <a:spcPct val="100000"/>
              </a:lnSpc>
              <a:spcBef>
                <a:spcPts val="0"/>
              </a:spcBef>
              <a:spcAft>
                <a:spcPts val="0"/>
              </a:spcAft>
              <a:buSzPts val="1700"/>
              <a:buNone/>
              <a:defRPr sz="2267"/>
            </a:lvl3pPr>
            <a:lvl4pPr lvl="3" algn="ctr" rtl="0">
              <a:lnSpc>
                <a:spcPct val="100000"/>
              </a:lnSpc>
              <a:spcBef>
                <a:spcPts val="0"/>
              </a:spcBef>
              <a:spcAft>
                <a:spcPts val="0"/>
              </a:spcAft>
              <a:buSzPts val="1700"/>
              <a:buNone/>
              <a:defRPr sz="2267"/>
            </a:lvl4pPr>
            <a:lvl5pPr lvl="4" algn="ctr" rtl="0">
              <a:lnSpc>
                <a:spcPct val="100000"/>
              </a:lnSpc>
              <a:spcBef>
                <a:spcPts val="0"/>
              </a:spcBef>
              <a:spcAft>
                <a:spcPts val="0"/>
              </a:spcAft>
              <a:buSzPts val="1700"/>
              <a:buNone/>
              <a:defRPr sz="2267"/>
            </a:lvl5pPr>
            <a:lvl6pPr lvl="5" algn="ctr" rtl="0">
              <a:lnSpc>
                <a:spcPct val="100000"/>
              </a:lnSpc>
              <a:spcBef>
                <a:spcPts val="0"/>
              </a:spcBef>
              <a:spcAft>
                <a:spcPts val="0"/>
              </a:spcAft>
              <a:buSzPts val="1700"/>
              <a:buNone/>
              <a:defRPr sz="2267"/>
            </a:lvl6pPr>
            <a:lvl7pPr lvl="6" algn="ctr" rtl="0">
              <a:lnSpc>
                <a:spcPct val="100000"/>
              </a:lnSpc>
              <a:spcBef>
                <a:spcPts val="0"/>
              </a:spcBef>
              <a:spcAft>
                <a:spcPts val="0"/>
              </a:spcAft>
              <a:buSzPts val="1700"/>
              <a:buNone/>
              <a:defRPr sz="2267"/>
            </a:lvl7pPr>
            <a:lvl8pPr lvl="7" algn="ctr" rtl="0">
              <a:lnSpc>
                <a:spcPct val="100000"/>
              </a:lnSpc>
              <a:spcBef>
                <a:spcPts val="0"/>
              </a:spcBef>
              <a:spcAft>
                <a:spcPts val="0"/>
              </a:spcAft>
              <a:buSzPts val="1700"/>
              <a:buNone/>
              <a:defRPr sz="2267"/>
            </a:lvl8pPr>
            <a:lvl9pPr lvl="8" algn="ctr" rtl="0">
              <a:lnSpc>
                <a:spcPct val="100000"/>
              </a:lnSpc>
              <a:spcBef>
                <a:spcPts val="0"/>
              </a:spcBef>
              <a:spcAft>
                <a:spcPts val="0"/>
              </a:spcAft>
              <a:buSzPts val="1700"/>
              <a:buNone/>
              <a:defRPr sz="2267"/>
            </a:lvl9pPr>
          </a:lstStyle>
          <a:p>
            <a:r>
              <a:rPr lang="en-US" smtClean="0"/>
              <a:t>Click to edit Master subtitle style</a:t>
            </a:r>
            <a:endParaRPr/>
          </a:p>
        </p:txBody>
      </p:sp>
      <p:sp>
        <p:nvSpPr>
          <p:cNvPr id="66" name="Google Shape;66;p14"/>
          <p:cNvSpPr txBox="1">
            <a:spLocks noGrp="1"/>
          </p:cNvSpPr>
          <p:nvPr>
            <p:ph type="title"/>
          </p:nvPr>
        </p:nvSpPr>
        <p:spPr>
          <a:xfrm>
            <a:off x="6157133" y="3889067"/>
            <a:ext cx="5034400" cy="7636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3000"/>
              <a:buNone/>
              <a:defRPr/>
            </a:lvl1pPr>
            <a:lvl2pPr lvl="1" algn="r" rtl="0">
              <a:spcBef>
                <a:spcPts val="0"/>
              </a:spcBef>
              <a:spcAft>
                <a:spcPts val="0"/>
              </a:spcAft>
              <a:buSzPts val="3000"/>
              <a:buNone/>
              <a:defRPr/>
            </a:lvl2pPr>
            <a:lvl3pPr lvl="2" algn="r" rtl="0">
              <a:spcBef>
                <a:spcPts val="0"/>
              </a:spcBef>
              <a:spcAft>
                <a:spcPts val="0"/>
              </a:spcAft>
              <a:buSzPts val="3000"/>
              <a:buNone/>
              <a:defRPr/>
            </a:lvl3pPr>
            <a:lvl4pPr lvl="3" algn="r" rtl="0">
              <a:spcBef>
                <a:spcPts val="0"/>
              </a:spcBef>
              <a:spcAft>
                <a:spcPts val="0"/>
              </a:spcAft>
              <a:buSzPts val="3000"/>
              <a:buNone/>
              <a:defRPr/>
            </a:lvl4pPr>
            <a:lvl5pPr lvl="4" algn="r" rtl="0">
              <a:spcBef>
                <a:spcPts val="0"/>
              </a:spcBef>
              <a:spcAft>
                <a:spcPts val="0"/>
              </a:spcAft>
              <a:buSzPts val="3000"/>
              <a:buNone/>
              <a:defRPr/>
            </a:lvl5pPr>
            <a:lvl6pPr lvl="5" algn="r" rtl="0">
              <a:spcBef>
                <a:spcPts val="0"/>
              </a:spcBef>
              <a:spcAft>
                <a:spcPts val="0"/>
              </a:spcAft>
              <a:buSzPts val="3000"/>
              <a:buNone/>
              <a:defRPr/>
            </a:lvl6pPr>
            <a:lvl7pPr lvl="6" algn="r" rtl="0">
              <a:spcBef>
                <a:spcPts val="0"/>
              </a:spcBef>
              <a:spcAft>
                <a:spcPts val="0"/>
              </a:spcAft>
              <a:buSzPts val="3000"/>
              <a:buNone/>
              <a:defRPr/>
            </a:lvl7pPr>
            <a:lvl8pPr lvl="7" algn="r" rtl="0">
              <a:spcBef>
                <a:spcPts val="0"/>
              </a:spcBef>
              <a:spcAft>
                <a:spcPts val="0"/>
              </a:spcAft>
              <a:buSzPts val="3000"/>
              <a:buNone/>
              <a:defRPr/>
            </a:lvl8pPr>
            <a:lvl9pPr lvl="8" algn="r" rtl="0">
              <a:spcBef>
                <a:spcPts val="0"/>
              </a:spcBef>
              <a:spcAft>
                <a:spcPts val="0"/>
              </a:spcAft>
              <a:buSzPts val="3000"/>
              <a:buNone/>
              <a:defRPr/>
            </a:lvl9pPr>
          </a:lstStyle>
          <a:p>
            <a:r>
              <a:rPr lang="en-US" smtClean="0"/>
              <a:t>Click to edit Master title style</a:t>
            </a:r>
            <a:endParaRPr/>
          </a:p>
        </p:txBody>
      </p:sp>
      <p:sp>
        <p:nvSpPr>
          <p:cNvPr id="67" name="Google Shape;67;p14"/>
          <p:cNvSpPr/>
          <p:nvPr/>
        </p:nvSpPr>
        <p:spPr>
          <a:xfrm>
            <a:off x="197833" y="198000"/>
            <a:ext cx="11826000" cy="6462000"/>
          </a:xfrm>
          <a:prstGeom prst="rect">
            <a:avLst/>
          </a:prstGeom>
          <a:noFill/>
          <a:ln w="19050"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17479213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ext ">
  <p:cSld name="Title and text ">
    <p:spTree>
      <p:nvGrpSpPr>
        <p:cNvPr id="1" name="Shape 68"/>
        <p:cNvGrpSpPr/>
        <p:nvPr/>
      </p:nvGrpSpPr>
      <p:grpSpPr>
        <a:xfrm>
          <a:off x="0" y="0"/>
          <a:ext cx="0" cy="0"/>
          <a:chOff x="0" y="0"/>
          <a:chExt cx="0" cy="0"/>
        </a:xfrm>
      </p:grpSpPr>
      <p:sp>
        <p:nvSpPr>
          <p:cNvPr id="69" name="Google Shape;69;p15"/>
          <p:cNvSpPr txBox="1">
            <a:spLocks noGrp="1"/>
          </p:cNvSpPr>
          <p:nvPr>
            <p:ph type="subTitle" idx="1"/>
          </p:nvPr>
        </p:nvSpPr>
        <p:spPr>
          <a:xfrm>
            <a:off x="6560533" y="3502367"/>
            <a:ext cx="4461600" cy="142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r" rtl="0">
              <a:lnSpc>
                <a:spcPct val="100000"/>
              </a:lnSpc>
              <a:spcBef>
                <a:spcPts val="0"/>
              </a:spcBef>
              <a:spcAft>
                <a:spcPts val="0"/>
              </a:spcAft>
              <a:buSzPts val="1400"/>
              <a:buNone/>
              <a:defRPr/>
            </a:lvl2pPr>
            <a:lvl3pPr lvl="2" algn="r" rtl="0">
              <a:lnSpc>
                <a:spcPct val="100000"/>
              </a:lnSpc>
              <a:spcBef>
                <a:spcPts val="0"/>
              </a:spcBef>
              <a:spcAft>
                <a:spcPts val="0"/>
              </a:spcAft>
              <a:buSzPts val="1400"/>
              <a:buNone/>
              <a:defRPr/>
            </a:lvl3pPr>
            <a:lvl4pPr lvl="3" algn="r" rtl="0">
              <a:lnSpc>
                <a:spcPct val="100000"/>
              </a:lnSpc>
              <a:spcBef>
                <a:spcPts val="0"/>
              </a:spcBef>
              <a:spcAft>
                <a:spcPts val="0"/>
              </a:spcAft>
              <a:buSzPts val="1400"/>
              <a:buNone/>
              <a:defRPr/>
            </a:lvl4pPr>
            <a:lvl5pPr lvl="4" algn="r" rtl="0">
              <a:lnSpc>
                <a:spcPct val="100000"/>
              </a:lnSpc>
              <a:spcBef>
                <a:spcPts val="0"/>
              </a:spcBef>
              <a:spcAft>
                <a:spcPts val="0"/>
              </a:spcAft>
              <a:buSzPts val="1400"/>
              <a:buNone/>
              <a:defRPr/>
            </a:lvl5pPr>
            <a:lvl6pPr lvl="5" algn="r" rtl="0">
              <a:lnSpc>
                <a:spcPct val="100000"/>
              </a:lnSpc>
              <a:spcBef>
                <a:spcPts val="0"/>
              </a:spcBef>
              <a:spcAft>
                <a:spcPts val="0"/>
              </a:spcAft>
              <a:buSzPts val="1400"/>
              <a:buNone/>
              <a:defRPr/>
            </a:lvl6pPr>
            <a:lvl7pPr lvl="6" algn="r" rtl="0">
              <a:lnSpc>
                <a:spcPct val="100000"/>
              </a:lnSpc>
              <a:spcBef>
                <a:spcPts val="0"/>
              </a:spcBef>
              <a:spcAft>
                <a:spcPts val="0"/>
              </a:spcAft>
              <a:buSzPts val="1400"/>
              <a:buNone/>
              <a:defRPr/>
            </a:lvl7pPr>
            <a:lvl8pPr lvl="7" algn="r" rtl="0">
              <a:lnSpc>
                <a:spcPct val="100000"/>
              </a:lnSpc>
              <a:spcBef>
                <a:spcPts val="0"/>
              </a:spcBef>
              <a:spcAft>
                <a:spcPts val="0"/>
              </a:spcAft>
              <a:buSzPts val="1400"/>
              <a:buNone/>
              <a:defRPr/>
            </a:lvl8pPr>
            <a:lvl9pPr lvl="8" algn="r" rtl="0">
              <a:lnSpc>
                <a:spcPct val="100000"/>
              </a:lnSpc>
              <a:spcBef>
                <a:spcPts val="0"/>
              </a:spcBef>
              <a:spcAft>
                <a:spcPts val="0"/>
              </a:spcAft>
              <a:buSzPts val="1400"/>
              <a:buNone/>
              <a:defRPr/>
            </a:lvl9pPr>
          </a:lstStyle>
          <a:p>
            <a:r>
              <a:rPr lang="en-US" smtClean="0"/>
              <a:t>Click to edit Master subtitle style</a:t>
            </a:r>
            <a:endParaRPr/>
          </a:p>
        </p:txBody>
      </p:sp>
      <p:sp>
        <p:nvSpPr>
          <p:cNvPr id="70" name="Google Shape;70;p15"/>
          <p:cNvSpPr txBox="1">
            <a:spLocks noGrp="1"/>
          </p:cNvSpPr>
          <p:nvPr>
            <p:ph type="title"/>
          </p:nvPr>
        </p:nvSpPr>
        <p:spPr>
          <a:xfrm>
            <a:off x="6560533" y="2060600"/>
            <a:ext cx="3842400" cy="9280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3000"/>
              <a:buNone/>
              <a:defRPr sz="5733"/>
            </a:lvl1pPr>
            <a:lvl2pPr lvl="1" algn="r" rtl="0">
              <a:spcBef>
                <a:spcPts val="0"/>
              </a:spcBef>
              <a:spcAft>
                <a:spcPts val="0"/>
              </a:spcAft>
              <a:buSzPts val="3000"/>
              <a:buNone/>
              <a:defRPr/>
            </a:lvl2pPr>
            <a:lvl3pPr lvl="2" algn="r" rtl="0">
              <a:spcBef>
                <a:spcPts val="0"/>
              </a:spcBef>
              <a:spcAft>
                <a:spcPts val="0"/>
              </a:spcAft>
              <a:buSzPts val="3000"/>
              <a:buNone/>
              <a:defRPr/>
            </a:lvl3pPr>
            <a:lvl4pPr lvl="3" algn="r" rtl="0">
              <a:spcBef>
                <a:spcPts val="0"/>
              </a:spcBef>
              <a:spcAft>
                <a:spcPts val="0"/>
              </a:spcAft>
              <a:buSzPts val="3000"/>
              <a:buNone/>
              <a:defRPr/>
            </a:lvl4pPr>
            <a:lvl5pPr lvl="4" algn="r" rtl="0">
              <a:spcBef>
                <a:spcPts val="0"/>
              </a:spcBef>
              <a:spcAft>
                <a:spcPts val="0"/>
              </a:spcAft>
              <a:buSzPts val="3000"/>
              <a:buNone/>
              <a:defRPr/>
            </a:lvl5pPr>
            <a:lvl6pPr lvl="5" algn="r" rtl="0">
              <a:spcBef>
                <a:spcPts val="0"/>
              </a:spcBef>
              <a:spcAft>
                <a:spcPts val="0"/>
              </a:spcAft>
              <a:buSzPts val="3000"/>
              <a:buNone/>
              <a:defRPr/>
            </a:lvl6pPr>
            <a:lvl7pPr lvl="6" algn="r" rtl="0">
              <a:spcBef>
                <a:spcPts val="0"/>
              </a:spcBef>
              <a:spcAft>
                <a:spcPts val="0"/>
              </a:spcAft>
              <a:buSzPts val="3000"/>
              <a:buNone/>
              <a:defRPr/>
            </a:lvl7pPr>
            <a:lvl8pPr lvl="7" algn="r" rtl="0">
              <a:spcBef>
                <a:spcPts val="0"/>
              </a:spcBef>
              <a:spcAft>
                <a:spcPts val="0"/>
              </a:spcAft>
              <a:buSzPts val="3000"/>
              <a:buNone/>
              <a:defRPr/>
            </a:lvl8pPr>
            <a:lvl9pPr lvl="8" algn="r" rtl="0">
              <a:spcBef>
                <a:spcPts val="0"/>
              </a:spcBef>
              <a:spcAft>
                <a:spcPts val="0"/>
              </a:spcAft>
              <a:buSzPts val="3000"/>
              <a:buNone/>
              <a:defRPr/>
            </a:lvl9pPr>
          </a:lstStyle>
          <a:p>
            <a:r>
              <a:rPr lang="en-US" smtClean="0"/>
              <a:t>Click to edit Master title style</a:t>
            </a:r>
            <a:endParaRPr/>
          </a:p>
        </p:txBody>
      </p:sp>
      <p:sp>
        <p:nvSpPr>
          <p:cNvPr id="71" name="Google Shape;71;p15"/>
          <p:cNvSpPr/>
          <p:nvPr/>
        </p:nvSpPr>
        <p:spPr>
          <a:xfrm>
            <a:off x="197833" y="198000"/>
            <a:ext cx="11826000" cy="6462000"/>
          </a:xfrm>
          <a:prstGeom prst="rect">
            <a:avLst/>
          </a:prstGeom>
          <a:noFill/>
          <a:ln w="19050"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4540356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ext 1">
  <p:cSld name="Title and text 1">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960000" y="593367"/>
            <a:ext cx="10272000" cy="7636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en-US" smtClean="0"/>
              <a:t>Click to edit Master title style</a:t>
            </a:r>
            <a:endParaRPr/>
          </a:p>
        </p:txBody>
      </p:sp>
      <p:sp>
        <p:nvSpPr>
          <p:cNvPr id="74" name="Google Shape;74;p16"/>
          <p:cNvSpPr txBox="1">
            <a:spLocks noGrp="1"/>
          </p:cNvSpPr>
          <p:nvPr>
            <p:ph type="body" idx="1"/>
          </p:nvPr>
        </p:nvSpPr>
        <p:spPr>
          <a:xfrm>
            <a:off x="960000" y="1841433"/>
            <a:ext cx="9791600" cy="4158400"/>
          </a:xfrm>
          <a:prstGeom prst="rect">
            <a:avLst/>
          </a:prstGeom>
        </p:spPr>
        <p:txBody>
          <a:bodyPr spcFirstLastPara="1" wrap="square" lIns="91425" tIns="91425" rIns="91425" bIns="91425" anchor="t" anchorCtr="0">
            <a:noAutofit/>
          </a:bodyPr>
          <a:lstStyle>
            <a:lvl1pPr marL="609585" lvl="0" indent="-423323" rtl="0">
              <a:lnSpc>
                <a:spcPct val="100000"/>
              </a:lnSpc>
              <a:spcBef>
                <a:spcPts val="0"/>
              </a:spcBef>
              <a:spcAft>
                <a:spcPts val="0"/>
              </a:spcAft>
              <a:buSzPts val="1400"/>
              <a:buFont typeface="Darker Grotesque SemiBold"/>
              <a:buChar char="●"/>
              <a:defRPr>
                <a:solidFill>
                  <a:srgbClr val="434343"/>
                </a:solidFill>
              </a:defRPr>
            </a:lvl1pPr>
            <a:lvl2pPr marL="1219170" lvl="1" indent="-423323" rtl="0">
              <a:lnSpc>
                <a:spcPct val="115000"/>
              </a:lnSpc>
              <a:spcBef>
                <a:spcPts val="0"/>
              </a:spcBef>
              <a:spcAft>
                <a:spcPts val="0"/>
              </a:spcAft>
              <a:buClr>
                <a:srgbClr val="15325B"/>
              </a:buClr>
              <a:buSzPts val="1400"/>
              <a:buFont typeface="Darker Grotesque SemiBold"/>
              <a:buChar char="○"/>
              <a:defRPr>
                <a:solidFill>
                  <a:srgbClr val="434343"/>
                </a:solidFill>
              </a:defRPr>
            </a:lvl2pPr>
            <a:lvl3pPr marL="1828754" lvl="2" indent="-423323" rtl="0">
              <a:lnSpc>
                <a:spcPct val="115000"/>
              </a:lnSpc>
              <a:spcBef>
                <a:spcPts val="0"/>
              </a:spcBef>
              <a:spcAft>
                <a:spcPts val="0"/>
              </a:spcAft>
              <a:buClr>
                <a:srgbClr val="15325B"/>
              </a:buClr>
              <a:buSzPts val="1400"/>
              <a:buFont typeface="Darker Grotesque SemiBold"/>
              <a:buChar char="■"/>
              <a:defRPr>
                <a:solidFill>
                  <a:srgbClr val="434343"/>
                </a:solidFill>
              </a:defRPr>
            </a:lvl3pPr>
            <a:lvl4pPr marL="2438339" lvl="3" indent="-423323" rtl="0">
              <a:lnSpc>
                <a:spcPct val="115000"/>
              </a:lnSpc>
              <a:spcBef>
                <a:spcPts val="0"/>
              </a:spcBef>
              <a:spcAft>
                <a:spcPts val="0"/>
              </a:spcAft>
              <a:buClr>
                <a:srgbClr val="15325B"/>
              </a:buClr>
              <a:buSzPts val="1400"/>
              <a:buFont typeface="Darker Grotesque SemiBold"/>
              <a:buChar char="●"/>
              <a:defRPr>
                <a:solidFill>
                  <a:srgbClr val="434343"/>
                </a:solidFill>
              </a:defRPr>
            </a:lvl4pPr>
            <a:lvl5pPr marL="3047924" lvl="4" indent="-423323" rtl="0">
              <a:lnSpc>
                <a:spcPct val="115000"/>
              </a:lnSpc>
              <a:spcBef>
                <a:spcPts val="0"/>
              </a:spcBef>
              <a:spcAft>
                <a:spcPts val="0"/>
              </a:spcAft>
              <a:buClr>
                <a:srgbClr val="15325B"/>
              </a:buClr>
              <a:buSzPts val="1400"/>
              <a:buFont typeface="Darker Grotesque SemiBold"/>
              <a:buChar char="○"/>
              <a:defRPr>
                <a:solidFill>
                  <a:srgbClr val="434343"/>
                </a:solidFill>
              </a:defRPr>
            </a:lvl5pPr>
            <a:lvl6pPr marL="3657509" lvl="5" indent="-423323" rtl="0">
              <a:lnSpc>
                <a:spcPct val="115000"/>
              </a:lnSpc>
              <a:spcBef>
                <a:spcPts val="0"/>
              </a:spcBef>
              <a:spcAft>
                <a:spcPts val="0"/>
              </a:spcAft>
              <a:buClr>
                <a:srgbClr val="15325B"/>
              </a:buClr>
              <a:buSzPts val="1400"/>
              <a:buFont typeface="Darker Grotesque SemiBold"/>
              <a:buChar char="■"/>
              <a:defRPr>
                <a:solidFill>
                  <a:srgbClr val="434343"/>
                </a:solidFill>
              </a:defRPr>
            </a:lvl6pPr>
            <a:lvl7pPr marL="4267093" lvl="6" indent="-423323" rtl="0">
              <a:lnSpc>
                <a:spcPct val="115000"/>
              </a:lnSpc>
              <a:spcBef>
                <a:spcPts val="0"/>
              </a:spcBef>
              <a:spcAft>
                <a:spcPts val="0"/>
              </a:spcAft>
              <a:buClr>
                <a:srgbClr val="15325B"/>
              </a:buClr>
              <a:buSzPts val="1400"/>
              <a:buFont typeface="Darker Grotesque SemiBold"/>
              <a:buChar char="●"/>
              <a:defRPr>
                <a:solidFill>
                  <a:srgbClr val="434343"/>
                </a:solidFill>
              </a:defRPr>
            </a:lvl7pPr>
            <a:lvl8pPr marL="4876678" lvl="7" indent="-423323" rtl="0">
              <a:lnSpc>
                <a:spcPct val="115000"/>
              </a:lnSpc>
              <a:spcBef>
                <a:spcPts val="0"/>
              </a:spcBef>
              <a:spcAft>
                <a:spcPts val="0"/>
              </a:spcAft>
              <a:buClr>
                <a:srgbClr val="15325B"/>
              </a:buClr>
              <a:buSzPts val="1400"/>
              <a:buFont typeface="Darker Grotesque SemiBold"/>
              <a:buChar char="○"/>
              <a:defRPr>
                <a:solidFill>
                  <a:srgbClr val="434343"/>
                </a:solidFill>
              </a:defRPr>
            </a:lvl8pPr>
            <a:lvl9pPr marL="5486263" lvl="8" indent="-423323" rtl="0">
              <a:lnSpc>
                <a:spcPct val="115000"/>
              </a:lnSpc>
              <a:spcBef>
                <a:spcPts val="0"/>
              </a:spcBef>
              <a:spcAft>
                <a:spcPts val="0"/>
              </a:spcAft>
              <a:buClr>
                <a:srgbClr val="15325B"/>
              </a:buClr>
              <a:buSzPts val="1400"/>
              <a:buFont typeface="Darker Grotesque SemiBold"/>
              <a:buChar char="■"/>
              <a:defRPr>
                <a:solidFill>
                  <a:srgbClr val="434343"/>
                </a:solidFill>
              </a:defRPr>
            </a:lvl9pPr>
          </a:lstStyle>
          <a:p>
            <a:pPr lvl="0"/>
            <a:r>
              <a:rPr lang="en-US" smtClean="0"/>
              <a:t>Click to edit Master text styles</a:t>
            </a:r>
          </a:p>
        </p:txBody>
      </p:sp>
      <p:sp>
        <p:nvSpPr>
          <p:cNvPr id="75" name="Google Shape;75;p16"/>
          <p:cNvSpPr/>
          <p:nvPr/>
        </p:nvSpPr>
        <p:spPr>
          <a:xfrm>
            <a:off x="197833" y="198000"/>
            <a:ext cx="11826000" cy="6462000"/>
          </a:xfrm>
          <a:prstGeom prst="rect">
            <a:avLst/>
          </a:prstGeom>
          <a:noFill/>
          <a:ln w="19050"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16812777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wo columns 1">
  <p:cSld name="Title and two columns 1">
    <p:spTree>
      <p:nvGrpSpPr>
        <p:cNvPr id="1" name="Shape 76"/>
        <p:cNvGrpSpPr/>
        <p:nvPr/>
      </p:nvGrpSpPr>
      <p:grpSpPr>
        <a:xfrm>
          <a:off x="0" y="0"/>
          <a:ext cx="0" cy="0"/>
          <a:chOff x="0" y="0"/>
          <a:chExt cx="0" cy="0"/>
        </a:xfrm>
      </p:grpSpPr>
      <p:sp>
        <p:nvSpPr>
          <p:cNvPr id="77" name="Google Shape;77;p17"/>
          <p:cNvSpPr txBox="1">
            <a:spLocks noGrp="1"/>
          </p:cNvSpPr>
          <p:nvPr>
            <p:ph type="title"/>
          </p:nvPr>
        </p:nvSpPr>
        <p:spPr>
          <a:xfrm>
            <a:off x="1923983" y="4521267"/>
            <a:ext cx="3258000" cy="7036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2500"/>
              <a:buNone/>
              <a:defRPr sz="3200"/>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r>
              <a:rPr lang="en-US" smtClean="0"/>
              <a:t>Click to edit Master title style</a:t>
            </a:r>
            <a:endParaRPr/>
          </a:p>
        </p:txBody>
      </p:sp>
      <p:sp>
        <p:nvSpPr>
          <p:cNvPr id="78" name="Google Shape;78;p17"/>
          <p:cNvSpPr txBox="1">
            <a:spLocks noGrp="1"/>
          </p:cNvSpPr>
          <p:nvPr>
            <p:ph type="subTitle" idx="1"/>
          </p:nvPr>
        </p:nvSpPr>
        <p:spPr>
          <a:xfrm>
            <a:off x="1923983" y="5072331"/>
            <a:ext cx="3258000" cy="646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smtClean="0"/>
              <a:t>Click to edit Master subtitle style</a:t>
            </a:r>
            <a:endParaRPr/>
          </a:p>
        </p:txBody>
      </p:sp>
      <p:sp>
        <p:nvSpPr>
          <p:cNvPr id="79" name="Google Shape;79;p17"/>
          <p:cNvSpPr txBox="1">
            <a:spLocks noGrp="1"/>
          </p:cNvSpPr>
          <p:nvPr>
            <p:ph type="title" idx="2"/>
          </p:nvPr>
        </p:nvSpPr>
        <p:spPr>
          <a:xfrm>
            <a:off x="7010017" y="4521267"/>
            <a:ext cx="3258000" cy="7036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2500"/>
              <a:buNone/>
              <a:defRPr sz="3200"/>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r>
              <a:rPr lang="en-US" smtClean="0"/>
              <a:t>Click to edit Master title style</a:t>
            </a:r>
            <a:endParaRPr/>
          </a:p>
        </p:txBody>
      </p:sp>
      <p:sp>
        <p:nvSpPr>
          <p:cNvPr id="80" name="Google Shape;80;p17"/>
          <p:cNvSpPr txBox="1">
            <a:spLocks noGrp="1"/>
          </p:cNvSpPr>
          <p:nvPr>
            <p:ph type="subTitle" idx="3"/>
          </p:nvPr>
        </p:nvSpPr>
        <p:spPr>
          <a:xfrm>
            <a:off x="7010017" y="5072331"/>
            <a:ext cx="3258000" cy="646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smtClean="0"/>
              <a:t>Click to edit Master subtitle style</a:t>
            </a:r>
            <a:endParaRPr/>
          </a:p>
        </p:txBody>
      </p:sp>
      <p:sp>
        <p:nvSpPr>
          <p:cNvPr id="81" name="Google Shape;81;p17"/>
          <p:cNvSpPr txBox="1">
            <a:spLocks noGrp="1"/>
          </p:cNvSpPr>
          <p:nvPr>
            <p:ph type="title" idx="4"/>
          </p:nvPr>
        </p:nvSpPr>
        <p:spPr>
          <a:xfrm>
            <a:off x="960000" y="593367"/>
            <a:ext cx="10272000" cy="7636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3000"/>
              <a:buNone/>
              <a:defRPr b="1"/>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en-US" smtClean="0"/>
              <a:t>Click to edit Master title style</a:t>
            </a:r>
            <a:endParaRPr/>
          </a:p>
        </p:txBody>
      </p:sp>
      <p:sp>
        <p:nvSpPr>
          <p:cNvPr id="82" name="Google Shape;82;p17"/>
          <p:cNvSpPr/>
          <p:nvPr/>
        </p:nvSpPr>
        <p:spPr>
          <a:xfrm>
            <a:off x="197833" y="198000"/>
            <a:ext cx="11826000" cy="6462000"/>
          </a:xfrm>
          <a:prstGeom prst="rect">
            <a:avLst/>
          </a:prstGeom>
          <a:noFill/>
          <a:ln w="19050"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251616334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947667" y="4506700"/>
            <a:ext cx="2406800" cy="703600"/>
          </a:xfrm>
          <a:prstGeom prst="rect">
            <a:avLst/>
          </a:prstGeom>
        </p:spPr>
        <p:txBody>
          <a:bodyPr spcFirstLastPara="1" wrap="square" lIns="91425" tIns="91425" rIns="91425" bIns="91425" anchor="t" anchorCtr="0">
            <a:noAutofit/>
          </a:bodyPr>
          <a:lstStyle>
            <a:lvl1pPr lvl="0" rtl="0">
              <a:spcBef>
                <a:spcPts val="0"/>
              </a:spcBef>
              <a:spcAft>
                <a:spcPts val="0"/>
              </a:spcAft>
              <a:buSzPts val="2500"/>
              <a:buNone/>
              <a:defRPr sz="3200"/>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r>
              <a:rPr lang="en-US" smtClean="0"/>
              <a:t>Click to edit Master title style</a:t>
            </a:r>
            <a:endParaRPr/>
          </a:p>
        </p:txBody>
      </p:sp>
      <p:sp>
        <p:nvSpPr>
          <p:cNvPr id="85" name="Google Shape;85;p18"/>
          <p:cNvSpPr txBox="1">
            <a:spLocks noGrp="1"/>
          </p:cNvSpPr>
          <p:nvPr>
            <p:ph type="subTitle" idx="1"/>
          </p:nvPr>
        </p:nvSpPr>
        <p:spPr>
          <a:xfrm>
            <a:off x="947667" y="5047396"/>
            <a:ext cx="4621200" cy="103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smtClean="0"/>
              <a:t>Click to edit Master subtitle style</a:t>
            </a:r>
            <a:endParaRPr/>
          </a:p>
        </p:txBody>
      </p:sp>
      <p:sp>
        <p:nvSpPr>
          <p:cNvPr id="86" name="Google Shape;86;p18"/>
          <p:cNvSpPr txBox="1">
            <a:spLocks noGrp="1"/>
          </p:cNvSpPr>
          <p:nvPr>
            <p:ph type="title" idx="2"/>
          </p:nvPr>
        </p:nvSpPr>
        <p:spPr>
          <a:xfrm>
            <a:off x="947667" y="1630833"/>
            <a:ext cx="2406800" cy="703600"/>
          </a:xfrm>
          <a:prstGeom prst="rect">
            <a:avLst/>
          </a:prstGeom>
        </p:spPr>
        <p:txBody>
          <a:bodyPr spcFirstLastPara="1" wrap="square" lIns="91425" tIns="91425" rIns="91425" bIns="91425" anchor="t" anchorCtr="0">
            <a:noAutofit/>
          </a:bodyPr>
          <a:lstStyle>
            <a:lvl1pPr lvl="0" rtl="0">
              <a:spcBef>
                <a:spcPts val="0"/>
              </a:spcBef>
              <a:spcAft>
                <a:spcPts val="0"/>
              </a:spcAft>
              <a:buSzPts val="2500"/>
              <a:buNone/>
              <a:defRPr sz="3200"/>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r>
              <a:rPr lang="en-US" smtClean="0"/>
              <a:t>Click to edit Master title style</a:t>
            </a:r>
            <a:endParaRPr/>
          </a:p>
        </p:txBody>
      </p:sp>
      <p:sp>
        <p:nvSpPr>
          <p:cNvPr id="87" name="Google Shape;87;p18"/>
          <p:cNvSpPr txBox="1">
            <a:spLocks noGrp="1"/>
          </p:cNvSpPr>
          <p:nvPr>
            <p:ph type="subTitle" idx="3"/>
          </p:nvPr>
        </p:nvSpPr>
        <p:spPr>
          <a:xfrm>
            <a:off x="947667" y="2170533"/>
            <a:ext cx="4621200" cy="103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smtClean="0"/>
              <a:t>Click to edit Master subtitle style</a:t>
            </a:r>
            <a:endParaRPr/>
          </a:p>
        </p:txBody>
      </p:sp>
      <p:sp>
        <p:nvSpPr>
          <p:cNvPr id="88" name="Google Shape;88;p18"/>
          <p:cNvSpPr txBox="1">
            <a:spLocks noGrp="1"/>
          </p:cNvSpPr>
          <p:nvPr>
            <p:ph type="title" idx="4"/>
          </p:nvPr>
        </p:nvSpPr>
        <p:spPr>
          <a:xfrm>
            <a:off x="947667" y="3068284"/>
            <a:ext cx="2406800" cy="703600"/>
          </a:xfrm>
          <a:prstGeom prst="rect">
            <a:avLst/>
          </a:prstGeom>
        </p:spPr>
        <p:txBody>
          <a:bodyPr spcFirstLastPara="1" wrap="square" lIns="91425" tIns="91425" rIns="91425" bIns="91425" anchor="t" anchorCtr="0">
            <a:noAutofit/>
          </a:bodyPr>
          <a:lstStyle>
            <a:lvl1pPr lvl="0" rtl="0">
              <a:spcBef>
                <a:spcPts val="0"/>
              </a:spcBef>
              <a:spcAft>
                <a:spcPts val="0"/>
              </a:spcAft>
              <a:buSzPts val="2500"/>
              <a:buNone/>
              <a:defRPr sz="3200"/>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r>
              <a:rPr lang="en-US" smtClean="0"/>
              <a:t>Click to edit Master title style</a:t>
            </a:r>
            <a:endParaRPr/>
          </a:p>
        </p:txBody>
      </p:sp>
      <p:sp>
        <p:nvSpPr>
          <p:cNvPr id="89" name="Google Shape;89;p18"/>
          <p:cNvSpPr txBox="1">
            <a:spLocks noGrp="1"/>
          </p:cNvSpPr>
          <p:nvPr>
            <p:ph type="subTitle" idx="5"/>
          </p:nvPr>
        </p:nvSpPr>
        <p:spPr>
          <a:xfrm>
            <a:off x="947667" y="3608972"/>
            <a:ext cx="4621200" cy="103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smtClean="0"/>
              <a:t>Click to edit Master subtitle style</a:t>
            </a:r>
            <a:endParaRPr/>
          </a:p>
        </p:txBody>
      </p:sp>
      <p:sp>
        <p:nvSpPr>
          <p:cNvPr id="90" name="Google Shape;90;p18"/>
          <p:cNvSpPr txBox="1">
            <a:spLocks noGrp="1"/>
          </p:cNvSpPr>
          <p:nvPr>
            <p:ph type="title" idx="6"/>
          </p:nvPr>
        </p:nvSpPr>
        <p:spPr>
          <a:xfrm>
            <a:off x="947667" y="516333"/>
            <a:ext cx="6299600" cy="10352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3000"/>
              <a:buNone/>
              <a:defRPr sz="4800" b="1"/>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en-US" smtClean="0"/>
              <a:t>Click to edit Master title style</a:t>
            </a:r>
            <a:endParaRPr/>
          </a:p>
        </p:txBody>
      </p:sp>
      <p:sp>
        <p:nvSpPr>
          <p:cNvPr id="91" name="Google Shape;91;p18"/>
          <p:cNvSpPr/>
          <p:nvPr/>
        </p:nvSpPr>
        <p:spPr>
          <a:xfrm>
            <a:off x="197833" y="198000"/>
            <a:ext cx="11826000" cy="6462000"/>
          </a:xfrm>
          <a:prstGeom prst="rect">
            <a:avLst/>
          </a:prstGeom>
          <a:noFill/>
          <a:ln w="19050"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220574359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four columns">
  <p:cSld name="Title and four columns">
    <p:spTree>
      <p:nvGrpSpPr>
        <p:cNvPr id="1" name="Shape 92"/>
        <p:cNvGrpSpPr/>
        <p:nvPr/>
      </p:nvGrpSpPr>
      <p:grpSpPr>
        <a:xfrm>
          <a:off x="0" y="0"/>
          <a:ext cx="0" cy="0"/>
          <a:chOff x="0" y="0"/>
          <a:chExt cx="0" cy="0"/>
        </a:xfrm>
      </p:grpSpPr>
      <p:sp>
        <p:nvSpPr>
          <p:cNvPr id="93" name="Google Shape;93;p19"/>
          <p:cNvSpPr txBox="1">
            <a:spLocks noGrp="1"/>
          </p:cNvSpPr>
          <p:nvPr>
            <p:ph type="title"/>
          </p:nvPr>
        </p:nvSpPr>
        <p:spPr>
          <a:xfrm>
            <a:off x="1030200" y="2087967"/>
            <a:ext cx="3258000" cy="7036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2500"/>
              <a:buNone/>
              <a:defRPr sz="3200"/>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r>
              <a:rPr lang="en-US" smtClean="0"/>
              <a:t>Click to edit Master title style</a:t>
            </a:r>
            <a:endParaRPr/>
          </a:p>
        </p:txBody>
      </p:sp>
      <p:sp>
        <p:nvSpPr>
          <p:cNvPr id="94" name="Google Shape;94;p19"/>
          <p:cNvSpPr txBox="1">
            <a:spLocks noGrp="1"/>
          </p:cNvSpPr>
          <p:nvPr>
            <p:ph type="subTitle" idx="1"/>
          </p:nvPr>
        </p:nvSpPr>
        <p:spPr>
          <a:xfrm>
            <a:off x="1030200" y="2639031"/>
            <a:ext cx="3258000" cy="646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smtClean="0"/>
              <a:t>Click to edit Master subtitle style</a:t>
            </a:r>
            <a:endParaRPr/>
          </a:p>
        </p:txBody>
      </p:sp>
      <p:sp>
        <p:nvSpPr>
          <p:cNvPr id="95" name="Google Shape;95;p19"/>
          <p:cNvSpPr txBox="1">
            <a:spLocks noGrp="1"/>
          </p:cNvSpPr>
          <p:nvPr>
            <p:ph type="title" idx="2"/>
          </p:nvPr>
        </p:nvSpPr>
        <p:spPr>
          <a:xfrm>
            <a:off x="4389035" y="2087967"/>
            <a:ext cx="3258000" cy="7036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2500"/>
              <a:buNone/>
              <a:defRPr sz="3200"/>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r>
              <a:rPr lang="en-US" smtClean="0"/>
              <a:t>Click to edit Master title style</a:t>
            </a:r>
            <a:endParaRPr/>
          </a:p>
        </p:txBody>
      </p:sp>
      <p:sp>
        <p:nvSpPr>
          <p:cNvPr id="96" name="Google Shape;96;p19"/>
          <p:cNvSpPr txBox="1">
            <a:spLocks noGrp="1"/>
          </p:cNvSpPr>
          <p:nvPr>
            <p:ph type="subTitle" idx="3"/>
          </p:nvPr>
        </p:nvSpPr>
        <p:spPr>
          <a:xfrm>
            <a:off x="4389036" y="2639031"/>
            <a:ext cx="3258000" cy="646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smtClean="0"/>
              <a:t>Click to edit Master subtitle style</a:t>
            </a:r>
            <a:endParaRPr/>
          </a:p>
        </p:txBody>
      </p:sp>
      <p:sp>
        <p:nvSpPr>
          <p:cNvPr id="97" name="Google Shape;97;p19"/>
          <p:cNvSpPr txBox="1">
            <a:spLocks noGrp="1"/>
          </p:cNvSpPr>
          <p:nvPr>
            <p:ph type="title" idx="4"/>
          </p:nvPr>
        </p:nvSpPr>
        <p:spPr>
          <a:xfrm>
            <a:off x="1030200" y="4111492"/>
            <a:ext cx="3258000" cy="7036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2500"/>
              <a:buNone/>
              <a:defRPr sz="3200"/>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r>
              <a:rPr lang="en-US" smtClean="0"/>
              <a:t>Click to edit Master title style</a:t>
            </a:r>
            <a:endParaRPr/>
          </a:p>
        </p:txBody>
      </p:sp>
      <p:sp>
        <p:nvSpPr>
          <p:cNvPr id="98" name="Google Shape;98;p19"/>
          <p:cNvSpPr txBox="1">
            <a:spLocks noGrp="1"/>
          </p:cNvSpPr>
          <p:nvPr>
            <p:ph type="subTitle" idx="5"/>
          </p:nvPr>
        </p:nvSpPr>
        <p:spPr>
          <a:xfrm>
            <a:off x="1030200" y="4662568"/>
            <a:ext cx="3258000" cy="646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smtClean="0"/>
              <a:t>Click to edit Master subtitle style</a:t>
            </a:r>
            <a:endParaRPr/>
          </a:p>
        </p:txBody>
      </p:sp>
      <p:sp>
        <p:nvSpPr>
          <p:cNvPr id="99" name="Google Shape;99;p19"/>
          <p:cNvSpPr txBox="1">
            <a:spLocks noGrp="1"/>
          </p:cNvSpPr>
          <p:nvPr>
            <p:ph type="title" idx="6"/>
          </p:nvPr>
        </p:nvSpPr>
        <p:spPr>
          <a:xfrm>
            <a:off x="4400528" y="4111492"/>
            <a:ext cx="3235200" cy="7036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2500"/>
              <a:buNone/>
              <a:defRPr sz="3200"/>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r>
              <a:rPr lang="en-US" smtClean="0"/>
              <a:t>Click to edit Master title style</a:t>
            </a:r>
            <a:endParaRPr/>
          </a:p>
        </p:txBody>
      </p:sp>
      <p:sp>
        <p:nvSpPr>
          <p:cNvPr id="100" name="Google Shape;100;p19"/>
          <p:cNvSpPr txBox="1">
            <a:spLocks noGrp="1"/>
          </p:cNvSpPr>
          <p:nvPr>
            <p:ph type="subTitle" idx="7"/>
          </p:nvPr>
        </p:nvSpPr>
        <p:spPr>
          <a:xfrm>
            <a:off x="4389036" y="4662568"/>
            <a:ext cx="3258000" cy="646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smtClean="0"/>
              <a:t>Click to edit Master subtitle style</a:t>
            </a:r>
            <a:endParaRPr/>
          </a:p>
        </p:txBody>
      </p:sp>
      <p:sp>
        <p:nvSpPr>
          <p:cNvPr id="101" name="Google Shape;101;p19"/>
          <p:cNvSpPr txBox="1">
            <a:spLocks noGrp="1"/>
          </p:cNvSpPr>
          <p:nvPr>
            <p:ph type="title" idx="8"/>
          </p:nvPr>
        </p:nvSpPr>
        <p:spPr>
          <a:xfrm>
            <a:off x="960000" y="593367"/>
            <a:ext cx="10272000" cy="7636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3000"/>
              <a:buNone/>
              <a:defRPr b="1"/>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en-US" smtClean="0"/>
              <a:t>Click to edit Master title style</a:t>
            </a:r>
            <a:endParaRPr/>
          </a:p>
        </p:txBody>
      </p:sp>
      <p:sp>
        <p:nvSpPr>
          <p:cNvPr id="102" name="Google Shape;102;p19"/>
          <p:cNvSpPr/>
          <p:nvPr/>
        </p:nvSpPr>
        <p:spPr>
          <a:xfrm>
            <a:off x="197833" y="198000"/>
            <a:ext cx="11826000" cy="6462000"/>
          </a:xfrm>
          <a:prstGeom prst="rect">
            <a:avLst/>
          </a:prstGeom>
          <a:noFill/>
          <a:ln w="19050"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141547742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six columns">
  <p:cSld name="Title and six columns">
    <p:spTree>
      <p:nvGrpSpPr>
        <p:cNvPr id="1" name="Shape 103"/>
        <p:cNvGrpSpPr/>
        <p:nvPr/>
      </p:nvGrpSpPr>
      <p:grpSpPr>
        <a:xfrm>
          <a:off x="0" y="0"/>
          <a:ext cx="0" cy="0"/>
          <a:chOff x="0" y="0"/>
          <a:chExt cx="0" cy="0"/>
        </a:xfrm>
      </p:grpSpPr>
      <p:sp>
        <p:nvSpPr>
          <p:cNvPr id="104" name="Google Shape;104;p20"/>
          <p:cNvSpPr txBox="1">
            <a:spLocks noGrp="1"/>
          </p:cNvSpPr>
          <p:nvPr>
            <p:ph type="title"/>
          </p:nvPr>
        </p:nvSpPr>
        <p:spPr>
          <a:xfrm>
            <a:off x="8869239" y="795700"/>
            <a:ext cx="2416400" cy="703600"/>
          </a:xfrm>
          <a:prstGeom prst="rect">
            <a:avLst/>
          </a:prstGeom>
        </p:spPr>
        <p:txBody>
          <a:bodyPr spcFirstLastPara="1" wrap="square" lIns="91425" tIns="91425" rIns="91425" bIns="91425" anchor="t" anchorCtr="0">
            <a:noAutofit/>
          </a:bodyPr>
          <a:lstStyle>
            <a:lvl1pPr lvl="0" rtl="0">
              <a:spcBef>
                <a:spcPts val="0"/>
              </a:spcBef>
              <a:spcAft>
                <a:spcPts val="0"/>
              </a:spcAft>
              <a:buSzPts val="2500"/>
              <a:buNone/>
              <a:defRPr sz="3200"/>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r>
              <a:rPr lang="en-US" smtClean="0"/>
              <a:t>Click to edit Master title style</a:t>
            </a:r>
            <a:endParaRPr/>
          </a:p>
        </p:txBody>
      </p:sp>
      <p:sp>
        <p:nvSpPr>
          <p:cNvPr id="105" name="Google Shape;105;p20"/>
          <p:cNvSpPr txBox="1">
            <a:spLocks noGrp="1"/>
          </p:cNvSpPr>
          <p:nvPr>
            <p:ph type="subTitle" idx="1"/>
          </p:nvPr>
        </p:nvSpPr>
        <p:spPr>
          <a:xfrm>
            <a:off x="8869239" y="1365279"/>
            <a:ext cx="2416400" cy="646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smtClean="0"/>
              <a:t>Click to edit Master subtitle style</a:t>
            </a:r>
            <a:endParaRPr/>
          </a:p>
        </p:txBody>
      </p:sp>
      <p:sp>
        <p:nvSpPr>
          <p:cNvPr id="106" name="Google Shape;106;p20"/>
          <p:cNvSpPr txBox="1">
            <a:spLocks noGrp="1"/>
          </p:cNvSpPr>
          <p:nvPr>
            <p:ph type="title" idx="2"/>
          </p:nvPr>
        </p:nvSpPr>
        <p:spPr>
          <a:xfrm>
            <a:off x="5168599" y="2749133"/>
            <a:ext cx="2416400" cy="703600"/>
          </a:xfrm>
          <a:prstGeom prst="rect">
            <a:avLst/>
          </a:prstGeom>
        </p:spPr>
        <p:txBody>
          <a:bodyPr spcFirstLastPara="1" wrap="square" lIns="91425" tIns="91425" rIns="91425" bIns="91425" anchor="t" anchorCtr="0">
            <a:noAutofit/>
          </a:bodyPr>
          <a:lstStyle>
            <a:lvl1pPr lvl="0" rtl="0">
              <a:spcBef>
                <a:spcPts val="0"/>
              </a:spcBef>
              <a:spcAft>
                <a:spcPts val="0"/>
              </a:spcAft>
              <a:buSzPts val="2500"/>
              <a:buNone/>
              <a:defRPr sz="3200"/>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r>
              <a:rPr lang="en-US" smtClean="0"/>
              <a:t>Click to edit Master title style</a:t>
            </a:r>
            <a:endParaRPr/>
          </a:p>
        </p:txBody>
      </p:sp>
      <p:sp>
        <p:nvSpPr>
          <p:cNvPr id="107" name="Google Shape;107;p20"/>
          <p:cNvSpPr txBox="1">
            <a:spLocks noGrp="1"/>
          </p:cNvSpPr>
          <p:nvPr>
            <p:ph type="subTitle" idx="3"/>
          </p:nvPr>
        </p:nvSpPr>
        <p:spPr>
          <a:xfrm>
            <a:off x="5168600" y="3318712"/>
            <a:ext cx="2416400" cy="646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smtClean="0"/>
              <a:t>Click to edit Master subtitle style</a:t>
            </a:r>
            <a:endParaRPr/>
          </a:p>
        </p:txBody>
      </p:sp>
      <p:sp>
        <p:nvSpPr>
          <p:cNvPr id="108" name="Google Shape;108;p20"/>
          <p:cNvSpPr txBox="1">
            <a:spLocks noGrp="1"/>
          </p:cNvSpPr>
          <p:nvPr>
            <p:ph type="title" idx="4"/>
          </p:nvPr>
        </p:nvSpPr>
        <p:spPr>
          <a:xfrm>
            <a:off x="5168604" y="795700"/>
            <a:ext cx="2416400" cy="703600"/>
          </a:xfrm>
          <a:prstGeom prst="rect">
            <a:avLst/>
          </a:prstGeom>
        </p:spPr>
        <p:txBody>
          <a:bodyPr spcFirstLastPara="1" wrap="square" lIns="91425" tIns="91425" rIns="91425" bIns="91425" anchor="t" anchorCtr="0">
            <a:noAutofit/>
          </a:bodyPr>
          <a:lstStyle>
            <a:lvl1pPr lvl="0" rtl="0">
              <a:spcBef>
                <a:spcPts val="0"/>
              </a:spcBef>
              <a:spcAft>
                <a:spcPts val="0"/>
              </a:spcAft>
              <a:buSzPts val="2500"/>
              <a:buNone/>
              <a:defRPr sz="3200"/>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r>
              <a:rPr lang="en-US" smtClean="0"/>
              <a:t>Click to edit Master title style</a:t>
            </a:r>
            <a:endParaRPr/>
          </a:p>
        </p:txBody>
      </p:sp>
      <p:sp>
        <p:nvSpPr>
          <p:cNvPr id="109" name="Google Shape;109;p20"/>
          <p:cNvSpPr txBox="1">
            <a:spLocks noGrp="1"/>
          </p:cNvSpPr>
          <p:nvPr>
            <p:ph type="subTitle" idx="5"/>
          </p:nvPr>
        </p:nvSpPr>
        <p:spPr>
          <a:xfrm>
            <a:off x="5168607" y="1365279"/>
            <a:ext cx="2416400" cy="646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smtClean="0"/>
              <a:t>Click to edit Master subtitle style</a:t>
            </a:r>
            <a:endParaRPr/>
          </a:p>
        </p:txBody>
      </p:sp>
      <p:sp>
        <p:nvSpPr>
          <p:cNvPr id="110" name="Google Shape;110;p20"/>
          <p:cNvSpPr txBox="1">
            <a:spLocks noGrp="1"/>
          </p:cNvSpPr>
          <p:nvPr>
            <p:ph type="title" idx="6"/>
          </p:nvPr>
        </p:nvSpPr>
        <p:spPr>
          <a:xfrm>
            <a:off x="5168599" y="4702567"/>
            <a:ext cx="2416400" cy="703600"/>
          </a:xfrm>
          <a:prstGeom prst="rect">
            <a:avLst/>
          </a:prstGeom>
        </p:spPr>
        <p:txBody>
          <a:bodyPr spcFirstLastPara="1" wrap="square" lIns="91425" tIns="91425" rIns="91425" bIns="91425" anchor="t" anchorCtr="0">
            <a:noAutofit/>
          </a:bodyPr>
          <a:lstStyle>
            <a:lvl1pPr lvl="0" rtl="0">
              <a:spcBef>
                <a:spcPts val="0"/>
              </a:spcBef>
              <a:spcAft>
                <a:spcPts val="0"/>
              </a:spcAft>
              <a:buSzPts val="2500"/>
              <a:buNone/>
              <a:defRPr sz="3200"/>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r>
              <a:rPr lang="en-US" smtClean="0"/>
              <a:t>Click to edit Master title style</a:t>
            </a:r>
            <a:endParaRPr/>
          </a:p>
        </p:txBody>
      </p:sp>
      <p:sp>
        <p:nvSpPr>
          <p:cNvPr id="111" name="Google Shape;111;p20"/>
          <p:cNvSpPr txBox="1">
            <a:spLocks noGrp="1"/>
          </p:cNvSpPr>
          <p:nvPr>
            <p:ph type="subTitle" idx="7"/>
          </p:nvPr>
        </p:nvSpPr>
        <p:spPr>
          <a:xfrm>
            <a:off x="5168600" y="5262889"/>
            <a:ext cx="2416400" cy="646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smtClean="0"/>
              <a:t>Click to edit Master subtitle style</a:t>
            </a:r>
            <a:endParaRPr/>
          </a:p>
        </p:txBody>
      </p:sp>
      <p:sp>
        <p:nvSpPr>
          <p:cNvPr id="112" name="Google Shape;112;p20"/>
          <p:cNvSpPr txBox="1">
            <a:spLocks noGrp="1"/>
          </p:cNvSpPr>
          <p:nvPr>
            <p:ph type="title" idx="8"/>
          </p:nvPr>
        </p:nvSpPr>
        <p:spPr>
          <a:xfrm>
            <a:off x="8869233" y="2749133"/>
            <a:ext cx="2416400" cy="703600"/>
          </a:xfrm>
          <a:prstGeom prst="rect">
            <a:avLst/>
          </a:prstGeom>
        </p:spPr>
        <p:txBody>
          <a:bodyPr spcFirstLastPara="1" wrap="square" lIns="91425" tIns="91425" rIns="91425" bIns="91425" anchor="t" anchorCtr="0">
            <a:noAutofit/>
          </a:bodyPr>
          <a:lstStyle>
            <a:lvl1pPr lvl="0" rtl="0">
              <a:spcBef>
                <a:spcPts val="0"/>
              </a:spcBef>
              <a:spcAft>
                <a:spcPts val="0"/>
              </a:spcAft>
              <a:buSzPts val="2500"/>
              <a:buNone/>
              <a:defRPr sz="3200"/>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r>
              <a:rPr lang="en-US" smtClean="0"/>
              <a:t>Click to edit Master title style</a:t>
            </a:r>
            <a:endParaRPr/>
          </a:p>
        </p:txBody>
      </p:sp>
      <p:sp>
        <p:nvSpPr>
          <p:cNvPr id="113" name="Google Shape;113;p20"/>
          <p:cNvSpPr txBox="1">
            <a:spLocks noGrp="1"/>
          </p:cNvSpPr>
          <p:nvPr>
            <p:ph type="subTitle" idx="9"/>
          </p:nvPr>
        </p:nvSpPr>
        <p:spPr>
          <a:xfrm>
            <a:off x="8869233" y="3318712"/>
            <a:ext cx="2416400" cy="646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smtClean="0"/>
              <a:t>Click to edit Master subtitle style</a:t>
            </a:r>
            <a:endParaRPr/>
          </a:p>
        </p:txBody>
      </p:sp>
      <p:sp>
        <p:nvSpPr>
          <p:cNvPr id="114" name="Google Shape;114;p20"/>
          <p:cNvSpPr txBox="1">
            <a:spLocks noGrp="1"/>
          </p:cNvSpPr>
          <p:nvPr>
            <p:ph type="title" idx="13"/>
          </p:nvPr>
        </p:nvSpPr>
        <p:spPr>
          <a:xfrm>
            <a:off x="8869233" y="4702567"/>
            <a:ext cx="2416400" cy="703600"/>
          </a:xfrm>
          <a:prstGeom prst="rect">
            <a:avLst/>
          </a:prstGeom>
        </p:spPr>
        <p:txBody>
          <a:bodyPr spcFirstLastPara="1" wrap="square" lIns="91425" tIns="91425" rIns="91425" bIns="91425" anchor="t" anchorCtr="0">
            <a:noAutofit/>
          </a:bodyPr>
          <a:lstStyle>
            <a:lvl1pPr lvl="0" rtl="0">
              <a:spcBef>
                <a:spcPts val="0"/>
              </a:spcBef>
              <a:spcAft>
                <a:spcPts val="0"/>
              </a:spcAft>
              <a:buSzPts val="2500"/>
              <a:buNone/>
              <a:defRPr sz="3200"/>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r>
              <a:rPr lang="en-US" smtClean="0"/>
              <a:t>Click to edit Master title style</a:t>
            </a:r>
            <a:endParaRPr/>
          </a:p>
        </p:txBody>
      </p:sp>
      <p:sp>
        <p:nvSpPr>
          <p:cNvPr id="115" name="Google Shape;115;p20"/>
          <p:cNvSpPr txBox="1">
            <a:spLocks noGrp="1"/>
          </p:cNvSpPr>
          <p:nvPr>
            <p:ph type="subTitle" idx="14"/>
          </p:nvPr>
        </p:nvSpPr>
        <p:spPr>
          <a:xfrm>
            <a:off x="8869233" y="5262889"/>
            <a:ext cx="2416400" cy="646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smtClean="0"/>
              <a:t>Click to edit Master subtitle style</a:t>
            </a:r>
            <a:endParaRPr/>
          </a:p>
        </p:txBody>
      </p:sp>
      <p:sp>
        <p:nvSpPr>
          <p:cNvPr id="116" name="Google Shape;116;p20"/>
          <p:cNvSpPr txBox="1">
            <a:spLocks noGrp="1"/>
          </p:cNvSpPr>
          <p:nvPr>
            <p:ph type="title" idx="15"/>
          </p:nvPr>
        </p:nvSpPr>
        <p:spPr>
          <a:xfrm>
            <a:off x="1061600" y="2699100"/>
            <a:ext cx="2822800" cy="12752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en-US" smtClean="0"/>
              <a:t>Click to edit Master title style</a:t>
            </a:r>
            <a:endParaRPr/>
          </a:p>
        </p:txBody>
      </p:sp>
      <p:sp>
        <p:nvSpPr>
          <p:cNvPr id="117" name="Google Shape;117;p20"/>
          <p:cNvSpPr/>
          <p:nvPr/>
        </p:nvSpPr>
        <p:spPr>
          <a:xfrm>
            <a:off x="197833" y="198000"/>
            <a:ext cx="11826000" cy="6462000"/>
          </a:xfrm>
          <a:prstGeom prst="rect">
            <a:avLst/>
          </a:prstGeom>
          <a:noFill/>
          <a:ln w="19050"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27410702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2"/>
        <p:cNvGrpSpPr/>
        <p:nvPr/>
      </p:nvGrpSpPr>
      <p:grpSpPr>
        <a:xfrm>
          <a:off x="0" y="0"/>
          <a:ext cx="0" cy="0"/>
          <a:chOff x="0" y="0"/>
          <a:chExt cx="0" cy="0"/>
        </a:xfrm>
      </p:grpSpPr>
      <p:sp>
        <p:nvSpPr>
          <p:cNvPr id="13" name="Google Shape;13;p3"/>
          <p:cNvSpPr txBox="1">
            <a:spLocks noGrp="1"/>
          </p:cNvSpPr>
          <p:nvPr>
            <p:ph type="title"/>
          </p:nvPr>
        </p:nvSpPr>
        <p:spPr>
          <a:xfrm>
            <a:off x="5489367" y="3414167"/>
            <a:ext cx="5356800" cy="1122400"/>
          </a:xfrm>
          <a:prstGeom prst="rect">
            <a:avLst/>
          </a:prstGeom>
          <a:ln>
            <a:noFill/>
          </a:ln>
        </p:spPr>
        <p:txBody>
          <a:bodyPr spcFirstLastPara="1" wrap="square" lIns="91425" tIns="91425" rIns="91425" bIns="91425" anchor="t" anchorCtr="0">
            <a:noAutofit/>
          </a:bodyPr>
          <a:lstStyle>
            <a:lvl1pPr lvl="0" algn="r">
              <a:spcBef>
                <a:spcPts val="0"/>
              </a:spcBef>
              <a:spcAft>
                <a:spcPts val="0"/>
              </a:spcAft>
              <a:buSzPts val="3600"/>
              <a:buNone/>
              <a:defRPr sz="6667"/>
            </a:lvl1pPr>
            <a:lvl2pPr lvl="1" algn="ctr">
              <a:spcBef>
                <a:spcPts val="0"/>
              </a:spcBef>
              <a:spcAft>
                <a:spcPts val="0"/>
              </a:spcAft>
              <a:buSzPts val="3600"/>
              <a:buNone/>
              <a:defRPr sz="4800"/>
            </a:lvl2pPr>
            <a:lvl3pPr lvl="2" algn="ctr">
              <a:spcBef>
                <a:spcPts val="0"/>
              </a:spcBef>
              <a:spcAft>
                <a:spcPts val="0"/>
              </a:spcAft>
              <a:buSzPts val="3600"/>
              <a:buNone/>
              <a:defRPr sz="4800"/>
            </a:lvl3pPr>
            <a:lvl4pPr lvl="3" algn="ctr">
              <a:spcBef>
                <a:spcPts val="0"/>
              </a:spcBef>
              <a:spcAft>
                <a:spcPts val="0"/>
              </a:spcAft>
              <a:buSzPts val="3600"/>
              <a:buNone/>
              <a:defRPr sz="4800"/>
            </a:lvl4pPr>
            <a:lvl5pPr lvl="4" algn="ctr">
              <a:spcBef>
                <a:spcPts val="0"/>
              </a:spcBef>
              <a:spcAft>
                <a:spcPts val="0"/>
              </a:spcAft>
              <a:buSzPts val="3600"/>
              <a:buNone/>
              <a:defRPr sz="4800"/>
            </a:lvl5pPr>
            <a:lvl6pPr lvl="5" algn="ctr">
              <a:spcBef>
                <a:spcPts val="0"/>
              </a:spcBef>
              <a:spcAft>
                <a:spcPts val="0"/>
              </a:spcAft>
              <a:buSzPts val="3600"/>
              <a:buNone/>
              <a:defRPr sz="4800"/>
            </a:lvl6pPr>
            <a:lvl7pPr lvl="6" algn="ctr">
              <a:spcBef>
                <a:spcPts val="0"/>
              </a:spcBef>
              <a:spcAft>
                <a:spcPts val="0"/>
              </a:spcAft>
              <a:buSzPts val="3600"/>
              <a:buNone/>
              <a:defRPr sz="4800"/>
            </a:lvl7pPr>
            <a:lvl8pPr lvl="7" algn="ctr">
              <a:spcBef>
                <a:spcPts val="0"/>
              </a:spcBef>
              <a:spcAft>
                <a:spcPts val="0"/>
              </a:spcAft>
              <a:buSzPts val="3600"/>
              <a:buNone/>
              <a:defRPr sz="4800"/>
            </a:lvl8pPr>
            <a:lvl9pPr lvl="8" algn="ctr">
              <a:spcBef>
                <a:spcPts val="0"/>
              </a:spcBef>
              <a:spcAft>
                <a:spcPts val="0"/>
              </a:spcAft>
              <a:buSzPts val="3600"/>
              <a:buNone/>
              <a:defRPr sz="4800"/>
            </a:lvl9pPr>
          </a:lstStyle>
          <a:p>
            <a:r>
              <a:rPr lang="en-US" smtClean="0"/>
              <a:t>Click to edit Master title style</a:t>
            </a:r>
            <a:endParaRPr/>
          </a:p>
        </p:txBody>
      </p:sp>
      <p:sp>
        <p:nvSpPr>
          <p:cNvPr id="14" name="Google Shape;14;p3"/>
          <p:cNvSpPr txBox="1">
            <a:spLocks noGrp="1"/>
          </p:cNvSpPr>
          <p:nvPr>
            <p:ph type="title" idx="2" hasCustomPrompt="1"/>
          </p:nvPr>
        </p:nvSpPr>
        <p:spPr>
          <a:xfrm>
            <a:off x="7998867" y="1433333"/>
            <a:ext cx="2847200" cy="1988000"/>
          </a:xfrm>
          <a:prstGeom prst="rect">
            <a:avLst/>
          </a:prstGeom>
        </p:spPr>
        <p:txBody>
          <a:bodyPr spcFirstLastPara="1" wrap="square" lIns="91425" tIns="91425" rIns="91425" bIns="91425" anchor="t" anchorCtr="0">
            <a:noAutofit/>
          </a:bodyPr>
          <a:lstStyle>
            <a:lvl1pPr lvl="0" algn="r" rtl="0">
              <a:spcBef>
                <a:spcPts val="0"/>
              </a:spcBef>
              <a:spcAft>
                <a:spcPts val="0"/>
              </a:spcAft>
              <a:buSzPts val="6000"/>
              <a:buNone/>
              <a:defRPr sz="14533" b="1"/>
            </a:lvl1pPr>
            <a:lvl2pPr lvl="1" algn="ctr" rtl="0">
              <a:spcBef>
                <a:spcPts val="0"/>
              </a:spcBef>
              <a:spcAft>
                <a:spcPts val="0"/>
              </a:spcAft>
              <a:buSzPts val="6000"/>
              <a:buNone/>
              <a:defRPr sz="8000"/>
            </a:lvl2pPr>
            <a:lvl3pPr lvl="2" algn="ctr" rtl="0">
              <a:spcBef>
                <a:spcPts val="0"/>
              </a:spcBef>
              <a:spcAft>
                <a:spcPts val="0"/>
              </a:spcAft>
              <a:buSzPts val="6000"/>
              <a:buNone/>
              <a:defRPr sz="8000"/>
            </a:lvl3pPr>
            <a:lvl4pPr lvl="3" algn="ctr" rtl="0">
              <a:spcBef>
                <a:spcPts val="0"/>
              </a:spcBef>
              <a:spcAft>
                <a:spcPts val="0"/>
              </a:spcAft>
              <a:buSzPts val="6000"/>
              <a:buNone/>
              <a:defRPr sz="8000"/>
            </a:lvl4pPr>
            <a:lvl5pPr lvl="4" algn="ctr" rtl="0">
              <a:spcBef>
                <a:spcPts val="0"/>
              </a:spcBef>
              <a:spcAft>
                <a:spcPts val="0"/>
              </a:spcAft>
              <a:buSzPts val="6000"/>
              <a:buNone/>
              <a:defRPr sz="8000"/>
            </a:lvl5pPr>
            <a:lvl6pPr lvl="5" algn="ctr" rtl="0">
              <a:spcBef>
                <a:spcPts val="0"/>
              </a:spcBef>
              <a:spcAft>
                <a:spcPts val="0"/>
              </a:spcAft>
              <a:buSzPts val="6000"/>
              <a:buNone/>
              <a:defRPr sz="8000"/>
            </a:lvl6pPr>
            <a:lvl7pPr lvl="6" algn="ctr" rtl="0">
              <a:spcBef>
                <a:spcPts val="0"/>
              </a:spcBef>
              <a:spcAft>
                <a:spcPts val="0"/>
              </a:spcAft>
              <a:buSzPts val="6000"/>
              <a:buNone/>
              <a:defRPr sz="8000"/>
            </a:lvl7pPr>
            <a:lvl8pPr lvl="7" algn="ctr" rtl="0">
              <a:spcBef>
                <a:spcPts val="0"/>
              </a:spcBef>
              <a:spcAft>
                <a:spcPts val="0"/>
              </a:spcAft>
              <a:buSzPts val="6000"/>
              <a:buNone/>
              <a:defRPr sz="8000"/>
            </a:lvl8pPr>
            <a:lvl9pPr lvl="8" algn="ctr" rtl="0">
              <a:spcBef>
                <a:spcPts val="0"/>
              </a:spcBef>
              <a:spcAft>
                <a:spcPts val="0"/>
              </a:spcAft>
              <a:buSzPts val="6000"/>
              <a:buNone/>
              <a:defRPr sz="8000"/>
            </a:lvl9pPr>
          </a:lstStyle>
          <a:p>
            <a:r>
              <a:t>xx%</a:t>
            </a:r>
          </a:p>
        </p:txBody>
      </p:sp>
      <p:sp>
        <p:nvSpPr>
          <p:cNvPr id="15" name="Google Shape;15;p3"/>
          <p:cNvSpPr txBox="1">
            <a:spLocks noGrp="1"/>
          </p:cNvSpPr>
          <p:nvPr>
            <p:ph type="subTitle" idx="1"/>
          </p:nvPr>
        </p:nvSpPr>
        <p:spPr>
          <a:xfrm>
            <a:off x="5919333" y="4742444"/>
            <a:ext cx="4927200" cy="928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2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smtClean="0"/>
              <a:t>Click to edit Master subtitle style</a:t>
            </a:r>
            <a:endParaRPr/>
          </a:p>
        </p:txBody>
      </p:sp>
      <p:sp>
        <p:nvSpPr>
          <p:cNvPr id="16" name="Google Shape;16;p3"/>
          <p:cNvSpPr/>
          <p:nvPr/>
        </p:nvSpPr>
        <p:spPr>
          <a:xfrm>
            <a:off x="197833" y="198000"/>
            <a:ext cx="11826000" cy="6462000"/>
          </a:xfrm>
          <a:prstGeom prst="rect">
            <a:avLst/>
          </a:prstGeom>
          <a:noFill/>
          <a:ln w="19050"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254546091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Numbers and text">
  <p:cSld name="Numbers and text">
    <p:spTree>
      <p:nvGrpSpPr>
        <p:cNvPr id="1" name="Shape 118"/>
        <p:cNvGrpSpPr/>
        <p:nvPr/>
      </p:nvGrpSpPr>
      <p:grpSpPr>
        <a:xfrm>
          <a:off x="0" y="0"/>
          <a:ext cx="0" cy="0"/>
          <a:chOff x="0" y="0"/>
          <a:chExt cx="0" cy="0"/>
        </a:xfrm>
      </p:grpSpPr>
      <p:sp>
        <p:nvSpPr>
          <p:cNvPr id="119" name="Google Shape;119;p21"/>
          <p:cNvSpPr txBox="1">
            <a:spLocks noGrp="1"/>
          </p:cNvSpPr>
          <p:nvPr>
            <p:ph type="title" hasCustomPrompt="1"/>
          </p:nvPr>
        </p:nvSpPr>
        <p:spPr>
          <a:xfrm>
            <a:off x="1407200" y="1311133"/>
            <a:ext cx="5146000" cy="1104400"/>
          </a:xfrm>
          <a:prstGeom prst="rect">
            <a:avLst/>
          </a:prstGeom>
        </p:spPr>
        <p:txBody>
          <a:bodyPr spcFirstLastPara="1" wrap="square" lIns="91425" tIns="91425" rIns="91425" bIns="91425" anchor="t" anchorCtr="0">
            <a:noAutofit/>
          </a:bodyPr>
          <a:lstStyle>
            <a:lvl1pPr lvl="0" rtl="0">
              <a:spcBef>
                <a:spcPts val="0"/>
              </a:spcBef>
              <a:spcAft>
                <a:spcPts val="0"/>
              </a:spcAft>
              <a:buSzPts val="6200"/>
              <a:buNone/>
              <a:defRPr sz="6667" b="1"/>
            </a:lvl1pPr>
            <a:lvl2pPr lvl="1" algn="ctr" rtl="0">
              <a:spcBef>
                <a:spcPts val="0"/>
              </a:spcBef>
              <a:spcAft>
                <a:spcPts val="0"/>
              </a:spcAft>
              <a:buSzPts val="6200"/>
              <a:buNone/>
              <a:defRPr sz="8266"/>
            </a:lvl2pPr>
            <a:lvl3pPr lvl="2" algn="ctr" rtl="0">
              <a:spcBef>
                <a:spcPts val="0"/>
              </a:spcBef>
              <a:spcAft>
                <a:spcPts val="0"/>
              </a:spcAft>
              <a:buSzPts val="6200"/>
              <a:buNone/>
              <a:defRPr sz="8266"/>
            </a:lvl3pPr>
            <a:lvl4pPr lvl="3" algn="ctr" rtl="0">
              <a:spcBef>
                <a:spcPts val="0"/>
              </a:spcBef>
              <a:spcAft>
                <a:spcPts val="0"/>
              </a:spcAft>
              <a:buSzPts val="6200"/>
              <a:buNone/>
              <a:defRPr sz="8266"/>
            </a:lvl4pPr>
            <a:lvl5pPr lvl="4" algn="ctr" rtl="0">
              <a:spcBef>
                <a:spcPts val="0"/>
              </a:spcBef>
              <a:spcAft>
                <a:spcPts val="0"/>
              </a:spcAft>
              <a:buSzPts val="6200"/>
              <a:buNone/>
              <a:defRPr sz="8266"/>
            </a:lvl5pPr>
            <a:lvl6pPr lvl="5" algn="ctr" rtl="0">
              <a:spcBef>
                <a:spcPts val="0"/>
              </a:spcBef>
              <a:spcAft>
                <a:spcPts val="0"/>
              </a:spcAft>
              <a:buSzPts val="6200"/>
              <a:buNone/>
              <a:defRPr sz="8266"/>
            </a:lvl6pPr>
            <a:lvl7pPr lvl="6" algn="ctr" rtl="0">
              <a:spcBef>
                <a:spcPts val="0"/>
              </a:spcBef>
              <a:spcAft>
                <a:spcPts val="0"/>
              </a:spcAft>
              <a:buSzPts val="6200"/>
              <a:buNone/>
              <a:defRPr sz="8266"/>
            </a:lvl7pPr>
            <a:lvl8pPr lvl="7" algn="ctr" rtl="0">
              <a:spcBef>
                <a:spcPts val="0"/>
              </a:spcBef>
              <a:spcAft>
                <a:spcPts val="0"/>
              </a:spcAft>
              <a:buSzPts val="6200"/>
              <a:buNone/>
              <a:defRPr sz="8266"/>
            </a:lvl8pPr>
            <a:lvl9pPr lvl="8" algn="ctr" rtl="0">
              <a:spcBef>
                <a:spcPts val="0"/>
              </a:spcBef>
              <a:spcAft>
                <a:spcPts val="0"/>
              </a:spcAft>
              <a:buSzPts val="6200"/>
              <a:buNone/>
              <a:defRPr sz="8266"/>
            </a:lvl9pPr>
          </a:lstStyle>
          <a:p>
            <a:r>
              <a:t>xx%</a:t>
            </a:r>
          </a:p>
        </p:txBody>
      </p:sp>
      <p:sp>
        <p:nvSpPr>
          <p:cNvPr id="120" name="Google Shape;120;p21"/>
          <p:cNvSpPr txBox="1">
            <a:spLocks noGrp="1"/>
          </p:cNvSpPr>
          <p:nvPr>
            <p:ph type="subTitle" idx="1"/>
          </p:nvPr>
        </p:nvSpPr>
        <p:spPr>
          <a:xfrm>
            <a:off x="1407200" y="2415533"/>
            <a:ext cx="5769600" cy="7208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2400">
                <a:solidFill>
                  <a:srgbClr val="242424"/>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smtClean="0"/>
              <a:t>Click to edit Master subtitle style</a:t>
            </a:r>
            <a:endParaRPr/>
          </a:p>
        </p:txBody>
      </p:sp>
      <p:sp>
        <p:nvSpPr>
          <p:cNvPr id="121" name="Google Shape;121;p21"/>
          <p:cNvSpPr txBox="1">
            <a:spLocks noGrp="1"/>
          </p:cNvSpPr>
          <p:nvPr>
            <p:ph type="title" idx="2" hasCustomPrompt="1"/>
          </p:nvPr>
        </p:nvSpPr>
        <p:spPr>
          <a:xfrm>
            <a:off x="1407200" y="3473503"/>
            <a:ext cx="5146000" cy="1104400"/>
          </a:xfrm>
          <a:prstGeom prst="rect">
            <a:avLst/>
          </a:prstGeom>
        </p:spPr>
        <p:txBody>
          <a:bodyPr spcFirstLastPara="1" wrap="square" lIns="91425" tIns="91425" rIns="91425" bIns="91425" anchor="t" anchorCtr="0">
            <a:noAutofit/>
          </a:bodyPr>
          <a:lstStyle>
            <a:lvl1pPr lvl="0" rtl="0">
              <a:spcBef>
                <a:spcPts val="0"/>
              </a:spcBef>
              <a:spcAft>
                <a:spcPts val="0"/>
              </a:spcAft>
              <a:buSzPts val="6200"/>
              <a:buNone/>
              <a:defRPr sz="6667" b="1"/>
            </a:lvl1pPr>
            <a:lvl2pPr lvl="1" algn="ctr" rtl="0">
              <a:spcBef>
                <a:spcPts val="0"/>
              </a:spcBef>
              <a:spcAft>
                <a:spcPts val="0"/>
              </a:spcAft>
              <a:buSzPts val="6200"/>
              <a:buNone/>
              <a:defRPr sz="8266"/>
            </a:lvl2pPr>
            <a:lvl3pPr lvl="2" algn="ctr" rtl="0">
              <a:spcBef>
                <a:spcPts val="0"/>
              </a:spcBef>
              <a:spcAft>
                <a:spcPts val="0"/>
              </a:spcAft>
              <a:buSzPts val="6200"/>
              <a:buNone/>
              <a:defRPr sz="8266"/>
            </a:lvl3pPr>
            <a:lvl4pPr lvl="3" algn="ctr" rtl="0">
              <a:spcBef>
                <a:spcPts val="0"/>
              </a:spcBef>
              <a:spcAft>
                <a:spcPts val="0"/>
              </a:spcAft>
              <a:buSzPts val="6200"/>
              <a:buNone/>
              <a:defRPr sz="8266"/>
            </a:lvl4pPr>
            <a:lvl5pPr lvl="4" algn="ctr" rtl="0">
              <a:spcBef>
                <a:spcPts val="0"/>
              </a:spcBef>
              <a:spcAft>
                <a:spcPts val="0"/>
              </a:spcAft>
              <a:buSzPts val="6200"/>
              <a:buNone/>
              <a:defRPr sz="8266"/>
            </a:lvl5pPr>
            <a:lvl6pPr lvl="5" algn="ctr" rtl="0">
              <a:spcBef>
                <a:spcPts val="0"/>
              </a:spcBef>
              <a:spcAft>
                <a:spcPts val="0"/>
              </a:spcAft>
              <a:buSzPts val="6200"/>
              <a:buNone/>
              <a:defRPr sz="8266"/>
            </a:lvl6pPr>
            <a:lvl7pPr lvl="6" algn="ctr" rtl="0">
              <a:spcBef>
                <a:spcPts val="0"/>
              </a:spcBef>
              <a:spcAft>
                <a:spcPts val="0"/>
              </a:spcAft>
              <a:buSzPts val="6200"/>
              <a:buNone/>
              <a:defRPr sz="8266"/>
            </a:lvl7pPr>
            <a:lvl8pPr lvl="7" algn="ctr" rtl="0">
              <a:spcBef>
                <a:spcPts val="0"/>
              </a:spcBef>
              <a:spcAft>
                <a:spcPts val="0"/>
              </a:spcAft>
              <a:buSzPts val="6200"/>
              <a:buNone/>
              <a:defRPr sz="8266"/>
            </a:lvl8pPr>
            <a:lvl9pPr lvl="8" algn="ctr" rtl="0">
              <a:spcBef>
                <a:spcPts val="0"/>
              </a:spcBef>
              <a:spcAft>
                <a:spcPts val="0"/>
              </a:spcAft>
              <a:buSzPts val="6200"/>
              <a:buNone/>
              <a:defRPr sz="8266"/>
            </a:lvl9pPr>
          </a:lstStyle>
          <a:p>
            <a:r>
              <a:t>xx%</a:t>
            </a:r>
          </a:p>
        </p:txBody>
      </p:sp>
      <p:sp>
        <p:nvSpPr>
          <p:cNvPr id="122" name="Google Shape;122;p21"/>
          <p:cNvSpPr txBox="1">
            <a:spLocks noGrp="1"/>
          </p:cNvSpPr>
          <p:nvPr>
            <p:ph type="subTitle" idx="3"/>
          </p:nvPr>
        </p:nvSpPr>
        <p:spPr>
          <a:xfrm>
            <a:off x="1407200" y="4577897"/>
            <a:ext cx="5769600" cy="7208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2400">
                <a:solidFill>
                  <a:srgbClr val="242424"/>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smtClean="0"/>
              <a:t>Click to edit Master subtitle style</a:t>
            </a:r>
            <a:endParaRPr/>
          </a:p>
        </p:txBody>
      </p:sp>
      <p:sp>
        <p:nvSpPr>
          <p:cNvPr id="123" name="Google Shape;123;p21"/>
          <p:cNvSpPr/>
          <p:nvPr/>
        </p:nvSpPr>
        <p:spPr>
          <a:xfrm>
            <a:off x="197833" y="198000"/>
            <a:ext cx="11826000" cy="6462000"/>
          </a:xfrm>
          <a:prstGeom prst="rect">
            <a:avLst/>
          </a:prstGeom>
          <a:noFill/>
          <a:ln w="19050"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32458670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hanks">
  <p:cSld name="Thanks">
    <p:spTree>
      <p:nvGrpSpPr>
        <p:cNvPr id="1" name="Shape 124"/>
        <p:cNvGrpSpPr/>
        <p:nvPr/>
      </p:nvGrpSpPr>
      <p:grpSpPr>
        <a:xfrm>
          <a:off x="0" y="0"/>
          <a:ext cx="0" cy="0"/>
          <a:chOff x="0" y="0"/>
          <a:chExt cx="0" cy="0"/>
        </a:xfrm>
      </p:grpSpPr>
      <p:sp>
        <p:nvSpPr>
          <p:cNvPr id="125" name="Google Shape;125;p22"/>
          <p:cNvSpPr/>
          <p:nvPr/>
        </p:nvSpPr>
        <p:spPr>
          <a:xfrm>
            <a:off x="197833" y="198000"/>
            <a:ext cx="11826000" cy="6462000"/>
          </a:xfrm>
          <a:prstGeom prst="rect">
            <a:avLst/>
          </a:prstGeom>
          <a:noFill/>
          <a:ln w="19050"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6" name="Google Shape;126;p22"/>
          <p:cNvSpPr txBox="1">
            <a:spLocks noGrp="1"/>
          </p:cNvSpPr>
          <p:nvPr>
            <p:ph type="ctrTitle"/>
          </p:nvPr>
        </p:nvSpPr>
        <p:spPr>
          <a:xfrm>
            <a:off x="3239933" y="665967"/>
            <a:ext cx="5712000" cy="1330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5200"/>
              <a:buNone/>
              <a:defRPr sz="6933"/>
            </a:lvl1pPr>
            <a:lvl2pPr lvl="1" algn="ctr" rtl="0">
              <a:spcBef>
                <a:spcPts val="0"/>
              </a:spcBef>
              <a:spcAft>
                <a:spcPts val="0"/>
              </a:spcAft>
              <a:buSzPts val="5200"/>
              <a:buNone/>
              <a:defRPr sz="6933"/>
            </a:lvl2pPr>
            <a:lvl3pPr lvl="2" algn="ctr" rtl="0">
              <a:spcBef>
                <a:spcPts val="0"/>
              </a:spcBef>
              <a:spcAft>
                <a:spcPts val="0"/>
              </a:spcAft>
              <a:buSzPts val="5200"/>
              <a:buNone/>
              <a:defRPr sz="6933"/>
            </a:lvl3pPr>
            <a:lvl4pPr lvl="3" algn="ctr" rtl="0">
              <a:spcBef>
                <a:spcPts val="0"/>
              </a:spcBef>
              <a:spcAft>
                <a:spcPts val="0"/>
              </a:spcAft>
              <a:buSzPts val="5200"/>
              <a:buNone/>
              <a:defRPr sz="6933"/>
            </a:lvl4pPr>
            <a:lvl5pPr lvl="4" algn="ctr" rtl="0">
              <a:spcBef>
                <a:spcPts val="0"/>
              </a:spcBef>
              <a:spcAft>
                <a:spcPts val="0"/>
              </a:spcAft>
              <a:buSzPts val="5200"/>
              <a:buNone/>
              <a:defRPr sz="6933"/>
            </a:lvl5pPr>
            <a:lvl6pPr lvl="5" algn="ctr" rtl="0">
              <a:spcBef>
                <a:spcPts val="0"/>
              </a:spcBef>
              <a:spcAft>
                <a:spcPts val="0"/>
              </a:spcAft>
              <a:buSzPts val="5200"/>
              <a:buNone/>
              <a:defRPr sz="6933"/>
            </a:lvl6pPr>
            <a:lvl7pPr lvl="6" algn="ctr" rtl="0">
              <a:spcBef>
                <a:spcPts val="0"/>
              </a:spcBef>
              <a:spcAft>
                <a:spcPts val="0"/>
              </a:spcAft>
              <a:buSzPts val="5200"/>
              <a:buNone/>
              <a:defRPr sz="6933"/>
            </a:lvl7pPr>
            <a:lvl8pPr lvl="7" algn="ctr" rtl="0">
              <a:spcBef>
                <a:spcPts val="0"/>
              </a:spcBef>
              <a:spcAft>
                <a:spcPts val="0"/>
              </a:spcAft>
              <a:buSzPts val="5200"/>
              <a:buNone/>
              <a:defRPr sz="6933"/>
            </a:lvl8pPr>
            <a:lvl9pPr lvl="8" algn="ctr" rtl="0">
              <a:spcBef>
                <a:spcPts val="0"/>
              </a:spcBef>
              <a:spcAft>
                <a:spcPts val="0"/>
              </a:spcAft>
              <a:buSzPts val="5200"/>
              <a:buNone/>
              <a:defRPr sz="6933"/>
            </a:lvl9pPr>
          </a:lstStyle>
          <a:p>
            <a:r>
              <a:rPr lang="en-US" smtClean="0"/>
              <a:t>Click to edit Master title style</a:t>
            </a:r>
            <a:endParaRPr/>
          </a:p>
        </p:txBody>
      </p:sp>
      <p:sp>
        <p:nvSpPr>
          <p:cNvPr id="127" name="Google Shape;127;p22"/>
          <p:cNvSpPr txBox="1">
            <a:spLocks noGrp="1"/>
          </p:cNvSpPr>
          <p:nvPr>
            <p:ph type="subTitle" idx="1"/>
          </p:nvPr>
        </p:nvSpPr>
        <p:spPr>
          <a:xfrm>
            <a:off x="4353800" y="2003223"/>
            <a:ext cx="3484400" cy="171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800"/>
              <a:buNone/>
              <a:defRPr sz="2400"/>
            </a:lvl2pPr>
            <a:lvl3pPr lvl="2" algn="ctr" rtl="0">
              <a:lnSpc>
                <a:spcPct val="100000"/>
              </a:lnSpc>
              <a:spcBef>
                <a:spcPts val="0"/>
              </a:spcBef>
              <a:spcAft>
                <a:spcPts val="0"/>
              </a:spcAft>
              <a:buSzPts val="1800"/>
              <a:buNone/>
              <a:defRPr sz="2400"/>
            </a:lvl3pPr>
            <a:lvl4pPr lvl="3" algn="ctr" rtl="0">
              <a:lnSpc>
                <a:spcPct val="100000"/>
              </a:lnSpc>
              <a:spcBef>
                <a:spcPts val="0"/>
              </a:spcBef>
              <a:spcAft>
                <a:spcPts val="0"/>
              </a:spcAft>
              <a:buSzPts val="1800"/>
              <a:buNone/>
              <a:defRPr sz="2400"/>
            </a:lvl4pPr>
            <a:lvl5pPr lvl="4" algn="ctr" rtl="0">
              <a:lnSpc>
                <a:spcPct val="100000"/>
              </a:lnSpc>
              <a:spcBef>
                <a:spcPts val="0"/>
              </a:spcBef>
              <a:spcAft>
                <a:spcPts val="0"/>
              </a:spcAft>
              <a:buSzPts val="1800"/>
              <a:buNone/>
              <a:defRPr sz="2400"/>
            </a:lvl5pPr>
            <a:lvl6pPr lvl="5" algn="ctr" rtl="0">
              <a:lnSpc>
                <a:spcPct val="100000"/>
              </a:lnSpc>
              <a:spcBef>
                <a:spcPts val="0"/>
              </a:spcBef>
              <a:spcAft>
                <a:spcPts val="0"/>
              </a:spcAft>
              <a:buSzPts val="1800"/>
              <a:buNone/>
              <a:defRPr sz="2400"/>
            </a:lvl6pPr>
            <a:lvl7pPr lvl="6" algn="ctr" rtl="0">
              <a:lnSpc>
                <a:spcPct val="100000"/>
              </a:lnSpc>
              <a:spcBef>
                <a:spcPts val="0"/>
              </a:spcBef>
              <a:spcAft>
                <a:spcPts val="0"/>
              </a:spcAft>
              <a:buSzPts val="1800"/>
              <a:buNone/>
              <a:defRPr sz="2400"/>
            </a:lvl7pPr>
            <a:lvl8pPr lvl="7" algn="ctr" rtl="0">
              <a:lnSpc>
                <a:spcPct val="100000"/>
              </a:lnSpc>
              <a:spcBef>
                <a:spcPts val="0"/>
              </a:spcBef>
              <a:spcAft>
                <a:spcPts val="0"/>
              </a:spcAft>
              <a:buSzPts val="1800"/>
              <a:buNone/>
              <a:defRPr sz="2400"/>
            </a:lvl8pPr>
            <a:lvl9pPr lvl="8" algn="ctr" rtl="0">
              <a:lnSpc>
                <a:spcPct val="100000"/>
              </a:lnSpc>
              <a:spcBef>
                <a:spcPts val="0"/>
              </a:spcBef>
              <a:spcAft>
                <a:spcPts val="0"/>
              </a:spcAft>
              <a:buSzPts val="1800"/>
              <a:buNone/>
              <a:defRPr sz="2400"/>
            </a:lvl9pPr>
          </a:lstStyle>
          <a:p>
            <a:r>
              <a:rPr lang="en-US" smtClean="0"/>
              <a:t>Click to edit Master subtitle style</a:t>
            </a:r>
            <a:endParaRPr/>
          </a:p>
        </p:txBody>
      </p:sp>
      <p:sp>
        <p:nvSpPr>
          <p:cNvPr id="128" name="Google Shape;128;p22"/>
          <p:cNvSpPr txBox="1">
            <a:spLocks noGrp="1"/>
          </p:cNvSpPr>
          <p:nvPr>
            <p:ph type="subTitle" idx="2"/>
          </p:nvPr>
        </p:nvSpPr>
        <p:spPr>
          <a:xfrm>
            <a:off x="3233333" y="5499361"/>
            <a:ext cx="5725200" cy="608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solidFill>
                  <a:srgbClr val="434343"/>
                </a:solidFill>
              </a:defRPr>
            </a:lvl1pPr>
            <a:lvl2pPr lvl="1" algn="ctr" rtl="0">
              <a:lnSpc>
                <a:spcPct val="100000"/>
              </a:lnSpc>
              <a:spcBef>
                <a:spcPts val="0"/>
              </a:spcBef>
              <a:spcAft>
                <a:spcPts val="0"/>
              </a:spcAft>
              <a:buSzPts val="1800"/>
              <a:buNone/>
              <a:defRPr sz="2400"/>
            </a:lvl2pPr>
            <a:lvl3pPr lvl="2" algn="ctr" rtl="0">
              <a:lnSpc>
                <a:spcPct val="100000"/>
              </a:lnSpc>
              <a:spcBef>
                <a:spcPts val="0"/>
              </a:spcBef>
              <a:spcAft>
                <a:spcPts val="0"/>
              </a:spcAft>
              <a:buSzPts val="1800"/>
              <a:buNone/>
              <a:defRPr sz="2400"/>
            </a:lvl3pPr>
            <a:lvl4pPr lvl="3" algn="ctr" rtl="0">
              <a:lnSpc>
                <a:spcPct val="100000"/>
              </a:lnSpc>
              <a:spcBef>
                <a:spcPts val="0"/>
              </a:spcBef>
              <a:spcAft>
                <a:spcPts val="0"/>
              </a:spcAft>
              <a:buSzPts val="1800"/>
              <a:buNone/>
              <a:defRPr sz="2400"/>
            </a:lvl4pPr>
            <a:lvl5pPr lvl="4" algn="ctr" rtl="0">
              <a:lnSpc>
                <a:spcPct val="100000"/>
              </a:lnSpc>
              <a:spcBef>
                <a:spcPts val="0"/>
              </a:spcBef>
              <a:spcAft>
                <a:spcPts val="0"/>
              </a:spcAft>
              <a:buSzPts val="1800"/>
              <a:buNone/>
              <a:defRPr sz="2400"/>
            </a:lvl5pPr>
            <a:lvl6pPr lvl="5" algn="ctr" rtl="0">
              <a:lnSpc>
                <a:spcPct val="100000"/>
              </a:lnSpc>
              <a:spcBef>
                <a:spcPts val="0"/>
              </a:spcBef>
              <a:spcAft>
                <a:spcPts val="0"/>
              </a:spcAft>
              <a:buSzPts val="1800"/>
              <a:buNone/>
              <a:defRPr sz="2400"/>
            </a:lvl6pPr>
            <a:lvl7pPr lvl="6" algn="ctr" rtl="0">
              <a:lnSpc>
                <a:spcPct val="100000"/>
              </a:lnSpc>
              <a:spcBef>
                <a:spcPts val="0"/>
              </a:spcBef>
              <a:spcAft>
                <a:spcPts val="0"/>
              </a:spcAft>
              <a:buSzPts val="1800"/>
              <a:buNone/>
              <a:defRPr sz="2400"/>
            </a:lvl7pPr>
            <a:lvl8pPr lvl="7" algn="ctr" rtl="0">
              <a:lnSpc>
                <a:spcPct val="100000"/>
              </a:lnSpc>
              <a:spcBef>
                <a:spcPts val="0"/>
              </a:spcBef>
              <a:spcAft>
                <a:spcPts val="0"/>
              </a:spcAft>
              <a:buSzPts val="1800"/>
              <a:buNone/>
              <a:defRPr sz="2400"/>
            </a:lvl8pPr>
            <a:lvl9pPr lvl="8" algn="ctr" rtl="0">
              <a:lnSpc>
                <a:spcPct val="100000"/>
              </a:lnSpc>
              <a:spcBef>
                <a:spcPts val="0"/>
              </a:spcBef>
              <a:spcAft>
                <a:spcPts val="0"/>
              </a:spcAft>
              <a:buSzPts val="1800"/>
              <a:buNone/>
              <a:defRPr sz="2400"/>
            </a:lvl9pPr>
          </a:lstStyle>
          <a:p>
            <a:r>
              <a:rPr lang="en-US" smtClean="0"/>
              <a:t>Click to edit Master subtitle style</a:t>
            </a:r>
            <a:endParaRPr/>
          </a:p>
        </p:txBody>
      </p:sp>
      <p:sp>
        <p:nvSpPr>
          <p:cNvPr id="129" name="Google Shape;129;p22"/>
          <p:cNvSpPr txBox="1"/>
          <p:nvPr/>
        </p:nvSpPr>
        <p:spPr>
          <a:xfrm>
            <a:off x="3640433" y="4554984"/>
            <a:ext cx="4940800" cy="840800"/>
          </a:xfrm>
          <a:prstGeom prst="rect">
            <a:avLst/>
          </a:prstGeom>
          <a:noFill/>
          <a:ln>
            <a:noFill/>
          </a:ln>
        </p:spPr>
        <p:txBody>
          <a:bodyPr spcFirstLastPara="1" wrap="square" lIns="121900" tIns="121900" rIns="121900" bIns="121900" anchor="t" anchorCtr="0">
            <a:noAutofit/>
          </a:bodyPr>
          <a:lstStyle/>
          <a:p>
            <a:pPr marL="0" lvl="0" indent="0" algn="ctr" rtl="0">
              <a:spcBef>
                <a:spcPts val="400"/>
              </a:spcBef>
              <a:spcAft>
                <a:spcPts val="0"/>
              </a:spcAft>
              <a:buNone/>
            </a:pPr>
            <a:r>
              <a:rPr lang="es" sz="1333">
                <a:solidFill>
                  <a:srgbClr val="434343"/>
                </a:solidFill>
                <a:latin typeface="Nunito"/>
                <a:ea typeface="Nunito"/>
                <a:cs typeface="Nunito"/>
                <a:sym typeface="Nunito"/>
              </a:rPr>
              <a:t>CRÉDITOS: Esta plantilla de presentación fue creada por </a:t>
            </a:r>
            <a:r>
              <a:rPr lang="es" sz="1333">
                <a:solidFill>
                  <a:srgbClr val="434343"/>
                </a:solidFill>
                <a:uFill>
                  <a:noFill/>
                </a:uFill>
                <a:latin typeface="Nunito"/>
                <a:ea typeface="Nunito"/>
                <a:cs typeface="Nunito"/>
                <a:sym typeface="Nunito"/>
                <a:hlinkClick r:id="rId2">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Slidesgo</a:t>
            </a:r>
            <a:r>
              <a:rPr lang="es" sz="1333">
                <a:solidFill>
                  <a:srgbClr val="434343"/>
                </a:solidFill>
                <a:latin typeface="Nunito"/>
                <a:ea typeface="Nunito"/>
                <a:cs typeface="Nunito"/>
                <a:sym typeface="Nunito"/>
              </a:rPr>
              <a:t>, que incluye iconos de </a:t>
            </a:r>
            <a:r>
              <a:rPr lang="es" sz="1333">
                <a:solidFill>
                  <a:srgbClr val="434343"/>
                </a:solidFill>
                <a:uFill>
                  <a:noFill/>
                </a:uFill>
                <a:latin typeface="Nunito"/>
                <a:ea typeface="Nunito"/>
                <a:cs typeface="Nunito"/>
                <a:sym typeface="Nunito"/>
                <a:hlinkClick r:id="rId3">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Flaticon</a:t>
            </a:r>
            <a:r>
              <a:rPr lang="es" sz="1333">
                <a:solidFill>
                  <a:srgbClr val="434343"/>
                </a:solidFill>
                <a:latin typeface="Nunito"/>
                <a:ea typeface="Nunito"/>
                <a:cs typeface="Nunito"/>
                <a:sym typeface="Nunito"/>
              </a:rPr>
              <a:t>, infografías e imágenes de </a:t>
            </a:r>
            <a:r>
              <a:rPr lang="es" sz="1333">
                <a:solidFill>
                  <a:srgbClr val="434343"/>
                </a:solidFill>
                <a:uFill>
                  <a:noFill/>
                </a:uFill>
                <a:latin typeface="Nunito"/>
                <a:ea typeface="Nunito"/>
                <a:cs typeface="Nunito"/>
                <a:sym typeface="Nunito"/>
                <a:hlinkClick r:id="rId4">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Freepik</a:t>
            </a:r>
            <a:r>
              <a:rPr lang="es" sz="1333">
                <a:solidFill>
                  <a:srgbClr val="434343"/>
                </a:solidFill>
                <a:latin typeface="Nunito"/>
                <a:ea typeface="Nunito"/>
                <a:cs typeface="Nunito"/>
                <a:sym typeface="Nunito"/>
              </a:rPr>
              <a:t> e ilustraciones de </a:t>
            </a:r>
            <a:r>
              <a:rPr lang="es" sz="1333">
                <a:solidFill>
                  <a:srgbClr val="434343"/>
                </a:solidFill>
                <a:uFill>
                  <a:noFill/>
                </a:uFill>
                <a:latin typeface="Nunito"/>
                <a:ea typeface="Nunito"/>
                <a:cs typeface="Nunito"/>
                <a:sym typeface="Nunito"/>
                <a:hlinkClick r:id="rId5">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Storyset</a:t>
            </a:r>
            <a:endParaRPr sz="1333">
              <a:solidFill>
                <a:srgbClr val="434343"/>
              </a:solidFill>
              <a:latin typeface="Nunito"/>
              <a:ea typeface="Nunito"/>
              <a:cs typeface="Nunito"/>
              <a:sym typeface="Nunito"/>
            </a:endParaRPr>
          </a:p>
          <a:p>
            <a:pPr marL="0" lvl="0" indent="0" algn="ctr" rtl="0">
              <a:lnSpc>
                <a:spcPct val="100000"/>
              </a:lnSpc>
              <a:spcBef>
                <a:spcPts val="400"/>
              </a:spcBef>
              <a:spcAft>
                <a:spcPts val="0"/>
              </a:spcAft>
              <a:buNone/>
            </a:pPr>
            <a:endParaRPr sz="1333">
              <a:solidFill>
                <a:srgbClr val="434343"/>
              </a:solidFill>
              <a:latin typeface="Nunito"/>
              <a:ea typeface="Nunito"/>
              <a:cs typeface="Nunito"/>
              <a:sym typeface="Nunito"/>
            </a:endParaRPr>
          </a:p>
        </p:txBody>
      </p:sp>
    </p:spTree>
    <p:extLst>
      <p:ext uri="{BB962C8B-B14F-4D97-AF65-F5344CB8AC3E}">
        <p14:creationId xmlns:p14="http://schemas.microsoft.com/office/powerpoint/2010/main" val="204158294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ackground">
  <p:cSld name="Background">
    <p:spTree>
      <p:nvGrpSpPr>
        <p:cNvPr id="1" name="Shape 130"/>
        <p:cNvGrpSpPr/>
        <p:nvPr/>
      </p:nvGrpSpPr>
      <p:grpSpPr>
        <a:xfrm>
          <a:off x="0" y="0"/>
          <a:ext cx="0" cy="0"/>
          <a:chOff x="0" y="0"/>
          <a:chExt cx="0" cy="0"/>
        </a:xfrm>
      </p:grpSpPr>
      <p:sp>
        <p:nvSpPr>
          <p:cNvPr id="131" name="Google Shape;131;p23"/>
          <p:cNvSpPr/>
          <p:nvPr/>
        </p:nvSpPr>
        <p:spPr>
          <a:xfrm>
            <a:off x="197833" y="198000"/>
            <a:ext cx="11826000" cy="6462000"/>
          </a:xfrm>
          <a:prstGeom prst="rect">
            <a:avLst/>
          </a:prstGeom>
          <a:noFill/>
          <a:ln w="19050"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21819506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ackground 1">
  <p:cSld name="Background 1">
    <p:spTree>
      <p:nvGrpSpPr>
        <p:cNvPr id="1" name="Shape 132"/>
        <p:cNvGrpSpPr/>
        <p:nvPr/>
      </p:nvGrpSpPr>
      <p:grpSpPr>
        <a:xfrm>
          <a:off x="0" y="0"/>
          <a:ext cx="0" cy="0"/>
          <a:chOff x="0" y="0"/>
          <a:chExt cx="0" cy="0"/>
        </a:xfrm>
      </p:grpSpPr>
    </p:spTree>
    <p:extLst>
      <p:ext uri="{BB962C8B-B14F-4D97-AF65-F5344CB8AC3E}">
        <p14:creationId xmlns:p14="http://schemas.microsoft.com/office/powerpoint/2010/main" val="68204296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lank slide" type="blank" preserve="1">
  <p:cSld name="Blank slide">
    <p:spTree>
      <p:nvGrpSpPr>
        <p:cNvPr id="1" name="Shape 136"/>
        <p:cNvGrpSpPr/>
        <p:nvPr/>
      </p:nvGrpSpPr>
      <p:grpSpPr>
        <a:xfrm>
          <a:off x="0" y="0"/>
          <a:ext cx="0" cy="0"/>
          <a:chOff x="0" y="0"/>
          <a:chExt cx="0" cy="0"/>
        </a:xfrm>
      </p:grpSpPr>
    </p:spTree>
    <p:extLst>
      <p:ext uri="{BB962C8B-B14F-4D97-AF65-F5344CB8AC3E}">
        <p14:creationId xmlns:p14="http://schemas.microsoft.com/office/powerpoint/2010/main" val="84148178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only" preserve="1">
  <p:cSld name="Title only">
    <p:spTree>
      <p:nvGrpSpPr>
        <p:cNvPr id="1" name="Shape 137"/>
        <p:cNvGrpSpPr/>
        <p:nvPr/>
      </p:nvGrpSpPr>
      <p:grpSpPr>
        <a:xfrm>
          <a:off x="0" y="0"/>
          <a:ext cx="0" cy="0"/>
          <a:chOff x="0" y="0"/>
          <a:chExt cx="0" cy="0"/>
        </a:xfrm>
      </p:grpSpPr>
      <p:sp>
        <p:nvSpPr>
          <p:cNvPr id="138" name="Google Shape;138;p27"/>
          <p:cNvSpPr txBox="1">
            <a:spLocks noGrp="1"/>
          </p:cNvSpPr>
          <p:nvPr>
            <p:ph type="title"/>
          </p:nvPr>
        </p:nvSpPr>
        <p:spPr>
          <a:xfrm>
            <a:off x="1397800" y="431800"/>
            <a:ext cx="9396400" cy="6432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r>
              <a:rPr lang="en-US" smtClean="0"/>
              <a:t>Click to edit Master title style</a:t>
            </a:r>
            <a:endParaRPr/>
          </a:p>
        </p:txBody>
      </p:sp>
    </p:spTree>
    <p:extLst>
      <p:ext uri="{BB962C8B-B14F-4D97-AF65-F5344CB8AC3E}">
        <p14:creationId xmlns:p14="http://schemas.microsoft.com/office/powerpoint/2010/main" val="14799219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960000" y="491767"/>
            <a:ext cx="10272000" cy="7636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3000"/>
              <a:buNone/>
              <a:defRPr sz="4800" b="1"/>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en-US" smtClean="0"/>
              <a:t>Click to edit Master title style</a:t>
            </a:r>
            <a:endParaRPr/>
          </a:p>
        </p:txBody>
      </p:sp>
      <p:sp>
        <p:nvSpPr>
          <p:cNvPr id="19" name="Google Shape;19;p4"/>
          <p:cNvSpPr txBox="1">
            <a:spLocks noGrp="1"/>
          </p:cNvSpPr>
          <p:nvPr>
            <p:ph type="body" idx="1"/>
          </p:nvPr>
        </p:nvSpPr>
        <p:spPr>
          <a:xfrm>
            <a:off x="1255767" y="1603333"/>
            <a:ext cx="9592000" cy="4520800"/>
          </a:xfrm>
          <a:prstGeom prst="rect">
            <a:avLst/>
          </a:prstGeom>
        </p:spPr>
        <p:txBody>
          <a:bodyPr spcFirstLastPara="1" wrap="square" lIns="91425" tIns="91425" rIns="91425" bIns="91425" anchor="t" anchorCtr="0">
            <a:noAutofit/>
          </a:bodyPr>
          <a:lstStyle>
            <a:lvl1pPr marL="609585" lvl="0" indent="-457189" rtl="0">
              <a:lnSpc>
                <a:spcPct val="90000"/>
              </a:lnSpc>
              <a:spcBef>
                <a:spcPts val="0"/>
              </a:spcBef>
              <a:spcAft>
                <a:spcPts val="0"/>
              </a:spcAft>
              <a:buClr>
                <a:schemeClr val="accent1"/>
              </a:buClr>
              <a:buSzPts val="1800"/>
              <a:buFont typeface="Livvic"/>
              <a:buAutoNum type="arabicPeriod"/>
              <a:defRPr sz="1600">
                <a:solidFill>
                  <a:srgbClr val="434343"/>
                </a:solidFill>
              </a:defRPr>
            </a:lvl1pPr>
            <a:lvl2pPr marL="1219170" lvl="1" indent="-423323" rtl="0">
              <a:lnSpc>
                <a:spcPct val="115000"/>
              </a:lnSpc>
              <a:spcBef>
                <a:spcPts val="0"/>
              </a:spcBef>
              <a:spcAft>
                <a:spcPts val="0"/>
              </a:spcAft>
              <a:buClr>
                <a:srgbClr val="15325B"/>
              </a:buClr>
              <a:buSzPts val="1400"/>
              <a:buFont typeface="Darker Grotesque SemiBold"/>
              <a:buAutoNum type="alphaLcPeriod"/>
              <a:defRPr>
                <a:solidFill>
                  <a:srgbClr val="434343"/>
                </a:solidFill>
              </a:defRPr>
            </a:lvl2pPr>
            <a:lvl3pPr marL="1828754" lvl="2" indent="-423323" rtl="0">
              <a:lnSpc>
                <a:spcPct val="115000"/>
              </a:lnSpc>
              <a:spcBef>
                <a:spcPts val="0"/>
              </a:spcBef>
              <a:spcAft>
                <a:spcPts val="0"/>
              </a:spcAft>
              <a:buClr>
                <a:srgbClr val="15325B"/>
              </a:buClr>
              <a:buSzPts val="1400"/>
              <a:buFont typeface="Darker Grotesque SemiBold"/>
              <a:buAutoNum type="romanLcPeriod"/>
              <a:defRPr>
                <a:solidFill>
                  <a:srgbClr val="434343"/>
                </a:solidFill>
              </a:defRPr>
            </a:lvl3pPr>
            <a:lvl4pPr marL="2438339" lvl="3" indent="-423323" rtl="0">
              <a:lnSpc>
                <a:spcPct val="115000"/>
              </a:lnSpc>
              <a:spcBef>
                <a:spcPts val="0"/>
              </a:spcBef>
              <a:spcAft>
                <a:spcPts val="0"/>
              </a:spcAft>
              <a:buClr>
                <a:srgbClr val="15325B"/>
              </a:buClr>
              <a:buSzPts val="1400"/>
              <a:buFont typeface="Darker Grotesque SemiBold"/>
              <a:buAutoNum type="arabicPeriod"/>
              <a:defRPr>
                <a:solidFill>
                  <a:srgbClr val="434343"/>
                </a:solidFill>
              </a:defRPr>
            </a:lvl4pPr>
            <a:lvl5pPr marL="3047924" lvl="4" indent="-423323" rtl="0">
              <a:lnSpc>
                <a:spcPct val="115000"/>
              </a:lnSpc>
              <a:spcBef>
                <a:spcPts val="0"/>
              </a:spcBef>
              <a:spcAft>
                <a:spcPts val="0"/>
              </a:spcAft>
              <a:buClr>
                <a:srgbClr val="15325B"/>
              </a:buClr>
              <a:buSzPts val="1400"/>
              <a:buFont typeface="Darker Grotesque SemiBold"/>
              <a:buAutoNum type="alphaLcPeriod"/>
              <a:defRPr>
                <a:solidFill>
                  <a:srgbClr val="434343"/>
                </a:solidFill>
              </a:defRPr>
            </a:lvl5pPr>
            <a:lvl6pPr marL="3657509" lvl="5" indent="-423323" rtl="0">
              <a:lnSpc>
                <a:spcPct val="115000"/>
              </a:lnSpc>
              <a:spcBef>
                <a:spcPts val="0"/>
              </a:spcBef>
              <a:spcAft>
                <a:spcPts val="0"/>
              </a:spcAft>
              <a:buClr>
                <a:srgbClr val="15325B"/>
              </a:buClr>
              <a:buSzPts val="1400"/>
              <a:buFont typeface="Darker Grotesque SemiBold"/>
              <a:buAutoNum type="romanLcPeriod"/>
              <a:defRPr>
                <a:solidFill>
                  <a:srgbClr val="434343"/>
                </a:solidFill>
              </a:defRPr>
            </a:lvl6pPr>
            <a:lvl7pPr marL="4267093" lvl="6" indent="-423323" rtl="0">
              <a:lnSpc>
                <a:spcPct val="115000"/>
              </a:lnSpc>
              <a:spcBef>
                <a:spcPts val="0"/>
              </a:spcBef>
              <a:spcAft>
                <a:spcPts val="0"/>
              </a:spcAft>
              <a:buClr>
                <a:srgbClr val="15325B"/>
              </a:buClr>
              <a:buSzPts val="1400"/>
              <a:buFont typeface="Darker Grotesque SemiBold"/>
              <a:buAutoNum type="arabicPeriod"/>
              <a:defRPr>
                <a:solidFill>
                  <a:srgbClr val="434343"/>
                </a:solidFill>
              </a:defRPr>
            </a:lvl7pPr>
            <a:lvl8pPr marL="4876678" lvl="7" indent="-423323" rtl="0">
              <a:lnSpc>
                <a:spcPct val="115000"/>
              </a:lnSpc>
              <a:spcBef>
                <a:spcPts val="0"/>
              </a:spcBef>
              <a:spcAft>
                <a:spcPts val="0"/>
              </a:spcAft>
              <a:buClr>
                <a:srgbClr val="15325B"/>
              </a:buClr>
              <a:buSzPts val="1400"/>
              <a:buFont typeface="Darker Grotesque SemiBold"/>
              <a:buAutoNum type="alphaLcPeriod"/>
              <a:defRPr>
                <a:solidFill>
                  <a:srgbClr val="434343"/>
                </a:solidFill>
              </a:defRPr>
            </a:lvl8pPr>
            <a:lvl9pPr marL="5486263" lvl="8" indent="-423323" rtl="0">
              <a:lnSpc>
                <a:spcPct val="115000"/>
              </a:lnSpc>
              <a:spcBef>
                <a:spcPts val="0"/>
              </a:spcBef>
              <a:spcAft>
                <a:spcPts val="0"/>
              </a:spcAft>
              <a:buClr>
                <a:srgbClr val="15325B"/>
              </a:buClr>
              <a:buSzPts val="1400"/>
              <a:buFont typeface="Darker Grotesque SemiBold"/>
              <a:buAutoNum type="romanLcPeriod"/>
              <a:defRPr>
                <a:solidFill>
                  <a:srgbClr val="434343"/>
                </a:solidFill>
              </a:defRPr>
            </a:lvl9pPr>
          </a:lstStyle>
          <a:p>
            <a:pPr lvl="0"/>
            <a:r>
              <a:rPr lang="en-US" smtClean="0"/>
              <a:t>Click to edit Master text styles</a:t>
            </a:r>
          </a:p>
        </p:txBody>
      </p:sp>
      <p:sp>
        <p:nvSpPr>
          <p:cNvPr id="20" name="Google Shape;20;p4"/>
          <p:cNvSpPr/>
          <p:nvPr/>
        </p:nvSpPr>
        <p:spPr>
          <a:xfrm>
            <a:off x="197833" y="198000"/>
            <a:ext cx="11826000" cy="6462000"/>
          </a:xfrm>
          <a:prstGeom prst="rect">
            <a:avLst/>
          </a:prstGeom>
          <a:noFill/>
          <a:ln w="19050"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25198756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1"/>
        <p:cNvGrpSpPr/>
        <p:nvPr/>
      </p:nvGrpSpPr>
      <p:grpSpPr>
        <a:xfrm>
          <a:off x="0" y="0"/>
          <a:ext cx="0" cy="0"/>
          <a:chOff x="0" y="0"/>
          <a:chExt cx="0" cy="0"/>
        </a:xfrm>
      </p:grpSpPr>
      <p:sp>
        <p:nvSpPr>
          <p:cNvPr id="22" name="Google Shape;22;p5"/>
          <p:cNvSpPr/>
          <p:nvPr/>
        </p:nvSpPr>
        <p:spPr>
          <a:xfrm>
            <a:off x="197833" y="198000"/>
            <a:ext cx="11826000" cy="6462000"/>
          </a:xfrm>
          <a:prstGeom prst="rect">
            <a:avLst/>
          </a:prstGeom>
          <a:noFill/>
          <a:ln w="19050"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3" name="Google Shape;23;p5"/>
          <p:cNvSpPr txBox="1">
            <a:spLocks noGrp="1"/>
          </p:cNvSpPr>
          <p:nvPr>
            <p:ph type="subTitle" idx="1"/>
          </p:nvPr>
        </p:nvSpPr>
        <p:spPr>
          <a:xfrm>
            <a:off x="1209516" y="4103627"/>
            <a:ext cx="4467200" cy="6904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SzPts val="2500"/>
              <a:buFont typeface="Bebas Neue"/>
              <a:buNone/>
              <a:defRPr sz="3200">
                <a:latin typeface="Questrial"/>
                <a:ea typeface="Questrial"/>
                <a:cs typeface="Questrial"/>
                <a:sym typeface="Questrial"/>
              </a:defRPr>
            </a:lvl1pPr>
            <a:lvl2pPr lvl="1" algn="ctr">
              <a:lnSpc>
                <a:spcPct val="100000"/>
              </a:lnSpc>
              <a:spcBef>
                <a:spcPts val="0"/>
              </a:spcBef>
              <a:spcAft>
                <a:spcPts val="0"/>
              </a:spcAft>
              <a:buSzPts val="2500"/>
              <a:buFont typeface="Bebas Neue"/>
              <a:buNone/>
              <a:defRPr sz="3333">
                <a:latin typeface="Bebas Neue"/>
                <a:ea typeface="Bebas Neue"/>
                <a:cs typeface="Bebas Neue"/>
                <a:sym typeface="Bebas Neue"/>
              </a:defRPr>
            </a:lvl2pPr>
            <a:lvl3pPr lvl="2" algn="ctr">
              <a:lnSpc>
                <a:spcPct val="100000"/>
              </a:lnSpc>
              <a:spcBef>
                <a:spcPts val="0"/>
              </a:spcBef>
              <a:spcAft>
                <a:spcPts val="0"/>
              </a:spcAft>
              <a:buSzPts val="2500"/>
              <a:buFont typeface="Bebas Neue"/>
              <a:buNone/>
              <a:defRPr sz="3333">
                <a:latin typeface="Bebas Neue"/>
                <a:ea typeface="Bebas Neue"/>
                <a:cs typeface="Bebas Neue"/>
                <a:sym typeface="Bebas Neue"/>
              </a:defRPr>
            </a:lvl3pPr>
            <a:lvl4pPr lvl="3" algn="ctr">
              <a:lnSpc>
                <a:spcPct val="100000"/>
              </a:lnSpc>
              <a:spcBef>
                <a:spcPts val="0"/>
              </a:spcBef>
              <a:spcAft>
                <a:spcPts val="0"/>
              </a:spcAft>
              <a:buSzPts val="2500"/>
              <a:buFont typeface="Bebas Neue"/>
              <a:buNone/>
              <a:defRPr sz="3333">
                <a:latin typeface="Bebas Neue"/>
                <a:ea typeface="Bebas Neue"/>
                <a:cs typeface="Bebas Neue"/>
                <a:sym typeface="Bebas Neue"/>
              </a:defRPr>
            </a:lvl4pPr>
            <a:lvl5pPr lvl="4" algn="ctr">
              <a:lnSpc>
                <a:spcPct val="100000"/>
              </a:lnSpc>
              <a:spcBef>
                <a:spcPts val="0"/>
              </a:spcBef>
              <a:spcAft>
                <a:spcPts val="0"/>
              </a:spcAft>
              <a:buSzPts val="2500"/>
              <a:buFont typeface="Bebas Neue"/>
              <a:buNone/>
              <a:defRPr sz="3333">
                <a:latin typeface="Bebas Neue"/>
                <a:ea typeface="Bebas Neue"/>
                <a:cs typeface="Bebas Neue"/>
                <a:sym typeface="Bebas Neue"/>
              </a:defRPr>
            </a:lvl5pPr>
            <a:lvl6pPr lvl="5" algn="ctr">
              <a:lnSpc>
                <a:spcPct val="100000"/>
              </a:lnSpc>
              <a:spcBef>
                <a:spcPts val="0"/>
              </a:spcBef>
              <a:spcAft>
                <a:spcPts val="0"/>
              </a:spcAft>
              <a:buSzPts val="2500"/>
              <a:buFont typeface="Bebas Neue"/>
              <a:buNone/>
              <a:defRPr sz="3333">
                <a:latin typeface="Bebas Neue"/>
                <a:ea typeface="Bebas Neue"/>
                <a:cs typeface="Bebas Neue"/>
                <a:sym typeface="Bebas Neue"/>
              </a:defRPr>
            </a:lvl6pPr>
            <a:lvl7pPr lvl="6" algn="ctr">
              <a:lnSpc>
                <a:spcPct val="100000"/>
              </a:lnSpc>
              <a:spcBef>
                <a:spcPts val="0"/>
              </a:spcBef>
              <a:spcAft>
                <a:spcPts val="0"/>
              </a:spcAft>
              <a:buSzPts val="2500"/>
              <a:buFont typeface="Bebas Neue"/>
              <a:buNone/>
              <a:defRPr sz="3333">
                <a:latin typeface="Bebas Neue"/>
                <a:ea typeface="Bebas Neue"/>
                <a:cs typeface="Bebas Neue"/>
                <a:sym typeface="Bebas Neue"/>
              </a:defRPr>
            </a:lvl7pPr>
            <a:lvl8pPr lvl="7" algn="ctr">
              <a:lnSpc>
                <a:spcPct val="100000"/>
              </a:lnSpc>
              <a:spcBef>
                <a:spcPts val="0"/>
              </a:spcBef>
              <a:spcAft>
                <a:spcPts val="0"/>
              </a:spcAft>
              <a:buSzPts val="2500"/>
              <a:buFont typeface="Bebas Neue"/>
              <a:buNone/>
              <a:defRPr sz="3333">
                <a:latin typeface="Bebas Neue"/>
                <a:ea typeface="Bebas Neue"/>
                <a:cs typeface="Bebas Neue"/>
                <a:sym typeface="Bebas Neue"/>
              </a:defRPr>
            </a:lvl8pPr>
            <a:lvl9pPr lvl="8" algn="ctr">
              <a:lnSpc>
                <a:spcPct val="100000"/>
              </a:lnSpc>
              <a:spcBef>
                <a:spcPts val="0"/>
              </a:spcBef>
              <a:spcAft>
                <a:spcPts val="0"/>
              </a:spcAft>
              <a:buSzPts val="2500"/>
              <a:buFont typeface="Bebas Neue"/>
              <a:buNone/>
              <a:defRPr sz="3333">
                <a:latin typeface="Bebas Neue"/>
                <a:ea typeface="Bebas Neue"/>
                <a:cs typeface="Bebas Neue"/>
                <a:sym typeface="Bebas Neue"/>
              </a:defRPr>
            </a:lvl9pPr>
          </a:lstStyle>
          <a:p>
            <a:r>
              <a:rPr lang="en-US" smtClean="0"/>
              <a:t>Click to edit Master subtitle style</a:t>
            </a:r>
            <a:endParaRPr/>
          </a:p>
        </p:txBody>
      </p:sp>
      <p:sp>
        <p:nvSpPr>
          <p:cNvPr id="24" name="Google Shape;24;p5"/>
          <p:cNvSpPr txBox="1">
            <a:spLocks noGrp="1"/>
          </p:cNvSpPr>
          <p:nvPr>
            <p:ph type="subTitle" idx="2"/>
          </p:nvPr>
        </p:nvSpPr>
        <p:spPr>
          <a:xfrm>
            <a:off x="6515284" y="1093592"/>
            <a:ext cx="4467200" cy="690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500"/>
              <a:buFont typeface="Bebas Neue"/>
              <a:buNone/>
              <a:defRPr sz="3200">
                <a:latin typeface="Questrial"/>
                <a:ea typeface="Questrial"/>
                <a:cs typeface="Questrial"/>
                <a:sym typeface="Questrial"/>
              </a:defRPr>
            </a:lvl1pPr>
            <a:lvl2pPr lvl="1" algn="ctr" rtl="0">
              <a:lnSpc>
                <a:spcPct val="100000"/>
              </a:lnSpc>
              <a:spcBef>
                <a:spcPts val="0"/>
              </a:spcBef>
              <a:spcAft>
                <a:spcPts val="0"/>
              </a:spcAft>
              <a:buSzPts val="2500"/>
              <a:buFont typeface="Bebas Neue"/>
              <a:buNone/>
              <a:defRPr sz="3333">
                <a:latin typeface="Bebas Neue"/>
                <a:ea typeface="Bebas Neue"/>
                <a:cs typeface="Bebas Neue"/>
                <a:sym typeface="Bebas Neue"/>
              </a:defRPr>
            </a:lvl2pPr>
            <a:lvl3pPr lvl="2" algn="ctr" rtl="0">
              <a:lnSpc>
                <a:spcPct val="100000"/>
              </a:lnSpc>
              <a:spcBef>
                <a:spcPts val="0"/>
              </a:spcBef>
              <a:spcAft>
                <a:spcPts val="0"/>
              </a:spcAft>
              <a:buSzPts val="2500"/>
              <a:buFont typeface="Bebas Neue"/>
              <a:buNone/>
              <a:defRPr sz="3333">
                <a:latin typeface="Bebas Neue"/>
                <a:ea typeface="Bebas Neue"/>
                <a:cs typeface="Bebas Neue"/>
                <a:sym typeface="Bebas Neue"/>
              </a:defRPr>
            </a:lvl3pPr>
            <a:lvl4pPr lvl="3" algn="ctr" rtl="0">
              <a:lnSpc>
                <a:spcPct val="100000"/>
              </a:lnSpc>
              <a:spcBef>
                <a:spcPts val="0"/>
              </a:spcBef>
              <a:spcAft>
                <a:spcPts val="0"/>
              </a:spcAft>
              <a:buSzPts val="2500"/>
              <a:buFont typeface="Bebas Neue"/>
              <a:buNone/>
              <a:defRPr sz="3333">
                <a:latin typeface="Bebas Neue"/>
                <a:ea typeface="Bebas Neue"/>
                <a:cs typeface="Bebas Neue"/>
                <a:sym typeface="Bebas Neue"/>
              </a:defRPr>
            </a:lvl4pPr>
            <a:lvl5pPr lvl="4" algn="ctr" rtl="0">
              <a:lnSpc>
                <a:spcPct val="100000"/>
              </a:lnSpc>
              <a:spcBef>
                <a:spcPts val="0"/>
              </a:spcBef>
              <a:spcAft>
                <a:spcPts val="0"/>
              </a:spcAft>
              <a:buSzPts val="2500"/>
              <a:buFont typeface="Bebas Neue"/>
              <a:buNone/>
              <a:defRPr sz="3333">
                <a:latin typeface="Bebas Neue"/>
                <a:ea typeface="Bebas Neue"/>
                <a:cs typeface="Bebas Neue"/>
                <a:sym typeface="Bebas Neue"/>
              </a:defRPr>
            </a:lvl5pPr>
            <a:lvl6pPr lvl="5" algn="ctr" rtl="0">
              <a:lnSpc>
                <a:spcPct val="100000"/>
              </a:lnSpc>
              <a:spcBef>
                <a:spcPts val="0"/>
              </a:spcBef>
              <a:spcAft>
                <a:spcPts val="0"/>
              </a:spcAft>
              <a:buSzPts val="2500"/>
              <a:buFont typeface="Bebas Neue"/>
              <a:buNone/>
              <a:defRPr sz="3333">
                <a:latin typeface="Bebas Neue"/>
                <a:ea typeface="Bebas Neue"/>
                <a:cs typeface="Bebas Neue"/>
                <a:sym typeface="Bebas Neue"/>
              </a:defRPr>
            </a:lvl6pPr>
            <a:lvl7pPr lvl="6" algn="ctr" rtl="0">
              <a:lnSpc>
                <a:spcPct val="100000"/>
              </a:lnSpc>
              <a:spcBef>
                <a:spcPts val="0"/>
              </a:spcBef>
              <a:spcAft>
                <a:spcPts val="0"/>
              </a:spcAft>
              <a:buSzPts val="2500"/>
              <a:buFont typeface="Bebas Neue"/>
              <a:buNone/>
              <a:defRPr sz="3333">
                <a:latin typeface="Bebas Neue"/>
                <a:ea typeface="Bebas Neue"/>
                <a:cs typeface="Bebas Neue"/>
                <a:sym typeface="Bebas Neue"/>
              </a:defRPr>
            </a:lvl7pPr>
            <a:lvl8pPr lvl="7" algn="ctr" rtl="0">
              <a:lnSpc>
                <a:spcPct val="100000"/>
              </a:lnSpc>
              <a:spcBef>
                <a:spcPts val="0"/>
              </a:spcBef>
              <a:spcAft>
                <a:spcPts val="0"/>
              </a:spcAft>
              <a:buSzPts val="2500"/>
              <a:buFont typeface="Bebas Neue"/>
              <a:buNone/>
              <a:defRPr sz="3333">
                <a:latin typeface="Bebas Neue"/>
                <a:ea typeface="Bebas Neue"/>
                <a:cs typeface="Bebas Neue"/>
                <a:sym typeface="Bebas Neue"/>
              </a:defRPr>
            </a:lvl8pPr>
            <a:lvl9pPr lvl="8" algn="ctr" rtl="0">
              <a:lnSpc>
                <a:spcPct val="100000"/>
              </a:lnSpc>
              <a:spcBef>
                <a:spcPts val="0"/>
              </a:spcBef>
              <a:spcAft>
                <a:spcPts val="0"/>
              </a:spcAft>
              <a:buSzPts val="2500"/>
              <a:buFont typeface="Bebas Neue"/>
              <a:buNone/>
              <a:defRPr sz="3333">
                <a:latin typeface="Bebas Neue"/>
                <a:ea typeface="Bebas Neue"/>
                <a:cs typeface="Bebas Neue"/>
                <a:sym typeface="Bebas Neue"/>
              </a:defRPr>
            </a:lvl9pPr>
          </a:lstStyle>
          <a:p>
            <a:r>
              <a:rPr lang="en-US" smtClean="0"/>
              <a:t>Click to edit Master subtitle style</a:t>
            </a:r>
            <a:endParaRPr/>
          </a:p>
        </p:txBody>
      </p:sp>
      <p:sp>
        <p:nvSpPr>
          <p:cNvPr id="25" name="Google Shape;25;p5"/>
          <p:cNvSpPr txBox="1">
            <a:spLocks noGrp="1"/>
          </p:cNvSpPr>
          <p:nvPr>
            <p:ph type="subTitle" idx="3"/>
          </p:nvPr>
        </p:nvSpPr>
        <p:spPr>
          <a:xfrm>
            <a:off x="1799916" y="4753972"/>
            <a:ext cx="3876800" cy="1112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smtClean="0"/>
              <a:t>Click to edit Master subtitle style</a:t>
            </a:r>
            <a:endParaRPr/>
          </a:p>
        </p:txBody>
      </p:sp>
      <p:sp>
        <p:nvSpPr>
          <p:cNvPr id="26" name="Google Shape;26;p5"/>
          <p:cNvSpPr txBox="1">
            <a:spLocks noGrp="1"/>
          </p:cNvSpPr>
          <p:nvPr>
            <p:ph type="subTitle" idx="4"/>
          </p:nvPr>
        </p:nvSpPr>
        <p:spPr>
          <a:xfrm>
            <a:off x="6515284" y="1755781"/>
            <a:ext cx="3876800" cy="111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smtClean="0"/>
              <a:t>Click to edit Master subtitle style</a:t>
            </a:r>
            <a:endParaRPr/>
          </a:p>
        </p:txBody>
      </p:sp>
    </p:spTree>
    <p:extLst>
      <p:ext uri="{BB962C8B-B14F-4D97-AF65-F5344CB8AC3E}">
        <p14:creationId xmlns:p14="http://schemas.microsoft.com/office/powerpoint/2010/main" val="18608155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27"/>
        <p:cNvGrpSpPr/>
        <p:nvPr/>
      </p:nvGrpSpPr>
      <p:grpSpPr>
        <a:xfrm>
          <a:off x="0" y="0"/>
          <a:ext cx="0" cy="0"/>
          <a:chOff x="0" y="0"/>
          <a:chExt cx="0" cy="0"/>
        </a:xfrm>
      </p:grpSpPr>
      <p:sp>
        <p:nvSpPr>
          <p:cNvPr id="28" name="Google Shape;28;p6"/>
          <p:cNvSpPr txBox="1">
            <a:spLocks noGrp="1"/>
          </p:cNvSpPr>
          <p:nvPr>
            <p:ph type="title"/>
          </p:nvPr>
        </p:nvSpPr>
        <p:spPr>
          <a:xfrm>
            <a:off x="960000" y="593367"/>
            <a:ext cx="8094400" cy="7636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en-US" smtClean="0"/>
              <a:t>Click to edit Master title style</a:t>
            </a:r>
            <a:endParaRPr/>
          </a:p>
        </p:txBody>
      </p:sp>
      <p:sp>
        <p:nvSpPr>
          <p:cNvPr id="29" name="Google Shape;29;p6"/>
          <p:cNvSpPr/>
          <p:nvPr/>
        </p:nvSpPr>
        <p:spPr>
          <a:xfrm>
            <a:off x="197833" y="198000"/>
            <a:ext cx="11826000" cy="6462000"/>
          </a:xfrm>
          <a:prstGeom prst="rect">
            <a:avLst/>
          </a:prstGeom>
          <a:noFill/>
          <a:ln w="19050"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32856739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30"/>
        <p:cNvGrpSpPr/>
        <p:nvPr/>
      </p:nvGrpSpPr>
      <p:grpSpPr>
        <a:xfrm>
          <a:off x="0" y="0"/>
          <a:ext cx="0" cy="0"/>
          <a:chOff x="0" y="0"/>
          <a:chExt cx="0" cy="0"/>
        </a:xfrm>
      </p:grpSpPr>
      <p:sp>
        <p:nvSpPr>
          <p:cNvPr id="31" name="Google Shape;31;p7"/>
          <p:cNvSpPr txBox="1">
            <a:spLocks noGrp="1"/>
          </p:cNvSpPr>
          <p:nvPr>
            <p:ph type="title"/>
          </p:nvPr>
        </p:nvSpPr>
        <p:spPr>
          <a:xfrm>
            <a:off x="5772333" y="1101367"/>
            <a:ext cx="5353600" cy="7636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en-US" smtClean="0"/>
              <a:t>Click to edit Master title style</a:t>
            </a:r>
            <a:endParaRPr/>
          </a:p>
        </p:txBody>
      </p:sp>
      <p:sp>
        <p:nvSpPr>
          <p:cNvPr id="32" name="Google Shape;32;p7"/>
          <p:cNvSpPr txBox="1">
            <a:spLocks noGrp="1"/>
          </p:cNvSpPr>
          <p:nvPr>
            <p:ph type="body" idx="1"/>
          </p:nvPr>
        </p:nvSpPr>
        <p:spPr>
          <a:xfrm>
            <a:off x="5780933" y="2136367"/>
            <a:ext cx="5084400" cy="3162400"/>
          </a:xfrm>
          <a:prstGeom prst="rect">
            <a:avLst/>
          </a:prstGeom>
        </p:spPr>
        <p:txBody>
          <a:bodyPr spcFirstLastPara="1" wrap="square" lIns="91425" tIns="91425" rIns="91425" bIns="91425" anchor="t" anchorCtr="0">
            <a:noAutofit/>
          </a:bodyPr>
          <a:lstStyle>
            <a:lvl1pPr marL="609585" lvl="0" indent="-423323" rtl="0">
              <a:lnSpc>
                <a:spcPct val="115000"/>
              </a:lnSpc>
              <a:spcBef>
                <a:spcPts val="0"/>
              </a:spcBef>
              <a:spcAft>
                <a:spcPts val="0"/>
              </a:spcAft>
              <a:buClr>
                <a:srgbClr val="434343"/>
              </a:buClr>
              <a:buSzPts val="1400"/>
              <a:buChar char="●"/>
              <a:defRPr sz="1867">
                <a:solidFill>
                  <a:srgbClr val="434343"/>
                </a:solidFill>
              </a:defRPr>
            </a:lvl1pPr>
            <a:lvl2pPr marL="1219170" lvl="1" indent="-423323" rtl="0">
              <a:lnSpc>
                <a:spcPct val="115000"/>
              </a:lnSpc>
              <a:spcBef>
                <a:spcPts val="0"/>
              </a:spcBef>
              <a:spcAft>
                <a:spcPts val="0"/>
              </a:spcAft>
              <a:buClr>
                <a:srgbClr val="434343"/>
              </a:buClr>
              <a:buSzPts val="1400"/>
              <a:buChar char="○"/>
              <a:defRPr>
                <a:solidFill>
                  <a:srgbClr val="434343"/>
                </a:solidFill>
              </a:defRPr>
            </a:lvl2pPr>
            <a:lvl3pPr marL="1828754" lvl="2" indent="-423323" rtl="0">
              <a:lnSpc>
                <a:spcPct val="115000"/>
              </a:lnSpc>
              <a:spcBef>
                <a:spcPts val="0"/>
              </a:spcBef>
              <a:spcAft>
                <a:spcPts val="0"/>
              </a:spcAft>
              <a:buClr>
                <a:srgbClr val="434343"/>
              </a:buClr>
              <a:buSzPts val="1400"/>
              <a:buChar char="■"/>
              <a:defRPr>
                <a:solidFill>
                  <a:srgbClr val="434343"/>
                </a:solidFill>
              </a:defRPr>
            </a:lvl3pPr>
            <a:lvl4pPr marL="2438339" lvl="3" indent="-423323" rtl="0">
              <a:lnSpc>
                <a:spcPct val="115000"/>
              </a:lnSpc>
              <a:spcBef>
                <a:spcPts val="0"/>
              </a:spcBef>
              <a:spcAft>
                <a:spcPts val="0"/>
              </a:spcAft>
              <a:buClr>
                <a:srgbClr val="434343"/>
              </a:buClr>
              <a:buSzPts val="1400"/>
              <a:buChar char="●"/>
              <a:defRPr>
                <a:solidFill>
                  <a:srgbClr val="434343"/>
                </a:solidFill>
              </a:defRPr>
            </a:lvl4pPr>
            <a:lvl5pPr marL="3047924" lvl="4" indent="-423323" rtl="0">
              <a:lnSpc>
                <a:spcPct val="115000"/>
              </a:lnSpc>
              <a:spcBef>
                <a:spcPts val="0"/>
              </a:spcBef>
              <a:spcAft>
                <a:spcPts val="0"/>
              </a:spcAft>
              <a:buClr>
                <a:srgbClr val="434343"/>
              </a:buClr>
              <a:buSzPts val="1400"/>
              <a:buChar char="○"/>
              <a:defRPr>
                <a:solidFill>
                  <a:srgbClr val="434343"/>
                </a:solidFill>
              </a:defRPr>
            </a:lvl5pPr>
            <a:lvl6pPr marL="3657509" lvl="5" indent="-423323" rtl="0">
              <a:lnSpc>
                <a:spcPct val="115000"/>
              </a:lnSpc>
              <a:spcBef>
                <a:spcPts val="0"/>
              </a:spcBef>
              <a:spcAft>
                <a:spcPts val="0"/>
              </a:spcAft>
              <a:buClr>
                <a:srgbClr val="434343"/>
              </a:buClr>
              <a:buSzPts val="1400"/>
              <a:buChar char="■"/>
              <a:defRPr>
                <a:solidFill>
                  <a:srgbClr val="434343"/>
                </a:solidFill>
              </a:defRPr>
            </a:lvl6pPr>
            <a:lvl7pPr marL="4267093" lvl="6" indent="-423323" rtl="0">
              <a:lnSpc>
                <a:spcPct val="115000"/>
              </a:lnSpc>
              <a:spcBef>
                <a:spcPts val="0"/>
              </a:spcBef>
              <a:spcAft>
                <a:spcPts val="0"/>
              </a:spcAft>
              <a:buClr>
                <a:srgbClr val="434343"/>
              </a:buClr>
              <a:buSzPts val="1400"/>
              <a:buChar char="●"/>
              <a:defRPr>
                <a:solidFill>
                  <a:srgbClr val="434343"/>
                </a:solidFill>
              </a:defRPr>
            </a:lvl7pPr>
            <a:lvl8pPr marL="4876678" lvl="7" indent="-423323" rtl="0">
              <a:lnSpc>
                <a:spcPct val="115000"/>
              </a:lnSpc>
              <a:spcBef>
                <a:spcPts val="0"/>
              </a:spcBef>
              <a:spcAft>
                <a:spcPts val="0"/>
              </a:spcAft>
              <a:buClr>
                <a:srgbClr val="434343"/>
              </a:buClr>
              <a:buSzPts val="1400"/>
              <a:buChar char="○"/>
              <a:defRPr>
                <a:solidFill>
                  <a:srgbClr val="434343"/>
                </a:solidFill>
              </a:defRPr>
            </a:lvl8pPr>
            <a:lvl9pPr marL="5486263" lvl="8" indent="-423323" rtl="0">
              <a:lnSpc>
                <a:spcPct val="115000"/>
              </a:lnSpc>
              <a:spcBef>
                <a:spcPts val="0"/>
              </a:spcBef>
              <a:spcAft>
                <a:spcPts val="0"/>
              </a:spcAft>
              <a:buClr>
                <a:srgbClr val="434343"/>
              </a:buClr>
              <a:buSzPts val="1400"/>
              <a:buChar char="■"/>
              <a:defRPr>
                <a:solidFill>
                  <a:srgbClr val="434343"/>
                </a:solidFill>
              </a:defRPr>
            </a:lvl9pPr>
          </a:lstStyle>
          <a:p>
            <a:pPr lvl="0"/>
            <a:r>
              <a:rPr lang="en-US" smtClean="0"/>
              <a:t>Click to edit Master text styles</a:t>
            </a:r>
          </a:p>
        </p:txBody>
      </p:sp>
      <p:sp>
        <p:nvSpPr>
          <p:cNvPr id="33" name="Google Shape;33;p7"/>
          <p:cNvSpPr/>
          <p:nvPr/>
        </p:nvSpPr>
        <p:spPr>
          <a:xfrm>
            <a:off x="197833" y="198000"/>
            <a:ext cx="11826000" cy="6462000"/>
          </a:xfrm>
          <a:prstGeom prst="rect">
            <a:avLst/>
          </a:prstGeom>
          <a:noFill/>
          <a:ln w="19050"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2007227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34"/>
        <p:cNvGrpSpPr/>
        <p:nvPr/>
      </p:nvGrpSpPr>
      <p:grpSpPr>
        <a:xfrm>
          <a:off x="0" y="0"/>
          <a:ext cx="0" cy="0"/>
          <a:chOff x="0" y="0"/>
          <a:chExt cx="0" cy="0"/>
        </a:xfrm>
      </p:grpSpPr>
      <p:sp>
        <p:nvSpPr>
          <p:cNvPr id="35" name="Google Shape;35;p8"/>
          <p:cNvSpPr txBox="1">
            <a:spLocks noGrp="1"/>
          </p:cNvSpPr>
          <p:nvPr>
            <p:ph type="title"/>
          </p:nvPr>
        </p:nvSpPr>
        <p:spPr>
          <a:xfrm>
            <a:off x="851600" y="4270167"/>
            <a:ext cx="10489200" cy="1432800"/>
          </a:xfrm>
          <a:prstGeom prst="rect">
            <a:avLst/>
          </a:prstGeom>
          <a:ln>
            <a:noFill/>
          </a:ln>
        </p:spPr>
        <p:txBody>
          <a:bodyPr spcFirstLastPara="1" wrap="square" lIns="91425" tIns="91425" rIns="91425" bIns="91425" anchor="t" anchorCtr="0">
            <a:noAutofit/>
          </a:bodyPr>
          <a:lstStyle>
            <a:lvl1pPr lvl="0" algn="ctr">
              <a:spcBef>
                <a:spcPts val="0"/>
              </a:spcBef>
              <a:spcAft>
                <a:spcPts val="0"/>
              </a:spcAft>
              <a:buSzPts val="6000"/>
              <a:buNone/>
              <a:defRPr sz="7733"/>
            </a:lvl1pPr>
            <a:lvl2pPr lvl="1" algn="ctr">
              <a:spcBef>
                <a:spcPts val="0"/>
              </a:spcBef>
              <a:spcAft>
                <a:spcPts val="0"/>
              </a:spcAft>
              <a:buSzPts val="6000"/>
              <a:buNone/>
              <a:defRPr sz="8000"/>
            </a:lvl2pPr>
            <a:lvl3pPr lvl="2" algn="ctr">
              <a:spcBef>
                <a:spcPts val="0"/>
              </a:spcBef>
              <a:spcAft>
                <a:spcPts val="0"/>
              </a:spcAft>
              <a:buSzPts val="6000"/>
              <a:buNone/>
              <a:defRPr sz="8000"/>
            </a:lvl3pPr>
            <a:lvl4pPr lvl="3" algn="ctr">
              <a:spcBef>
                <a:spcPts val="0"/>
              </a:spcBef>
              <a:spcAft>
                <a:spcPts val="0"/>
              </a:spcAft>
              <a:buSzPts val="6000"/>
              <a:buNone/>
              <a:defRPr sz="8000"/>
            </a:lvl4pPr>
            <a:lvl5pPr lvl="4" algn="ctr">
              <a:spcBef>
                <a:spcPts val="0"/>
              </a:spcBef>
              <a:spcAft>
                <a:spcPts val="0"/>
              </a:spcAft>
              <a:buSzPts val="6000"/>
              <a:buNone/>
              <a:defRPr sz="8000"/>
            </a:lvl5pPr>
            <a:lvl6pPr lvl="5" algn="ctr">
              <a:spcBef>
                <a:spcPts val="0"/>
              </a:spcBef>
              <a:spcAft>
                <a:spcPts val="0"/>
              </a:spcAft>
              <a:buSzPts val="6000"/>
              <a:buNone/>
              <a:defRPr sz="8000"/>
            </a:lvl6pPr>
            <a:lvl7pPr lvl="6" algn="ctr">
              <a:spcBef>
                <a:spcPts val="0"/>
              </a:spcBef>
              <a:spcAft>
                <a:spcPts val="0"/>
              </a:spcAft>
              <a:buSzPts val="6000"/>
              <a:buNone/>
              <a:defRPr sz="8000"/>
            </a:lvl7pPr>
            <a:lvl8pPr lvl="7" algn="ctr">
              <a:spcBef>
                <a:spcPts val="0"/>
              </a:spcBef>
              <a:spcAft>
                <a:spcPts val="0"/>
              </a:spcAft>
              <a:buSzPts val="6000"/>
              <a:buNone/>
              <a:defRPr sz="8000"/>
            </a:lvl8pPr>
            <a:lvl9pPr lvl="8" algn="ctr">
              <a:spcBef>
                <a:spcPts val="0"/>
              </a:spcBef>
              <a:spcAft>
                <a:spcPts val="0"/>
              </a:spcAft>
              <a:buSzPts val="6000"/>
              <a:buNone/>
              <a:defRPr sz="8000"/>
            </a:lvl9pPr>
          </a:lstStyle>
          <a:p>
            <a:r>
              <a:rPr lang="en-US" smtClean="0"/>
              <a:t>Click to edit Master title style</a:t>
            </a:r>
            <a:endParaRPr/>
          </a:p>
        </p:txBody>
      </p:sp>
      <p:sp>
        <p:nvSpPr>
          <p:cNvPr id="36" name="Google Shape;36;p8"/>
          <p:cNvSpPr/>
          <p:nvPr/>
        </p:nvSpPr>
        <p:spPr>
          <a:xfrm>
            <a:off x="197833" y="198000"/>
            <a:ext cx="11826000" cy="6462000"/>
          </a:xfrm>
          <a:prstGeom prst="rect">
            <a:avLst/>
          </a:prstGeom>
          <a:noFill/>
          <a:ln w="19050"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35287351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37"/>
        <p:cNvGrpSpPr/>
        <p:nvPr/>
      </p:nvGrpSpPr>
      <p:grpSpPr>
        <a:xfrm>
          <a:off x="0" y="0"/>
          <a:ext cx="0" cy="0"/>
          <a:chOff x="0" y="0"/>
          <a:chExt cx="0" cy="0"/>
        </a:xfrm>
      </p:grpSpPr>
      <p:sp>
        <p:nvSpPr>
          <p:cNvPr id="38" name="Google Shape;38;p9"/>
          <p:cNvSpPr txBox="1">
            <a:spLocks noGrp="1"/>
          </p:cNvSpPr>
          <p:nvPr>
            <p:ph type="title"/>
          </p:nvPr>
        </p:nvSpPr>
        <p:spPr>
          <a:xfrm>
            <a:off x="950967" y="1377616"/>
            <a:ext cx="5869600" cy="20940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3600"/>
              <a:buNone/>
              <a:defRPr sz="6533"/>
            </a:lvl1pPr>
            <a:lvl2pPr lvl="1" algn="ctr" rtl="0">
              <a:spcBef>
                <a:spcPts val="0"/>
              </a:spcBef>
              <a:spcAft>
                <a:spcPts val="0"/>
              </a:spcAft>
              <a:buSzPts val="3600"/>
              <a:buNone/>
              <a:defRPr sz="4800"/>
            </a:lvl2pPr>
            <a:lvl3pPr lvl="2" algn="ctr" rtl="0">
              <a:spcBef>
                <a:spcPts val="0"/>
              </a:spcBef>
              <a:spcAft>
                <a:spcPts val="0"/>
              </a:spcAft>
              <a:buSzPts val="3600"/>
              <a:buNone/>
              <a:defRPr sz="4800"/>
            </a:lvl3pPr>
            <a:lvl4pPr lvl="3" algn="ctr" rtl="0">
              <a:spcBef>
                <a:spcPts val="0"/>
              </a:spcBef>
              <a:spcAft>
                <a:spcPts val="0"/>
              </a:spcAft>
              <a:buSzPts val="3600"/>
              <a:buNone/>
              <a:defRPr sz="4800"/>
            </a:lvl4pPr>
            <a:lvl5pPr lvl="4" algn="ctr" rtl="0">
              <a:spcBef>
                <a:spcPts val="0"/>
              </a:spcBef>
              <a:spcAft>
                <a:spcPts val="0"/>
              </a:spcAft>
              <a:buSzPts val="3600"/>
              <a:buNone/>
              <a:defRPr sz="4800"/>
            </a:lvl5pPr>
            <a:lvl6pPr lvl="5" algn="ctr" rtl="0">
              <a:spcBef>
                <a:spcPts val="0"/>
              </a:spcBef>
              <a:spcAft>
                <a:spcPts val="0"/>
              </a:spcAft>
              <a:buSzPts val="3600"/>
              <a:buNone/>
              <a:defRPr sz="4800"/>
            </a:lvl6pPr>
            <a:lvl7pPr lvl="6" algn="ctr" rtl="0">
              <a:spcBef>
                <a:spcPts val="0"/>
              </a:spcBef>
              <a:spcAft>
                <a:spcPts val="0"/>
              </a:spcAft>
              <a:buSzPts val="3600"/>
              <a:buNone/>
              <a:defRPr sz="4800"/>
            </a:lvl7pPr>
            <a:lvl8pPr lvl="7" algn="ctr" rtl="0">
              <a:spcBef>
                <a:spcPts val="0"/>
              </a:spcBef>
              <a:spcAft>
                <a:spcPts val="0"/>
              </a:spcAft>
              <a:buSzPts val="3600"/>
              <a:buNone/>
              <a:defRPr sz="4800"/>
            </a:lvl8pPr>
            <a:lvl9pPr lvl="8" algn="ctr" rtl="0">
              <a:spcBef>
                <a:spcPts val="0"/>
              </a:spcBef>
              <a:spcAft>
                <a:spcPts val="0"/>
              </a:spcAft>
              <a:buSzPts val="3600"/>
              <a:buNone/>
              <a:defRPr sz="4800"/>
            </a:lvl9pPr>
          </a:lstStyle>
          <a:p>
            <a:r>
              <a:rPr lang="en-US" smtClean="0"/>
              <a:t>Click to edit Master title style</a:t>
            </a:r>
            <a:endParaRPr/>
          </a:p>
        </p:txBody>
      </p:sp>
      <p:sp>
        <p:nvSpPr>
          <p:cNvPr id="39" name="Google Shape;39;p9"/>
          <p:cNvSpPr txBox="1">
            <a:spLocks noGrp="1"/>
          </p:cNvSpPr>
          <p:nvPr>
            <p:ph type="subTitle" idx="1"/>
          </p:nvPr>
        </p:nvSpPr>
        <p:spPr>
          <a:xfrm>
            <a:off x="950967" y="3674784"/>
            <a:ext cx="4566000" cy="1805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2133"/>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n-US" smtClean="0"/>
              <a:t>Click to edit Master subtitle style</a:t>
            </a:r>
            <a:endParaRPr/>
          </a:p>
        </p:txBody>
      </p:sp>
      <p:sp>
        <p:nvSpPr>
          <p:cNvPr id="40" name="Google Shape;40;p9"/>
          <p:cNvSpPr/>
          <p:nvPr/>
        </p:nvSpPr>
        <p:spPr>
          <a:xfrm>
            <a:off x="197833" y="198000"/>
            <a:ext cx="11826000" cy="6462000"/>
          </a:xfrm>
          <a:prstGeom prst="rect">
            <a:avLst/>
          </a:prstGeom>
          <a:noFill/>
          <a:ln w="19050"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38177488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41"/>
        <p:cNvGrpSpPr/>
        <p:nvPr/>
      </p:nvGrpSpPr>
      <p:grpSpPr>
        <a:xfrm>
          <a:off x="0" y="0"/>
          <a:ext cx="0" cy="0"/>
          <a:chOff x="0" y="0"/>
          <a:chExt cx="0" cy="0"/>
        </a:xfrm>
      </p:grpSpPr>
      <p:sp>
        <p:nvSpPr>
          <p:cNvPr id="42" name="Google Shape;42;p10"/>
          <p:cNvSpPr txBox="1">
            <a:spLocks noGrp="1"/>
          </p:cNvSpPr>
          <p:nvPr>
            <p:ph type="title"/>
          </p:nvPr>
        </p:nvSpPr>
        <p:spPr>
          <a:xfrm>
            <a:off x="987400" y="3537971"/>
            <a:ext cx="6222800" cy="17308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3000"/>
              <a:buNone/>
              <a:defRPr sz="48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r>
              <a:rPr lang="en-US" smtClean="0"/>
              <a:t>Click to edit Master title style</a:t>
            </a:r>
            <a:endParaRPr/>
          </a:p>
        </p:txBody>
      </p:sp>
      <p:sp>
        <p:nvSpPr>
          <p:cNvPr id="43" name="Google Shape;43;p10"/>
          <p:cNvSpPr/>
          <p:nvPr/>
        </p:nvSpPr>
        <p:spPr>
          <a:xfrm>
            <a:off x="197833" y="198000"/>
            <a:ext cx="11826000" cy="6462000"/>
          </a:xfrm>
          <a:prstGeom prst="rect">
            <a:avLst/>
          </a:prstGeom>
          <a:noFill/>
          <a:ln w="19050"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33658857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25.xml"/><Relationship Id="rId1"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Questrial"/>
              <a:buNone/>
              <a:defRPr sz="3000">
                <a:solidFill>
                  <a:schemeClr val="dk1"/>
                </a:solidFill>
                <a:latin typeface="Questrial"/>
                <a:ea typeface="Questrial"/>
                <a:cs typeface="Questrial"/>
                <a:sym typeface="Questrial"/>
              </a:defRPr>
            </a:lvl1pPr>
            <a:lvl2pPr lvl="1" rtl="0">
              <a:spcBef>
                <a:spcPts val="0"/>
              </a:spcBef>
              <a:spcAft>
                <a:spcPts val="0"/>
              </a:spcAft>
              <a:buClr>
                <a:schemeClr val="dk1"/>
              </a:buClr>
              <a:buSzPts val="3000"/>
              <a:buFont typeface="Questrial"/>
              <a:buNone/>
              <a:defRPr sz="3000">
                <a:solidFill>
                  <a:schemeClr val="dk1"/>
                </a:solidFill>
                <a:latin typeface="Questrial"/>
                <a:ea typeface="Questrial"/>
                <a:cs typeface="Questrial"/>
                <a:sym typeface="Questrial"/>
              </a:defRPr>
            </a:lvl2pPr>
            <a:lvl3pPr lvl="2" rtl="0">
              <a:spcBef>
                <a:spcPts val="0"/>
              </a:spcBef>
              <a:spcAft>
                <a:spcPts val="0"/>
              </a:spcAft>
              <a:buClr>
                <a:schemeClr val="dk1"/>
              </a:buClr>
              <a:buSzPts val="3000"/>
              <a:buFont typeface="Questrial"/>
              <a:buNone/>
              <a:defRPr sz="3000">
                <a:solidFill>
                  <a:schemeClr val="dk1"/>
                </a:solidFill>
                <a:latin typeface="Questrial"/>
                <a:ea typeface="Questrial"/>
                <a:cs typeface="Questrial"/>
                <a:sym typeface="Questrial"/>
              </a:defRPr>
            </a:lvl3pPr>
            <a:lvl4pPr lvl="3" rtl="0">
              <a:spcBef>
                <a:spcPts val="0"/>
              </a:spcBef>
              <a:spcAft>
                <a:spcPts val="0"/>
              </a:spcAft>
              <a:buClr>
                <a:schemeClr val="dk1"/>
              </a:buClr>
              <a:buSzPts val="3000"/>
              <a:buFont typeface="Questrial"/>
              <a:buNone/>
              <a:defRPr sz="3000">
                <a:solidFill>
                  <a:schemeClr val="dk1"/>
                </a:solidFill>
                <a:latin typeface="Questrial"/>
                <a:ea typeface="Questrial"/>
                <a:cs typeface="Questrial"/>
                <a:sym typeface="Questrial"/>
              </a:defRPr>
            </a:lvl4pPr>
            <a:lvl5pPr lvl="4" rtl="0">
              <a:spcBef>
                <a:spcPts val="0"/>
              </a:spcBef>
              <a:spcAft>
                <a:spcPts val="0"/>
              </a:spcAft>
              <a:buClr>
                <a:schemeClr val="dk1"/>
              </a:buClr>
              <a:buSzPts val="3000"/>
              <a:buFont typeface="Questrial"/>
              <a:buNone/>
              <a:defRPr sz="3000">
                <a:solidFill>
                  <a:schemeClr val="dk1"/>
                </a:solidFill>
                <a:latin typeface="Questrial"/>
                <a:ea typeface="Questrial"/>
                <a:cs typeface="Questrial"/>
                <a:sym typeface="Questrial"/>
              </a:defRPr>
            </a:lvl5pPr>
            <a:lvl6pPr lvl="5" rtl="0">
              <a:spcBef>
                <a:spcPts val="0"/>
              </a:spcBef>
              <a:spcAft>
                <a:spcPts val="0"/>
              </a:spcAft>
              <a:buClr>
                <a:schemeClr val="dk1"/>
              </a:buClr>
              <a:buSzPts val="3000"/>
              <a:buFont typeface="Questrial"/>
              <a:buNone/>
              <a:defRPr sz="3000">
                <a:solidFill>
                  <a:schemeClr val="dk1"/>
                </a:solidFill>
                <a:latin typeface="Questrial"/>
                <a:ea typeface="Questrial"/>
                <a:cs typeface="Questrial"/>
                <a:sym typeface="Questrial"/>
              </a:defRPr>
            </a:lvl6pPr>
            <a:lvl7pPr lvl="6" rtl="0">
              <a:spcBef>
                <a:spcPts val="0"/>
              </a:spcBef>
              <a:spcAft>
                <a:spcPts val="0"/>
              </a:spcAft>
              <a:buClr>
                <a:schemeClr val="dk1"/>
              </a:buClr>
              <a:buSzPts val="3000"/>
              <a:buFont typeface="Questrial"/>
              <a:buNone/>
              <a:defRPr sz="3000">
                <a:solidFill>
                  <a:schemeClr val="dk1"/>
                </a:solidFill>
                <a:latin typeface="Questrial"/>
                <a:ea typeface="Questrial"/>
                <a:cs typeface="Questrial"/>
                <a:sym typeface="Questrial"/>
              </a:defRPr>
            </a:lvl7pPr>
            <a:lvl8pPr lvl="7" rtl="0">
              <a:spcBef>
                <a:spcPts val="0"/>
              </a:spcBef>
              <a:spcAft>
                <a:spcPts val="0"/>
              </a:spcAft>
              <a:buClr>
                <a:schemeClr val="dk1"/>
              </a:buClr>
              <a:buSzPts val="3000"/>
              <a:buFont typeface="Questrial"/>
              <a:buNone/>
              <a:defRPr sz="3000">
                <a:solidFill>
                  <a:schemeClr val="dk1"/>
                </a:solidFill>
                <a:latin typeface="Questrial"/>
                <a:ea typeface="Questrial"/>
                <a:cs typeface="Questrial"/>
                <a:sym typeface="Questrial"/>
              </a:defRPr>
            </a:lvl8pPr>
            <a:lvl9pPr lvl="8" rtl="0">
              <a:spcBef>
                <a:spcPts val="0"/>
              </a:spcBef>
              <a:spcAft>
                <a:spcPts val="0"/>
              </a:spcAft>
              <a:buClr>
                <a:schemeClr val="dk1"/>
              </a:buClr>
              <a:buSzPts val="3000"/>
              <a:buFont typeface="Questrial"/>
              <a:buNone/>
              <a:defRPr sz="3000">
                <a:solidFill>
                  <a:schemeClr val="dk1"/>
                </a:solidFill>
                <a:latin typeface="Questrial"/>
                <a:ea typeface="Questrial"/>
                <a:cs typeface="Questrial"/>
                <a:sym typeface="Questrial"/>
              </a:defRPr>
            </a:lvl9pPr>
          </a:lstStyle>
          <a:p>
            <a:endParaRPr/>
          </a:p>
        </p:txBody>
      </p:sp>
      <p:sp>
        <p:nvSpPr>
          <p:cNvPr id="7" name="Google Shape;7;p1"/>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Nunito"/>
              <a:buChar char="●"/>
              <a:defRPr>
                <a:solidFill>
                  <a:schemeClr val="dk1"/>
                </a:solidFill>
                <a:latin typeface="Nunito"/>
                <a:ea typeface="Nunito"/>
                <a:cs typeface="Nunito"/>
                <a:sym typeface="Nunito"/>
              </a:defRPr>
            </a:lvl1pPr>
            <a:lvl2pPr marL="914400" lvl="1" indent="-317500">
              <a:lnSpc>
                <a:spcPct val="115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2pPr>
            <a:lvl3pPr marL="1371600" lvl="2" indent="-317500">
              <a:lnSpc>
                <a:spcPct val="115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3pPr>
            <a:lvl4pPr marL="1828800" lvl="3" indent="-317500">
              <a:lnSpc>
                <a:spcPct val="115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4pPr>
            <a:lvl5pPr marL="2286000" lvl="4" indent="-317500">
              <a:lnSpc>
                <a:spcPct val="115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5pPr>
            <a:lvl6pPr marL="2743200" lvl="5" indent="-317500">
              <a:lnSpc>
                <a:spcPct val="115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6pPr>
            <a:lvl7pPr marL="3200400" lvl="6" indent="-317500">
              <a:lnSpc>
                <a:spcPct val="115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7pPr>
            <a:lvl8pPr marL="3657600" lvl="7" indent="-317500">
              <a:lnSpc>
                <a:spcPct val="115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8pPr>
            <a:lvl9pPr marL="4114800" lvl="8" indent="-317500">
              <a:lnSpc>
                <a:spcPct val="115000"/>
              </a:lnSpc>
              <a:spcBef>
                <a:spcPts val="1600"/>
              </a:spcBef>
              <a:spcAft>
                <a:spcPts val="1600"/>
              </a:spcAft>
              <a:buClr>
                <a:schemeClr val="dk1"/>
              </a:buClr>
              <a:buSzPts val="1400"/>
              <a:buFont typeface="Nunito"/>
              <a:buChar char="■"/>
              <a:defRPr>
                <a:solidFill>
                  <a:schemeClr val="dk1"/>
                </a:solidFill>
                <a:latin typeface="Nunito"/>
                <a:ea typeface="Nunito"/>
                <a:cs typeface="Nunito"/>
                <a:sym typeface="Nunito"/>
              </a:defRPr>
            </a:lvl9pPr>
          </a:lstStyle>
          <a:p>
            <a:endParaRPr/>
          </a:p>
        </p:txBody>
      </p:sp>
    </p:spTree>
    <p:extLst>
      <p:ext uri="{BB962C8B-B14F-4D97-AF65-F5344CB8AC3E}">
        <p14:creationId xmlns:p14="http://schemas.microsoft.com/office/powerpoint/2010/main" val="2736015037"/>
      </p:ext>
    </p:extLst>
  </p:cSld>
  <p:clrMap bg1="lt1" tx1="dk1" bg2="dk2" tx2="lt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 id="2147483713" r:id="rId12"/>
    <p:sldLayoutId id="2147483714" r:id="rId13"/>
    <p:sldLayoutId id="2147483715" r:id="rId14"/>
    <p:sldLayoutId id="2147483716" r:id="rId15"/>
    <p:sldLayoutId id="2147483717" r:id="rId16"/>
    <p:sldLayoutId id="2147483718" r:id="rId17"/>
    <p:sldLayoutId id="2147483719" r:id="rId18"/>
    <p:sldLayoutId id="2147483720" r:id="rId19"/>
    <p:sldLayoutId id="2147483721" r:id="rId20"/>
    <p:sldLayoutId id="2147483722" r:id="rId21"/>
    <p:sldLayoutId id="2147483723" r:id="rId22"/>
    <p:sldLayoutId id="2147483724" r:id="rId23"/>
  </p:sldLayoutIdLst>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E2A47"/>
        </a:solidFill>
        <a:effectLst/>
      </p:bgPr>
    </p:bg>
    <p:spTree>
      <p:nvGrpSpPr>
        <p:cNvPr id="1" name="Shape 133"/>
        <p:cNvGrpSpPr/>
        <p:nvPr/>
      </p:nvGrpSpPr>
      <p:grpSpPr>
        <a:xfrm>
          <a:off x="0" y="0"/>
          <a:ext cx="0" cy="0"/>
          <a:chOff x="0" y="0"/>
          <a:chExt cx="0" cy="0"/>
        </a:xfrm>
      </p:grpSpPr>
      <p:sp>
        <p:nvSpPr>
          <p:cNvPr id="134" name="Google Shape;134;p25"/>
          <p:cNvSpPr txBox="1">
            <a:spLocks noGrp="1"/>
          </p:cNvSpPr>
          <p:nvPr>
            <p:ph type="title"/>
          </p:nvPr>
        </p:nvSpPr>
        <p:spPr>
          <a:xfrm>
            <a:off x="1424133" y="1244600"/>
            <a:ext cx="9396400" cy="643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None/>
              <a:defRPr sz="2400">
                <a:solidFill>
                  <a:srgbClr val="FFFFFF"/>
                </a:solidFill>
              </a:defRPr>
            </a:lvl1pPr>
            <a:lvl2pPr lvl="1" algn="ctr" rtl="0">
              <a:spcBef>
                <a:spcPts val="0"/>
              </a:spcBef>
              <a:spcAft>
                <a:spcPts val="0"/>
              </a:spcAft>
              <a:buClr>
                <a:srgbClr val="FFFFFF"/>
              </a:buClr>
              <a:buSzPts val="2400"/>
              <a:buNone/>
              <a:defRPr sz="2400">
                <a:solidFill>
                  <a:srgbClr val="FFFFFF"/>
                </a:solidFill>
              </a:defRPr>
            </a:lvl2pPr>
            <a:lvl3pPr lvl="2" algn="ctr" rtl="0">
              <a:spcBef>
                <a:spcPts val="0"/>
              </a:spcBef>
              <a:spcAft>
                <a:spcPts val="0"/>
              </a:spcAft>
              <a:buClr>
                <a:srgbClr val="FFFFFF"/>
              </a:buClr>
              <a:buSzPts val="2400"/>
              <a:buNone/>
              <a:defRPr sz="2400">
                <a:solidFill>
                  <a:srgbClr val="FFFFFF"/>
                </a:solidFill>
              </a:defRPr>
            </a:lvl3pPr>
            <a:lvl4pPr lvl="3" algn="ctr" rtl="0">
              <a:spcBef>
                <a:spcPts val="0"/>
              </a:spcBef>
              <a:spcAft>
                <a:spcPts val="0"/>
              </a:spcAft>
              <a:buClr>
                <a:srgbClr val="FFFFFF"/>
              </a:buClr>
              <a:buSzPts val="2400"/>
              <a:buNone/>
              <a:defRPr sz="2400">
                <a:solidFill>
                  <a:srgbClr val="FFFFFF"/>
                </a:solidFill>
              </a:defRPr>
            </a:lvl4pPr>
            <a:lvl5pPr lvl="4" algn="ctr" rtl="0">
              <a:spcBef>
                <a:spcPts val="0"/>
              </a:spcBef>
              <a:spcAft>
                <a:spcPts val="0"/>
              </a:spcAft>
              <a:buClr>
                <a:srgbClr val="FFFFFF"/>
              </a:buClr>
              <a:buSzPts val="2400"/>
              <a:buNone/>
              <a:defRPr sz="2400">
                <a:solidFill>
                  <a:srgbClr val="FFFFFF"/>
                </a:solidFill>
              </a:defRPr>
            </a:lvl5pPr>
            <a:lvl6pPr lvl="5" algn="ctr" rtl="0">
              <a:spcBef>
                <a:spcPts val="0"/>
              </a:spcBef>
              <a:spcAft>
                <a:spcPts val="0"/>
              </a:spcAft>
              <a:buClr>
                <a:srgbClr val="FFFFFF"/>
              </a:buClr>
              <a:buSzPts val="2400"/>
              <a:buNone/>
              <a:defRPr sz="2400">
                <a:solidFill>
                  <a:srgbClr val="FFFFFF"/>
                </a:solidFill>
              </a:defRPr>
            </a:lvl6pPr>
            <a:lvl7pPr lvl="6" algn="ctr" rtl="0">
              <a:spcBef>
                <a:spcPts val="0"/>
              </a:spcBef>
              <a:spcAft>
                <a:spcPts val="0"/>
              </a:spcAft>
              <a:buClr>
                <a:srgbClr val="FFFFFF"/>
              </a:buClr>
              <a:buSzPts val="2400"/>
              <a:buNone/>
              <a:defRPr sz="2400">
                <a:solidFill>
                  <a:srgbClr val="FFFFFF"/>
                </a:solidFill>
              </a:defRPr>
            </a:lvl7pPr>
            <a:lvl8pPr lvl="7" algn="ctr" rtl="0">
              <a:spcBef>
                <a:spcPts val="0"/>
              </a:spcBef>
              <a:spcAft>
                <a:spcPts val="0"/>
              </a:spcAft>
              <a:buClr>
                <a:srgbClr val="FFFFFF"/>
              </a:buClr>
              <a:buSzPts val="2400"/>
              <a:buNone/>
              <a:defRPr sz="2400">
                <a:solidFill>
                  <a:srgbClr val="FFFFFF"/>
                </a:solidFill>
              </a:defRPr>
            </a:lvl8pPr>
            <a:lvl9pPr lvl="8" algn="ctr" rtl="0">
              <a:spcBef>
                <a:spcPts val="0"/>
              </a:spcBef>
              <a:spcAft>
                <a:spcPts val="0"/>
              </a:spcAft>
              <a:buClr>
                <a:srgbClr val="FFFFFF"/>
              </a:buClr>
              <a:buSzPts val="2400"/>
              <a:buNone/>
              <a:defRPr sz="2400">
                <a:solidFill>
                  <a:srgbClr val="FFFFFF"/>
                </a:solidFill>
              </a:defRPr>
            </a:lvl9pPr>
          </a:lstStyle>
          <a:p>
            <a:endParaRPr/>
          </a:p>
        </p:txBody>
      </p:sp>
      <p:sp>
        <p:nvSpPr>
          <p:cNvPr id="135" name="Google Shape;135;p25"/>
          <p:cNvSpPr txBox="1">
            <a:spLocks noGrp="1"/>
          </p:cNvSpPr>
          <p:nvPr>
            <p:ph type="body" idx="1"/>
          </p:nvPr>
        </p:nvSpPr>
        <p:spPr>
          <a:xfrm>
            <a:off x="1424133" y="2260600"/>
            <a:ext cx="9396400" cy="3336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extLst>
      <p:ext uri="{BB962C8B-B14F-4D97-AF65-F5344CB8AC3E}">
        <p14:creationId xmlns:p14="http://schemas.microsoft.com/office/powerpoint/2010/main" val="2573789650"/>
      </p:ext>
    </p:extLst>
  </p:cSld>
  <p:clrMap bg1="lt1" tx1="dk1" bg2="dk2" tx2="lt2" accent1="accent1" accent2="accent2" accent3="accent3" accent4="accent4" accent5="accent5" accent6="accent6" hlink="hlink" folHlink="folHlink"/>
  <p:sldLayoutIdLst>
    <p:sldLayoutId id="2147483726" r:id="rId1"/>
    <p:sldLayoutId id="2147483727" r:id="rId2"/>
  </p:sldLayoutIdLst>
  <p:hf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Panimalar Institute of Technology (PIT), Chennai - 2021 Admissions,  Courses, Fees, Ranking">
            <a:extLst>
              <a:ext uri="{FF2B5EF4-FFF2-40B4-BE49-F238E27FC236}">
                <a16:creationId xmlns="" xmlns:a16="http://schemas.microsoft.com/office/drawing/2014/main" id="{00BFE749-E3C1-AE84-290D-671F0C2F9578}"/>
              </a:ext>
            </a:extLst>
          </p:cNvPr>
          <p:cNvPicPr>
            <a:picLocks noChangeAspect="1" noChangeArrowheads="1"/>
          </p:cNvPicPr>
          <p:nvPr/>
        </p:nvPicPr>
        <p:blipFill>
          <a:blip r:embed="rId2"/>
          <a:srcRect/>
          <a:stretch>
            <a:fillRect/>
          </a:stretch>
        </p:blipFill>
        <p:spPr bwMode="auto">
          <a:xfrm>
            <a:off x="2243751" y="408847"/>
            <a:ext cx="1300680" cy="1089662"/>
          </a:xfrm>
          <a:prstGeom prst="rect">
            <a:avLst/>
          </a:prstGeom>
          <a:noFill/>
        </p:spPr>
      </p:pic>
      <p:pic>
        <p:nvPicPr>
          <p:cNvPr id="5" name="Picture 4">
            <a:extLst>
              <a:ext uri="{FF2B5EF4-FFF2-40B4-BE49-F238E27FC236}">
                <a16:creationId xmlns="" xmlns:a16="http://schemas.microsoft.com/office/drawing/2014/main" id="{8B81B0AC-D4F4-7C80-6B93-1781644CE570}"/>
              </a:ext>
            </a:extLst>
          </p:cNvPr>
          <p:cNvPicPr>
            <a:picLocks noChangeAspect="1"/>
          </p:cNvPicPr>
          <p:nvPr/>
        </p:nvPicPr>
        <p:blipFill>
          <a:blip r:embed="rId3"/>
          <a:stretch>
            <a:fillRect/>
          </a:stretch>
        </p:blipFill>
        <p:spPr>
          <a:xfrm>
            <a:off x="2668572" y="762041"/>
            <a:ext cx="6730567" cy="536494"/>
          </a:xfrm>
          <a:prstGeom prst="rect">
            <a:avLst/>
          </a:prstGeom>
        </p:spPr>
      </p:pic>
      <p:pic>
        <p:nvPicPr>
          <p:cNvPr id="6" name="Picture 5">
            <a:extLst>
              <a:ext uri="{FF2B5EF4-FFF2-40B4-BE49-F238E27FC236}">
                <a16:creationId xmlns="" xmlns:a16="http://schemas.microsoft.com/office/drawing/2014/main" id="{F659D5D3-F41A-26CA-374C-9D6031828B9F}"/>
              </a:ext>
            </a:extLst>
          </p:cNvPr>
          <p:cNvPicPr>
            <a:picLocks noChangeAspect="1"/>
          </p:cNvPicPr>
          <p:nvPr/>
        </p:nvPicPr>
        <p:blipFill>
          <a:blip r:embed="rId4"/>
          <a:stretch>
            <a:fillRect/>
          </a:stretch>
        </p:blipFill>
        <p:spPr>
          <a:xfrm>
            <a:off x="2730716" y="1351788"/>
            <a:ext cx="7029297" cy="499915"/>
          </a:xfrm>
          <a:prstGeom prst="rect">
            <a:avLst/>
          </a:prstGeom>
        </p:spPr>
      </p:pic>
      <p:sp>
        <p:nvSpPr>
          <p:cNvPr id="7" name="TextBox 6"/>
          <p:cNvSpPr txBox="1"/>
          <p:nvPr/>
        </p:nvSpPr>
        <p:spPr>
          <a:xfrm>
            <a:off x="1738678" y="1851703"/>
            <a:ext cx="8859653" cy="646331"/>
          </a:xfrm>
          <a:prstGeom prst="rect">
            <a:avLst/>
          </a:prstGeom>
          <a:noFill/>
        </p:spPr>
        <p:txBody>
          <a:bodyPr wrap="square" rtlCol="0">
            <a:spAutoFit/>
          </a:bodyPr>
          <a:lstStyle/>
          <a:p>
            <a:pPr algn="ctr"/>
            <a:r>
              <a:rPr lang="en-GB" b="1" dirty="0" smtClean="0">
                <a:latin typeface="Times New Roman" panose="02020603050405020304" pitchFamily="18" charset="0"/>
                <a:cs typeface="Times New Roman" panose="02020603050405020304" pitchFamily="18" charset="0"/>
              </a:rPr>
              <a:t>“TELECOM CUSTOMER CHURN PREDICTION USING SUPERVISED MACHINE LEARNING TECHNIQUES” </a:t>
            </a:r>
            <a:endParaRPr lang="en-IN" b="1"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 xmlns:a16="http://schemas.microsoft.com/office/drawing/2014/main" id="{2C248FAD-EB6F-72C8-CDFE-7A456E6AD2C5}"/>
              </a:ext>
            </a:extLst>
          </p:cNvPr>
          <p:cNvSpPr txBox="1"/>
          <p:nvPr/>
        </p:nvSpPr>
        <p:spPr>
          <a:xfrm>
            <a:off x="3664392" y="2915989"/>
            <a:ext cx="4299439" cy="369332"/>
          </a:xfrm>
          <a:prstGeom prst="rect">
            <a:avLst/>
          </a:prstGeom>
          <a:noFill/>
        </p:spPr>
        <p:txBody>
          <a:bodyPr wrap="square" rtlCol="0">
            <a:spAutoFit/>
          </a:bodyPr>
          <a:lstStyle/>
          <a:p>
            <a:pPr algn="ctr"/>
            <a:r>
              <a:rPr lang="en-IN" b="1" dirty="0">
                <a:latin typeface="Times New Roman" panose="02020603050405020304" pitchFamily="18" charset="0"/>
                <a:cs typeface="Times New Roman" panose="02020603050405020304" pitchFamily="18" charset="0"/>
              </a:rPr>
              <a:t> FINAL REVIEW</a:t>
            </a:r>
          </a:p>
        </p:txBody>
      </p:sp>
      <p:sp>
        <p:nvSpPr>
          <p:cNvPr id="11" name="TextBox 10"/>
          <p:cNvSpPr txBox="1"/>
          <p:nvPr/>
        </p:nvSpPr>
        <p:spPr>
          <a:xfrm>
            <a:off x="1227909" y="4182133"/>
            <a:ext cx="3178628" cy="1938992"/>
          </a:xfrm>
          <a:prstGeom prst="rect">
            <a:avLst/>
          </a:prstGeom>
          <a:noFill/>
        </p:spPr>
        <p:txBody>
          <a:bodyPr wrap="square" rtlCol="0">
            <a:spAutoFit/>
          </a:bodyPr>
          <a:lstStyle/>
          <a:p>
            <a:r>
              <a:rPr lang="en-IN" b="1" dirty="0" smtClean="0">
                <a:latin typeface="Times New Roman" panose="02020603050405020304" pitchFamily="18" charset="0"/>
                <a:cs typeface="Times New Roman" panose="02020603050405020304" pitchFamily="18" charset="0"/>
              </a:rPr>
              <a:t>BATCH NO: C 12</a:t>
            </a:r>
          </a:p>
          <a:p>
            <a:endParaRPr lang="en-IN" b="1" dirty="0">
              <a:latin typeface="Times New Roman" panose="02020603050405020304" pitchFamily="18" charset="0"/>
              <a:cs typeface="Times New Roman" panose="02020603050405020304" pitchFamily="18" charset="0"/>
            </a:endParaRPr>
          </a:p>
          <a:p>
            <a:r>
              <a:rPr lang="en-IN" b="1" dirty="0" smtClean="0">
                <a:latin typeface="Times New Roman" panose="02020603050405020304" pitchFamily="18" charset="0"/>
                <a:cs typeface="Times New Roman" panose="02020603050405020304" pitchFamily="18" charset="0"/>
              </a:rPr>
              <a:t>SUPERVISED BY,</a:t>
            </a:r>
          </a:p>
          <a:p>
            <a:endParaRPr lang="en-IN" b="1" dirty="0">
              <a:latin typeface="Times New Roman" panose="02020603050405020304" pitchFamily="18" charset="0"/>
              <a:cs typeface="Times New Roman" panose="02020603050405020304" pitchFamily="18" charset="0"/>
            </a:endParaRPr>
          </a:p>
          <a:p>
            <a:r>
              <a:rPr lang="en-GB" sz="1600" b="1" dirty="0" smtClean="0">
                <a:latin typeface="Times New Roman" panose="02020603050405020304" pitchFamily="18" charset="0"/>
                <a:cs typeface="Times New Roman" panose="02020603050405020304" pitchFamily="18" charset="0"/>
              </a:rPr>
              <a:t>Mrs. E. ARCHANA, M.E.,(Ph.D.,)</a:t>
            </a:r>
          </a:p>
          <a:p>
            <a:r>
              <a:rPr lang="en-GB" sz="1600" b="1" dirty="0" smtClean="0">
                <a:latin typeface="Times New Roman" panose="02020603050405020304" pitchFamily="18" charset="0"/>
                <a:cs typeface="Times New Roman" panose="02020603050405020304" pitchFamily="18" charset="0"/>
              </a:rPr>
              <a:t>Assistant Professor,</a:t>
            </a:r>
          </a:p>
          <a:p>
            <a:r>
              <a:rPr lang="en-GB" sz="1600" b="1" dirty="0" smtClean="0">
                <a:latin typeface="Times New Roman" panose="02020603050405020304" pitchFamily="18" charset="0"/>
                <a:cs typeface="Times New Roman" panose="02020603050405020304" pitchFamily="18" charset="0"/>
              </a:rPr>
              <a:t>Department of CSE</a:t>
            </a:r>
            <a:endParaRPr lang="en-IN" sz="1600" b="1" dirty="0">
              <a:latin typeface="Times New Roman" panose="02020603050405020304" pitchFamily="18" charset="0"/>
              <a:cs typeface="Times New Roman" panose="02020603050405020304" pitchFamily="18" charset="0"/>
            </a:endParaRPr>
          </a:p>
        </p:txBody>
      </p:sp>
      <p:sp>
        <p:nvSpPr>
          <p:cNvPr id="12" name="TextBox 11"/>
          <p:cNvSpPr txBox="1"/>
          <p:nvPr/>
        </p:nvSpPr>
        <p:spPr>
          <a:xfrm>
            <a:off x="7365687" y="4089800"/>
            <a:ext cx="4066903" cy="2031325"/>
          </a:xfrm>
          <a:prstGeom prst="rect">
            <a:avLst/>
          </a:prstGeom>
          <a:noFill/>
        </p:spPr>
        <p:txBody>
          <a:bodyPr wrap="square" rtlCol="0">
            <a:spAutoFit/>
          </a:bodyPr>
          <a:lstStyle/>
          <a:p>
            <a:pPr>
              <a:lnSpc>
                <a:spcPct val="150000"/>
              </a:lnSpc>
            </a:pPr>
            <a:r>
              <a:rPr lang="en-IN" b="1" dirty="0" smtClean="0">
                <a:latin typeface="Times New Roman" panose="02020603050405020304" pitchFamily="18" charset="0"/>
                <a:cs typeface="Times New Roman" panose="02020603050405020304" pitchFamily="18" charset="0"/>
              </a:rPr>
              <a:t>TEAM MEMBERS</a:t>
            </a:r>
          </a:p>
          <a:p>
            <a:pPr>
              <a:lnSpc>
                <a:spcPct val="150000"/>
              </a:lnSpc>
            </a:pPr>
            <a:r>
              <a:rPr lang="en-IN" b="1" dirty="0" smtClean="0">
                <a:latin typeface="Times New Roman" panose="02020603050405020304" pitchFamily="18" charset="0"/>
                <a:cs typeface="Times New Roman" panose="02020603050405020304" pitchFamily="18" charset="0"/>
              </a:rPr>
              <a:t>ANUJHA SB (211519104016) </a:t>
            </a:r>
            <a:endParaRPr lang="en-US" b="1" dirty="0" smtClean="0">
              <a:latin typeface="Times New Roman" panose="02020603050405020304" pitchFamily="18" charset="0"/>
              <a:cs typeface="Times New Roman" panose="02020603050405020304" pitchFamily="18" charset="0"/>
            </a:endParaRPr>
          </a:p>
          <a:p>
            <a:pPr>
              <a:lnSpc>
                <a:spcPct val="150000"/>
              </a:lnSpc>
            </a:pPr>
            <a:r>
              <a:rPr lang="en-IN" b="1" dirty="0" smtClean="0">
                <a:latin typeface="Times New Roman" panose="02020603050405020304" pitchFamily="18" charset="0"/>
                <a:cs typeface="Times New Roman" panose="02020603050405020304" pitchFamily="18" charset="0"/>
              </a:rPr>
              <a:t>KIRAN KOUSHIKA R (211519104070)</a:t>
            </a:r>
          </a:p>
          <a:p>
            <a:pPr>
              <a:lnSpc>
                <a:spcPct val="150000"/>
              </a:lnSpc>
            </a:pPr>
            <a:r>
              <a:rPr lang="en-IN" b="1" dirty="0" smtClean="0">
                <a:latin typeface="Times New Roman" panose="02020603050405020304" pitchFamily="18" charset="0"/>
                <a:cs typeface="Times New Roman" panose="02020603050405020304" pitchFamily="18" charset="0"/>
              </a:rPr>
              <a:t>REEHANA S (211519104127</a:t>
            </a:r>
            <a:r>
              <a:rPr lang="en-IN" dirty="0" smtClean="0"/>
              <a:t>)</a:t>
            </a:r>
          </a:p>
          <a:p>
            <a:endParaRPr lang="en-IN" dirty="0"/>
          </a:p>
        </p:txBody>
      </p:sp>
    </p:spTree>
    <p:extLst>
      <p:ext uri="{BB962C8B-B14F-4D97-AF65-F5344CB8AC3E}">
        <p14:creationId xmlns:p14="http://schemas.microsoft.com/office/powerpoint/2010/main" val="8680387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57645" y="627018"/>
            <a:ext cx="10702835" cy="6063198"/>
          </a:xfrm>
          <a:prstGeom prst="rect">
            <a:avLst/>
          </a:prstGeom>
          <a:noFill/>
        </p:spPr>
        <p:txBody>
          <a:bodyPr wrap="square" rtlCol="0">
            <a:spAutoFit/>
          </a:bodyPr>
          <a:lstStyle/>
          <a:p>
            <a:r>
              <a:rPr lang="en-GB" sz="1600" b="1" dirty="0">
                <a:latin typeface="Times New Roman" panose="02020603050405020304" pitchFamily="18" charset="0"/>
                <a:cs typeface="Times New Roman" panose="02020603050405020304" pitchFamily="18" charset="0"/>
              </a:rPr>
              <a:t>PAPER 4: </a:t>
            </a:r>
            <a:r>
              <a:rPr lang="en-GB" sz="1600" dirty="0">
                <a:latin typeface="Times New Roman" panose="02020603050405020304" pitchFamily="18" charset="0"/>
                <a:cs typeface="Times New Roman" panose="02020603050405020304" pitchFamily="18" charset="0"/>
              </a:rPr>
              <a:t>Telecom Customer Churn </a:t>
            </a:r>
            <a:r>
              <a:rPr lang="en-GB" sz="1600" dirty="0" smtClean="0">
                <a:latin typeface="Times New Roman" panose="02020603050405020304" pitchFamily="18" charset="0"/>
                <a:cs typeface="Times New Roman" panose="02020603050405020304" pitchFamily="18" charset="0"/>
              </a:rPr>
              <a:t>Prediction</a:t>
            </a:r>
          </a:p>
          <a:p>
            <a:endParaRPr lang="en-GB" sz="1600" b="0" dirty="0" smtClean="0">
              <a:effectLst/>
              <a:latin typeface="Times New Roman" panose="02020603050405020304" pitchFamily="18" charset="0"/>
              <a:cs typeface="Times New Roman" panose="02020603050405020304" pitchFamily="18" charset="0"/>
            </a:endParaRPr>
          </a:p>
          <a:p>
            <a:r>
              <a:rPr lang="en-GB" sz="1600" b="1" dirty="0">
                <a:latin typeface="Times New Roman" panose="02020603050405020304" pitchFamily="18" charset="0"/>
                <a:cs typeface="Times New Roman" panose="02020603050405020304" pitchFamily="18" charset="0"/>
              </a:rPr>
              <a:t>AUTHORS: </a:t>
            </a:r>
            <a:r>
              <a:rPr lang="en-GB" sz="1600" dirty="0" err="1">
                <a:latin typeface="Times New Roman" panose="02020603050405020304" pitchFamily="18" charset="0"/>
                <a:cs typeface="Times New Roman" panose="02020603050405020304" pitchFamily="18" charset="0"/>
              </a:rPr>
              <a:t>Abhijith</a:t>
            </a:r>
            <a:r>
              <a:rPr lang="en-GB" sz="1600" dirty="0">
                <a:latin typeface="Times New Roman" panose="02020603050405020304" pitchFamily="18" charset="0"/>
                <a:cs typeface="Times New Roman" panose="02020603050405020304" pitchFamily="18" charset="0"/>
              </a:rPr>
              <a:t> Sundararajan, Kemal </a:t>
            </a:r>
            <a:r>
              <a:rPr lang="en-GB" sz="1600" dirty="0" err="1" smtClean="0">
                <a:latin typeface="Times New Roman" panose="02020603050405020304" pitchFamily="18" charset="0"/>
                <a:cs typeface="Times New Roman" panose="02020603050405020304" pitchFamily="18" charset="0"/>
              </a:rPr>
              <a:t>Gursoy</a:t>
            </a:r>
            <a:endParaRPr lang="en-GB" sz="1600" dirty="0" smtClean="0">
              <a:latin typeface="Times New Roman" panose="02020603050405020304" pitchFamily="18" charset="0"/>
              <a:cs typeface="Times New Roman" panose="02020603050405020304" pitchFamily="18" charset="0"/>
            </a:endParaRPr>
          </a:p>
          <a:p>
            <a:endParaRPr lang="en-GB" sz="1600" b="0" dirty="0" smtClean="0">
              <a:effectLst/>
              <a:latin typeface="Times New Roman" panose="02020603050405020304" pitchFamily="18" charset="0"/>
              <a:cs typeface="Times New Roman" panose="02020603050405020304" pitchFamily="18" charset="0"/>
            </a:endParaRPr>
          </a:p>
          <a:p>
            <a:r>
              <a:rPr lang="en-GB" sz="1600" b="1" dirty="0">
                <a:latin typeface="Times New Roman" panose="02020603050405020304" pitchFamily="18" charset="0"/>
                <a:cs typeface="Times New Roman" panose="02020603050405020304" pitchFamily="18" charset="0"/>
              </a:rPr>
              <a:t>ABSTRACT:</a:t>
            </a:r>
            <a:r>
              <a:rPr lang="en-GB" sz="1600" dirty="0">
                <a:latin typeface="Times New Roman" panose="02020603050405020304" pitchFamily="18" charset="0"/>
                <a:cs typeface="Times New Roman" panose="02020603050405020304" pitchFamily="18" charset="0"/>
              </a:rPr>
              <a:t> Customer churn is often referred to as customer attrition, or customer defection which is the rate at which the customers are lost. Telecom companies often use customer churn as a key business metrics to predict the number of customers that will leave a telecom service provider. Churn is significant in the telecommunication industry because it directly affects the competitiveness of the service provider. Churn is the proportion of clients leaving the service provider. The service provider should therefore find new clients to preserve profitability. This is not possible due to the high and difficult cost of acquiring new customers. The cost of retaining an existing customer is far less than acquiring a new one, so telephone service companies, Internet service providers, pay TV companies, insurance firms and alarm monitoring services use the customer churn to predict profitability. Businesses basically believe that a customer has churned with the amount that has passed since the customer’s last interaction with the site or service. The full cost of customer churn includes both lost revenue and the marketing costs involved with replacing those customers with new ones. Reducing customer churn is important because cost of acquiring a new customer is higher than retaining an existing one. This case is related to telecom industry where organizations want to know that for given certain parameters whether a person will churn or not.</a:t>
            </a:r>
            <a:endParaRPr lang="en-GB" sz="1600" b="0" dirty="0" smtClean="0">
              <a:effectLst/>
              <a:latin typeface="Times New Roman" panose="02020603050405020304" pitchFamily="18" charset="0"/>
              <a:cs typeface="Times New Roman" panose="02020603050405020304" pitchFamily="18" charset="0"/>
            </a:endParaRPr>
          </a:p>
          <a:p>
            <a:r>
              <a:rPr lang="en-GB" sz="1600" b="0" dirty="0" smtClean="0">
                <a:effectLst/>
                <a:latin typeface="Times New Roman" panose="02020603050405020304" pitchFamily="18" charset="0"/>
                <a:cs typeface="Times New Roman" panose="02020603050405020304" pitchFamily="18" charset="0"/>
              </a:rPr>
              <a:t/>
            </a:r>
            <a:br>
              <a:rPr lang="en-GB" sz="1600" b="0" dirty="0" smtClean="0">
                <a:effectLst/>
                <a:latin typeface="Times New Roman" panose="02020603050405020304" pitchFamily="18" charset="0"/>
                <a:cs typeface="Times New Roman" panose="02020603050405020304" pitchFamily="18" charset="0"/>
              </a:rPr>
            </a:br>
            <a:r>
              <a:rPr lang="en-GB" sz="1600" b="1" dirty="0">
                <a:latin typeface="Times New Roman" panose="02020603050405020304" pitchFamily="18" charset="0"/>
                <a:cs typeface="Times New Roman" panose="02020603050405020304" pitchFamily="18" charset="0"/>
              </a:rPr>
              <a:t>MERIT:</a:t>
            </a:r>
            <a:r>
              <a:rPr lang="en-GB" sz="1600" dirty="0">
                <a:latin typeface="Times New Roman" panose="02020603050405020304" pitchFamily="18" charset="0"/>
                <a:cs typeface="Times New Roman" panose="02020603050405020304" pitchFamily="18" charset="0"/>
              </a:rPr>
              <a:t> The Random Forest Algorithm used here solves both classification as well as regression problems and also works well with both categorical and continuous variables</a:t>
            </a:r>
            <a:r>
              <a:rPr lang="en-GB" sz="1600" dirty="0" smtClean="0">
                <a:latin typeface="Times New Roman" panose="02020603050405020304" pitchFamily="18" charset="0"/>
                <a:cs typeface="Times New Roman" panose="02020603050405020304" pitchFamily="18" charset="0"/>
              </a:rPr>
              <a:t>.</a:t>
            </a:r>
          </a:p>
          <a:p>
            <a:endParaRPr lang="en-GB" sz="1600" b="0" dirty="0" smtClean="0">
              <a:effectLst/>
              <a:latin typeface="Times New Roman" panose="02020603050405020304" pitchFamily="18" charset="0"/>
              <a:cs typeface="Times New Roman" panose="02020603050405020304" pitchFamily="18" charset="0"/>
            </a:endParaRPr>
          </a:p>
          <a:p>
            <a:r>
              <a:rPr lang="en-GB" sz="1600" b="1" dirty="0">
                <a:latin typeface="Times New Roman" panose="02020603050405020304" pitchFamily="18" charset="0"/>
                <a:cs typeface="Times New Roman" panose="02020603050405020304" pitchFamily="18" charset="0"/>
              </a:rPr>
              <a:t>DEMERIT: </a:t>
            </a:r>
            <a:r>
              <a:rPr lang="en-GB" sz="1600" dirty="0">
                <a:latin typeface="Times New Roman" panose="02020603050405020304" pitchFamily="18" charset="0"/>
                <a:cs typeface="Times New Roman" panose="02020603050405020304" pitchFamily="18" charset="0"/>
              </a:rPr>
              <a:t>The computations of this algorithm goes far more complex compared to other algorithms and this algorithm changes considerably even when there exists a small change in the data. </a:t>
            </a:r>
            <a:endParaRPr lang="en-GB" sz="1600" b="0" dirty="0" smtClean="0">
              <a:effectLst/>
              <a:latin typeface="Times New Roman" panose="02020603050405020304" pitchFamily="18" charset="0"/>
              <a:cs typeface="Times New Roman" panose="02020603050405020304" pitchFamily="18" charset="0"/>
            </a:endParaRPr>
          </a:p>
          <a:p>
            <a:r>
              <a:rPr lang="en-GB" dirty="0" smtClean="0"/>
              <a:t/>
            </a:r>
            <a:br>
              <a:rPr lang="en-GB" dirty="0" smtClean="0"/>
            </a:br>
            <a:endParaRPr lang="en-IN" dirty="0"/>
          </a:p>
        </p:txBody>
      </p:sp>
    </p:spTree>
    <p:extLst>
      <p:ext uri="{BB962C8B-B14F-4D97-AF65-F5344CB8AC3E}">
        <p14:creationId xmlns:p14="http://schemas.microsoft.com/office/powerpoint/2010/main" val="23399405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48937" y="505097"/>
            <a:ext cx="10946674" cy="5509200"/>
          </a:xfrm>
          <a:prstGeom prst="rect">
            <a:avLst/>
          </a:prstGeom>
          <a:noFill/>
        </p:spPr>
        <p:txBody>
          <a:bodyPr wrap="square" rtlCol="0">
            <a:spAutoFit/>
          </a:bodyPr>
          <a:lstStyle/>
          <a:p>
            <a:r>
              <a:rPr lang="en-GB" sz="1600" b="1" dirty="0">
                <a:latin typeface="Times New Roman" panose="02020603050405020304" pitchFamily="18" charset="0"/>
                <a:cs typeface="Times New Roman" panose="02020603050405020304" pitchFamily="18" charset="0"/>
              </a:rPr>
              <a:t>PAPER 5: </a:t>
            </a:r>
            <a:r>
              <a:rPr lang="en-GB" sz="1600" dirty="0">
                <a:latin typeface="Times New Roman" panose="02020603050405020304" pitchFamily="18" charset="0"/>
                <a:cs typeface="Times New Roman" panose="02020603050405020304" pitchFamily="18" charset="0"/>
              </a:rPr>
              <a:t>Telecom Churn Prediction Using an Ensemble Approach with Feature Engineering and </a:t>
            </a:r>
            <a:r>
              <a:rPr lang="en-GB" sz="1600" dirty="0" smtClean="0">
                <a:latin typeface="Times New Roman" panose="02020603050405020304" pitchFamily="18" charset="0"/>
                <a:cs typeface="Times New Roman" panose="02020603050405020304" pitchFamily="18" charset="0"/>
              </a:rPr>
              <a:t>Importance</a:t>
            </a:r>
          </a:p>
          <a:p>
            <a:endParaRPr lang="en-GB" sz="1600" b="0" dirty="0" smtClean="0">
              <a:effectLst/>
              <a:latin typeface="Times New Roman" panose="02020603050405020304" pitchFamily="18" charset="0"/>
              <a:cs typeface="Times New Roman" panose="02020603050405020304" pitchFamily="18" charset="0"/>
            </a:endParaRPr>
          </a:p>
          <a:p>
            <a:r>
              <a:rPr lang="en-GB" sz="1600" b="1" dirty="0">
                <a:latin typeface="Times New Roman" panose="02020603050405020304" pitchFamily="18" charset="0"/>
                <a:cs typeface="Times New Roman" panose="02020603050405020304" pitchFamily="18" charset="0"/>
              </a:rPr>
              <a:t>AUTHORS: </a:t>
            </a:r>
            <a:r>
              <a:rPr lang="en-GB" sz="1600" dirty="0" err="1">
                <a:latin typeface="Times New Roman" panose="02020603050405020304" pitchFamily="18" charset="0"/>
                <a:cs typeface="Times New Roman" panose="02020603050405020304" pitchFamily="18" charset="0"/>
              </a:rPr>
              <a:t>Hemlata</a:t>
            </a:r>
            <a:r>
              <a:rPr lang="en-GB" sz="1600" dirty="0">
                <a:latin typeface="Times New Roman" panose="02020603050405020304" pitchFamily="18" charset="0"/>
                <a:cs typeface="Times New Roman" panose="02020603050405020304" pitchFamily="18" charset="0"/>
              </a:rPr>
              <a:t> Jain a, Ajay </a:t>
            </a:r>
            <a:r>
              <a:rPr lang="en-GB" sz="1600" dirty="0" err="1">
                <a:latin typeface="Times New Roman" panose="02020603050405020304" pitchFamily="18" charset="0"/>
                <a:cs typeface="Times New Roman" panose="02020603050405020304" pitchFamily="18" charset="0"/>
              </a:rPr>
              <a:t>Khunteta</a:t>
            </a:r>
            <a:r>
              <a:rPr lang="en-GB" sz="1600" dirty="0">
                <a:latin typeface="Times New Roman" panose="02020603050405020304" pitchFamily="18" charset="0"/>
                <a:cs typeface="Times New Roman" panose="02020603050405020304" pitchFamily="18" charset="0"/>
              </a:rPr>
              <a:t>, </a:t>
            </a:r>
            <a:r>
              <a:rPr lang="en-GB" sz="1600" dirty="0" err="1">
                <a:latin typeface="Times New Roman" panose="02020603050405020304" pitchFamily="18" charset="0"/>
                <a:cs typeface="Times New Roman" panose="02020603050405020304" pitchFamily="18" charset="0"/>
              </a:rPr>
              <a:t>Sumit</a:t>
            </a:r>
            <a:r>
              <a:rPr lang="en-GB" sz="1600" dirty="0">
                <a:latin typeface="Times New Roman" panose="02020603050405020304" pitchFamily="18" charset="0"/>
                <a:cs typeface="Times New Roman" panose="02020603050405020304" pitchFamily="18" charset="0"/>
              </a:rPr>
              <a:t> </a:t>
            </a:r>
            <a:r>
              <a:rPr lang="en-GB" sz="1600" dirty="0" smtClean="0">
                <a:latin typeface="Times New Roman" panose="02020603050405020304" pitchFamily="18" charset="0"/>
                <a:cs typeface="Times New Roman" panose="02020603050405020304" pitchFamily="18" charset="0"/>
              </a:rPr>
              <a:t>Srivastava</a:t>
            </a:r>
          </a:p>
          <a:p>
            <a:endParaRPr lang="en-GB" sz="1600" b="0" dirty="0" smtClean="0">
              <a:effectLst/>
              <a:latin typeface="Times New Roman" panose="02020603050405020304" pitchFamily="18" charset="0"/>
              <a:cs typeface="Times New Roman" panose="02020603050405020304" pitchFamily="18" charset="0"/>
            </a:endParaRPr>
          </a:p>
          <a:p>
            <a:r>
              <a:rPr lang="en-GB" sz="1600" b="1" dirty="0">
                <a:latin typeface="Times New Roman" panose="02020603050405020304" pitchFamily="18" charset="0"/>
                <a:cs typeface="Times New Roman" panose="02020603050405020304" pitchFamily="18" charset="0"/>
              </a:rPr>
              <a:t>ABSTRACT:</a:t>
            </a:r>
            <a:r>
              <a:rPr lang="en-GB" sz="1600" dirty="0">
                <a:latin typeface="Times New Roman" panose="02020603050405020304" pitchFamily="18" charset="0"/>
                <a:cs typeface="Times New Roman" panose="02020603050405020304" pitchFamily="18" charset="0"/>
              </a:rPr>
              <a:t> In Telecommunication industry, churn prediction is loss of customers and faces fierce competition to retain customers. Churn is the phenomena of a customer leaving a business, and in this context, churn prediction refers to predicting the client's intention to leave. In order to retain customers company needs a good churn prediction model. For a churn prediction model, company needs to predict why customer have churned in past and which factor is most important to predict customers who are near churn. This paper primarily focused on the feature importance and feature engineering for churn prediction model. For classification phase two ensemble models, Random forest and Gradient boosted trees were used. This paper also emphasised on why feature importance and feature engineering are important prediction. where, this paper includes various data pre-processing steps that played an important role in this model. This model uses Cell2Cell dataset of size 3333 subscribers and 57 features. This study presented a very good comparison between the model developed in the study with old models. The implementation part has been done using python and apache spark, that are very good platform for data analysis using machine learning and data mining. For improved performance and effective outcomes Hyper parameter optimization using a grid is used.  Prediction performance is evaluated for accuracy, Confusion matrix before and after grid based hyper parameter optimisation. The model out performed and achieved 95% accuracy using Random Forest and 97% accuracy using gradient boosted trees.</a:t>
            </a:r>
            <a:endParaRPr lang="en-GB" sz="1600" b="0" dirty="0" smtClean="0">
              <a:effectLst/>
              <a:latin typeface="Times New Roman" panose="02020603050405020304" pitchFamily="18" charset="0"/>
              <a:cs typeface="Times New Roman" panose="02020603050405020304" pitchFamily="18" charset="0"/>
            </a:endParaRPr>
          </a:p>
          <a:p>
            <a:r>
              <a:rPr lang="en-GB" sz="1600" b="0" dirty="0" smtClean="0">
                <a:effectLst/>
                <a:latin typeface="Times New Roman" panose="02020603050405020304" pitchFamily="18" charset="0"/>
                <a:cs typeface="Times New Roman" panose="02020603050405020304" pitchFamily="18" charset="0"/>
              </a:rPr>
              <a:t/>
            </a:r>
            <a:br>
              <a:rPr lang="en-GB" sz="1600" b="0" dirty="0" smtClean="0">
                <a:effectLst/>
                <a:latin typeface="Times New Roman" panose="02020603050405020304" pitchFamily="18" charset="0"/>
                <a:cs typeface="Times New Roman" panose="02020603050405020304" pitchFamily="18" charset="0"/>
              </a:rPr>
            </a:br>
            <a:r>
              <a:rPr lang="en-GB" sz="1600" b="1" dirty="0">
                <a:latin typeface="Times New Roman" panose="02020603050405020304" pitchFamily="18" charset="0"/>
                <a:cs typeface="Times New Roman" panose="02020603050405020304" pitchFamily="18" charset="0"/>
              </a:rPr>
              <a:t>MERIT:</a:t>
            </a:r>
            <a:r>
              <a:rPr lang="en-GB" sz="1600" dirty="0">
                <a:latin typeface="Times New Roman" panose="02020603050405020304" pitchFamily="18" charset="0"/>
                <a:cs typeface="Times New Roman" panose="02020603050405020304" pitchFamily="18" charset="0"/>
              </a:rPr>
              <a:t> This algorithm allows for more accurate estimations or predictions and makes it easier to maintain less complex models</a:t>
            </a:r>
            <a:r>
              <a:rPr lang="en-GB" sz="1600" dirty="0" smtClean="0">
                <a:latin typeface="Times New Roman" panose="02020603050405020304" pitchFamily="18" charset="0"/>
                <a:cs typeface="Times New Roman" panose="02020603050405020304" pitchFamily="18" charset="0"/>
              </a:rPr>
              <a:t>.</a:t>
            </a:r>
          </a:p>
          <a:p>
            <a:r>
              <a:rPr lang="en-GB" sz="1600" dirty="0">
                <a:latin typeface="Times New Roman" panose="02020603050405020304" pitchFamily="18" charset="0"/>
                <a:cs typeface="Times New Roman" panose="02020603050405020304" pitchFamily="18" charset="0"/>
              </a:rPr>
              <a:t> </a:t>
            </a:r>
            <a:endParaRPr lang="en-GB" sz="1600" b="0" dirty="0" smtClean="0">
              <a:effectLst/>
              <a:latin typeface="Times New Roman" panose="02020603050405020304" pitchFamily="18" charset="0"/>
              <a:cs typeface="Times New Roman" panose="02020603050405020304" pitchFamily="18" charset="0"/>
            </a:endParaRPr>
          </a:p>
          <a:p>
            <a:r>
              <a:rPr lang="en-GB" sz="1600" b="1" dirty="0">
                <a:latin typeface="Times New Roman" panose="02020603050405020304" pitchFamily="18" charset="0"/>
                <a:cs typeface="Times New Roman" panose="02020603050405020304" pitchFamily="18" charset="0"/>
              </a:rPr>
              <a:t>DEMERIT:</a:t>
            </a:r>
            <a:r>
              <a:rPr lang="en-GB" sz="1600" dirty="0">
                <a:latin typeface="Times New Roman" panose="02020603050405020304" pitchFamily="18" charset="0"/>
                <a:cs typeface="Times New Roman" panose="02020603050405020304" pitchFamily="18" charset="0"/>
              </a:rPr>
              <a:t> Using this algorithm consumes time and solutions achieved through this algorithm are difficult to explain because of the unclear model’s logic. </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237749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97281" y="1489167"/>
            <a:ext cx="9884228" cy="3416320"/>
          </a:xfrm>
          <a:prstGeom prst="rect">
            <a:avLst/>
          </a:prstGeom>
          <a:noFill/>
        </p:spPr>
        <p:txBody>
          <a:bodyPr wrap="square" rtlCol="0">
            <a:spAutoFit/>
          </a:bodyPr>
          <a:lstStyle/>
          <a:p>
            <a:r>
              <a:rPr lang="en-IN" b="1" dirty="0" smtClean="0">
                <a:latin typeface="Times New Roman" panose="02020603050405020304" pitchFamily="18" charset="0"/>
                <a:cs typeface="Times New Roman" panose="02020603050405020304" pitchFamily="18" charset="0"/>
              </a:rPr>
              <a:t>HARDWARE </a:t>
            </a:r>
            <a:r>
              <a:rPr lang="en-IN" b="1" dirty="0">
                <a:latin typeface="Times New Roman" panose="02020603050405020304" pitchFamily="18" charset="0"/>
                <a:cs typeface="Times New Roman" panose="02020603050405020304" pitchFamily="18" charset="0"/>
              </a:rPr>
              <a:t>SPECIFICATION:</a:t>
            </a:r>
            <a:endParaRPr lang="en-IN" b="0" dirty="0" smtClean="0">
              <a:effectLst/>
              <a:latin typeface="Times New Roman" panose="02020603050405020304" pitchFamily="18" charset="0"/>
              <a:cs typeface="Times New Roman" panose="02020603050405020304" pitchFamily="18" charset="0"/>
            </a:endParaRPr>
          </a:p>
          <a:p>
            <a:r>
              <a:rPr lang="en-IN" b="0" dirty="0" smtClean="0">
                <a:effectLst/>
                <a:latin typeface="Times New Roman" panose="02020603050405020304" pitchFamily="18" charset="0"/>
                <a:cs typeface="Times New Roman" panose="02020603050405020304" pitchFamily="18" charset="0"/>
              </a:rPr>
              <a:t/>
            </a:r>
            <a:br>
              <a:rPr lang="en-IN" b="0" dirty="0" smtClean="0">
                <a:effectLst/>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           Processor                : Pentium IV/III</a:t>
            </a:r>
            <a:endParaRPr lang="en-IN" b="0" dirty="0" smtClean="0">
              <a:effectLst/>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Hard disk                : minimum 80 GB</a:t>
            </a:r>
            <a:endParaRPr lang="en-IN" b="0" dirty="0" smtClean="0">
              <a:effectLst/>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RAM                       </a:t>
            </a:r>
            <a:r>
              <a:rPr lang="en-IN" dirty="0" smtClean="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minimum 2GB</a:t>
            </a:r>
            <a:endParaRPr lang="en-IN" b="0" dirty="0" smtClean="0">
              <a:effectLst/>
              <a:latin typeface="Times New Roman" panose="02020603050405020304" pitchFamily="18" charset="0"/>
              <a:cs typeface="Times New Roman" panose="02020603050405020304" pitchFamily="18" charset="0"/>
            </a:endParaRPr>
          </a:p>
          <a:p>
            <a:r>
              <a:rPr lang="en-IN" b="0" dirty="0" smtClean="0">
                <a:effectLst/>
                <a:latin typeface="Times New Roman" panose="02020603050405020304" pitchFamily="18" charset="0"/>
                <a:cs typeface="Times New Roman" panose="02020603050405020304" pitchFamily="18" charset="0"/>
              </a:rPr>
              <a:t/>
            </a:r>
            <a:br>
              <a:rPr lang="en-IN" b="0" dirty="0" smtClean="0">
                <a:effectLst/>
                <a:latin typeface="Times New Roman" panose="02020603050405020304" pitchFamily="18" charset="0"/>
                <a:cs typeface="Times New Roman" panose="02020603050405020304" pitchFamily="18" charset="0"/>
              </a:rPr>
            </a:br>
            <a:r>
              <a:rPr lang="en-IN" b="1" dirty="0" smtClean="0">
                <a:latin typeface="Times New Roman" panose="02020603050405020304" pitchFamily="18" charset="0"/>
                <a:cs typeface="Times New Roman" panose="02020603050405020304" pitchFamily="18" charset="0"/>
              </a:rPr>
              <a:t>SOFTWARE </a:t>
            </a:r>
            <a:r>
              <a:rPr lang="en-IN" b="1" dirty="0">
                <a:latin typeface="Times New Roman" panose="02020603050405020304" pitchFamily="18" charset="0"/>
                <a:cs typeface="Times New Roman" panose="02020603050405020304" pitchFamily="18" charset="0"/>
              </a:rPr>
              <a:t>SPECIFICATION:</a:t>
            </a:r>
            <a:endParaRPr lang="en-IN" b="0" dirty="0" smtClean="0">
              <a:effectLst/>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a:t>
            </a:r>
            <a:endParaRPr lang="en-IN" b="0" dirty="0" smtClean="0">
              <a:effectLst/>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Operating System    : Windows </a:t>
            </a:r>
            <a:endParaRPr lang="en-IN" b="0" dirty="0" smtClean="0">
              <a:effectLst/>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Simulation Tool      </a:t>
            </a:r>
            <a:r>
              <a:rPr lang="en-IN" dirty="0" smtClean="0">
                <a:latin typeface="Times New Roman" panose="02020603050405020304" pitchFamily="18" charset="0"/>
                <a:cs typeface="Times New Roman" panose="02020603050405020304" pitchFamily="18" charset="0"/>
              </a:rPr>
              <a:t> : </a:t>
            </a:r>
            <a:r>
              <a:rPr lang="en-IN" dirty="0">
                <a:latin typeface="Times New Roman" panose="02020603050405020304" pitchFamily="18" charset="0"/>
                <a:cs typeface="Times New Roman" panose="02020603050405020304" pitchFamily="18" charset="0"/>
              </a:rPr>
              <a:t>Anaconda with Jupyter Notebook</a:t>
            </a:r>
            <a:endParaRPr lang="en-IN" b="0" dirty="0" smtClean="0">
              <a:effectLst/>
              <a:latin typeface="Times New Roman" panose="02020603050405020304" pitchFamily="18" charset="0"/>
              <a:cs typeface="Times New Roman" panose="02020603050405020304" pitchFamily="18" charset="0"/>
            </a:endParaRPr>
          </a:p>
          <a:p>
            <a:r>
              <a:rPr lang="en-IN" dirty="0" smtClean="0">
                <a:latin typeface="Times New Roman" panose="02020603050405020304" pitchFamily="18" charset="0"/>
                <a:cs typeface="Times New Roman" panose="02020603050405020304" pitchFamily="18" charset="0"/>
              </a:rPr>
              <a:t/>
            </a:r>
            <a:br>
              <a:rPr lang="en-IN" dirty="0" smtClean="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3" name="TextBox 2"/>
          <p:cNvSpPr txBox="1"/>
          <p:nvPr/>
        </p:nvSpPr>
        <p:spPr>
          <a:xfrm>
            <a:off x="4114800" y="741683"/>
            <a:ext cx="5817325" cy="1200329"/>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SYSTEM SPECIFICATIONS</a:t>
            </a:r>
            <a:endParaRPr lang="en-IN" b="0" dirty="0" smtClean="0">
              <a:effectLst/>
              <a:latin typeface="Times New Roman" panose="02020603050405020304" pitchFamily="18" charset="0"/>
              <a:cs typeface="Times New Roman" panose="02020603050405020304" pitchFamily="18" charset="0"/>
            </a:endParaRPr>
          </a:p>
          <a:p>
            <a:r>
              <a:rPr lang="en-IN" b="1" dirty="0"/>
              <a:t> </a:t>
            </a:r>
            <a:endParaRPr lang="en-IN" b="0" dirty="0" smtClean="0">
              <a:effectLst/>
            </a:endParaRPr>
          </a:p>
          <a:p>
            <a:r>
              <a:rPr lang="en-IN" dirty="0" smtClean="0"/>
              <a:t/>
            </a:r>
            <a:br>
              <a:rPr lang="en-IN" dirty="0" smtClean="0"/>
            </a:br>
            <a:endParaRPr lang="en-IN" dirty="0"/>
          </a:p>
        </p:txBody>
      </p:sp>
    </p:spTree>
    <p:extLst>
      <p:ext uri="{BB962C8B-B14F-4D97-AF65-F5344CB8AC3E}">
        <p14:creationId xmlns:p14="http://schemas.microsoft.com/office/powerpoint/2010/main" val="14803024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162697" y="722812"/>
            <a:ext cx="7942218" cy="369332"/>
          </a:xfrm>
          <a:prstGeom prst="rect">
            <a:avLst/>
          </a:prstGeom>
          <a:noFill/>
        </p:spPr>
        <p:txBody>
          <a:bodyPr wrap="square" rtlCol="0">
            <a:spAutoFit/>
          </a:bodyPr>
          <a:lstStyle/>
          <a:p>
            <a:r>
              <a:rPr lang="en-IN" b="1" dirty="0" smtClean="0">
                <a:latin typeface="Times New Roman" panose="02020603050405020304" pitchFamily="18" charset="0"/>
                <a:cs typeface="Times New Roman" panose="02020603050405020304" pitchFamily="18" charset="0"/>
              </a:rPr>
              <a:t>SYSTEM ARCHITECTURE </a:t>
            </a:r>
            <a:endParaRPr lang="en-IN" b="1"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stretch>
            <a:fillRect/>
          </a:stretch>
        </p:blipFill>
        <p:spPr>
          <a:xfrm>
            <a:off x="2381515" y="1275075"/>
            <a:ext cx="6962782" cy="4666722"/>
          </a:xfrm>
          <a:prstGeom prst="rect">
            <a:avLst/>
          </a:prstGeom>
        </p:spPr>
      </p:pic>
    </p:spTree>
    <p:extLst>
      <p:ext uri="{BB962C8B-B14F-4D97-AF65-F5344CB8AC3E}">
        <p14:creationId xmlns:p14="http://schemas.microsoft.com/office/powerpoint/2010/main" val="29640284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0B9C46BD-01D1-6702-3328-E9D978D7761A}"/>
              </a:ext>
            </a:extLst>
          </p:cNvPr>
          <p:cNvSpPr txBox="1"/>
          <p:nvPr/>
        </p:nvSpPr>
        <p:spPr>
          <a:xfrm>
            <a:off x="4662995" y="565496"/>
            <a:ext cx="6094520" cy="369332"/>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 </a:t>
            </a:r>
            <a:r>
              <a:rPr lang="en-IN" sz="1800" b="1" dirty="0">
                <a:latin typeface="Times New Roman" panose="02020603050405020304" pitchFamily="18" charset="0"/>
                <a:cs typeface="Times New Roman" panose="02020603050405020304" pitchFamily="18" charset="0"/>
              </a:rPr>
              <a:t>MODULES</a:t>
            </a:r>
            <a:endParaRPr lang="en-IN" dirty="0"/>
          </a:p>
        </p:txBody>
      </p:sp>
      <p:sp>
        <p:nvSpPr>
          <p:cNvPr id="4" name="TextBox 3"/>
          <p:cNvSpPr txBox="1"/>
          <p:nvPr/>
        </p:nvSpPr>
        <p:spPr>
          <a:xfrm>
            <a:off x="2499360" y="1524000"/>
            <a:ext cx="7759337" cy="2585323"/>
          </a:xfrm>
          <a:prstGeom prst="rect">
            <a:avLst/>
          </a:prstGeom>
          <a:noFill/>
        </p:spPr>
        <p:txBody>
          <a:bodyPr wrap="square" rtlCol="0">
            <a:spAutoFit/>
          </a:bodyPr>
          <a:lstStyle/>
          <a:p>
            <a:pPr marL="285750" indent="-285750" fontAlgn="base">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Data Pre-processing</a:t>
            </a:r>
          </a:p>
          <a:p>
            <a:pPr marL="285750" indent="-285750" fontAlgn="base">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Data Analysis of Visualization</a:t>
            </a:r>
          </a:p>
          <a:p>
            <a:pPr marL="285750" indent="-285750" fontAlgn="base">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Implementing Support Vector Machine</a:t>
            </a:r>
          </a:p>
          <a:p>
            <a:pPr marL="285750" indent="-285750" fontAlgn="base">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Implementing Logistic Regression</a:t>
            </a:r>
          </a:p>
          <a:p>
            <a:pPr marL="285750" indent="-285750" fontAlgn="base">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Implementing Random Forest Classifier</a:t>
            </a:r>
          </a:p>
          <a:p>
            <a:pPr marL="285750" indent="-285750" fontAlgn="base">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Implementing Decision Tree Classifier</a:t>
            </a:r>
          </a:p>
          <a:p>
            <a:pPr marL="285750" indent="-285750" fontAlgn="base">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Comparing Algorithm with prediction in the form of best accuracy result</a:t>
            </a:r>
          </a:p>
          <a:p>
            <a:pPr marL="285750" indent="-285750" fontAlgn="base">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Deployment Using Django Framework</a:t>
            </a:r>
          </a:p>
          <a:p>
            <a:endParaRPr lang="en-IN" dirty="0"/>
          </a:p>
        </p:txBody>
      </p:sp>
    </p:spTree>
    <p:extLst>
      <p:ext uri="{BB962C8B-B14F-4D97-AF65-F5344CB8AC3E}">
        <p14:creationId xmlns:p14="http://schemas.microsoft.com/office/powerpoint/2010/main" val="34739946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207073" y="144082"/>
            <a:ext cx="2941831" cy="369332"/>
          </a:xfrm>
          <a:prstGeom prst="rect">
            <a:avLst/>
          </a:prstGeom>
        </p:spPr>
        <p:txBody>
          <a:bodyPr wrap="none">
            <a:spAutoFit/>
          </a:bodyPr>
          <a:lstStyle/>
          <a:p>
            <a:r>
              <a:rPr lang="en-IN" b="1" i="0" u="none" strike="noStrike" dirty="0" smtClean="0">
                <a:solidFill>
                  <a:srgbClr val="0D0D0D"/>
                </a:solidFill>
                <a:effectLst/>
                <a:latin typeface="Times New Roman" panose="02020603050405020304" pitchFamily="18" charset="0"/>
              </a:rPr>
              <a:t>MODULE DESCRIPTION </a:t>
            </a:r>
            <a:endParaRPr lang="en-IN" dirty="0"/>
          </a:p>
        </p:txBody>
      </p:sp>
      <p:sp>
        <p:nvSpPr>
          <p:cNvPr id="3" name="TextBox 2"/>
          <p:cNvSpPr txBox="1"/>
          <p:nvPr/>
        </p:nvSpPr>
        <p:spPr>
          <a:xfrm>
            <a:off x="705395" y="539344"/>
            <a:ext cx="10798629" cy="1384995"/>
          </a:xfrm>
          <a:prstGeom prst="rect">
            <a:avLst/>
          </a:prstGeom>
          <a:noFill/>
        </p:spPr>
        <p:txBody>
          <a:bodyPr wrap="square" rtlCol="0">
            <a:spAutoFit/>
          </a:bodyPr>
          <a:lstStyle/>
          <a:p>
            <a:r>
              <a:rPr lang="en-GB" sz="1400" b="1" dirty="0">
                <a:latin typeface="Times New Roman" panose="02020603050405020304" pitchFamily="18" charset="0"/>
                <a:cs typeface="Times New Roman" panose="02020603050405020304" pitchFamily="18" charset="0"/>
              </a:rPr>
              <a:t> Data </a:t>
            </a:r>
            <a:r>
              <a:rPr lang="en-GB" sz="1400" b="1" dirty="0" smtClean="0">
                <a:latin typeface="Times New Roman" panose="02020603050405020304" pitchFamily="18" charset="0"/>
                <a:cs typeface="Times New Roman" panose="02020603050405020304" pitchFamily="18" charset="0"/>
              </a:rPr>
              <a:t>Pre-processing</a:t>
            </a:r>
            <a:r>
              <a:rPr lang="en-GB" sz="1400" b="0" dirty="0" smtClean="0">
                <a:effectLst/>
                <a:latin typeface="Times New Roman" panose="02020603050405020304" pitchFamily="18" charset="0"/>
                <a:cs typeface="Times New Roman" panose="02020603050405020304" pitchFamily="18" charset="0"/>
              </a:rPr>
              <a:t/>
            </a:r>
            <a:br>
              <a:rPr lang="en-GB" sz="1400" b="0" dirty="0" smtClean="0">
                <a:effectLst/>
                <a:latin typeface="Times New Roman" panose="02020603050405020304" pitchFamily="18" charset="0"/>
                <a:cs typeface="Times New Roman" panose="02020603050405020304" pitchFamily="18" charset="0"/>
              </a:rPr>
            </a:br>
            <a:r>
              <a:rPr lang="en-US" sz="1400" dirty="0">
                <a:latin typeface="Times New Roman" panose="02020603050405020304" pitchFamily="18" charset="0"/>
                <a:cs typeface="Times New Roman" panose="02020603050405020304" pitchFamily="18" charset="0"/>
              </a:rPr>
              <a:t>The data which was collected might contain missing values that may lead to inconsistency. To gain better results data need to be preprocessed so as to improve the efficiency of the algorithm. The outliers have to be removed and also variable conversion need to be </a:t>
            </a:r>
            <a:r>
              <a:rPr lang="en-US" sz="1400" dirty="0" smtClean="0">
                <a:latin typeface="Times New Roman" panose="02020603050405020304" pitchFamily="18" charset="0"/>
                <a:cs typeface="Times New Roman" panose="02020603050405020304" pitchFamily="18" charset="0"/>
              </a:rPr>
              <a:t>done.</a:t>
            </a:r>
            <a:r>
              <a:rPr lang="en-GB" sz="1400" dirty="0" smtClean="0">
                <a:latin typeface="Times New Roman" panose="02020603050405020304" pitchFamily="18" charset="0"/>
                <a:cs typeface="Times New Roman" panose="02020603050405020304" pitchFamily="18" charset="0"/>
              </a:rPr>
              <a:t>However</a:t>
            </a:r>
            <a:r>
              <a:rPr lang="en-GB" sz="1400" dirty="0">
                <a:latin typeface="Times New Roman" panose="02020603050405020304" pitchFamily="18" charset="0"/>
                <a:cs typeface="Times New Roman" panose="02020603050405020304" pitchFamily="18" charset="0"/>
              </a:rPr>
              <a:t>, working with data samples that could not be a realistic reflection of the population of a given dataset in real-world circumstances. Finding duplicate values, missing values, and information about the data type—whether a float variable or an integer—are all necessary. the subset of data used to assess a model's fit to a training dataset while adjusting model hyperparameters</a:t>
            </a:r>
            <a:r>
              <a:rPr lang="en-GB" sz="1400" dirty="0" smtClean="0">
                <a:latin typeface="Times New Roman" panose="02020603050405020304" pitchFamily="18" charset="0"/>
                <a:cs typeface="Times New Roman" panose="02020603050405020304" pitchFamily="18" charset="0"/>
              </a:rPr>
              <a:t>.</a:t>
            </a:r>
            <a:endParaRPr lang="en-GB" sz="1400" b="0" dirty="0" smtClean="0">
              <a:effectLst/>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stretch>
            <a:fillRect/>
          </a:stretch>
        </p:blipFill>
        <p:spPr>
          <a:xfrm>
            <a:off x="3147377" y="1816811"/>
            <a:ext cx="4841965" cy="1802663"/>
          </a:xfrm>
          <a:prstGeom prst="rect">
            <a:avLst/>
          </a:prstGeom>
        </p:spPr>
      </p:pic>
      <p:sp>
        <p:nvSpPr>
          <p:cNvPr id="7" name="TextBox 6"/>
          <p:cNvSpPr txBox="1"/>
          <p:nvPr/>
        </p:nvSpPr>
        <p:spPr>
          <a:xfrm>
            <a:off x="505097" y="3490543"/>
            <a:ext cx="10798629" cy="2585323"/>
          </a:xfrm>
          <a:prstGeom prst="rect">
            <a:avLst/>
          </a:prstGeom>
          <a:noFill/>
        </p:spPr>
        <p:txBody>
          <a:bodyPr wrap="square" rtlCol="0">
            <a:spAutoFit/>
          </a:bodyPr>
          <a:lstStyle/>
          <a:p>
            <a:r>
              <a:rPr lang="en-GB" sz="1400" b="1" dirty="0">
                <a:latin typeface="Times New Roman" panose="02020603050405020304" pitchFamily="18" charset="0"/>
                <a:cs typeface="Times New Roman" panose="02020603050405020304" pitchFamily="18" charset="0"/>
              </a:rPr>
              <a:t>Data Analysis of Visualization</a:t>
            </a:r>
            <a:endParaRPr lang="en-GB" sz="1400" b="0" dirty="0" smtClean="0">
              <a:effectLst/>
              <a:latin typeface="Times New Roman" panose="02020603050405020304" pitchFamily="18" charset="0"/>
              <a:cs typeface="Times New Roman" panose="02020603050405020304" pitchFamily="18" charset="0"/>
            </a:endParaRPr>
          </a:p>
          <a:p>
            <a:pPr fontAlgn="base"/>
            <a:r>
              <a:rPr lang="en-US" sz="1400" dirty="0">
                <a:latin typeface="Times New Roman" panose="02020603050405020304" pitchFamily="18" charset="0"/>
                <a:cs typeface="Times New Roman" panose="02020603050405020304" pitchFamily="18" charset="0"/>
              </a:rPr>
              <a:t>Importing the library packages with loading given dataset. To analyzing the variable identification by data shape, data type and evaluating the missing values, duplicate values. A validation dataset is a sample of data held back from training your model that is used to give an estimate of model skill while tuning model's and procedures that you can use to make the best use of validation and test datasets when evaluating your models. Data cleaning / preparing by rename the given dataset and drop the column etc. to analyze the </a:t>
            </a:r>
            <a:r>
              <a:rPr lang="en-US" sz="1400" dirty="0" err="1">
                <a:latin typeface="Times New Roman" panose="02020603050405020304" pitchFamily="18" charset="0"/>
                <a:cs typeface="Times New Roman" panose="02020603050405020304" pitchFamily="18" charset="0"/>
              </a:rPr>
              <a:t>uni</a:t>
            </a:r>
            <a:r>
              <a:rPr lang="en-US" sz="1400" dirty="0">
                <a:latin typeface="Times New Roman" panose="02020603050405020304" pitchFamily="18" charset="0"/>
                <a:cs typeface="Times New Roman" panose="02020603050405020304" pitchFamily="18" charset="0"/>
              </a:rPr>
              <a:t>-variate, bi-variate and multi-variate process. The steps and techniques for data cleaning will vary from dataset to dataset. The primary goal of data cleaning is to detect and remove errors and anomalies to increase the value of data in analytics and decision making.</a:t>
            </a:r>
            <a:endParaRPr lang="en-IN" sz="1400" dirty="0">
              <a:latin typeface="Times New Roman" panose="02020603050405020304" pitchFamily="18" charset="0"/>
              <a:cs typeface="Times New Roman" panose="02020603050405020304" pitchFamily="18" charset="0"/>
            </a:endParaRPr>
          </a:p>
          <a:p>
            <a:pPr fontAlgn="base"/>
            <a:r>
              <a:rPr lang="en-US" sz="1400" b="1" dirty="0">
                <a:latin typeface="Times New Roman" panose="02020603050405020304" pitchFamily="18" charset="0"/>
                <a:cs typeface="Times New Roman" panose="02020603050405020304" pitchFamily="18" charset="0"/>
              </a:rPr>
              <a:t> </a:t>
            </a:r>
            <a:endParaRPr lang="en-IN" sz="1400" dirty="0">
              <a:latin typeface="Times New Roman" panose="02020603050405020304" pitchFamily="18" charset="0"/>
              <a:cs typeface="Times New Roman" panose="02020603050405020304" pitchFamily="18" charset="0"/>
            </a:endParaRPr>
          </a:p>
          <a:p>
            <a:endParaRPr lang="en-GB" sz="1400" b="0" dirty="0" smtClean="0">
              <a:effectLst/>
              <a:latin typeface="Times New Roman" panose="02020603050405020304" pitchFamily="18" charset="0"/>
              <a:cs typeface="Times New Roman" panose="02020603050405020304" pitchFamily="18" charset="0"/>
            </a:endParaRPr>
          </a:p>
          <a:p>
            <a:r>
              <a:rPr lang="en-GB" dirty="0" smtClean="0"/>
              <a:t/>
            </a:r>
            <a:br>
              <a:rPr lang="en-GB" dirty="0" smtClean="0"/>
            </a:br>
            <a:endParaRPr lang="en-IN" dirty="0"/>
          </a:p>
        </p:txBody>
      </p:sp>
      <p:pic>
        <p:nvPicPr>
          <p:cNvPr id="8" name="Picture 7"/>
          <p:cNvPicPr>
            <a:picLocks noChangeAspect="1"/>
          </p:cNvPicPr>
          <p:nvPr/>
        </p:nvPicPr>
        <p:blipFill>
          <a:blip r:embed="rId3"/>
          <a:stretch>
            <a:fillRect/>
          </a:stretch>
        </p:blipFill>
        <p:spPr>
          <a:xfrm>
            <a:off x="3147377" y="5116009"/>
            <a:ext cx="5235394" cy="1569856"/>
          </a:xfrm>
          <a:prstGeom prst="rect">
            <a:avLst/>
          </a:prstGeom>
        </p:spPr>
      </p:pic>
    </p:spTree>
    <p:extLst>
      <p:ext uri="{BB962C8B-B14F-4D97-AF65-F5344CB8AC3E}">
        <p14:creationId xmlns:p14="http://schemas.microsoft.com/office/powerpoint/2010/main" val="30750328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48937" y="592183"/>
            <a:ext cx="10711543" cy="2246769"/>
          </a:xfrm>
          <a:prstGeom prst="rect">
            <a:avLst/>
          </a:prstGeom>
          <a:noFill/>
        </p:spPr>
        <p:txBody>
          <a:bodyPr wrap="square" rtlCol="0">
            <a:spAutoFit/>
          </a:bodyPr>
          <a:lstStyle/>
          <a:p>
            <a:r>
              <a:rPr lang="en-GB" sz="1600" b="1" dirty="0" smtClean="0">
                <a:latin typeface="Times New Roman" panose="02020603050405020304" pitchFamily="18" charset="0"/>
                <a:cs typeface="Times New Roman" panose="02020603050405020304" pitchFamily="18" charset="0"/>
              </a:rPr>
              <a:t>                                                                 </a:t>
            </a:r>
            <a:r>
              <a:rPr lang="en-GB" b="1" dirty="0" smtClean="0">
                <a:latin typeface="Times New Roman" panose="02020603050405020304" pitchFamily="18" charset="0"/>
                <a:cs typeface="Times New Roman" panose="02020603050405020304" pitchFamily="18" charset="0"/>
              </a:rPr>
              <a:t>Implementing </a:t>
            </a:r>
            <a:r>
              <a:rPr lang="en-GB" b="1" dirty="0">
                <a:latin typeface="Times New Roman" panose="02020603050405020304" pitchFamily="18" charset="0"/>
                <a:cs typeface="Times New Roman" panose="02020603050405020304" pitchFamily="18" charset="0"/>
              </a:rPr>
              <a:t>Support Vector Machine</a:t>
            </a:r>
            <a:endParaRPr lang="en-GB" b="0" dirty="0" smtClean="0">
              <a:effectLst/>
              <a:latin typeface="Times New Roman" panose="02020603050405020304" pitchFamily="18" charset="0"/>
              <a:cs typeface="Times New Roman" panose="02020603050405020304" pitchFamily="18" charset="0"/>
            </a:endParaRPr>
          </a:p>
          <a:p>
            <a:endParaRPr lang="en-GB" sz="1600" dirty="0">
              <a:latin typeface="Times New Roman" panose="02020603050405020304" pitchFamily="18" charset="0"/>
              <a:cs typeface="Times New Roman" panose="02020603050405020304" pitchFamily="18" charset="0"/>
            </a:endParaRPr>
          </a:p>
          <a:p>
            <a:endParaRPr lang="en-GB" sz="1400" dirty="0" smtClean="0">
              <a:latin typeface="Times New Roman" panose="02020603050405020304" pitchFamily="18" charset="0"/>
              <a:cs typeface="Times New Roman" panose="02020603050405020304" pitchFamily="18" charset="0"/>
            </a:endParaRPr>
          </a:p>
          <a:p>
            <a:r>
              <a:rPr lang="en-GB" sz="1400" dirty="0" smtClean="0">
                <a:latin typeface="Times New Roman" panose="02020603050405020304" pitchFamily="18" charset="0"/>
                <a:cs typeface="Times New Roman" panose="02020603050405020304" pitchFamily="18" charset="0"/>
              </a:rPr>
              <a:t>The </a:t>
            </a:r>
            <a:r>
              <a:rPr lang="en-GB" sz="1400" dirty="0">
                <a:latin typeface="Times New Roman" panose="02020603050405020304" pitchFamily="18" charset="0"/>
                <a:cs typeface="Times New Roman" panose="02020603050405020304" pitchFamily="18" charset="0"/>
              </a:rPr>
              <a:t>SVM algorithm's objective is to establish the best line or decision boundary that can divide n-dimensional space into classes, allowing us to quickly classify fresh data points in the future. A hyperplane is the name given to this optimal decision boundary.</a:t>
            </a:r>
            <a:endParaRPr lang="en-GB" sz="1400" b="0" dirty="0" smtClean="0">
              <a:effectLst/>
              <a:latin typeface="Times New Roman" panose="02020603050405020304" pitchFamily="18" charset="0"/>
              <a:cs typeface="Times New Roman" panose="02020603050405020304" pitchFamily="18" charset="0"/>
            </a:endParaRPr>
          </a:p>
          <a:p>
            <a:r>
              <a:rPr lang="en-GB" sz="1400" dirty="0">
                <a:latin typeface="Times New Roman" panose="02020603050405020304" pitchFamily="18" charset="0"/>
                <a:cs typeface="Times New Roman" panose="02020603050405020304" pitchFamily="18" charset="0"/>
              </a:rPr>
              <a:t>SVM selects the extreme vectors and points that aid in the creation of the hyperplane. Support vectors, which are used to represent these extreme instances, form the basis for the SVM method.</a:t>
            </a:r>
            <a:endParaRPr lang="en-GB" sz="1400" b="0" dirty="0" smtClean="0">
              <a:effectLst/>
              <a:latin typeface="Times New Roman" panose="02020603050405020304" pitchFamily="18" charset="0"/>
              <a:cs typeface="Times New Roman" panose="02020603050405020304" pitchFamily="18" charset="0"/>
            </a:endParaRPr>
          </a:p>
          <a:p>
            <a:r>
              <a:rPr lang="en-GB" dirty="0" smtClean="0">
                <a:latin typeface="Times New Roman" panose="02020603050405020304" pitchFamily="18" charset="0"/>
                <a:cs typeface="Times New Roman" panose="02020603050405020304" pitchFamily="18" charset="0"/>
              </a:rPr>
              <a:t/>
            </a:r>
            <a:br>
              <a:rPr lang="en-GB" dirty="0" smtClean="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stretch>
            <a:fillRect/>
          </a:stretch>
        </p:blipFill>
        <p:spPr>
          <a:xfrm>
            <a:off x="2890982" y="2666907"/>
            <a:ext cx="6096528" cy="2133785"/>
          </a:xfrm>
          <a:prstGeom prst="rect">
            <a:avLst/>
          </a:prstGeom>
        </p:spPr>
      </p:pic>
      <p:sp>
        <p:nvSpPr>
          <p:cNvPr id="4" name="TextBox 3"/>
          <p:cNvSpPr txBox="1"/>
          <p:nvPr/>
        </p:nvSpPr>
        <p:spPr>
          <a:xfrm>
            <a:off x="4049485" y="4981303"/>
            <a:ext cx="4615543" cy="307777"/>
          </a:xfrm>
          <a:prstGeom prst="rect">
            <a:avLst/>
          </a:prstGeom>
          <a:noFill/>
        </p:spPr>
        <p:txBody>
          <a:bodyPr wrap="square" rtlCol="0">
            <a:spAutoFit/>
          </a:bodyPr>
          <a:lstStyle/>
          <a:p>
            <a:r>
              <a:rPr lang="en-IN" sz="1400" dirty="0" smtClean="0">
                <a:latin typeface="Times New Roman" panose="02020603050405020304" pitchFamily="18" charset="0"/>
                <a:cs typeface="Times New Roman" panose="02020603050405020304" pitchFamily="18" charset="0"/>
              </a:rPr>
              <a:t>Fig 1. Implementing Support Vector Machine</a:t>
            </a:r>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310636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70857" y="618309"/>
            <a:ext cx="10345783" cy="2277547"/>
          </a:xfrm>
          <a:prstGeom prst="rect">
            <a:avLst/>
          </a:prstGeom>
          <a:noFill/>
        </p:spPr>
        <p:txBody>
          <a:bodyPr wrap="square" rtlCol="0">
            <a:spAutoFit/>
          </a:bodyPr>
          <a:lstStyle/>
          <a:p>
            <a:r>
              <a:rPr lang="en-GB" b="1" dirty="0">
                <a:latin typeface="Times New Roman" panose="02020603050405020304" pitchFamily="18" charset="0"/>
                <a:cs typeface="Times New Roman" panose="02020603050405020304" pitchFamily="18" charset="0"/>
              </a:rPr>
              <a:t> </a:t>
            </a:r>
            <a:r>
              <a:rPr lang="en-GB" b="1" dirty="0" smtClean="0">
                <a:latin typeface="Times New Roman" panose="02020603050405020304" pitchFamily="18" charset="0"/>
                <a:cs typeface="Times New Roman" panose="02020603050405020304" pitchFamily="18" charset="0"/>
              </a:rPr>
              <a:t>                                                      Implementing </a:t>
            </a:r>
            <a:r>
              <a:rPr lang="en-GB" b="1" dirty="0">
                <a:latin typeface="Times New Roman" panose="02020603050405020304" pitchFamily="18" charset="0"/>
                <a:cs typeface="Times New Roman" panose="02020603050405020304" pitchFamily="18" charset="0"/>
              </a:rPr>
              <a:t>Logistic Regression</a:t>
            </a:r>
            <a:endParaRPr lang="en-GB" b="0" dirty="0" smtClean="0">
              <a:effectLst/>
              <a:latin typeface="Times New Roman" panose="02020603050405020304" pitchFamily="18" charset="0"/>
              <a:cs typeface="Times New Roman" panose="02020603050405020304" pitchFamily="18" charset="0"/>
            </a:endParaRPr>
          </a:p>
          <a:p>
            <a:r>
              <a:rPr lang="en-GB" b="0" dirty="0" smtClean="0">
                <a:effectLst/>
                <a:latin typeface="Times New Roman" panose="02020603050405020304" pitchFamily="18" charset="0"/>
                <a:cs typeface="Times New Roman" panose="02020603050405020304" pitchFamily="18" charset="0"/>
              </a:rPr>
              <a:t/>
            </a:r>
            <a:br>
              <a:rPr lang="en-GB" b="0" dirty="0" smtClean="0">
                <a:effectLst/>
                <a:latin typeface="Times New Roman" panose="02020603050405020304" pitchFamily="18" charset="0"/>
                <a:cs typeface="Times New Roman" panose="02020603050405020304" pitchFamily="18" charset="0"/>
              </a:rPr>
            </a:br>
            <a:r>
              <a:rPr lang="en-GB" sz="1400" dirty="0" smtClean="0">
                <a:latin typeface="Times New Roman" panose="02020603050405020304" pitchFamily="18" charset="0"/>
                <a:cs typeface="Times New Roman" panose="02020603050405020304" pitchFamily="18" charset="0"/>
              </a:rPr>
              <a:t>A </a:t>
            </a:r>
            <a:r>
              <a:rPr lang="en-GB" sz="1400" dirty="0">
                <a:latin typeface="Times New Roman" panose="02020603050405020304" pitchFamily="18" charset="0"/>
                <a:cs typeface="Times New Roman" panose="02020603050405020304" pitchFamily="18" charset="0"/>
              </a:rPr>
              <a:t>dichotomous variable (one with only two possible outcomes) is used to measure the result. Finding the best-fitting model to explain the link between a set of independent (predictor or explanatory) factors and a dichotomous feature of interest (dependent variable = response or outcome variable) is the aim of logistic regression. The likelihood of a categorical dependent variable is predicted using the Machine Learning classification algorithm known as logistic regression. The dependent variable in logistic regression is a binary variable with data coded as 1 (yes, success, etc.) or 0.</a:t>
            </a:r>
            <a:endParaRPr lang="en-GB" sz="1400" b="0" dirty="0" smtClean="0">
              <a:effectLst/>
              <a:latin typeface="Times New Roman" panose="02020603050405020304" pitchFamily="18" charset="0"/>
              <a:cs typeface="Times New Roman" panose="02020603050405020304" pitchFamily="18" charset="0"/>
            </a:endParaRPr>
          </a:p>
          <a:p>
            <a:r>
              <a:rPr lang="en-GB" b="0" dirty="0" smtClean="0">
                <a:effectLst/>
              </a:rPr>
              <a:t/>
            </a:r>
            <a:br>
              <a:rPr lang="en-GB" b="0" dirty="0" smtClean="0">
                <a:effectLst/>
              </a:rPr>
            </a:br>
            <a:endParaRPr lang="en-IN" dirty="0"/>
          </a:p>
        </p:txBody>
      </p:sp>
      <p:pic>
        <p:nvPicPr>
          <p:cNvPr id="3" name="Picture 2"/>
          <p:cNvPicPr>
            <a:picLocks noChangeAspect="1"/>
          </p:cNvPicPr>
          <p:nvPr/>
        </p:nvPicPr>
        <p:blipFill>
          <a:blip r:embed="rId2"/>
          <a:stretch>
            <a:fillRect/>
          </a:stretch>
        </p:blipFill>
        <p:spPr>
          <a:xfrm>
            <a:off x="2641637" y="2699565"/>
            <a:ext cx="6429154" cy="2177235"/>
          </a:xfrm>
          <a:prstGeom prst="rect">
            <a:avLst/>
          </a:prstGeom>
        </p:spPr>
      </p:pic>
      <p:sp>
        <p:nvSpPr>
          <p:cNvPr id="4" name="TextBox 3"/>
          <p:cNvSpPr txBox="1"/>
          <p:nvPr/>
        </p:nvSpPr>
        <p:spPr>
          <a:xfrm>
            <a:off x="4162697" y="4977112"/>
            <a:ext cx="5294811" cy="307777"/>
          </a:xfrm>
          <a:prstGeom prst="rect">
            <a:avLst/>
          </a:prstGeom>
          <a:noFill/>
        </p:spPr>
        <p:txBody>
          <a:bodyPr wrap="square" rtlCol="0">
            <a:spAutoFit/>
          </a:bodyPr>
          <a:lstStyle/>
          <a:p>
            <a:r>
              <a:rPr lang="en-IN" sz="1400" dirty="0" smtClean="0">
                <a:latin typeface="Times New Roman" panose="02020603050405020304" pitchFamily="18" charset="0"/>
                <a:cs typeface="Times New Roman" panose="02020603050405020304" pitchFamily="18" charset="0"/>
              </a:rPr>
              <a:t>Fig 2. Implementing Logistic Regression</a:t>
            </a:r>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216730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57348" y="732604"/>
            <a:ext cx="11312435" cy="2308324"/>
          </a:xfrm>
          <a:prstGeom prst="rect">
            <a:avLst/>
          </a:prstGeom>
        </p:spPr>
        <p:txBody>
          <a:bodyPr wrap="square">
            <a:spAutoFit/>
          </a:bodyPr>
          <a:lstStyle/>
          <a:p>
            <a:pPr algn="just"/>
            <a:r>
              <a:rPr lang="en-GB" sz="2000" b="1" i="0" u="none" strike="noStrike" dirty="0" smtClean="0">
                <a:solidFill>
                  <a:srgbClr val="000000"/>
                </a:solidFill>
                <a:effectLst/>
                <a:latin typeface="Times New Roman" panose="02020603050405020304" pitchFamily="18" charset="0"/>
              </a:rPr>
              <a:t>                                                 </a:t>
            </a:r>
            <a:r>
              <a:rPr lang="en-GB" sz="2000" b="1" i="0" u="none" strike="noStrike" dirty="0" smtClean="0">
                <a:solidFill>
                  <a:srgbClr val="0D0D0D"/>
                </a:solidFill>
                <a:effectLst/>
                <a:latin typeface="Times New Roman" panose="02020603050405020304" pitchFamily="18" charset="0"/>
              </a:rPr>
              <a:t>Implementing Random Forest Classifier</a:t>
            </a:r>
            <a:endParaRPr lang="en-GB" b="0" dirty="0" smtClean="0">
              <a:effectLst/>
            </a:endParaRPr>
          </a:p>
          <a:p>
            <a:pPr algn="just"/>
            <a:r>
              <a:rPr lang="en-GB" b="0" dirty="0" smtClean="0">
                <a:effectLst/>
              </a:rPr>
              <a:t/>
            </a:r>
            <a:br>
              <a:rPr lang="en-GB" b="0" dirty="0" smtClean="0">
                <a:effectLst/>
              </a:rPr>
            </a:br>
            <a:r>
              <a:rPr lang="en-GB" sz="1400" b="0" i="0" u="none" strike="noStrike" dirty="0" smtClean="0">
                <a:solidFill>
                  <a:srgbClr val="000000"/>
                </a:solidFill>
                <a:effectLst/>
                <a:latin typeface="Times New Roman" panose="02020603050405020304" pitchFamily="18" charset="0"/>
              </a:rPr>
              <a:t>As an ensemble learning technique for classification, regression, and other tasks, random forests or random decision forests build a large number of decision trees during the training phase and output the class that represents the mean of the classes (classification) or mean prediction (regression) of the individual trees. The tendency of decision trees to </a:t>
            </a:r>
            <a:r>
              <a:rPr lang="en-GB" sz="1400" b="0" i="0" u="none" strike="noStrike" dirty="0" err="1" smtClean="0">
                <a:solidFill>
                  <a:srgbClr val="000000"/>
                </a:solidFill>
                <a:effectLst/>
                <a:latin typeface="Times New Roman" panose="02020603050405020304" pitchFamily="18" charset="0"/>
              </a:rPr>
              <a:t>overfit</a:t>
            </a:r>
            <a:r>
              <a:rPr lang="en-GB" sz="1400" b="0" i="0" u="none" strike="noStrike" dirty="0" smtClean="0">
                <a:solidFill>
                  <a:srgbClr val="000000"/>
                </a:solidFill>
                <a:effectLst/>
                <a:latin typeface="Times New Roman" panose="02020603050405020304" pitchFamily="18" charset="0"/>
              </a:rPr>
              <a:t> their training set is corrected by random decision forests. A supervised machine learning approach based on ensemble learning is known as random forest. In order to create a more effective prediction model, you can combine several kinds of algorithms or use the same technique more than once in ensemble learning. </a:t>
            </a:r>
            <a:endParaRPr lang="en-GB" sz="1400" b="0" dirty="0" smtClean="0">
              <a:effectLst/>
            </a:endParaRPr>
          </a:p>
          <a:p>
            <a:r>
              <a:rPr lang="en-GB" dirty="0" smtClean="0"/>
              <a:t/>
            </a:r>
            <a:br>
              <a:rPr lang="en-GB" dirty="0" smtClean="0"/>
            </a:br>
            <a:endParaRPr lang="en-IN" dirty="0"/>
          </a:p>
        </p:txBody>
      </p:sp>
      <p:pic>
        <p:nvPicPr>
          <p:cNvPr id="3" name="Picture 2"/>
          <p:cNvPicPr>
            <a:picLocks noChangeAspect="1"/>
          </p:cNvPicPr>
          <p:nvPr/>
        </p:nvPicPr>
        <p:blipFill>
          <a:blip r:embed="rId2"/>
          <a:stretch>
            <a:fillRect/>
          </a:stretch>
        </p:blipFill>
        <p:spPr>
          <a:xfrm>
            <a:off x="2636348" y="2807338"/>
            <a:ext cx="6445321" cy="2156548"/>
          </a:xfrm>
          <a:prstGeom prst="rect">
            <a:avLst/>
          </a:prstGeom>
        </p:spPr>
      </p:pic>
      <p:sp>
        <p:nvSpPr>
          <p:cNvPr id="4" name="TextBox 3"/>
          <p:cNvSpPr txBox="1"/>
          <p:nvPr/>
        </p:nvSpPr>
        <p:spPr>
          <a:xfrm>
            <a:off x="4032069" y="5115662"/>
            <a:ext cx="5547360" cy="307777"/>
          </a:xfrm>
          <a:prstGeom prst="rect">
            <a:avLst/>
          </a:prstGeom>
          <a:noFill/>
        </p:spPr>
        <p:txBody>
          <a:bodyPr wrap="square" rtlCol="0">
            <a:spAutoFit/>
          </a:bodyPr>
          <a:lstStyle/>
          <a:p>
            <a:r>
              <a:rPr lang="en-IN" sz="1400" dirty="0" smtClean="0">
                <a:latin typeface="Times New Roman" panose="02020603050405020304" pitchFamily="18" charset="0"/>
                <a:cs typeface="Times New Roman" panose="02020603050405020304" pitchFamily="18" charset="0"/>
              </a:rPr>
              <a:t>Fig 3. Implementing Random Forest Classifier</a:t>
            </a:r>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169126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61852" y="491785"/>
            <a:ext cx="10998925" cy="2431435"/>
          </a:xfrm>
          <a:prstGeom prst="rect">
            <a:avLst/>
          </a:prstGeom>
        </p:spPr>
        <p:txBody>
          <a:bodyPr wrap="square">
            <a:spAutoFit/>
          </a:bodyPr>
          <a:lstStyle/>
          <a:p>
            <a:pPr algn="just"/>
            <a:r>
              <a:rPr lang="en-GB" b="1" i="0" u="none" strike="noStrike" dirty="0" smtClean="0">
                <a:solidFill>
                  <a:srgbClr val="0D0D0D"/>
                </a:solidFill>
                <a:effectLst/>
                <a:latin typeface="Times New Roman" panose="02020603050405020304" pitchFamily="18" charset="0"/>
              </a:rPr>
              <a:t>                                                       Implementing Decision Tree Classifier</a:t>
            </a:r>
            <a:endParaRPr lang="en-GB" b="0" dirty="0" smtClean="0">
              <a:effectLst/>
            </a:endParaRPr>
          </a:p>
          <a:p>
            <a:pPr algn="just"/>
            <a:r>
              <a:rPr lang="en-GB" sz="1400" b="0" dirty="0" smtClean="0">
                <a:effectLst/>
              </a:rPr>
              <a:t/>
            </a:r>
            <a:br>
              <a:rPr lang="en-GB" sz="1400" b="0" dirty="0" smtClean="0">
                <a:effectLst/>
              </a:rPr>
            </a:br>
            <a:r>
              <a:rPr lang="en-GB" sz="1400" b="0" i="0" u="none" strike="noStrike" dirty="0" smtClean="0">
                <a:solidFill>
                  <a:srgbClr val="0D0D0D"/>
                </a:solidFill>
                <a:effectLst/>
                <a:latin typeface="Times New Roman" panose="02020603050405020304" pitchFamily="18" charset="0"/>
              </a:rPr>
              <a:t>A decision tree uses a tree structure to develop classification or regression models. It incrementally develops an associated decision tree while segmenting a data set into smaller and smaller parts. A decision node is represented by a leaf node, which has two or more branches and denotes a categorization or judgement. The root node is the topmost decision node in a tree and corresponds to the best predictor. Both category and numerical data can be processed using decision trees. A decision tree uses a tree structure to develop classification or regression models. It employs a collection of if-then rules that are exhaustive and mutually exclusive for classification. The rules are learned one at a time utilising the training data in a systematic manner. The tuples that the rules cover are eliminated each time a rule is learned. </a:t>
            </a:r>
            <a:endParaRPr lang="en-GB" sz="1400" b="0" dirty="0" smtClean="0">
              <a:effectLst/>
            </a:endParaRPr>
          </a:p>
          <a:p>
            <a:r>
              <a:rPr lang="en-GB" dirty="0" smtClean="0"/>
              <a:t/>
            </a:r>
            <a:br>
              <a:rPr lang="en-GB" dirty="0" smtClean="0"/>
            </a:br>
            <a:endParaRPr lang="en-IN" dirty="0"/>
          </a:p>
        </p:txBody>
      </p:sp>
      <p:pic>
        <p:nvPicPr>
          <p:cNvPr id="3" name="Picture 2"/>
          <p:cNvPicPr>
            <a:picLocks noChangeAspect="1"/>
          </p:cNvPicPr>
          <p:nvPr/>
        </p:nvPicPr>
        <p:blipFill>
          <a:blip r:embed="rId2"/>
          <a:stretch>
            <a:fillRect/>
          </a:stretch>
        </p:blipFill>
        <p:spPr>
          <a:xfrm>
            <a:off x="2393193" y="2683241"/>
            <a:ext cx="6751071" cy="2210976"/>
          </a:xfrm>
          <a:prstGeom prst="rect">
            <a:avLst/>
          </a:prstGeom>
        </p:spPr>
      </p:pic>
      <p:sp>
        <p:nvSpPr>
          <p:cNvPr id="4" name="TextBox 3"/>
          <p:cNvSpPr txBox="1"/>
          <p:nvPr/>
        </p:nvSpPr>
        <p:spPr>
          <a:xfrm>
            <a:off x="4110446" y="4960787"/>
            <a:ext cx="4972594" cy="307777"/>
          </a:xfrm>
          <a:prstGeom prst="rect">
            <a:avLst/>
          </a:prstGeom>
          <a:noFill/>
        </p:spPr>
        <p:txBody>
          <a:bodyPr wrap="square" rtlCol="0">
            <a:spAutoFit/>
          </a:bodyPr>
          <a:lstStyle/>
          <a:p>
            <a:r>
              <a:rPr lang="en-IN" sz="1400" dirty="0" smtClean="0">
                <a:latin typeface="Times New Roman" panose="02020603050405020304" pitchFamily="18" charset="0"/>
                <a:cs typeface="Times New Roman" panose="02020603050405020304" pitchFamily="18" charset="0"/>
              </a:rPr>
              <a:t>Fig 4. Implementing Decision Tree Classifier</a:t>
            </a:r>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978451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45920" y="1425081"/>
            <a:ext cx="8046720" cy="646331"/>
          </a:xfrm>
          <a:prstGeom prst="rect">
            <a:avLst/>
          </a:prstGeom>
        </p:spPr>
        <p:txBody>
          <a:bodyPr wrap="square">
            <a:spAutoFit/>
          </a:bodyPr>
          <a:lstStyle/>
          <a:p>
            <a:pPr algn="ctr"/>
            <a:r>
              <a:rPr lang="en-GB" b="1" dirty="0" smtClean="0">
                <a:latin typeface="Times New Roman" panose="02020603050405020304" pitchFamily="18" charset="0"/>
                <a:cs typeface="Times New Roman" panose="02020603050405020304" pitchFamily="18" charset="0"/>
              </a:rPr>
              <a:t>TITLE : “</a:t>
            </a:r>
            <a:r>
              <a:rPr lang="en-GB" dirty="0" smtClean="0">
                <a:latin typeface="Times New Roman" panose="02020603050405020304" pitchFamily="18" charset="0"/>
                <a:cs typeface="Times New Roman" panose="02020603050405020304" pitchFamily="18" charset="0"/>
              </a:rPr>
              <a:t>TELECOM CUSTOMER CHURN PREDICTION USING SUPERVISED MACHINE LEARNING TECHNIQUES”</a:t>
            </a:r>
            <a:endParaRPr lang="en-IN" dirty="0"/>
          </a:p>
        </p:txBody>
      </p:sp>
      <p:sp>
        <p:nvSpPr>
          <p:cNvPr id="4" name="TextBox 3"/>
          <p:cNvSpPr txBox="1"/>
          <p:nvPr/>
        </p:nvSpPr>
        <p:spPr>
          <a:xfrm>
            <a:off x="1454332" y="2577737"/>
            <a:ext cx="8865326" cy="923330"/>
          </a:xfrm>
          <a:prstGeom prst="rect">
            <a:avLst/>
          </a:prstGeom>
          <a:noFill/>
        </p:spPr>
        <p:txBody>
          <a:bodyPr wrap="square" rtlCol="0">
            <a:spAutoFit/>
          </a:bodyPr>
          <a:lstStyle/>
          <a:p>
            <a:pPr algn="ctr"/>
            <a:r>
              <a:rPr lang="en-IN" b="1" dirty="0" smtClean="0">
                <a:latin typeface="Times New Roman" panose="02020603050405020304" pitchFamily="18" charset="0"/>
                <a:cs typeface="Times New Roman" panose="02020603050405020304" pitchFamily="18" charset="0"/>
              </a:rPr>
              <a:t>BASE PAPER TITLE: “</a:t>
            </a:r>
            <a:r>
              <a:rPr lang="en-GB" dirty="0" smtClean="0">
                <a:latin typeface="Times New Roman" panose="02020603050405020304" pitchFamily="18" charset="0"/>
                <a:cs typeface="Times New Roman" panose="02020603050405020304" pitchFamily="18" charset="0"/>
              </a:rPr>
              <a:t>CHORACLE: A UNIFIED STATISTICAL FRAMEWORK FOR CHURN PREDICTION”</a:t>
            </a:r>
            <a:endParaRPr lang="en-IN" dirty="0" smtClean="0">
              <a:latin typeface="Times New Roman" panose="02020603050405020304" pitchFamily="18" charset="0"/>
              <a:cs typeface="Times New Roman" panose="02020603050405020304" pitchFamily="18" charset="0"/>
            </a:endParaRPr>
          </a:p>
          <a:p>
            <a:pPr algn="ct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075132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20982" y="719686"/>
            <a:ext cx="7393577" cy="369332"/>
          </a:xfrm>
          <a:prstGeom prst="rect">
            <a:avLst/>
          </a:prstGeom>
        </p:spPr>
        <p:txBody>
          <a:bodyPr wrap="square">
            <a:spAutoFit/>
          </a:bodyPr>
          <a:lstStyle/>
          <a:p>
            <a:pPr fontAlgn="base"/>
            <a:r>
              <a:rPr lang="en-IN" b="1" dirty="0" smtClean="0">
                <a:latin typeface="Times New Roman" panose="02020603050405020304" pitchFamily="18" charset="0"/>
                <a:cs typeface="Times New Roman" panose="02020603050405020304" pitchFamily="18" charset="0"/>
              </a:rPr>
              <a:t>Comparing Algorithm with prediction in the form of best accuracy result</a:t>
            </a:r>
            <a:endParaRPr lang="en-IN" b="1" dirty="0">
              <a:latin typeface="Times New Roman" panose="02020603050405020304" pitchFamily="18" charset="0"/>
              <a:cs typeface="Times New Roman" panose="02020603050405020304" pitchFamily="18" charset="0"/>
            </a:endParaRPr>
          </a:p>
        </p:txBody>
      </p:sp>
      <p:sp>
        <p:nvSpPr>
          <p:cNvPr id="3" name="TextBox 2"/>
          <p:cNvSpPr txBox="1"/>
          <p:nvPr/>
        </p:nvSpPr>
        <p:spPr>
          <a:xfrm>
            <a:off x="949234" y="1480457"/>
            <a:ext cx="10075817" cy="1477328"/>
          </a:xfrm>
          <a:prstGeom prst="rect">
            <a:avLst/>
          </a:prstGeom>
          <a:noFill/>
        </p:spPr>
        <p:txBody>
          <a:bodyPr wrap="square" rtlCol="0">
            <a:spAutoFit/>
          </a:bodyPr>
          <a:lstStyle/>
          <a:p>
            <a:r>
              <a:rPr lang="en-GB" dirty="0" smtClean="0">
                <a:latin typeface="Times New Roman" panose="02020603050405020304" pitchFamily="18" charset="0"/>
                <a:cs typeface="Times New Roman" panose="02020603050405020304" pitchFamily="18" charset="0"/>
              </a:rPr>
              <a:t>In this paper, we have compared several algorithms that can predict whether the customer will terminate the service . The comparison of several classifiers will help us to accurately predict customer churn as well as addressing the main factor that leads to customer retention. We are </a:t>
            </a:r>
            <a:r>
              <a:rPr lang="en-GB" dirty="0" err="1" smtClean="0">
                <a:latin typeface="Times New Roman" panose="02020603050405020304" pitchFamily="18" charset="0"/>
                <a:cs typeface="Times New Roman" panose="02020603050405020304" pitchFamily="18" charset="0"/>
              </a:rPr>
              <a:t>analyzing</a:t>
            </a:r>
            <a:r>
              <a:rPr lang="en-GB" dirty="0" smtClean="0">
                <a:latin typeface="Times New Roman" panose="02020603050405020304" pitchFamily="18" charset="0"/>
                <a:cs typeface="Times New Roman" panose="02020603050405020304" pitchFamily="18" charset="0"/>
              </a:rPr>
              <a:t> all the classifiers in several aspects. Based on the results and evaluation, we observed that the Random forest Algorithm outperforms the others with the accuracy of 89.01%.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909985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662529" y="222459"/>
            <a:ext cx="3999813" cy="369332"/>
          </a:xfrm>
          <a:prstGeom prst="rect">
            <a:avLst/>
          </a:prstGeom>
        </p:spPr>
        <p:txBody>
          <a:bodyPr wrap="none">
            <a:spAutoFit/>
          </a:bodyPr>
          <a:lstStyle/>
          <a:p>
            <a:pPr fontAlgn="base"/>
            <a:r>
              <a:rPr lang="en-IN" b="1" dirty="0" smtClean="0">
                <a:latin typeface="Times New Roman" panose="02020603050405020304" pitchFamily="18" charset="0"/>
                <a:cs typeface="Times New Roman" panose="02020603050405020304" pitchFamily="18" charset="0"/>
              </a:rPr>
              <a:t>Deployment Using Django Framework</a:t>
            </a:r>
            <a:endParaRPr lang="en-IN" b="1"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54365" y="591791"/>
            <a:ext cx="5771919" cy="2798779"/>
          </a:xfrm>
          <a:prstGeom prst="rect">
            <a:avLst/>
          </a:prstGeom>
        </p:spPr>
      </p:pic>
      <p:sp>
        <p:nvSpPr>
          <p:cNvPr id="4" name="TextBox 3"/>
          <p:cNvSpPr txBox="1"/>
          <p:nvPr/>
        </p:nvSpPr>
        <p:spPr>
          <a:xfrm>
            <a:off x="5373190" y="2804162"/>
            <a:ext cx="3117669" cy="276999"/>
          </a:xfrm>
          <a:prstGeom prst="rect">
            <a:avLst/>
          </a:prstGeom>
          <a:noFill/>
        </p:spPr>
        <p:txBody>
          <a:bodyPr wrap="square" rtlCol="0">
            <a:spAutoFit/>
          </a:bodyPr>
          <a:lstStyle/>
          <a:p>
            <a:r>
              <a:rPr lang="en-IN" sz="1200" dirty="0" smtClean="0">
                <a:latin typeface="Times New Roman" panose="02020603050405020304" pitchFamily="18" charset="0"/>
                <a:cs typeface="Times New Roman" panose="02020603050405020304" pitchFamily="18" charset="0"/>
              </a:rPr>
              <a:t>Fig 5. Signup Page</a:t>
            </a:r>
            <a:endParaRPr lang="en-IN" sz="12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154365" y="3081161"/>
            <a:ext cx="5947954" cy="2919622"/>
          </a:xfrm>
          <a:prstGeom prst="rect">
            <a:avLst/>
          </a:prstGeom>
        </p:spPr>
      </p:pic>
      <p:sp>
        <p:nvSpPr>
          <p:cNvPr id="6" name="TextBox 5"/>
          <p:cNvSpPr txBox="1"/>
          <p:nvPr/>
        </p:nvSpPr>
        <p:spPr>
          <a:xfrm>
            <a:off x="5373190" y="5432031"/>
            <a:ext cx="2621280" cy="276999"/>
          </a:xfrm>
          <a:prstGeom prst="rect">
            <a:avLst/>
          </a:prstGeom>
          <a:noFill/>
        </p:spPr>
        <p:txBody>
          <a:bodyPr wrap="square" rtlCol="0">
            <a:spAutoFit/>
          </a:bodyPr>
          <a:lstStyle/>
          <a:p>
            <a:r>
              <a:rPr lang="en-IN" sz="1200" dirty="0" smtClean="0">
                <a:latin typeface="Times New Roman" panose="02020603050405020304" pitchFamily="18" charset="0"/>
                <a:cs typeface="Times New Roman" panose="02020603050405020304" pitchFamily="18" charset="0"/>
              </a:rPr>
              <a:t>Fig 6. Login Page</a:t>
            </a:r>
            <a:endParaRPr lang="en-IN"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063754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56412" y="0"/>
            <a:ext cx="6087292" cy="2954873"/>
          </a:xfrm>
          <a:prstGeom prst="rect">
            <a:avLst/>
          </a:prstGeom>
        </p:spPr>
      </p:pic>
      <p:sp>
        <p:nvSpPr>
          <p:cNvPr id="3" name="TextBox 2"/>
          <p:cNvSpPr txBox="1"/>
          <p:nvPr/>
        </p:nvSpPr>
        <p:spPr>
          <a:xfrm>
            <a:off x="4876799" y="2954873"/>
            <a:ext cx="2934789" cy="276999"/>
          </a:xfrm>
          <a:prstGeom prst="rect">
            <a:avLst/>
          </a:prstGeom>
          <a:noFill/>
        </p:spPr>
        <p:txBody>
          <a:bodyPr wrap="square" rtlCol="0">
            <a:spAutoFit/>
          </a:bodyPr>
          <a:lstStyle/>
          <a:p>
            <a:r>
              <a:rPr lang="en-IN" sz="1200" dirty="0" smtClean="0">
                <a:latin typeface="Times New Roman" panose="02020603050405020304" pitchFamily="18" charset="0"/>
                <a:cs typeface="Times New Roman" panose="02020603050405020304" pitchFamily="18" charset="0"/>
              </a:rPr>
              <a:t>Fig 7. Enter Details Page 1</a:t>
            </a:r>
            <a:endParaRPr lang="en-IN" sz="12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56412" y="3231872"/>
            <a:ext cx="6163722" cy="3004733"/>
          </a:xfrm>
          <a:prstGeom prst="rect">
            <a:avLst/>
          </a:prstGeom>
        </p:spPr>
      </p:pic>
      <p:sp>
        <p:nvSpPr>
          <p:cNvPr id="5" name="TextBox 4"/>
          <p:cNvSpPr txBox="1"/>
          <p:nvPr/>
        </p:nvSpPr>
        <p:spPr>
          <a:xfrm>
            <a:off x="4876799" y="6236605"/>
            <a:ext cx="3126378" cy="276999"/>
          </a:xfrm>
          <a:prstGeom prst="rect">
            <a:avLst/>
          </a:prstGeom>
          <a:noFill/>
        </p:spPr>
        <p:txBody>
          <a:bodyPr wrap="square" rtlCol="0">
            <a:spAutoFit/>
          </a:bodyPr>
          <a:lstStyle/>
          <a:p>
            <a:r>
              <a:rPr lang="en-IN" sz="1200" dirty="0" smtClean="0">
                <a:latin typeface="Times New Roman" panose="02020603050405020304" pitchFamily="18" charset="0"/>
                <a:cs typeface="Times New Roman" panose="02020603050405020304" pitchFamily="18" charset="0"/>
              </a:rPr>
              <a:t>Fig 8. Enter Details Page 2</a:t>
            </a:r>
            <a:endParaRPr lang="en-IN"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601359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26719" y="362950"/>
            <a:ext cx="5656219" cy="2772136"/>
          </a:xfrm>
          <a:prstGeom prst="rect">
            <a:avLst/>
          </a:prstGeom>
        </p:spPr>
      </p:pic>
      <p:sp>
        <p:nvSpPr>
          <p:cNvPr id="3" name="TextBox 2"/>
          <p:cNvSpPr txBox="1"/>
          <p:nvPr/>
        </p:nvSpPr>
        <p:spPr>
          <a:xfrm>
            <a:off x="1881052" y="3222171"/>
            <a:ext cx="4023360" cy="338554"/>
          </a:xfrm>
          <a:prstGeom prst="rect">
            <a:avLst/>
          </a:prstGeom>
          <a:noFill/>
        </p:spPr>
        <p:txBody>
          <a:bodyPr wrap="square" rtlCol="0">
            <a:spAutoFit/>
          </a:bodyPr>
          <a:lstStyle/>
          <a:p>
            <a:r>
              <a:rPr lang="en-IN" sz="1600" dirty="0" smtClean="0">
                <a:latin typeface="Times New Roman" panose="02020603050405020304" pitchFamily="18" charset="0"/>
                <a:cs typeface="Times New Roman" panose="02020603050405020304" pitchFamily="18" charset="0"/>
              </a:rPr>
              <a:t>Fig 9. Output Screenshot 1</a:t>
            </a:r>
            <a:endParaRPr lang="en-IN" sz="16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17623" y="3151409"/>
            <a:ext cx="5817326" cy="2840384"/>
          </a:xfrm>
          <a:prstGeom prst="rect">
            <a:avLst/>
          </a:prstGeom>
        </p:spPr>
      </p:pic>
      <p:sp>
        <p:nvSpPr>
          <p:cNvPr id="5" name="TextBox 4"/>
          <p:cNvSpPr txBox="1"/>
          <p:nvPr/>
        </p:nvSpPr>
        <p:spPr>
          <a:xfrm>
            <a:off x="7776754" y="6078878"/>
            <a:ext cx="4484914" cy="338554"/>
          </a:xfrm>
          <a:prstGeom prst="rect">
            <a:avLst/>
          </a:prstGeom>
          <a:noFill/>
        </p:spPr>
        <p:txBody>
          <a:bodyPr wrap="square" rtlCol="0">
            <a:spAutoFit/>
          </a:bodyPr>
          <a:lstStyle/>
          <a:p>
            <a:r>
              <a:rPr lang="en-IN" sz="1600" dirty="0" smtClean="0">
                <a:latin typeface="Times New Roman" panose="02020603050405020304" pitchFamily="18" charset="0"/>
                <a:cs typeface="Times New Roman" panose="02020603050405020304" pitchFamily="18" charset="0"/>
              </a:rPr>
              <a:t>Fig 10. Output Screenshot 2</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658385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61851" y="679268"/>
            <a:ext cx="10598331" cy="5109091"/>
          </a:xfrm>
          <a:prstGeom prst="rect">
            <a:avLst/>
          </a:prstGeom>
          <a:noFill/>
        </p:spPr>
        <p:txBody>
          <a:bodyPr wrap="square" rtlCol="0">
            <a:spAutoFit/>
          </a:bodyPr>
          <a:lstStyle/>
          <a:p>
            <a:r>
              <a:rPr lang="en-GB" sz="1600" b="1" dirty="0" smtClean="0">
                <a:latin typeface="Times New Roman" panose="02020603050405020304" pitchFamily="18" charset="0"/>
                <a:cs typeface="Times New Roman" panose="02020603050405020304" pitchFamily="18" charset="0"/>
              </a:rPr>
              <a:t>                                                                                     </a:t>
            </a:r>
            <a:r>
              <a:rPr lang="en-GB" b="1" dirty="0" smtClean="0">
                <a:latin typeface="Times New Roman" panose="02020603050405020304" pitchFamily="18" charset="0"/>
                <a:cs typeface="Times New Roman" panose="02020603050405020304" pitchFamily="18" charset="0"/>
              </a:rPr>
              <a:t>CONCLUSION</a:t>
            </a:r>
            <a:endParaRPr lang="en-GB" b="0" dirty="0" smtClean="0">
              <a:effectLst/>
              <a:latin typeface="Times New Roman" panose="02020603050405020304" pitchFamily="18" charset="0"/>
              <a:cs typeface="Times New Roman" panose="02020603050405020304" pitchFamily="18" charset="0"/>
            </a:endParaRPr>
          </a:p>
          <a:p>
            <a:endParaRPr lang="en-GB" sz="1600" dirty="0" smtClean="0">
              <a:latin typeface="Times New Roman" panose="02020603050405020304" pitchFamily="18" charset="0"/>
              <a:cs typeface="Times New Roman" panose="02020603050405020304" pitchFamily="18" charset="0"/>
            </a:endParaRPr>
          </a:p>
          <a:p>
            <a:pPr algn="just"/>
            <a:r>
              <a:rPr lang="en-GB" sz="1600" dirty="0" smtClean="0">
                <a:latin typeface="Times New Roman" panose="02020603050405020304" pitchFamily="18" charset="0"/>
                <a:cs typeface="Times New Roman" panose="02020603050405020304" pitchFamily="18" charset="0"/>
              </a:rPr>
              <a:t>The </a:t>
            </a:r>
            <a:r>
              <a:rPr lang="en-GB" sz="1600" dirty="0">
                <a:latin typeface="Times New Roman" panose="02020603050405020304" pitchFamily="18" charset="0"/>
                <a:cs typeface="Times New Roman" panose="02020603050405020304" pitchFamily="18" charset="0"/>
              </a:rPr>
              <a:t>analytical process started from data cleaning and processing, missing values analysis, exploratory analysis and finally </a:t>
            </a:r>
            <a:r>
              <a:rPr lang="en-GB" sz="1600" dirty="0" smtClean="0">
                <a:latin typeface="Times New Roman" panose="02020603050405020304" pitchFamily="18" charset="0"/>
                <a:cs typeface="Times New Roman" panose="02020603050405020304" pitchFamily="18" charset="0"/>
              </a:rPr>
              <a:t>  model </a:t>
            </a:r>
            <a:r>
              <a:rPr lang="en-GB" sz="1600" dirty="0">
                <a:latin typeface="Times New Roman" panose="02020603050405020304" pitchFamily="18" charset="0"/>
                <a:cs typeface="Times New Roman" panose="02020603050405020304" pitchFamily="18" charset="0"/>
              </a:rPr>
              <a:t>building and evaluation. The best accuracy on public test set is higher accuracy score will be find out. This project can help to find the Prediction of Telecom Customers Churn Details.</a:t>
            </a:r>
            <a:endParaRPr lang="en-GB" sz="1600" b="0" dirty="0" smtClean="0">
              <a:effectLst/>
              <a:latin typeface="Times New Roman" panose="02020603050405020304" pitchFamily="18" charset="0"/>
              <a:cs typeface="Times New Roman" panose="02020603050405020304" pitchFamily="18" charset="0"/>
            </a:endParaRPr>
          </a:p>
          <a:p>
            <a:r>
              <a:rPr lang="en-GB" sz="1600" b="0" dirty="0" smtClean="0">
                <a:effectLst/>
                <a:latin typeface="Times New Roman" panose="02020603050405020304" pitchFamily="18" charset="0"/>
                <a:cs typeface="Times New Roman" panose="02020603050405020304" pitchFamily="18" charset="0"/>
              </a:rPr>
              <a:t>                                                                            </a:t>
            </a:r>
          </a:p>
          <a:p>
            <a:endParaRPr lang="en-GB" sz="1600" dirty="0">
              <a:latin typeface="Times New Roman" panose="02020603050405020304" pitchFamily="18" charset="0"/>
              <a:cs typeface="Times New Roman" panose="02020603050405020304" pitchFamily="18" charset="0"/>
            </a:endParaRPr>
          </a:p>
          <a:p>
            <a:r>
              <a:rPr lang="en-GB" sz="1600" b="0" dirty="0" smtClean="0">
                <a:effectLst/>
                <a:latin typeface="Times New Roman" panose="02020603050405020304" pitchFamily="18" charset="0"/>
                <a:cs typeface="Times New Roman" panose="02020603050405020304" pitchFamily="18" charset="0"/>
              </a:rPr>
              <a:t>                                                                            </a:t>
            </a:r>
            <a:r>
              <a:rPr lang="en-GB" b="1" dirty="0" smtClean="0">
                <a:latin typeface="Times New Roman" panose="02020603050405020304" pitchFamily="18" charset="0"/>
                <a:cs typeface="Times New Roman" panose="02020603050405020304" pitchFamily="18" charset="0"/>
              </a:rPr>
              <a:t>FUTURE ENHANCEMENT</a:t>
            </a:r>
          </a:p>
          <a:p>
            <a:endParaRPr lang="en-GB" sz="1600" b="0" dirty="0" smtClean="0">
              <a:effectLst/>
              <a:latin typeface="Times New Roman" panose="02020603050405020304" pitchFamily="18" charset="0"/>
              <a:cs typeface="Times New Roman" panose="02020603050405020304" pitchFamily="18" charset="0"/>
            </a:endParaRPr>
          </a:p>
          <a:p>
            <a:pPr marL="342900" indent="-342900" fontAlgn="base">
              <a:buFont typeface="+mj-lt"/>
              <a:buAutoNum type="arabicPeriod"/>
            </a:pPr>
            <a:r>
              <a:rPr lang="en-GB" sz="1600" dirty="0" smtClean="0">
                <a:latin typeface="Times New Roman" panose="02020603050405020304" pitchFamily="18" charset="0"/>
                <a:cs typeface="Times New Roman" panose="02020603050405020304" pitchFamily="18" charset="0"/>
              </a:rPr>
              <a:t>Feature </a:t>
            </a:r>
            <a:r>
              <a:rPr lang="en-GB" sz="1600" dirty="0">
                <a:latin typeface="Times New Roman" panose="02020603050405020304" pitchFamily="18" charset="0"/>
                <a:cs typeface="Times New Roman" panose="02020603050405020304" pitchFamily="18" charset="0"/>
              </a:rPr>
              <a:t>engineering: Reviewing the features that are currently using in this model and adding new features that might be relevant to this prediction task. Incorporating customer demographic data or information about their past interactions with the company.</a:t>
            </a:r>
          </a:p>
          <a:p>
            <a:pPr marL="342900" indent="-342900" fontAlgn="base">
              <a:buFont typeface="+mj-lt"/>
              <a:buAutoNum type="arabicPeriod"/>
            </a:pPr>
            <a:r>
              <a:rPr lang="en-GB" sz="1600" dirty="0">
                <a:latin typeface="Times New Roman" panose="02020603050405020304" pitchFamily="18" charset="0"/>
                <a:cs typeface="Times New Roman" panose="02020603050405020304" pitchFamily="18" charset="0"/>
              </a:rPr>
              <a:t>Model tuning: Experiment with different algorithms and hyperparameters to find the best performing model</a:t>
            </a:r>
          </a:p>
          <a:p>
            <a:pPr marL="342900" indent="-342900" fontAlgn="base">
              <a:buFont typeface="+mj-lt"/>
              <a:buAutoNum type="arabicPeriod"/>
            </a:pPr>
            <a:r>
              <a:rPr lang="en-GB" sz="1600" dirty="0">
                <a:latin typeface="Times New Roman" panose="02020603050405020304" pitchFamily="18" charset="0"/>
                <a:cs typeface="Times New Roman" panose="02020603050405020304" pitchFamily="18" charset="0"/>
              </a:rPr>
              <a:t>Implementing an online learning system which allows the model to continuously learn from new data as it becomes available.</a:t>
            </a:r>
          </a:p>
          <a:p>
            <a:pPr marL="342900" indent="-342900" fontAlgn="base">
              <a:buFont typeface="+mj-lt"/>
              <a:buAutoNum type="arabicPeriod"/>
            </a:pPr>
            <a:r>
              <a:rPr lang="en-GB" sz="1600" dirty="0">
                <a:latin typeface="Times New Roman" panose="02020603050405020304" pitchFamily="18" charset="0"/>
                <a:cs typeface="Times New Roman" panose="02020603050405020304" pitchFamily="18" charset="0"/>
              </a:rPr>
              <a:t>Integration: Integrating the model into other systems and processes within the organization. For example, we might use the predictions to inform marketing campaigns or prioritize customer support tickets.</a:t>
            </a:r>
          </a:p>
          <a:p>
            <a:pPr marL="342900" indent="-342900" fontAlgn="base">
              <a:buFont typeface="+mj-lt"/>
              <a:buAutoNum type="arabicPeriod"/>
            </a:pPr>
            <a:r>
              <a:rPr lang="en-GB" sz="1600" dirty="0">
                <a:latin typeface="Times New Roman" panose="02020603050405020304" pitchFamily="18" charset="0"/>
                <a:cs typeface="Times New Roman" panose="02020603050405020304" pitchFamily="18" charset="0"/>
              </a:rPr>
              <a:t>By continuously refining and improving the model, we can ensure that it remains relevant and effective for business needs.</a:t>
            </a:r>
          </a:p>
          <a:p>
            <a:r>
              <a:rPr lang="en-GB" sz="1600" b="0" dirty="0" smtClean="0">
                <a:effectLst/>
                <a:latin typeface="Times New Roman" panose="02020603050405020304" pitchFamily="18" charset="0"/>
                <a:cs typeface="Times New Roman" panose="02020603050405020304" pitchFamily="18" charset="0"/>
              </a:rPr>
              <a:t/>
            </a:r>
            <a:br>
              <a:rPr lang="en-GB" sz="1600" b="0" dirty="0" smtClean="0">
                <a:effectLst/>
                <a:latin typeface="Times New Roman" panose="02020603050405020304" pitchFamily="18" charset="0"/>
                <a:cs typeface="Times New Roman" panose="02020603050405020304" pitchFamily="18" charset="0"/>
              </a:rPr>
            </a:br>
            <a:r>
              <a:rPr lang="en-GB" sz="900" b="0" dirty="0" smtClean="0">
                <a:effectLst/>
              </a:rPr>
              <a:t/>
            </a:r>
            <a:br>
              <a:rPr lang="en-GB" sz="900" b="0" dirty="0" smtClean="0">
                <a:effectLst/>
              </a:rPr>
            </a:br>
            <a:endParaRPr lang="en-IN" sz="900" dirty="0"/>
          </a:p>
        </p:txBody>
      </p:sp>
    </p:spTree>
    <p:extLst>
      <p:ext uri="{BB962C8B-B14F-4D97-AF65-F5344CB8AC3E}">
        <p14:creationId xmlns:p14="http://schemas.microsoft.com/office/powerpoint/2010/main" val="29868103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6CC663C2-DC75-65C6-EE57-35234742BF2C}"/>
              </a:ext>
            </a:extLst>
          </p:cNvPr>
          <p:cNvSpPr txBox="1"/>
          <p:nvPr/>
        </p:nvSpPr>
        <p:spPr>
          <a:xfrm>
            <a:off x="4702729" y="362637"/>
            <a:ext cx="6094520" cy="369332"/>
          </a:xfrm>
          <a:prstGeom prst="rect">
            <a:avLst/>
          </a:prstGeom>
          <a:noFill/>
        </p:spPr>
        <p:txBody>
          <a:bodyPr wrap="square">
            <a:spAutoFit/>
          </a:bodyPr>
          <a:lstStyle/>
          <a:p>
            <a:r>
              <a:rPr lang="en-US" b="1" dirty="0">
                <a:latin typeface="Times New Roman" panose="02020603050405020304" pitchFamily="18" charset="0"/>
                <a:cs typeface="Times New Roman" panose="02020603050405020304" pitchFamily="18" charset="0"/>
              </a:rPr>
              <a:t>REFERENCES</a:t>
            </a:r>
            <a:endParaRPr lang="en-IN" b="1" dirty="0">
              <a:latin typeface="Times New Roman" panose="02020603050405020304" pitchFamily="18" charset="0"/>
              <a:cs typeface="Times New Roman" panose="02020603050405020304" pitchFamily="18" charset="0"/>
            </a:endParaRPr>
          </a:p>
        </p:txBody>
      </p:sp>
      <p:sp>
        <p:nvSpPr>
          <p:cNvPr id="3" name="TextBox 2"/>
          <p:cNvSpPr txBox="1"/>
          <p:nvPr/>
        </p:nvSpPr>
        <p:spPr>
          <a:xfrm>
            <a:off x="348344" y="1103658"/>
            <a:ext cx="11504022" cy="5847755"/>
          </a:xfrm>
          <a:prstGeom prst="rect">
            <a:avLst/>
          </a:prstGeom>
          <a:noFill/>
        </p:spPr>
        <p:txBody>
          <a:bodyPr wrap="square" rtlCol="0">
            <a:spAutoFit/>
          </a:bodyPr>
          <a:lstStyle/>
          <a:p>
            <a:r>
              <a:rPr lang="en-IN" sz="1600" dirty="0">
                <a:latin typeface="Times New Roman" panose="02020603050405020304" pitchFamily="18" charset="0"/>
                <a:cs typeface="Times New Roman" panose="02020603050405020304" pitchFamily="18" charset="0"/>
              </a:rPr>
              <a:t>[1] Jain, H., </a:t>
            </a:r>
            <a:r>
              <a:rPr lang="en-IN" sz="1600" dirty="0" err="1">
                <a:latin typeface="Times New Roman" panose="02020603050405020304" pitchFamily="18" charset="0"/>
                <a:cs typeface="Times New Roman" panose="02020603050405020304" pitchFamily="18" charset="0"/>
              </a:rPr>
              <a:t>Khunteta</a:t>
            </a:r>
            <a:r>
              <a:rPr lang="en-IN" sz="1600" dirty="0">
                <a:latin typeface="Times New Roman" panose="02020603050405020304" pitchFamily="18" charset="0"/>
                <a:cs typeface="Times New Roman" panose="02020603050405020304" pitchFamily="18" charset="0"/>
              </a:rPr>
              <a:t>, A. and Srivastava, S., 2020. Churn prediction in telecommunication using logistic regression and logit boost. </a:t>
            </a:r>
            <a:r>
              <a:rPr lang="en-IN" sz="1600" i="1" dirty="0">
                <a:latin typeface="Times New Roman" panose="02020603050405020304" pitchFamily="18" charset="0"/>
                <a:cs typeface="Times New Roman" panose="02020603050405020304" pitchFamily="18" charset="0"/>
              </a:rPr>
              <a:t>Procedia Computer Science</a:t>
            </a:r>
            <a:r>
              <a:rPr lang="en-IN" sz="1600" dirty="0">
                <a:latin typeface="Times New Roman" panose="02020603050405020304" pitchFamily="18" charset="0"/>
                <a:cs typeface="Times New Roman" panose="02020603050405020304" pitchFamily="18" charset="0"/>
              </a:rPr>
              <a:t>, </a:t>
            </a:r>
            <a:r>
              <a:rPr lang="en-IN" sz="1600" i="1" dirty="0">
                <a:latin typeface="Times New Roman" panose="02020603050405020304" pitchFamily="18" charset="0"/>
                <a:cs typeface="Times New Roman" panose="02020603050405020304" pitchFamily="18" charset="0"/>
              </a:rPr>
              <a:t>167</a:t>
            </a:r>
            <a:r>
              <a:rPr lang="en-IN" sz="1600" dirty="0">
                <a:latin typeface="Times New Roman" panose="02020603050405020304" pitchFamily="18" charset="0"/>
                <a:cs typeface="Times New Roman" panose="02020603050405020304" pitchFamily="18" charset="0"/>
              </a:rPr>
              <a:t>, pp.101-112.</a:t>
            </a:r>
            <a:endParaRPr lang="en-IN" sz="1600" b="0" dirty="0" smtClean="0">
              <a:effectLst/>
              <a:latin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rPr>
              <a:t>[2] Xu, T., Ma, Y. and Kim, K., 2021. Telecom churn prediction system based on ensemble learning using feature grouping. </a:t>
            </a:r>
            <a:r>
              <a:rPr lang="en-IN" sz="1600" i="1" dirty="0">
                <a:latin typeface="Times New Roman" panose="02020603050405020304" pitchFamily="18" charset="0"/>
                <a:cs typeface="Times New Roman" panose="02020603050405020304" pitchFamily="18" charset="0"/>
              </a:rPr>
              <a:t>Applied Sciences</a:t>
            </a:r>
            <a:r>
              <a:rPr lang="en-IN" sz="1600" dirty="0">
                <a:latin typeface="Times New Roman" panose="02020603050405020304" pitchFamily="18" charset="0"/>
                <a:cs typeface="Times New Roman" panose="02020603050405020304" pitchFamily="18" charset="0"/>
              </a:rPr>
              <a:t>, </a:t>
            </a:r>
            <a:r>
              <a:rPr lang="en-IN" sz="1600" i="1" dirty="0">
                <a:latin typeface="Times New Roman" panose="02020603050405020304" pitchFamily="18" charset="0"/>
                <a:cs typeface="Times New Roman" panose="02020603050405020304" pitchFamily="18" charset="0"/>
              </a:rPr>
              <a:t>11</a:t>
            </a:r>
            <a:r>
              <a:rPr lang="en-IN" sz="1600" dirty="0">
                <a:latin typeface="Times New Roman" panose="02020603050405020304" pitchFamily="18" charset="0"/>
                <a:cs typeface="Times New Roman" panose="02020603050405020304" pitchFamily="18" charset="0"/>
              </a:rPr>
              <a:t>(11), p.4742.v</a:t>
            </a:r>
            <a:endParaRPr lang="en-IN" sz="1600" b="0" dirty="0" smtClean="0">
              <a:effectLst/>
              <a:latin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rPr>
              <a:t>[3] Ly, T.V. and Son, D.V.T., 2022. Churn prediction in telecommunication industry using kernel Support Vector Machines. </a:t>
            </a:r>
            <a:r>
              <a:rPr lang="en-IN" sz="1600" i="1" dirty="0" err="1">
                <a:latin typeface="Times New Roman" panose="02020603050405020304" pitchFamily="18" charset="0"/>
                <a:cs typeface="Times New Roman" panose="02020603050405020304" pitchFamily="18" charset="0"/>
              </a:rPr>
              <a:t>Plos</a:t>
            </a:r>
            <a:r>
              <a:rPr lang="en-IN" sz="1600" i="1" dirty="0">
                <a:latin typeface="Times New Roman" panose="02020603050405020304" pitchFamily="18" charset="0"/>
                <a:cs typeface="Times New Roman" panose="02020603050405020304" pitchFamily="18" charset="0"/>
              </a:rPr>
              <a:t> one</a:t>
            </a:r>
            <a:r>
              <a:rPr lang="en-IN" sz="1600" dirty="0">
                <a:latin typeface="Times New Roman" panose="02020603050405020304" pitchFamily="18" charset="0"/>
                <a:cs typeface="Times New Roman" panose="02020603050405020304" pitchFamily="18" charset="0"/>
              </a:rPr>
              <a:t>, </a:t>
            </a:r>
            <a:r>
              <a:rPr lang="en-IN" sz="1600" i="1" dirty="0">
                <a:latin typeface="Times New Roman" panose="02020603050405020304" pitchFamily="18" charset="0"/>
                <a:cs typeface="Times New Roman" panose="02020603050405020304" pitchFamily="18" charset="0"/>
              </a:rPr>
              <a:t>17</a:t>
            </a:r>
            <a:r>
              <a:rPr lang="en-IN" sz="1600" dirty="0">
                <a:latin typeface="Times New Roman" panose="02020603050405020304" pitchFamily="18" charset="0"/>
                <a:cs typeface="Times New Roman" panose="02020603050405020304" pitchFamily="18" charset="0"/>
              </a:rPr>
              <a:t>(5), p.e0267935.</a:t>
            </a:r>
            <a:endParaRPr lang="en-IN" sz="1600" b="0" dirty="0" smtClean="0">
              <a:effectLst/>
              <a:latin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rPr>
              <a:t>[4] Sundararajan, A. and </a:t>
            </a:r>
            <a:r>
              <a:rPr lang="en-IN" sz="1600" dirty="0" err="1">
                <a:latin typeface="Times New Roman" panose="02020603050405020304" pitchFamily="18" charset="0"/>
                <a:cs typeface="Times New Roman" panose="02020603050405020304" pitchFamily="18" charset="0"/>
              </a:rPr>
              <a:t>Gursoy</a:t>
            </a:r>
            <a:r>
              <a:rPr lang="en-IN" sz="1600" dirty="0">
                <a:latin typeface="Times New Roman" panose="02020603050405020304" pitchFamily="18" charset="0"/>
                <a:cs typeface="Times New Roman" panose="02020603050405020304" pitchFamily="18" charset="0"/>
              </a:rPr>
              <a:t>, K., 2020. Telecom customer churn prediction.</a:t>
            </a:r>
            <a:endParaRPr lang="en-IN" sz="1600" b="0" dirty="0" smtClean="0">
              <a:effectLst/>
              <a:latin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rPr>
              <a:t>[5] Jain, H., </a:t>
            </a:r>
            <a:r>
              <a:rPr lang="en-IN" sz="1600" dirty="0" err="1">
                <a:latin typeface="Times New Roman" panose="02020603050405020304" pitchFamily="18" charset="0"/>
                <a:cs typeface="Times New Roman" panose="02020603050405020304" pitchFamily="18" charset="0"/>
              </a:rPr>
              <a:t>Khunteta</a:t>
            </a:r>
            <a:r>
              <a:rPr lang="en-IN" sz="1600" dirty="0">
                <a:latin typeface="Times New Roman" panose="02020603050405020304" pitchFamily="18" charset="0"/>
                <a:cs typeface="Times New Roman" panose="02020603050405020304" pitchFamily="18" charset="0"/>
              </a:rPr>
              <a:t>, A. and Srivastava, S., 2022. Telecom Churn Prediction Using an Ensemble Approach with Feature Engineering and Importance. </a:t>
            </a:r>
            <a:r>
              <a:rPr lang="en-IN" sz="1600" i="1" dirty="0">
                <a:latin typeface="Times New Roman" panose="02020603050405020304" pitchFamily="18" charset="0"/>
                <a:cs typeface="Times New Roman" panose="02020603050405020304" pitchFamily="18" charset="0"/>
              </a:rPr>
              <a:t>International Journal of Intelligent Systems and Applications in Engineering</a:t>
            </a:r>
            <a:r>
              <a:rPr lang="en-IN" sz="1600" dirty="0">
                <a:latin typeface="Times New Roman" panose="02020603050405020304" pitchFamily="18" charset="0"/>
                <a:cs typeface="Times New Roman" panose="02020603050405020304" pitchFamily="18" charset="0"/>
              </a:rPr>
              <a:t>, </a:t>
            </a:r>
            <a:r>
              <a:rPr lang="en-IN" sz="1600" i="1" dirty="0">
                <a:latin typeface="Times New Roman" panose="02020603050405020304" pitchFamily="18" charset="0"/>
                <a:cs typeface="Times New Roman" panose="02020603050405020304" pitchFamily="18" charset="0"/>
              </a:rPr>
              <a:t>10</a:t>
            </a:r>
            <a:r>
              <a:rPr lang="en-IN" sz="1600" dirty="0">
                <a:latin typeface="Times New Roman" panose="02020603050405020304" pitchFamily="18" charset="0"/>
                <a:cs typeface="Times New Roman" panose="02020603050405020304" pitchFamily="18" charset="0"/>
              </a:rPr>
              <a:t>(3), pp.22-33.</a:t>
            </a:r>
            <a:endParaRPr lang="en-IN" sz="1600" b="0" dirty="0" smtClean="0">
              <a:effectLst/>
              <a:latin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rPr>
              <a:t>[6] Melian, D.M., </a:t>
            </a:r>
            <a:r>
              <a:rPr lang="en-IN" sz="1600" dirty="0" err="1">
                <a:latin typeface="Times New Roman" panose="02020603050405020304" pitchFamily="18" charset="0"/>
                <a:cs typeface="Times New Roman" panose="02020603050405020304" pitchFamily="18" charset="0"/>
              </a:rPr>
              <a:t>Dumitrache</a:t>
            </a:r>
            <a:r>
              <a:rPr lang="en-IN" sz="1600" dirty="0">
                <a:latin typeface="Times New Roman" panose="02020603050405020304" pitchFamily="18" charset="0"/>
                <a:cs typeface="Times New Roman" panose="02020603050405020304" pitchFamily="18" charset="0"/>
              </a:rPr>
              <a:t>, A., </a:t>
            </a:r>
            <a:r>
              <a:rPr lang="en-IN" sz="1600" dirty="0" err="1">
                <a:latin typeface="Times New Roman" panose="02020603050405020304" pitchFamily="18" charset="0"/>
                <a:cs typeface="Times New Roman" panose="02020603050405020304" pitchFamily="18" charset="0"/>
              </a:rPr>
              <a:t>Stancu</a:t>
            </a:r>
            <a:r>
              <a:rPr lang="en-IN" sz="1600" dirty="0">
                <a:latin typeface="Times New Roman" panose="02020603050405020304" pitchFamily="18" charset="0"/>
                <a:cs typeface="Times New Roman" panose="02020603050405020304" pitchFamily="18" charset="0"/>
              </a:rPr>
              <a:t>, S. and </a:t>
            </a:r>
            <a:r>
              <a:rPr lang="en-IN" sz="1600" dirty="0" err="1">
                <a:latin typeface="Times New Roman" panose="02020603050405020304" pitchFamily="18" charset="0"/>
                <a:cs typeface="Times New Roman" panose="02020603050405020304" pitchFamily="18" charset="0"/>
              </a:rPr>
              <a:t>Nastu</a:t>
            </a:r>
            <a:r>
              <a:rPr lang="en-IN" sz="1600" dirty="0">
                <a:latin typeface="Times New Roman" panose="02020603050405020304" pitchFamily="18" charset="0"/>
                <a:cs typeface="Times New Roman" panose="02020603050405020304" pitchFamily="18" charset="0"/>
              </a:rPr>
              <a:t>, A., 2022. Customer Churn Prediction in Telecommunication Industry. A Data Analysis Techniques Approach. </a:t>
            </a:r>
            <a:r>
              <a:rPr lang="en-IN" sz="1600" i="1" dirty="0">
                <a:latin typeface="Times New Roman" panose="02020603050405020304" pitchFamily="18" charset="0"/>
                <a:cs typeface="Times New Roman" panose="02020603050405020304" pitchFamily="18" charset="0"/>
              </a:rPr>
              <a:t>Postmodern Openings</a:t>
            </a:r>
            <a:r>
              <a:rPr lang="en-IN" sz="1600" dirty="0">
                <a:latin typeface="Times New Roman" panose="02020603050405020304" pitchFamily="18" charset="0"/>
                <a:cs typeface="Times New Roman" panose="02020603050405020304" pitchFamily="18" charset="0"/>
              </a:rPr>
              <a:t>, </a:t>
            </a:r>
            <a:r>
              <a:rPr lang="en-IN" sz="1600" i="1" dirty="0">
                <a:latin typeface="Times New Roman" panose="02020603050405020304" pitchFamily="18" charset="0"/>
                <a:cs typeface="Times New Roman" panose="02020603050405020304" pitchFamily="18" charset="0"/>
              </a:rPr>
              <a:t>13</a:t>
            </a:r>
            <a:r>
              <a:rPr lang="en-IN" sz="1600" dirty="0">
                <a:latin typeface="Times New Roman" panose="02020603050405020304" pitchFamily="18" charset="0"/>
                <a:cs typeface="Times New Roman" panose="02020603050405020304" pitchFamily="18" charset="0"/>
              </a:rPr>
              <a:t>(1 Sup1), pp.78-104.</a:t>
            </a:r>
            <a:endParaRPr lang="en-IN" sz="1600" b="0" dirty="0" smtClean="0">
              <a:effectLst/>
              <a:latin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rPr>
              <a:t>[7] Peng, K. and Peng, Y., 2022. Research on Telecom Customer Churn Prediction Based on GA-</a:t>
            </a:r>
            <a:r>
              <a:rPr lang="en-IN" sz="1600" dirty="0" err="1">
                <a:latin typeface="Times New Roman" panose="02020603050405020304" pitchFamily="18" charset="0"/>
                <a:cs typeface="Times New Roman" panose="02020603050405020304" pitchFamily="18" charset="0"/>
              </a:rPr>
              <a:t>XGBoost</a:t>
            </a:r>
            <a:r>
              <a:rPr lang="en-IN" sz="1600" dirty="0">
                <a:latin typeface="Times New Roman" panose="02020603050405020304" pitchFamily="18" charset="0"/>
                <a:cs typeface="Times New Roman" panose="02020603050405020304" pitchFamily="18" charset="0"/>
              </a:rPr>
              <a:t> and SHAP. </a:t>
            </a:r>
            <a:r>
              <a:rPr lang="en-IN" sz="1600" i="1" dirty="0">
                <a:latin typeface="Times New Roman" panose="02020603050405020304" pitchFamily="18" charset="0"/>
                <a:cs typeface="Times New Roman" panose="02020603050405020304" pitchFamily="18" charset="0"/>
              </a:rPr>
              <a:t>Journal of Computer and Communications</a:t>
            </a:r>
            <a:r>
              <a:rPr lang="en-IN" sz="1600" dirty="0">
                <a:latin typeface="Times New Roman" panose="02020603050405020304" pitchFamily="18" charset="0"/>
                <a:cs typeface="Times New Roman" panose="02020603050405020304" pitchFamily="18" charset="0"/>
              </a:rPr>
              <a:t>, </a:t>
            </a:r>
            <a:r>
              <a:rPr lang="en-IN" sz="1600" i="1" dirty="0">
                <a:latin typeface="Times New Roman" panose="02020603050405020304" pitchFamily="18" charset="0"/>
                <a:cs typeface="Times New Roman" panose="02020603050405020304" pitchFamily="18" charset="0"/>
              </a:rPr>
              <a:t>10</a:t>
            </a:r>
            <a:r>
              <a:rPr lang="en-IN" sz="1600" dirty="0">
                <a:latin typeface="Times New Roman" panose="02020603050405020304" pitchFamily="18" charset="0"/>
                <a:cs typeface="Times New Roman" panose="02020603050405020304" pitchFamily="18" charset="0"/>
              </a:rPr>
              <a:t>(11), pp.107-120.</a:t>
            </a:r>
            <a:endParaRPr lang="en-IN" sz="1600" b="0" dirty="0" smtClean="0">
              <a:effectLst/>
              <a:latin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rPr>
              <a:t>[8] </a:t>
            </a:r>
            <a:r>
              <a:rPr lang="en-IN" sz="1600" dirty="0" err="1">
                <a:latin typeface="Times New Roman" panose="02020603050405020304" pitchFamily="18" charset="0"/>
                <a:cs typeface="Times New Roman" panose="02020603050405020304" pitchFamily="18" charset="0"/>
              </a:rPr>
              <a:t>Sudharsan</a:t>
            </a:r>
            <a:r>
              <a:rPr lang="en-IN" sz="1600" dirty="0">
                <a:latin typeface="Times New Roman" panose="02020603050405020304" pitchFamily="18" charset="0"/>
                <a:cs typeface="Times New Roman" panose="02020603050405020304" pitchFamily="18" charset="0"/>
              </a:rPr>
              <a:t>, R. and Ganesh, E.N., 2022. A Swish RNN based customer churn prediction for the telecom industry with a novel feature selection strategy. </a:t>
            </a:r>
            <a:r>
              <a:rPr lang="en-IN" sz="1600" i="1" dirty="0">
                <a:latin typeface="Times New Roman" panose="02020603050405020304" pitchFamily="18" charset="0"/>
                <a:cs typeface="Times New Roman" panose="02020603050405020304" pitchFamily="18" charset="0"/>
              </a:rPr>
              <a:t>Connection Science</a:t>
            </a:r>
            <a:r>
              <a:rPr lang="en-IN" sz="1600" dirty="0">
                <a:latin typeface="Times New Roman" panose="02020603050405020304" pitchFamily="18" charset="0"/>
                <a:cs typeface="Times New Roman" panose="02020603050405020304" pitchFamily="18" charset="0"/>
              </a:rPr>
              <a:t>, </a:t>
            </a:r>
            <a:r>
              <a:rPr lang="en-IN" sz="1600" i="1" dirty="0">
                <a:latin typeface="Times New Roman" panose="02020603050405020304" pitchFamily="18" charset="0"/>
                <a:cs typeface="Times New Roman" panose="02020603050405020304" pitchFamily="18" charset="0"/>
              </a:rPr>
              <a:t>34</a:t>
            </a:r>
            <a:r>
              <a:rPr lang="en-IN" sz="1600" dirty="0">
                <a:latin typeface="Times New Roman" panose="02020603050405020304" pitchFamily="18" charset="0"/>
                <a:cs typeface="Times New Roman" panose="02020603050405020304" pitchFamily="18" charset="0"/>
              </a:rPr>
              <a:t>(1), pp.1855-1876.</a:t>
            </a:r>
            <a:endParaRPr lang="en-IN" sz="1600" b="0" dirty="0" smtClean="0">
              <a:effectLst/>
              <a:latin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rPr>
              <a:t>[9] Ali, M., </a:t>
            </a:r>
            <a:r>
              <a:rPr lang="en-IN" sz="1600" dirty="0" err="1">
                <a:latin typeface="Times New Roman" panose="02020603050405020304" pitchFamily="18" charset="0"/>
                <a:cs typeface="Times New Roman" panose="02020603050405020304" pitchFamily="18" charset="0"/>
              </a:rPr>
              <a:t>Rehman</a:t>
            </a:r>
            <a:r>
              <a:rPr lang="en-IN" sz="1600" dirty="0">
                <a:latin typeface="Times New Roman" panose="02020603050405020304" pitchFamily="18" charset="0"/>
                <a:cs typeface="Times New Roman" panose="02020603050405020304" pitchFamily="18" charset="0"/>
              </a:rPr>
              <a:t>, A.U., </a:t>
            </a:r>
            <a:r>
              <a:rPr lang="en-IN" sz="1600" dirty="0" err="1">
                <a:latin typeface="Times New Roman" panose="02020603050405020304" pitchFamily="18" charset="0"/>
                <a:cs typeface="Times New Roman" panose="02020603050405020304" pitchFamily="18" charset="0"/>
              </a:rPr>
              <a:t>Hafeez</a:t>
            </a:r>
            <a:r>
              <a:rPr lang="en-IN" sz="1600" dirty="0">
                <a:latin typeface="Times New Roman" panose="02020603050405020304" pitchFamily="18" charset="0"/>
                <a:cs typeface="Times New Roman" panose="02020603050405020304" pitchFamily="18" charset="0"/>
              </a:rPr>
              <a:t>, S. and Ashraf, M.U., 2018, August. Prediction of churning </a:t>
            </a:r>
            <a:r>
              <a:rPr lang="en-IN" sz="1600" dirty="0" err="1">
                <a:latin typeface="Times New Roman" panose="02020603050405020304" pitchFamily="18" charset="0"/>
                <a:cs typeface="Times New Roman" panose="02020603050405020304" pitchFamily="18" charset="0"/>
              </a:rPr>
              <a:t>behavior</a:t>
            </a:r>
            <a:r>
              <a:rPr lang="en-IN" sz="1600" dirty="0">
                <a:latin typeface="Times New Roman" panose="02020603050405020304" pitchFamily="18" charset="0"/>
                <a:cs typeface="Times New Roman" panose="02020603050405020304" pitchFamily="18" charset="0"/>
              </a:rPr>
              <a:t> of customers in telecom sector using supervised learning techniques. In </a:t>
            </a:r>
            <a:r>
              <a:rPr lang="en-IN" sz="1600" i="1" dirty="0">
                <a:latin typeface="Times New Roman" panose="02020603050405020304" pitchFamily="18" charset="0"/>
                <a:cs typeface="Times New Roman" panose="02020603050405020304" pitchFamily="18" charset="0"/>
              </a:rPr>
              <a:t>2018 International Conference on Computer, Control, Electrical, and Electronics Engineering (ICCCEEE)</a:t>
            </a:r>
            <a:r>
              <a:rPr lang="en-IN" sz="1600" dirty="0">
                <a:latin typeface="Times New Roman" panose="02020603050405020304" pitchFamily="18" charset="0"/>
                <a:cs typeface="Times New Roman" panose="02020603050405020304" pitchFamily="18" charset="0"/>
              </a:rPr>
              <a:t> (pp. 1-6). IEEE.</a:t>
            </a:r>
            <a:endParaRPr lang="en-IN" sz="1600" b="0" dirty="0" smtClean="0">
              <a:effectLst/>
              <a:latin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rPr>
              <a:t>[10] </a:t>
            </a:r>
            <a:r>
              <a:rPr lang="en-IN" sz="1600" dirty="0" err="1">
                <a:latin typeface="Times New Roman" panose="02020603050405020304" pitchFamily="18" charset="0"/>
                <a:cs typeface="Times New Roman" panose="02020603050405020304" pitchFamily="18" charset="0"/>
              </a:rPr>
              <a:t>Ullah</a:t>
            </a:r>
            <a:r>
              <a:rPr lang="en-IN" sz="1600" dirty="0">
                <a:latin typeface="Times New Roman" panose="02020603050405020304" pitchFamily="18" charset="0"/>
                <a:cs typeface="Times New Roman" panose="02020603050405020304" pitchFamily="18" charset="0"/>
              </a:rPr>
              <a:t>, I., Raza, B., Malik, A.K., Imran, M., Islam, S.U. and Kim, S.W., 2019. A churn prediction model using random forest: analysis of machine learning techniques for churn prediction and factor identification in telecom sector. </a:t>
            </a:r>
            <a:r>
              <a:rPr lang="en-IN" sz="1600" i="1" dirty="0">
                <a:latin typeface="Times New Roman" panose="02020603050405020304" pitchFamily="18" charset="0"/>
                <a:cs typeface="Times New Roman" panose="02020603050405020304" pitchFamily="18" charset="0"/>
              </a:rPr>
              <a:t>IEEE access</a:t>
            </a:r>
            <a:r>
              <a:rPr lang="en-IN" sz="1600" dirty="0">
                <a:latin typeface="Times New Roman" panose="02020603050405020304" pitchFamily="18" charset="0"/>
                <a:cs typeface="Times New Roman" panose="02020603050405020304" pitchFamily="18" charset="0"/>
              </a:rPr>
              <a:t>, </a:t>
            </a:r>
            <a:r>
              <a:rPr lang="en-IN" sz="1600" i="1" dirty="0">
                <a:latin typeface="Times New Roman" panose="02020603050405020304" pitchFamily="18" charset="0"/>
                <a:cs typeface="Times New Roman" panose="02020603050405020304" pitchFamily="18" charset="0"/>
              </a:rPr>
              <a:t>7</a:t>
            </a:r>
            <a:r>
              <a:rPr lang="en-IN" sz="1600" dirty="0">
                <a:latin typeface="Times New Roman" panose="02020603050405020304" pitchFamily="18" charset="0"/>
                <a:cs typeface="Times New Roman" panose="02020603050405020304" pitchFamily="18" charset="0"/>
              </a:rPr>
              <a:t>, pp.60134-60149.</a:t>
            </a:r>
            <a:endParaRPr lang="en-IN" sz="1600" b="0" dirty="0" smtClean="0">
              <a:effectLst/>
              <a:latin typeface="Times New Roman" panose="02020603050405020304" pitchFamily="18" charset="0"/>
              <a:cs typeface="Times New Roman" panose="02020603050405020304" pitchFamily="18" charset="0"/>
            </a:endParaRPr>
          </a:p>
          <a:p>
            <a:r>
              <a:rPr lang="en-IN" dirty="0"/>
              <a:t>      </a:t>
            </a:r>
            <a:endParaRPr lang="en-IN" b="0" dirty="0" smtClean="0">
              <a:effectLst/>
            </a:endParaRPr>
          </a:p>
          <a:p>
            <a:r>
              <a:rPr lang="en-IN" dirty="0" smtClean="0"/>
              <a:t/>
            </a:r>
            <a:br>
              <a:rPr lang="en-IN" dirty="0" smtClean="0"/>
            </a:br>
            <a:endParaRPr lang="en-IN" dirty="0"/>
          </a:p>
        </p:txBody>
      </p:sp>
    </p:spTree>
    <p:extLst>
      <p:ext uri="{BB962C8B-B14F-4D97-AF65-F5344CB8AC3E}">
        <p14:creationId xmlns:p14="http://schemas.microsoft.com/office/powerpoint/2010/main" val="1063639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27314" y="949234"/>
            <a:ext cx="10728960" cy="3539430"/>
          </a:xfrm>
          <a:prstGeom prst="rect">
            <a:avLst/>
          </a:prstGeom>
          <a:noFill/>
        </p:spPr>
        <p:txBody>
          <a:bodyPr wrap="square" rtlCol="0">
            <a:spAutoFit/>
          </a:bodyPr>
          <a:lstStyle/>
          <a:p>
            <a:r>
              <a:rPr lang="en-IN" sz="1600" dirty="0" smtClean="0">
                <a:latin typeface="Times New Roman" panose="02020603050405020304" pitchFamily="18" charset="0"/>
                <a:cs typeface="Times New Roman" panose="02020603050405020304" pitchFamily="18" charset="0"/>
              </a:rPr>
              <a:t>[11] </a:t>
            </a:r>
            <a:r>
              <a:rPr lang="en-IN" sz="1600" dirty="0" err="1" smtClean="0">
                <a:latin typeface="Times New Roman" panose="02020603050405020304" pitchFamily="18" charset="0"/>
                <a:cs typeface="Times New Roman" panose="02020603050405020304" pitchFamily="18" charset="0"/>
              </a:rPr>
              <a:t>Bhanuprakash</a:t>
            </a:r>
            <a:r>
              <a:rPr lang="en-IN" sz="1600" dirty="0" smtClean="0">
                <a:latin typeface="Times New Roman" panose="02020603050405020304" pitchFamily="18" charset="0"/>
                <a:cs typeface="Times New Roman" panose="02020603050405020304" pitchFamily="18" charset="0"/>
              </a:rPr>
              <a:t>, P. and </a:t>
            </a:r>
            <a:r>
              <a:rPr lang="en-IN" sz="1600" dirty="0" err="1" smtClean="0">
                <a:latin typeface="Times New Roman" panose="02020603050405020304" pitchFamily="18" charset="0"/>
                <a:cs typeface="Times New Roman" panose="02020603050405020304" pitchFamily="18" charset="0"/>
              </a:rPr>
              <a:t>Nagaraja</a:t>
            </a:r>
            <a:r>
              <a:rPr lang="en-IN" sz="1600" dirty="0" smtClean="0">
                <a:latin typeface="Times New Roman" panose="02020603050405020304" pitchFamily="18" charset="0"/>
                <a:cs typeface="Times New Roman" panose="02020603050405020304" pitchFamily="18" charset="0"/>
              </a:rPr>
              <a:t>, G.S., 2017, December. A review on churn prediction </a:t>
            </a:r>
            <a:r>
              <a:rPr lang="en-IN" sz="1600" dirty="0" err="1" smtClean="0">
                <a:latin typeface="Times New Roman" panose="02020603050405020304" pitchFamily="18" charset="0"/>
                <a:cs typeface="Times New Roman" panose="02020603050405020304" pitchFamily="18" charset="0"/>
              </a:rPr>
              <a:t>modeling</a:t>
            </a:r>
            <a:r>
              <a:rPr lang="en-IN" sz="1600" dirty="0" smtClean="0">
                <a:latin typeface="Times New Roman" panose="02020603050405020304" pitchFamily="18" charset="0"/>
                <a:cs typeface="Times New Roman" panose="02020603050405020304" pitchFamily="18" charset="0"/>
              </a:rPr>
              <a:t> in telecom environment. In </a:t>
            </a:r>
            <a:r>
              <a:rPr lang="en-IN" sz="1600" i="1" dirty="0" smtClean="0">
                <a:latin typeface="Times New Roman" panose="02020603050405020304" pitchFamily="18" charset="0"/>
                <a:cs typeface="Times New Roman" panose="02020603050405020304" pitchFamily="18" charset="0"/>
              </a:rPr>
              <a:t>2017 2nd International Conference on Computational Systems and Information Technology for Sustainable Solution (CSITSS)</a:t>
            </a:r>
            <a:r>
              <a:rPr lang="en-IN" sz="1600" dirty="0" smtClean="0">
                <a:latin typeface="Times New Roman" panose="02020603050405020304" pitchFamily="18" charset="0"/>
                <a:cs typeface="Times New Roman" panose="02020603050405020304" pitchFamily="18" charset="0"/>
              </a:rPr>
              <a:t> (pp. 1-5). IEEE.</a:t>
            </a:r>
            <a:endParaRPr lang="en-IN" sz="1600" b="0" dirty="0" smtClean="0">
              <a:effectLst/>
              <a:latin typeface="Times New Roman" panose="02020603050405020304" pitchFamily="18" charset="0"/>
              <a:cs typeface="Times New Roman" panose="02020603050405020304" pitchFamily="18" charset="0"/>
            </a:endParaRPr>
          </a:p>
          <a:p>
            <a:r>
              <a:rPr lang="en-IN" sz="1600" dirty="0" smtClean="0">
                <a:latin typeface="Times New Roman" panose="02020603050405020304" pitchFamily="18" charset="0"/>
                <a:cs typeface="Times New Roman" panose="02020603050405020304" pitchFamily="18" charset="0"/>
              </a:rPr>
              <a:t>[12] Shrestha, S.M. and </a:t>
            </a:r>
            <a:r>
              <a:rPr lang="en-IN" sz="1600" dirty="0" err="1" smtClean="0">
                <a:latin typeface="Times New Roman" panose="02020603050405020304" pitchFamily="18" charset="0"/>
                <a:cs typeface="Times New Roman" panose="02020603050405020304" pitchFamily="18" charset="0"/>
              </a:rPr>
              <a:t>Shakya</a:t>
            </a:r>
            <a:r>
              <a:rPr lang="en-IN" sz="1600" dirty="0" smtClean="0">
                <a:latin typeface="Times New Roman" panose="02020603050405020304" pitchFamily="18" charset="0"/>
                <a:cs typeface="Times New Roman" panose="02020603050405020304" pitchFamily="18" charset="0"/>
              </a:rPr>
              <a:t>, A., 2022. A Customer Churn Prediction Model using </a:t>
            </a:r>
            <a:r>
              <a:rPr lang="en-IN" sz="1600" dirty="0" err="1" smtClean="0">
                <a:latin typeface="Times New Roman" panose="02020603050405020304" pitchFamily="18" charset="0"/>
                <a:cs typeface="Times New Roman" panose="02020603050405020304" pitchFamily="18" charset="0"/>
              </a:rPr>
              <a:t>XGBoost</a:t>
            </a:r>
            <a:r>
              <a:rPr lang="en-IN" sz="1600" dirty="0" smtClean="0">
                <a:latin typeface="Times New Roman" panose="02020603050405020304" pitchFamily="18" charset="0"/>
                <a:cs typeface="Times New Roman" panose="02020603050405020304" pitchFamily="18" charset="0"/>
              </a:rPr>
              <a:t> for the Telecommunication Industry in Nepal. </a:t>
            </a:r>
            <a:r>
              <a:rPr lang="en-IN" sz="1600" i="1" dirty="0" smtClean="0">
                <a:latin typeface="Times New Roman" panose="02020603050405020304" pitchFamily="18" charset="0"/>
                <a:cs typeface="Times New Roman" panose="02020603050405020304" pitchFamily="18" charset="0"/>
              </a:rPr>
              <a:t>Procedia Computer Science</a:t>
            </a:r>
            <a:r>
              <a:rPr lang="en-IN" sz="1600" dirty="0" smtClean="0">
                <a:latin typeface="Times New Roman" panose="02020603050405020304" pitchFamily="18" charset="0"/>
                <a:cs typeface="Times New Roman" panose="02020603050405020304" pitchFamily="18" charset="0"/>
              </a:rPr>
              <a:t>, </a:t>
            </a:r>
            <a:r>
              <a:rPr lang="en-IN" sz="1600" i="1" dirty="0" smtClean="0">
                <a:latin typeface="Times New Roman" panose="02020603050405020304" pitchFamily="18" charset="0"/>
                <a:cs typeface="Times New Roman" panose="02020603050405020304" pitchFamily="18" charset="0"/>
              </a:rPr>
              <a:t>215</a:t>
            </a:r>
            <a:r>
              <a:rPr lang="en-IN" sz="1600" dirty="0" smtClean="0">
                <a:latin typeface="Times New Roman" panose="02020603050405020304" pitchFamily="18" charset="0"/>
                <a:cs typeface="Times New Roman" panose="02020603050405020304" pitchFamily="18" charset="0"/>
              </a:rPr>
              <a:t>, pp.652-661.</a:t>
            </a:r>
            <a:endParaRPr lang="en-IN" sz="1600" b="0" dirty="0" smtClean="0">
              <a:effectLst/>
              <a:latin typeface="Times New Roman" panose="02020603050405020304" pitchFamily="18" charset="0"/>
              <a:cs typeface="Times New Roman" panose="02020603050405020304" pitchFamily="18" charset="0"/>
            </a:endParaRPr>
          </a:p>
          <a:p>
            <a:r>
              <a:rPr lang="en-IN" sz="1600" dirty="0" smtClean="0">
                <a:latin typeface="Times New Roman" panose="02020603050405020304" pitchFamily="18" charset="0"/>
                <a:cs typeface="Times New Roman" panose="02020603050405020304" pitchFamily="18" charset="0"/>
              </a:rPr>
              <a:t>[13] Wu, S., </a:t>
            </a:r>
            <a:r>
              <a:rPr lang="en-IN" sz="1600" dirty="0" err="1" smtClean="0">
                <a:latin typeface="Times New Roman" panose="02020603050405020304" pitchFamily="18" charset="0"/>
                <a:cs typeface="Times New Roman" panose="02020603050405020304" pitchFamily="18" charset="0"/>
              </a:rPr>
              <a:t>Yau</a:t>
            </a:r>
            <a:r>
              <a:rPr lang="en-IN" sz="1600" dirty="0" smtClean="0">
                <a:latin typeface="Times New Roman" panose="02020603050405020304" pitchFamily="18" charset="0"/>
                <a:cs typeface="Times New Roman" panose="02020603050405020304" pitchFamily="18" charset="0"/>
              </a:rPr>
              <a:t>, W.C., Ong, T.S. and Chong, S.C., 2021. Integrated churn prediction and customer segmentation framework for telco business. </a:t>
            </a:r>
            <a:r>
              <a:rPr lang="en-IN" sz="1600" i="1" dirty="0" smtClean="0">
                <a:latin typeface="Times New Roman" panose="02020603050405020304" pitchFamily="18" charset="0"/>
                <a:cs typeface="Times New Roman" panose="02020603050405020304" pitchFamily="18" charset="0"/>
              </a:rPr>
              <a:t>IEEE Access</a:t>
            </a:r>
            <a:r>
              <a:rPr lang="en-IN" sz="1600" dirty="0" smtClean="0">
                <a:latin typeface="Times New Roman" panose="02020603050405020304" pitchFamily="18" charset="0"/>
                <a:cs typeface="Times New Roman" panose="02020603050405020304" pitchFamily="18" charset="0"/>
              </a:rPr>
              <a:t>, </a:t>
            </a:r>
            <a:r>
              <a:rPr lang="en-IN" sz="1600" i="1" dirty="0" smtClean="0">
                <a:latin typeface="Times New Roman" panose="02020603050405020304" pitchFamily="18" charset="0"/>
                <a:cs typeface="Times New Roman" panose="02020603050405020304" pitchFamily="18" charset="0"/>
              </a:rPr>
              <a:t>9</a:t>
            </a:r>
            <a:r>
              <a:rPr lang="en-IN" sz="1600" dirty="0" smtClean="0">
                <a:latin typeface="Times New Roman" panose="02020603050405020304" pitchFamily="18" charset="0"/>
                <a:cs typeface="Times New Roman" panose="02020603050405020304" pitchFamily="18" charset="0"/>
              </a:rPr>
              <a:t>, pp.62118-62136.</a:t>
            </a:r>
            <a:endParaRPr lang="en-IN" sz="1600" b="0" dirty="0" smtClean="0">
              <a:effectLst/>
              <a:latin typeface="Times New Roman" panose="02020603050405020304" pitchFamily="18" charset="0"/>
              <a:cs typeface="Times New Roman" panose="02020603050405020304" pitchFamily="18" charset="0"/>
            </a:endParaRPr>
          </a:p>
          <a:p>
            <a:r>
              <a:rPr lang="en-IN" sz="1600" dirty="0" smtClean="0">
                <a:latin typeface="Times New Roman" panose="02020603050405020304" pitchFamily="18" charset="0"/>
                <a:cs typeface="Times New Roman" panose="02020603050405020304" pitchFamily="18" charset="0"/>
              </a:rPr>
              <a:t>[14] </a:t>
            </a:r>
            <a:r>
              <a:rPr lang="en-IN" sz="1600" dirty="0" err="1" smtClean="0">
                <a:latin typeface="Times New Roman" panose="02020603050405020304" pitchFamily="18" charset="0"/>
                <a:cs typeface="Times New Roman" panose="02020603050405020304" pitchFamily="18" charset="0"/>
              </a:rPr>
              <a:t>Abdulsalam</a:t>
            </a:r>
            <a:r>
              <a:rPr lang="en-IN" sz="1600" dirty="0" smtClean="0">
                <a:latin typeface="Times New Roman" panose="02020603050405020304" pitchFamily="18" charset="0"/>
                <a:cs typeface="Times New Roman" panose="02020603050405020304" pitchFamily="18" charset="0"/>
              </a:rPr>
              <a:t>, S.O., </a:t>
            </a:r>
            <a:r>
              <a:rPr lang="en-IN" sz="1600" dirty="0" err="1" smtClean="0">
                <a:latin typeface="Times New Roman" panose="02020603050405020304" pitchFamily="18" charset="0"/>
                <a:cs typeface="Times New Roman" panose="02020603050405020304" pitchFamily="18" charset="0"/>
              </a:rPr>
              <a:t>Ajao</a:t>
            </a:r>
            <a:r>
              <a:rPr lang="en-IN" sz="1600" dirty="0" smtClean="0">
                <a:latin typeface="Times New Roman" panose="02020603050405020304" pitchFamily="18" charset="0"/>
                <a:cs typeface="Times New Roman" panose="02020603050405020304" pitchFamily="18" charset="0"/>
              </a:rPr>
              <a:t>, J.F., </a:t>
            </a:r>
            <a:r>
              <a:rPr lang="en-IN" sz="1600" dirty="0" err="1" smtClean="0">
                <a:latin typeface="Times New Roman" panose="02020603050405020304" pitchFamily="18" charset="0"/>
                <a:cs typeface="Times New Roman" panose="02020603050405020304" pitchFamily="18" charset="0"/>
              </a:rPr>
              <a:t>Balogun</a:t>
            </a:r>
            <a:r>
              <a:rPr lang="en-IN" sz="1600" dirty="0" smtClean="0">
                <a:latin typeface="Times New Roman" panose="02020603050405020304" pitchFamily="18" charset="0"/>
                <a:cs typeface="Times New Roman" panose="02020603050405020304" pitchFamily="18" charset="0"/>
              </a:rPr>
              <a:t>, B.F. and </a:t>
            </a:r>
            <a:r>
              <a:rPr lang="en-IN" sz="1600" dirty="0" err="1" smtClean="0">
                <a:latin typeface="Times New Roman" panose="02020603050405020304" pitchFamily="18" charset="0"/>
                <a:cs typeface="Times New Roman" panose="02020603050405020304" pitchFamily="18" charset="0"/>
              </a:rPr>
              <a:t>Arowolo</a:t>
            </a:r>
            <a:r>
              <a:rPr lang="en-IN" sz="1600" dirty="0" smtClean="0">
                <a:latin typeface="Times New Roman" panose="02020603050405020304" pitchFamily="18" charset="0"/>
                <a:cs typeface="Times New Roman" panose="02020603050405020304" pitchFamily="18" charset="0"/>
              </a:rPr>
              <a:t>, M.O., 2022. A Churn Prediction System for Telecommunication Company Using Random Forest and Convolution Neural Network Algorithms. </a:t>
            </a:r>
            <a:r>
              <a:rPr lang="en-IN" sz="1600" i="1" dirty="0" smtClean="0">
                <a:latin typeface="Times New Roman" panose="02020603050405020304" pitchFamily="18" charset="0"/>
                <a:cs typeface="Times New Roman" panose="02020603050405020304" pitchFamily="18" charset="0"/>
              </a:rPr>
              <a:t>EAI Endorsed Transactions on Mobile Communications and Applications</a:t>
            </a:r>
            <a:r>
              <a:rPr lang="en-IN" sz="1600" dirty="0" smtClean="0">
                <a:latin typeface="Times New Roman" panose="02020603050405020304" pitchFamily="18" charset="0"/>
                <a:cs typeface="Times New Roman" panose="02020603050405020304" pitchFamily="18" charset="0"/>
              </a:rPr>
              <a:t>, </a:t>
            </a:r>
            <a:r>
              <a:rPr lang="en-IN" sz="1600" i="1" dirty="0" smtClean="0">
                <a:latin typeface="Times New Roman" panose="02020603050405020304" pitchFamily="18" charset="0"/>
                <a:cs typeface="Times New Roman" panose="02020603050405020304" pitchFamily="18" charset="0"/>
              </a:rPr>
              <a:t>7</a:t>
            </a:r>
            <a:r>
              <a:rPr lang="en-IN" sz="1600" dirty="0" smtClean="0">
                <a:latin typeface="Times New Roman" panose="02020603050405020304" pitchFamily="18" charset="0"/>
                <a:cs typeface="Times New Roman" panose="02020603050405020304" pitchFamily="18" charset="0"/>
              </a:rPr>
              <a:t>(21).</a:t>
            </a:r>
            <a:endParaRPr lang="en-IN" sz="1600" b="0" dirty="0" smtClean="0">
              <a:effectLst/>
              <a:latin typeface="Times New Roman" panose="02020603050405020304" pitchFamily="18" charset="0"/>
              <a:cs typeface="Times New Roman" panose="02020603050405020304" pitchFamily="18" charset="0"/>
            </a:endParaRPr>
          </a:p>
          <a:p>
            <a:r>
              <a:rPr lang="en-IN" sz="1600" dirty="0" smtClean="0">
                <a:latin typeface="Times New Roman" panose="02020603050405020304" pitchFamily="18" charset="0"/>
                <a:cs typeface="Times New Roman" panose="02020603050405020304" pitchFamily="18" charset="0"/>
              </a:rPr>
              <a:t>[15] Huang, B., </a:t>
            </a:r>
            <a:r>
              <a:rPr lang="en-IN" sz="1600" dirty="0" err="1" smtClean="0">
                <a:latin typeface="Times New Roman" panose="02020603050405020304" pitchFamily="18" charset="0"/>
                <a:cs typeface="Times New Roman" panose="02020603050405020304" pitchFamily="18" charset="0"/>
              </a:rPr>
              <a:t>Kechadi</a:t>
            </a:r>
            <a:r>
              <a:rPr lang="en-IN" sz="1600" dirty="0" smtClean="0">
                <a:latin typeface="Times New Roman" panose="02020603050405020304" pitchFamily="18" charset="0"/>
                <a:cs typeface="Times New Roman" panose="02020603050405020304" pitchFamily="18" charset="0"/>
              </a:rPr>
              <a:t>, M.T. and Buckley, B., 2012. Customer churn prediction in telecommunications. </a:t>
            </a:r>
            <a:r>
              <a:rPr lang="en-IN" sz="1600" i="1" dirty="0" smtClean="0">
                <a:latin typeface="Times New Roman" panose="02020603050405020304" pitchFamily="18" charset="0"/>
                <a:cs typeface="Times New Roman" panose="02020603050405020304" pitchFamily="18" charset="0"/>
              </a:rPr>
              <a:t>Expert Systems with Applications</a:t>
            </a:r>
            <a:r>
              <a:rPr lang="en-IN" sz="1600" dirty="0" smtClean="0">
                <a:latin typeface="Times New Roman" panose="02020603050405020304" pitchFamily="18" charset="0"/>
                <a:cs typeface="Times New Roman" panose="02020603050405020304" pitchFamily="18" charset="0"/>
              </a:rPr>
              <a:t>, </a:t>
            </a:r>
            <a:r>
              <a:rPr lang="en-IN" sz="1600" i="1" dirty="0" smtClean="0">
                <a:latin typeface="Times New Roman" panose="02020603050405020304" pitchFamily="18" charset="0"/>
                <a:cs typeface="Times New Roman" panose="02020603050405020304" pitchFamily="18" charset="0"/>
              </a:rPr>
              <a:t>39</a:t>
            </a:r>
            <a:r>
              <a:rPr lang="en-IN" sz="1600" dirty="0" smtClean="0">
                <a:latin typeface="Times New Roman" panose="02020603050405020304" pitchFamily="18" charset="0"/>
                <a:cs typeface="Times New Roman" panose="02020603050405020304" pitchFamily="18" charset="0"/>
              </a:rPr>
              <a:t>(1), pp.1414-1425.</a:t>
            </a:r>
            <a:endParaRPr lang="en-IN" sz="1600" b="0" dirty="0" smtClean="0">
              <a:effectLst/>
              <a:latin typeface="Times New Roman" panose="02020603050405020304" pitchFamily="18" charset="0"/>
              <a:cs typeface="Times New Roman" panose="02020603050405020304" pitchFamily="18" charset="0"/>
            </a:endParaRPr>
          </a:p>
          <a:p>
            <a:r>
              <a:rPr lang="en-IN" sz="1600" dirty="0" smtClean="0">
                <a:latin typeface="Times New Roman" panose="02020603050405020304" pitchFamily="18" charset="0"/>
                <a:cs typeface="Times New Roman" panose="02020603050405020304" pitchFamily="18" charset="0"/>
              </a:rPr>
              <a:t>                                 </a:t>
            </a:r>
            <a:endParaRPr lang="en-IN" sz="1600" b="0" dirty="0" smtClean="0">
              <a:effectLst/>
              <a:latin typeface="Times New Roman" panose="02020603050405020304" pitchFamily="18" charset="0"/>
              <a:cs typeface="Times New Roman" panose="02020603050405020304" pitchFamily="18" charset="0"/>
            </a:endParaRPr>
          </a:p>
          <a:p>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231248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15542" y="2865120"/>
            <a:ext cx="6766560" cy="461665"/>
          </a:xfrm>
          <a:prstGeom prst="rect">
            <a:avLst/>
          </a:prstGeom>
          <a:noFill/>
        </p:spPr>
        <p:txBody>
          <a:bodyPr wrap="square" rtlCol="0">
            <a:spAutoFit/>
          </a:bodyPr>
          <a:lstStyle/>
          <a:p>
            <a:r>
              <a:rPr lang="en-IN" sz="2400" dirty="0" smtClean="0">
                <a:latin typeface="Times New Roman" panose="02020603050405020304" pitchFamily="18" charset="0"/>
                <a:cs typeface="Times New Roman" panose="02020603050405020304" pitchFamily="18" charset="0"/>
              </a:rPr>
              <a:t>THANK YOU !</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379115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539EA324-FDFF-AFE1-E77C-342E490D99BB}"/>
              </a:ext>
            </a:extLst>
          </p:cNvPr>
          <p:cNvSpPr txBox="1"/>
          <p:nvPr/>
        </p:nvSpPr>
        <p:spPr>
          <a:xfrm>
            <a:off x="4852569" y="935295"/>
            <a:ext cx="6094520" cy="369332"/>
          </a:xfrm>
          <a:prstGeom prst="rect">
            <a:avLst/>
          </a:prstGeom>
          <a:noFill/>
        </p:spPr>
        <p:txBody>
          <a:bodyPr wrap="square">
            <a:spAutoFit/>
          </a:bodyPr>
          <a:lstStyle/>
          <a:p>
            <a:r>
              <a:rPr lang="en-GB" sz="1800" b="1" dirty="0">
                <a:latin typeface="Times New Roman" panose="02020603050405020304" pitchFamily="18" charset="0"/>
                <a:cs typeface="Times New Roman" panose="02020603050405020304" pitchFamily="18" charset="0"/>
              </a:rPr>
              <a:t>ABSTRACT</a:t>
            </a:r>
          </a:p>
        </p:txBody>
      </p:sp>
      <p:sp>
        <p:nvSpPr>
          <p:cNvPr id="3" name="TextBox 2"/>
          <p:cNvSpPr txBox="1"/>
          <p:nvPr/>
        </p:nvSpPr>
        <p:spPr>
          <a:xfrm>
            <a:off x="1045029" y="1767840"/>
            <a:ext cx="9980022" cy="3970318"/>
          </a:xfrm>
          <a:prstGeom prst="rect">
            <a:avLst/>
          </a:prstGeom>
          <a:noFill/>
        </p:spPr>
        <p:txBody>
          <a:bodyPr wrap="square" rtlCol="0">
            <a:spAutoFit/>
          </a:bodyPr>
          <a:lstStyle/>
          <a:p>
            <a:pPr algn="just">
              <a:lnSpc>
                <a:spcPct val="150000"/>
              </a:lnSpc>
            </a:pPr>
            <a:r>
              <a:rPr lang="en-GB" dirty="0">
                <a:latin typeface="Times New Roman" panose="02020603050405020304" pitchFamily="18" charset="0"/>
                <a:cs typeface="Times New Roman" panose="02020603050405020304" pitchFamily="18" charset="0"/>
              </a:rPr>
              <a:t>One of the biggest issues and top concerns for big businesses is customer churn. Companies are attempting to create methods to predict possible customer churn due to the direct impact on the revenues of the companies, especially in the telecom area. In order to reduce customer churn, it is crucial to identify the variables that contribute to this churn. Our work's primary contribution is the creation of a model for predicting customer turnover that helps telecom carriers identify those clients who are most likely to experience churn. The objective of this research is to present a novel method for identifying potential customers who might leave in order to design marketing retention tactics accordingly. The historical dataset is gathered, and the machine learning model is built using that dataset.</a:t>
            </a:r>
            <a:endParaRPr lang="en-GB" dirty="0" smtClean="0">
              <a:effectLst/>
              <a:latin typeface="Times New Roman" panose="02020603050405020304" pitchFamily="18" charset="0"/>
              <a:cs typeface="Times New Roman" panose="02020603050405020304" pitchFamily="18" charset="0"/>
            </a:endParaRPr>
          </a:p>
          <a:p>
            <a:r>
              <a:rPr lang="en-GB" dirty="0" smtClean="0"/>
              <a:t/>
            </a:r>
            <a:br>
              <a:rPr lang="en-GB" dirty="0" smtClean="0"/>
            </a:br>
            <a:endParaRPr lang="en-IN" dirty="0"/>
          </a:p>
        </p:txBody>
      </p:sp>
    </p:spTree>
    <p:extLst>
      <p:ext uri="{BB962C8B-B14F-4D97-AF65-F5344CB8AC3E}">
        <p14:creationId xmlns:p14="http://schemas.microsoft.com/office/powerpoint/2010/main" val="14407639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02D79E40-3048-94EB-93C7-35E3AFFC25A9}"/>
              </a:ext>
            </a:extLst>
          </p:cNvPr>
          <p:cNvSpPr txBox="1"/>
          <p:nvPr/>
        </p:nvSpPr>
        <p:spPr>
          <a:xfrm>
            <a:off x="4171997" y="626136"/>
            <a:ext cx="3175986" cy="458074"/>
          </a:xfrm>
          <a:prstGeom prst="rect">
            <a:avLst/>
          </a:prstGeom>
          <a:noFill/>
        </p:spPr>
        <p:txBody>
          <a:bodyPr wrap="square">
            <a:spAutoFit/>
          </a:bodyPr>
          <a:lstStyle/>
          <a:p>
            <a:pPr algn="ctr">
              <a:lnSpc>
                <a:spcPct val="150000"/>
              </a:lnSpc>
            </a:pPr>
            <a:r>
              <a:rPr lang="en-GB" sz="1800" b="1" dirty="0">
                <a:latin typeface="Times New Roman" panose="02020603050405020304" pitchFamily="18" charset="0"/>
                <a:cs typeface="Times New Roman" panose="02020603050405020304" pitchFamily="18" charset="0"/>
              </a:rPr>
              <a:t>INTRODUCTION</a:t>
            </a:r>
          </a:p>
        </p:txBody>
      </p:sp>
      <p:sp>
        <p:nvSpPr>
          <p:cNvPr id="3" name="TextBox 2"/>
          <p:cNvSpPr txBox="1"/>
          <p:nvPr/>
        </p:nvSpPr>
        <p:spPr>
          <a:xfrm>
            <a:off x="661851" y="1619795"/>
            <a:ext cx="11016343" cy="2585323"/>
          </a:xfrm>
          <a:prstGeom prst="rect">
            <a:avLst/>
          </a:prstGeom>
          <a:noFill/>
        </p:spPr>
        <p:txBody>
          <a:bodyPr wrap="square" rtlCol="0">
            <a:spAutoFit/>
          </a:bodyPr>
          <a:lstStyle/>
          <a:p>
            <a:pPr>
              <a:lnSpc>
                <a:spcPct val="150000"/>
              </a:lnSpc>
            </a:pPr>
            <a:r>
              <a:rPr lang="en-GB" dirty="0" smtClean="0">
                <a:latin typeface="Times New Roman" panose="02020603050405020304" pitchFamily="18" charset="0"/>
                <a:cs typeface="Times New Roman" panose="02020603050405020304" pitchFamily="18" charset="0"/>
              </a:rPr>
              <a:t>Telecom industry is constantly evolving and innovating. </a:t>
            </a:r>
            <a:r>
              <a:rPr lang="en-GB" dirty="0" smtClean="0">
                <a:latin typeface="Times New Roman" panose="02020603050405020304" pitchFamily="18" charset="0"/>
                <a:cs typeface="Times New Roman" panose="02020603050405020304" pitchFamily="18" charset="0"/>
              </a:rPr>
              <a:t>Due to </a:t>
            </a:r>
            <a:r>
              <a:rPr lang="en-GB" dirty="0" smtClean="0">
                <a:latin typeface="Times New Roman" panose="02020603050405020304" pitchFamily="18" charset="0"/>
                <a:cs typeface="Times New Roman" panose="02020603050405020304" pitchFamily="18" charset="0"/>
              </a:rPr>
              <a:t>the ever-increasing competition among the corporations, </a:t>
            </a:r>
            <a:r>
              <a:rPr lang="en-GB" dirty="0" smtClean="0">
                <a:latin typeface="Times New Roman" panose="02020603050405020304" pitchFamily="18" charset="0"/>
                <a:cs typeface="Times New Roman" panose="02020603050405020304" pitchFamily="18" charset="0"/>
              </a:rPr>
              <a:t>an increased </a:t>
            </a:r>
            <a:r>
              <a:rPr lang="en-GB" dirty="0" smtClean="0">
                <a:latin typeface="Times New Roman" panose="02020603050405020304" pitchFamily="18" charset="0"/>
                <a:cs typeface="Times New Roman" panose="02020603050405020304" pitchFamily="18" charset="0"/>
              </a:rPr>
              <a:t>importance is being given to targeted </a:t>
            </a:r>
            <a:r>
              <a:rPr lang="en-GB" dirty="0" smtClean="0">
                <a:latin typeface="Times New Roman" panose="02020603050405020304" pitchFamily="18" charset="0"/>
                <a:cs typeface="Times New Roman" panose="02020603050405020304" pitchFamily="18" charset="0"/>
              </a:rPr>
              <a:t>promoting methods </a:t>
            </a:r>
            <a:r>
              <a:rPr lang="en-GB" dirty="0" smtClean="0">
                <a:latin typeface="Times New Roman" panose="02020603050405020304" pitchFamily="18" charset="0"/>
                <a:cs typeface="Times New Roman" panose="02020603050405020304" pitchFamily="18" charset="0"/>
              </a:rPr>
              <a:t>for customer churn management. Modern day </a:t>
            </a:r>
            <a:r>
              <a:rPr lang="en-GB" dirty="0" smtClean="0">
                <a:latin typeface="Times New Roman" panose="02020603050405020304" pitchFamily="18" charset="0"/>
                <a:cs typeface="Times New Roman" panose="02020603050405020304" pitchFamily="18" charset="0"/>
              </a:rPr>
              <a:t>customers expect </a:t>
            </a:r>
            <a:r>
              <a:rPr lang="en-GB" dirty="0" smtClean="0">
                <a:latin typeface="Times New Roman" panose="02020603050405020304" pitchFamily="18" charset="0"/>
                <a:cs typeface="Times New Roman" panose="02020603050405020304" pitchFamily="18" charset="0"/>
              </a:rPr>
              <a:t>the best services at affordable rates. In case they are </a:t>
            </a:r>
            <a:r>
              <a:rPr lang="en-GB" dirty="0" smtClean="0">
                <a:latin typeface="Times New Roman" panose="02020603050405020304" pitchFamily="18" charset="0"/>
                <a:cs typeface="Times New Roman" panose="02020603050405020304" pitchFamily="18" charset="0"/>
              </a:rPr>
              <a:t>not satisfied</a:t>
            </a:r>
            <a:r>
              <a:rPr lang="en-GB" dirty="0" smtClean="0">
                <a:latin typeface="Times New Roman" panose="02020603050405020304" pitchFamily="18" charset="0"/>
                <a:cs typeface="Times New Roman" panose="02020603050405020304" pitchFamily="18" charset="0"/>
              </a:rPr>
              <a:t>, they quickly switch to another telecom </a:t>
            </a:r>
            <a:r>
              <a:rPr lang="en-GB" dirty="0" smtClean="0">
                <a:latin typeface="Times New Roman" panose="02020603050405020304" pitchFamily="18" charset="0"/>
                <a:cs typeface="Times New Roman" panose="02020603050405020304" pitchFamily="18" charset="0"/>
              </a:rPr>
              <a:t>network . Companies </a:t>
            </a:r>
            <a:r>
              <a:rPr lang="en-GB" dirty="0" smtClean="0">
                <a:latin typeface="Times New Roman" panose="02020603050405020304" pitchFamily="18" charset="0"/>
                <a:cs typeface="Times New Roman" panose="02020603050405020304" pitchFamily="18" charset="0"/>
              </a:rPr>
              <a:t>must find innovative ways to predict </a:t>
            </a:r>
            <a:r>
              <a:rPr lang="en-GB" dirty="0" smtClean="0">
                <a:latin typeface="Times New Roman" panose="02020603050405020304" pitchFamily="18" charset="0"/>
                <a:cs typeface="Times New Roman" panose="02020603050405020304" pitchFamily="18" charset="0"/>
              </a:rPr>
              <a:t>potential customer </a:t>
            </a:r>
            <a:r>
              <a:rPr lang="en-GB" dirty="0" smtClean="0">
                <a:latin typeface="Times New Roman" panose="02020603050405020304" pitchFamily="18" charset="0"/>
                <a:cs typeface="Times New Roman" panose="02020603050405020304" pitchFamily="18" charset="0"/>
              </a:rPr>
              <a:t>churn in order to prosper in such a competitive </a:t>
            </a:r>
            <a:r>
              <a:rPr lang="en-GB" dirty="0" smtClean="0">
                <a:latin typeface="Times New Roman" panose="02020603050405020304" pitchFamily="18" charset="0"/>
                <a:cs typeface="Times New Roman" panose="02020603050405020304" pitchFamily="18" charset="0"/>
              </a:rPr>
              <a:t>market . Customer </a:t>
            </a:r>
            <a:r>
              <a:rPr lang="en-GB" dirty="0" smtClean="0">
                <a:latin typeface="Times New Roman" panose="02020603050405020304" pitchFamily="18" charset="0"/>
                <a:cs typeface="Times New Roman" panose="02020603050405020304" pitchFamily="18" charset="0"/>
              </a:rPr>
              <a:t>churn is defined as the proportion of customers </a:t>
            </a:r>
            <a:r>
              <a:rPr lang="en-GB" dirty="0" smtClean="0">
                <a:latin typeface="Times New Roman" panose="02020603050405020304" pitchFamily="18" charset="0"/>
                <a:cs typeface="Times New Roman" panose="02020603050405020304" pitchFamily="18" charset="0"/>
              </a:rPr>
              <a:t>who stopped </a:t>
            </a:r>
            <a:r>
              <a:rPr lang="en-GB" dirty="0" smtClean="0">
                <a:latin typeface="Times New Roman" panose="02020603050405020304" pitchFamily="18" charset="0"/>
                <a:cs typeface="Times New Roman" panose="02020603050405020304" pitchFamily="18" charset="0"/>
              </a:rPr>
              <a:t>using a particular company’s products or services during a definite time frame.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108353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29BFE2D2-A071-AF3D-6D10-804271F394D8}"/>
              </a:ext>
            </a:extLst>
          </p:cNvPr>
          <p:cNvSpPr txBox="1"/>
          <p:nvPr/>
        </p:nvSpPr>
        <p:spPr>
          <a:xfrm>
            <a:off x="4609730" y="831826"/>
            <a:ext cx="6094520" cy="369332"/>
          </a:xfrm>
          <a:prstGeom prst="rect">
            <a:avLst/>
          </a:prstGeom>
          <a:noFill/>
        </p:spPr>
        <p:txBody>
          <a:bodyPr wrap="square">
            <a:spAutoFit/>
          </a:bodyPr>
          <a:lstStyle/>
          <a:p>
            <a:r>
              <a:rPr lang="en-US" sz="1800" b="1" dirty="0">
                <a:latin typeface="Times New Roman" panose="02020603050405020304" pitchFamily="18" charset="0"/>
                <a:cs typeface="Times New Roman" panose="02020603050405020304" pitchFamily="18" charset="0"/>
              </a:rPr>
              <a:t>EXISTING SYSTEM</a:t>
            </a:r>
            <a:endParaRPr lang="en-IN" dirty="0"/>
          </a:p>
        </p:txBody>
      </p:sp>
      <p:sp>
        <p:nvSpPr>
          <p:cNvPr id="4" name="Rectangle 3"/>
          <p:cNvSpPr/>
          <p:nvPr/>
        </p:nvSpPr>
        <p:spPr>
          <a:xfrm>
            <a:off x="574766" y="1201158"/>
            <a:ext cx="11242764" cy="3108543"/>
          </a:xfrm>
          <a:prstGeom prst="rect">
            <a:avLst/>
          </a:prstGeom>
        </p:spPr>
        <p:txBody>
          <a:bodyPr wrap="square">
            <a:spAutoFit/>
          </a:bodyPr>
          <a:lstStyle/>
          <a:p>
            <a:pPr algn="just"/>
            <a:r>
              <a:rPr lang="en-GB" sz="1600" b="0" i="0" u="none" strike="noStrike" dirty="0" smtClean="0">
                <a:solidFill>
                  <a:srgbClr val="000000"/>
                </a:solidFill>
                <a:effectLst/>
                <a:latin typeface="Times New Roman" panose="02020603050405020304" pitchFamily="18" charset="0"/>
              </a:rPr>
              <a:t>User churn is a significant problem for Internet businesses that threaten their future viability and profitability. The majority of earlier studies on churn prediction reduce the issue to a binary classification challenge in which customers are classified as churned or non-churned. Recently, some studies have attempted to translate the forecast of user churn into the prediction of user return time. In this strategy, which is more accurate for real-world online services, the model forecasts the user return time at each time step rather than a churn label. The earlier studies in this field, however, lack generality and demand complicated computations. In the current study, we introduce an oracle that forecasts user churn by simulating user return rates to services using a combination of Temporal Point Processes and Recurrent Neural Networks. In addition, we add latent variables to the suggested recurrent neural network to simulate the hidden system user loyalty.</a:t>
            </a:r>
          </a:p>
          <a:p>
            <a:pPr algn="just"/>
            <a:endParaRPr lang="en-GB" sz="1600" dirty="0">
              <a:solidFill>
                <a:srgbClr val="000000"/>
              </a:solidFill>
              <a:latin typeface="Times New Roman" panose="02020603050405020304" pitchFamily="18" charset="0"/>
            </a:endParaRPr>
          </a:p>
          <a:p>
            <a:pPr algn="just"/>
            <a:r>
              <a:rPr lang="en-GB" sz="1600" b="1" dirty="0" smtClean="0">
                <a:solidFill>
                  <a:srgbClr val="000000"/>
                </a:solidFill>
                <a:effectLst/>
                <a:latin typeface="Times New Roman" panose="02020603050405020304" pitchFamily="18" charset="0"/>
              </a:rPr>
              <a:t>Techniques used:  </a:t>
            </a:r>
            <a:r>
              <a:rPr lang="en-GB" sz="1600" dirty="0" smtClean="0">
                <a:solidFill>
                  <a:srgbClr val="000000"/>
                </a:solidFill>
                <a:effectLst/>
                <a:latin typeface="Times New Roman" panose="02020603050405020304" pitchFamily="18" charset="0"/>
              </a:rPr>
              <a:t>Recurrent neural Network</a:t>
            </a:r>
            <a:endParaRPr lang="en-GB" sz="1600" dirty="0" smtClean="0">
              <a:effectLst/>
            </a:endParaRPr>
          </a:p>
          <a:p>
            <a:r>
              <a:rPr lang="en-GB" b="0" dirty="0" smtClean="0">
                <a:effectLst/>
              </a:rPr>
              <a:t/>
            </a:r>
            <a:br>
              <a:rPr lang="en-GB" b="0" dirty="0" smtClean="0">
                <a:effectLst/>
              </a:rPr>
            </a:br>
            <a:endParaRPr lang="en-IN" dirty="0"/>
          </a:p>
        </p:txBody>
      </p:sp>
      <p:sp>
        <p:nvSpPr>
          <p:cNvPr id="5" name="TextBox 4">
            <a:extLst>
              <a:ext uri="{FF2B5EF4-FFF2-40B4-BE49-F238E27FC236}">
                <a16:creationId xmlns="" xmlns:a16="http://schemas.microsoft.com/office/drawing/2014/main" id="{AD0A540C-104F-2654-F41B-C4A6482F5213}"/>
              </a:ext>
            </a:extLst>
          </p:cNvPr>
          <p:cNvSpPr txBox="1"/>
          <p:nvPr/>
        </p:nvSpPr>
        <p:spPr>
          <a:xfrm>
            <a:off x="-364069" y="3824256"/>
            <a:ext cx="10884022" cy="990015"/>
          </a:xfrm>
          <a:prstGeom prst="rect">
            <a:avLst/>
          </a:prstGeom>
          <a:noFill/>
        </p:spPr>
        <p:txBody>
          <a:bodyPr wrap="square">
            <a:spAutoFit/>
          </a:bodyPr>
          <a:lstStyle/>
          <a:p>
            <a:pPr lvl="2" algn="just">
              <a:spcBef>
                <a:spcPts val="395"/>
              </a:spcBef>
              <a:spcAft>
                <a:spcPts val="0"/>
              </a:spcAft>
              <a:buSzPts val="1200"/>
              <a:tabLst>
                <a:tab pos="647700" algn="l"/>
                <a:tab pos="648335" algn="l"/>
              </a:tabLst>
            </a:pPr>
            <a:endParaRPr lang="en-US" sz="1600" b="1" spc="-10" dirty="0" smtClean="0">
              <a:effectLst/>
              <a:latin typeface="Times New Roman" panose="02020603050405020304" pitchFamily="18" charset="0"/>
              <a:ea typeface="Times New Roman" panose="02020603050405020304" pitchFamily="18" charset="0"/>
            </a:endParaRPr>
          </a:p>
          <a:p>
            <a:pPr lvl="2" algn="just">
              <a:spcBef>
                <a:spcPts val="395"/>
              </a:spcBef>
              <a:spcAft>
                <a:spcPts val="0"/>
              </a:spcAft>
              <a:buSzPts val="1200"/>
              <a:tabLst>
                <a:tab pos="647700" algn="l"/>
                <a:tab pos="648335" algn="l"/>
              </a:tabLst>
            </a:pPr>
            <a:r>
              <a:rPr lang="en-US" sz="1600" b="1" spc="-10" dirty="0" smtClean="0">
                <a:effectLst/>
                <a:latin typeface="Times New Roman" panose="02020603050405020304" pitchFamily="18" charset="0"/>
                <a:ea typeface="Times New Roman" panose="02020603050405020304" pitchFamily="18" charset="0"/>
              </a:rPr>
              <a:t>EXISITING</a:t>
            </a:r>
            <a:r>
              <a:rPr lang="en-US" sz="1600" b="1" spc="-65" dirty="0" smtClean="0">
                <a:effectLst/>
                <a:latin typeface="Times New Roman" panose="02020603050405020304" pitchFamily="18" charset="0"/>
                <a:ea typeface="Times New Roman" panose="02020603050405020304" pitchFamily="18" charset="0"/>
              </a:rPr>
              <a:t> </a:t>
            </a:r>
            <a:r>
              <a:rPr lang="en-US" sz="1600" b="1" spc="-5" dirty="0">
                <a:effectLst/>
                <a:latin typeface="Times New Roman" panose="02020603050405020304" pitchFamily="18" charset="0"/>
                <a:ea typeface="Times New Roman" panose="02020603050405020304" pitchFamily="18" charset="0"/>
              </a:rPr>
              <a:t>SYSTEM</a:t>
            </a:r>
            <a:r>
              <a:rPr lang="en-US" sz="1600" b="1" spc="-40" dirty="0">
                <a:effectLst/>
                <a:latin typeface="Times New Roman" panose="02020603050405020304" pitchFamily="18" charset="0"/>
                <a:ea typeface="Times New Roman" panose="02020603050405020304" pitchFamily="18" charset="0"/>
              </a:rPr>
              <a:t> </a:t>
            </a:r>
            <a:r>
              <a:rPr lang="en-US" sz="1600" b="1" spc="-5" dirty="0">
                <a:effectLst/>
                <a:latin typeface="Times New Roman" panose="02020603050405020304" pitchFamily="18" charset="0"/>
                <a:ea typeface="Times New Roman" panose="02020603050405020304" pitchFamily="18" charset="0"/>
              </a:rPr>
              <a:t>DISADVANTAGES</a:t>
            </a:r>
            <a:endParaRPr lang="en-IN" sz="1600" b="1" dirty="0">
              <a:effectLst/>
              <a:latin typeface="Times New Roman" panose="02020603050405020304" pitchFamily="18" charset="0"/>
              <a:ea typeface="Times New Roman" panose="02020603050405020304" pitchFamily="18" charset="0"/>
            </a:endParaRPr>
          </a:p>
          <a:p>
            <a:pPr marL="459105" marR="268605" algn="just">
              <a:lnSpc>
                <a:spcPct val="150000"/>
              </a:lnSpc>
              <a:spcBef>
                <a:spcPts val="635"/>
              </a:spcBef>
              <a:spcAft>
                <a:spcPts val="0"/>
              </a:spcAft>
            </a:pPr>
            <a:r>
              <a:rPr lang="en-US" sz="1200" dirty="0">
                <a:effectLst/>
                <a:latin typeface="Times New Roman" panose="02020603050405020304" pitchFamily="18" charset="0"/>
                <a:ea typeface="Times New Roman" panose="02020603050405020304" pitchFamily="18" charset="0"/>
              </a:rPr>
              <a:t>.</a:t>
            </a:r>
            <a:endParaRPr lang="en-IN" sz="1200" dirty="0">
              <a:effectLst/>
              <a:latin typeface="Times New Roman" panose="02020603050405020304" pitchFamily="18" charset="0"/>
              <a:ea typeface="Times New Roman" panose="02020603050405020304" pitchFamily="18" charset="0"/>
            </a:endParaRPr>
          </a:p>
        </p:txBody>
      </p:sp>
      <p:sp>
        <p:nvSpPr>
          <p:cNvPr id="6" name="Rectangle 5"/>
          <p:cNvSpPr/>
          <p:nvPr/>
        </p:nvSpPr>
        <p:spPr>
          <a:xfrm>
            <a:off x="513806" y="4476018"/>
            <a:ext cx="6096000" cy="1754326"/>
          </a:xfrm>
          <a:prstGeom prst="rect">
            <a:avLst/>
          </a:prstGeom>
        </p:spPr>
        <p:txBody>
          <a:bodyPr>
            <a:spAutoFit/>
          </a:bodyPr>
          <a:lstStyle/>
          <a:p>
            <a:pPr algn="just" fontAlgn="base">
              <a:lnSpc>
                <a:spcPct val="150000"/>
              </a:lnSpc>
              <a:buFont typeface="Arial" panose="020B0604020202020204" pitchFamily="34" charset="0"/>
              <a:buChar char="•"/>
            </a:pPr>
            <a:r>
              <a:rPr lang="en-GB" sz="1600" b="0" i="0" u="none" strike="noStrike" dirty="0" smtClean="0">
                <a:solidFill>
                  <a:srgbClr val="000000"/>
                </a:solidFill>
                <a:effectLst/>
                <a:latin typeface="Times New Roman" panose="02020603050405020304" pitchFamily="18" charset="0"/>
              </a:rPr>
              <a:t>Machine learning prediction methods are not being used.</a:t>
            </a:r>
          </a:p>
          <a:p>
            <a:pPr algn="just" fontAlgn="base">
              <a:lnSpc>
                <a:spcPct val="150000"/>
              </a:lnSpc>
              <a:buFont typeface="Arial" panose="020B0604020202020204" pitchFamily="34" charset="0"/>
              <a:buChar char="•"/>
            </a:pPr>
            <a:r>
              <a:rPr lang="en-GB" sz="1600" b="0" i="0" u="none" strike="noStrike" dirty="0" smtClean="0">
                <a:solidFill>
                  <a:srgbClr val="000000"/>
                </a:solidFill>
                <a:effectLst/>
                <a:latin typeface="Times New Roman" panose="02020603050405020304" pitchFamily="18" charset="0"/>
              </a:rPr>
              <a:t>Their model's precision is not being obtained.</a:t>
            </a:r>
          </a:p>
          <a:p>
            <a:pPr algn="just" fontAlgn="base">
              <a:lnSpc>
                <a:spcPct val="150000"/>
              </a:lnSpc>
              <a:buFont typeface="Arial" panose="020B0604020202020204" pitchFamily="34" charset="0"/>
              <a:buChar char="•"/>
            </a:pPr>
            <a:r>
              <a:rPr lang="en-GB" sz="1600" b="0" i="0" u="none" strike="noStrike" dirty="0" smtClean="0">
                <a:solidFill>
                  <a:srgbClr val="000000"/>
                </a:solidFill>
                <a:effectLst/>
                <a:latin typeface="Times New Roman" panose="02020603050405020304" pitchFamily="18" charset="0"/>
              </a:rPr>
              <a:t>The deployment phase is not being implemented.</a:t>
            </a:r>
          </a:p>
          <a:p>
            <a:r>
              <a:rPr lang="en-GB" b="0" dirty="0" smtClean="0">
                <a:effectLst/>
              </a:rPr>
              <a:t/>
            </a:r>
            <a:br>
              <a:rPr lang="en-GB" b="0" dirty="0" smtClean="0">
                <a:effectLst/>
              </a:rPr>
            </a:br>
            <a:endParaRPr lang="en-IN" dirty="0"/>
          </a:p>
        </p:txBody>
      </p:sp>
    </p:spTree>
    <p:extLst>
      <p:ext uri="{BB962C8B-B14F-4D97-AF65-F5344CB8AC3E}">
        <p14:creationId xmlns:p14="http://schemas.microsoft.com/office/powerpoint/2010/main" val="19808055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C2B5C081-E4A9-4557-C274-332EA966CC17}"/>
              </a:ext>
            </a:extLst>
          </p:cNvPr>
          <p:cNvSpPr txBox="1"/>
          <p:nvPr/>
        </p:nvSpPr>
        <p:spPr>
          <a:xfrm>
            <a:off x="4381955" y="796146"/>
            <a:ext cx="6094520" cy="369332"/>
          </a:xfrm>
          <a:prstGeom prst="rect">
            <a:avLst/>
          </a:prstGeom>
          <a:noFill/>
        </p:spPr>
        <p:txBody>
          <a:bodyPr wrap="square">
            <a:spAutoFit/>
          </a:bodyPr>
          <a:lstStyle/>
          <a:p>
            <a:pPr algn="just"/>
            <a:r>
              <a:rPr lang="en-GB" b="1" dirty="0">
                <a:latin typeface="Times New Roman" panose="02020603050405020304" pitchFamily="18" charset="0"/>
                <a:cs typeface="Times New Roman" panose="02020603050405020304" pitchFamily="18" charset="0"/>
              </a:rPr>
              <a:t>PROPOSED SYSTEM</a:t>
            </a:r>
            <a:endParaRPr lang="en-IN" dirty="0"/>
          </a:p>
        </p:txBody>
      </p:sp>
      <p:sp>
        <p:nvSpPr>
          <p:cNvPr id="6" name="Rectangle 3"/>
          <p:cNvSpPr>
            <a:spLocks noChangeArrowheads="1"/>
          </p:cNvSpPr>
          <p:nvPr/>
        </p:nvSpPr>
        <p:spPr bwMode="auto">
          <a:xfrm>
            <a:off x="690282" y="1123159"/>
            <a:ext cx="10587318" cy="29238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The proposed method involves applying machine learning to create a prediction of telecom customer churn. We intend to create an AI-based model. Data are required to train our model. Therefore, the dataset for telecom customer churn can be used to train the model. We must comprehend the training intentions to make use of this dataset. The intent is the purpose for which a user interacts with a predictive model or the purpose for which each piece of data that a certain user provides to the model is provided. These intents may differ from one another depending on the domain for which you are designing an AI solution. The aim is to create training samples for each intent, define various intents, and then train the AI model using the intents as model training categories and the training sample data as model training data. The vectorization technique, which uses the vectors to comprehend the data is used to develop the model. We can achieve a better AI model and the best accuracy by using multiple algorithms. Following model construction, the model is assessed using a variety of measures including confusion metrics, precision, recall, sensitivity, F1 score, and others.</a:t>
            </a:r>
            <a:r>
              <a:rPr kumimoji="0" lang="en-US" altLang="en-US" sz="1600" b="0" i="0" u="none" strike="noStrike" cap="none" normalizeH="0" baseline="0" dirty="0" smtClean="0">
                <a:ln>
                  <a:noFill/>
                </a:ln>
                <a:solidFill>
                  <a:schemeClr val="tx1"/>
                </a:solidFill>
                <a:effectLst/>
              </a:rPr>
              <a:t>  </a:t>
            </a:r>
            <a:endParaRPr kumimoji="0" lang="en-US" altLang="en-US" sz="16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b="1" dirty="0" smtClean="0">
                <a:latin typeface="Times New Roman" panose="02020603050405020304" pitchFamily="18" charset="0"/>
                <a:cs typeface="Times New Roman" panose="02020603050405020304" pitchFamily="18" charset="0"/>
              </a:rPr>
              <a:t>Technique used</a:t>
            </a:r>
            <a:r>
              <a:rPr lang="en-US" altLang="en-US" sz="1600" dirty="0" smtClean="0">
                <a:latin typeface="Times New Roman" panose="02020603050405020304" pitchFamily="18" charset="0"/>
                <a:cs typeface="Times New Roman" panose="02020603050405020304" pitchFamily="18" charset="0"/>
              </a:rPr>
              <a:t>: Supervised Machine Learning Techniques </a:t>
            </a:r>
            <a:endParaRPr kumimoji="0" lang="en-US" altLang="en-US"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p:txBody>
      </p:sp>
      <p:sp>
        <p:nvSpPr>
          <p:cNvPr id="7" name="AutoShape 4" descr="data:image/png;base64,iVBORw0KGgoAAAANSUhEUgAAAsoAAAG4CAYAAABclMEXAAAAAXNSR0IArs4c6QAAIABJREFUeF7snQd4VEXXx/93exJ6FxsiRQQEQRAUewF8pQsvKIoFQaVKEUF6EaQp0psiICoK2PAVFWmCfCrYFaRIlRZCSN1yy/ecuTubmyUhiQSy2ZzLs2z2lim/mb37n3PPnFF0XTcURQFtfr8fLpcLuq7D6/XC6XRCHhMn8MYEmAATuIQE5P3H5/PB4/HAZrNB0zTY7fZLWArOigkwASbABIoqAcUwDCMQCMDhcAhR/O233+LLL79EbGys+KyqalFlw/VmAkyggAkYhgF6ud1uJCcno2XLlrjppptYMBdwu3D2TIAJMIGiQkAIZbIg00bWmqVLl+Krr75C69athUimHynemAATYAIFQYDuSbTRQH7lypXo3Lkz2rVrVxBF4TyZABNgAkygCBIQQpnqTWKZfpQWLlyIAwcOYMKECUIo0w8Ub0yACTCBgiAg70F0m+rfvz+aNWuGjh07hu5XBVEmzpMJMAEmwASKDgEhlOlHiPz+SBS/+eab2L9/P8aNG1d0KHBNmQATiHgCL7zwAm688UZ06dJFlJV9lSO+ybiATIAJMIFCT0BRVVVM5pOPOEko79u3D8OHDxeTZ3hjAkyACRQkARLEZFkeNWoU6tevL9wvaJNPwQqybJw3E2ACTIAJRDcBRdM0Q4pk+uFZtGgRjh49ijFjxoias49ydHcArh0TiGQCMuoFieUhQ4agUaNG6NChA7uERXKjcdmYABNgAlFE4Bwf5cWLF+PgwYMYO3YsW2yiqKG5KkygMBKggboUy+SjfOedd6JNmzahqnD4ysLYqlxmJsAEmEDhIRDyUaYfHPpRWrJkiXC9GD9+fOGpBZeUCTCBqCUgxfLAgQPRtGlTYVFmgRy1zc0VYwJMgAlEFIEshfLevXtF1AvemAATYAIFTYCFckG3AOfPBJgAEyi6BFgoF92255ozgUJBgIVyoWgmLiQTYAJMICoJsFCOymblSjGB6CGQnVC2+i9HT225JkyACTABJhBJBFgoR1JrcFmYABM4hwALZe4UTIAJMAEmUFAEWCgXFHnOlwkwgVwRYNeLXGHik5gAE2ACTOAiEGChfBGgcpJMgAnkHwEWyvnHklNiAkyACTCBvBFgoZw3Xnw2E2ACl5gAC+VLDJyzYwJMgAkwgRABjqPMnYEJMIGIJsBCOaKbhwvHBJgAE4hqAmxRjurm5coxgcJPgIVy4W9DrgETYAJMoLASYKFcWFuOy80EiggBFspFpKG5mkyACTCBCCTAQjkCG4WLxASYQAYBDg/HvYEJMAEmwAQKigAL5YIiz/kyASaQKwIslHOFiU9iAkyACTCBi0CAhfJFgMpJMgEmkH8E2PUi/1hySkyACTABJpA3AiyU88aLz2YCTOASE2ChfImBc3ZMgAkwASYQIsBCmTsDE2ACEU2AhXJENw8XjgkwASYQ1QQ4jnJUNy9XjgkUfgIslAt/G3INmAATYAKFlQBblAtry3G5mUARIcBCuYg0NFeTCTABJhCBBFgoR2CjcJGYABPIIMBCmXsDE2ACTIAJFBQBFsoFRZ7zZQJMIFcEODxcrjDxSUyACTABJnARCLBQvghQOUkmwATyjwAL5fxjySkxASbABJhA3giwUM4bLz6bCTCBS0yAXS8uMXDOjgkwASbABEIEWChzZ2ACTCCiCbBQjujm4cIxASbABKKaAAvlqG5erhwTKPwEWCgX/jbkGjABJsAECisBjqNcWFuOy80EiggBFspFpKG5mkyACTCBCCTAFuUIbBQuEhNgAhkEWChzb2ACTIAJMIGCIsBCuaDIc75MgAnkigAL5Vxh4pOYABNgAkzgIhBgoXwRoHKSTIAJ5B8BDg+Xfyw5JSbABJgAE8gbARbKeePFZzMBJnCJCbBQvsTAOTsmwASYABMIEWChzJ2BCTCBiCbArhcR3TxcOCbABJhAVBNgoRzVzcuVYwKFnwAL5cLfhlwDJsAEmEBhJcBCubC2HJebCRQRAiyUi0hDczWZABNgAhFIgOMo59Ao8keaTqO/6WWz2TJdRftoUxSlQJo4vIxUDk3TRDkvdpnC60752u12wcFargIBw5lGBQEWylHRjFwJJsAEmEChJMAW5Vw0m67roBcJwHDhSftJkEoRTcmFC+lcZPGvT5H5UwJ+vx8OhyOUv1W0/usMcnkh5U18pEgO/5zLZPg0JnAOARbK3CmYABNgAkygoAiwUM6BfFZWUdpHApXereI53OJcUBbV9PR0xMTEFFSfEmxoQHGxrdkFVkHO+JISYKF8SXFzZkyACTABJmAhwEI5D0KZLLT0o01W25y2S+mOIctFwlRadKl8VmtzTuX9t8cpD8qfmFD+1jx9Ph/cbve/TZqvYwKCAIeH447ABJgAE2ACBUWAhXIO5K3Czyp+aX8gEBBCkIQibVbfXPpcEBZVVVWFaKWyOZ3OS96vCsqKfskryhleMgIslC8Zas6ICTABJsAEwgiwUM6FRTl8Al9OYvBSuh6QMJYuIFQV6R9N+6Sl92L2eukHHe4PXVBC/WLWldMuGALselEw3DlXJsAEmAATAFgo57IXSL9kGUmCPpMYpM3lcoVSsVqdcxLUucz6vKdZ85DiVPooX8rJfLKQVv9omtBnZZMf9eU0ih4BFspFr825xkyACTCBSCFQhISybjIXkdyCf8MGQ7GJT7SbgruJwGbyHAXwqgocDkUcgxaA3aYAPh9++GEHNm3djvaPPIrS5cqimMclzrHpKhSFwsfZoFOINgelqANGMKRcMIKcGVDO3LIOKmeW0UBGKDo6zywnHcvYb7pb0GcNv+/cgXkLFuPeBx9Cywebg5wvFJmZoov06GozgNu5W+hUeUiCsTALv0rzpcHu1rFn1x6s+epb1KhZG63uuyPbPDL4ExcqoMkro31oX0Ybyf2GQjU0Nyq/yU22awZfSlJebT9PuTPOyuAcztbMzcI7xMOSt6UtMtiEld8KTaRBx2W6lnCDlgbI1EfkNdSPlGAXDfUFSjxzyMJsmrdQ7mahXCibjQvNBJgAE4gKAoU+jvI5wu4cYaQj4PfD6XTgxNEjGNC3D84knIQvNRW63Q2voxTSoMAZp0BPT0dJxQOkp8HuVOFTbIitUAV9B72AO25pAI/hxfb/rcWn73+AdZ9/hUTdjkVrv8SNN9UVMiUGOtyGbqo53QAcTuhQoWp+uOyekORSbKZYlRtdS2JW1wHFDugBFXYHJWKDpjhFcqSr7CSQFF1IXYVy1BVyhBZZKTYfjEAyZo0djWHjZ6P23a2x6tOPUM4BeOyA5kuHPcYJn5DZdlBpFDMLUJGFVlWAAFTY4BD10VXALo87VAQC6XA648xBgEqDAFOq/vbDFny+ai7eXfsVdpwug+Fjp2L4U63hEu4fAXPyI8WaVhRIUX82/iTmzp6J9V9+hfSADsVdCnabE3p6GlwOwGekwuZ0oHz5K3F9rXpCfNdv3ARX16gs8qQpgoqmwmE3YGg6bIqcNGgg3VCh2J1Cg8cgAKga4HCJQYKmUaQSBToNeggoDGiibOZTAZtoLx0OxUXFzSRoDcNmDjpC+0XLiKvkgEaKdyPYwopuN+tN7Ud/6tS+GmxuVQy8QOVW6PqgT7tmUCML8PS8QvxJx/w+c9BFxx1OpKnpcDnd0FUfXA4nDINiZ5sTTb1ePzxuV+aBWtjtKnN5I/texkI5stuHS8cEmAATiGYChd6inJNQ9nrT4PF4hBrUvan4/ZcfcfjvfZj56lRs/m4Xbn6gA/q8MAQlS7tg86cjVnXCEfBDsXvx8+49mPHmKvy3azc81+NhxMEHJB7DT1u24anHeiBJicFbm75H1bpV4IaBEjDg0lTAoKgYpDANwGmARJOhaVB0A4rDI7SVn4QTnRKSWqZQFlE1bCSjVWE3VTWHEFkeJ+DzUxQJwOvzw+0oLoQcaUAS1zabFwr8+OLtpXhhxAS06P4ihg7rh2IGYPNrUJx0kgofqDwO2HyAy2nKuqCGFUZvDbr45zAcsJF4p/SFQPfBJszQTgR8Kpxulyi8HvDBFojHkT/X4YWXX8M7m5IxaPpijOl2N2LEAi208IkU4zZoupB/sOsq9v/+G44c3IcZcxZj9brtKFvhCowY8jyaNq4Hp8e07SacScP33+3E0qXLkRZQcXvL5ug3cADqVr1CiHmSkw4CqjlMA60DUBUD/qB0dWg+OEiAa4oQmqquQVX98Lic0Pw+KA4FPmoLR6y4XNG9cFNFDSfSUwNwxmiwkWj1aXC7YkQe5HHj9NDZ2Qvl0E1DDEZIoJPGNeAKDi50NQ02ahMhg21QVR0Oka8BqCpUCq/ncsKrGXDZFepGZgchejSCcdrg11W4bDRx0w+Xk4Y+FM/bbC/zqYg0u8thWYZlnIVyNN/WuW5MgAkwASaQXwSiTyifq5zFI27N54XdRUKELHl+jBzYH1NmLUXHZwdg5uxpUFQNxR12YfFT/T44POSm4MDy978EKcQOHZrDbqTCrfiApBTce2MzHIlPx+IN21G7wbWgqMVk0zQCKhQSPKRWFCDF54PL44QihK8Bp0HOEObjc+lGYBp2zeN2kJuH+Rhd9VPYNWeGmlao7IlISfFh/YZduP/+e+CJNcUQWUgD3mR43A4knElCXPkrhMB2B4QBUohg82F/OhwkLXVnxpP/oC+GJspEFmXAoTvMAgodZ7ps0AXSNUFaZx10kpIE6AcwdPAoTFrxB4ZMW4SXut6F4qIWpkjTVLKSO4R+MwzKwyAzN6CnYvbEGRg05W1UqnY9Pln1JmpdWxl2YSZXxPkBv4G/9/yMfv17Yd3X21C3USNMee0NNGtaR7iWkN1eiEQt6IBg0+HX04QJ14YYIfjpJZiChHNQuQeF5IeffYm6N92BShWKw40AbLoPNq2YOdax62LwYKOBg6hIcAxkA3yqBjf1GZG/FtSmTtPqLPuhGPRQnSmutAHd8CEQ0OCyFxNW/ICuwmYPhhsM0OBJNU39YtBihwaHeGLgDA6sTDM/sQsANgfSfD5s27Yd9erdiDKly4nwfOSGo5HwFu44GW1gvWmwUM6vWyinwwSYABNgAtFMIDqFcpjTbyDgg5Osd6SkNL9QTTMnjMWAkdPQqvtzWLhwNorrgCvDCRi+QBJsLg927zmFhNNncHOjOnDavbAhDUhNReuGd2Pv4QQs+vr/UO/maoglXSdMkkGjYMCA4lRAT97JoqwiACfscBkOaF4fbB5X0PQH+DVyFQgIlwqd3BAUB2wOc8EQO6XpC5iJuklAJWHZguVYv+U4ZsybIizMmq4izk1iSxX2YpKzmu4AGYylq0C6qsPltMEOEtRpcLqKwwiQpdkMIWdak6msfiHVHSSkSeypXhgk0F2x8JNLAuzCykyJk3FUIb+NQLwQyqNGTcLYFX/ixUlz8WKXO1FS6DSyTxvCmm4OHgiyDkUlQegFUuOx5PXF6D3lPZS6phbWrn0bVS8vhbiguCXXA10nC3QSzhw/hO5PP4GP1u1Ao/s6Ysbceah3bRkhwsldxB10bQCVl0zmYvgRg7RUFSViyOKsC4uzqKk/DXA4sH7jFryz+jO8OHIiKlSIQyxUCPHvcwqTv2ZXoZFcVVywUWECVBsg4DQHO6Y9WBDPeDYgRyUKkO5NQUysG5qqIaCp8LjtNFwSTx3SfQB55AQ0P+LsLrOtdD+lbral3Yn0gAcOyisolHWfH04XCWU/mcGxas3H+O7HX/B8vwEoX66sEPPUVciVnqqbsdq61dnH6pMd+bc3Dg8X+W3EJWQCTIAJRCuBQi+Uz9cwQncY5NNrCGueofqgkPL0p+Pl0aMwctI8dOo7ENOmT8VlZD1M9UJ3u2Bz2qAIJwXTokcCxpyS54OipCPl1HF0bHQ/Tp0JYO66b1GnSRXECm8JL2BzmepEuCuYPr9kkSTrNNkkHSRegsJUDWhwkp+sjaSYinTVi2IOMhE7keo34HTZxSN34UtMSklPwYFfNuCpZ4egzNX/wVvvTRPuG5SEI2jVTNdpwqEHTsMmjI7CWEkVUDTouga7Jvw0AN0HOB3QvQZsThdot5DYwtprh2KIHYCaJtxH6Jo0MbHRI6yzwu3Dlw63k3x7zwLevzBy5CSMW/4bXnhlDkZ1ux8xhiZiSWsGeUWTNdmAVw3A4ySm5MudBgQSsHr2Ejwx+i3EXXM93vloGepULYNSwUEC6WsSvjZbANDT8NuGj9C281PYl1QG3QcOx6SxzyPOATioiNKirCUHHXsdUG0xoqzCCOv3w+amSZfEMhH/7N2Prn2Hw1W8LJYtfwsl3OTEocJFLaRSgkHlLUZAGgydhhAus11pTqemIsZOfYWyC/rRkHsO9RbhfmNa41U1zXwyEDxHM5xQQwMTs6jkyWEEAjCcCmxUEaQLPxINxYLPGszmiAmJ6TQc3LUbnbv3Ra0bG2He7FlCHFNZyB2HHp7QljFmzCyUM743kT8JkIVytP78cL2YABNgApFPIGqFsnzyTeKMHuCTOBJCmRSV7scro0Zh9NRZaPl4X0x+ZTqqxtphEzPmbPAFvHA77UhMTIbNXRJOhx0eoYO8sNm9UFPOovUNd+DosRTM3/AD6japApriBi0dUEgg2ZGamoaffvsJv+76FYZNQbVra6JWrbqoXKacEC8khYS7qpeEqAKfpuGn337Drzt+FG4OV19bA/Ub34zixWKFe4F29gy++eJDTJs4FNt/OoHKdVuhwyPPopgnFXffUR8N61WFqqbQVDT8uesAFJRBndpVTBePQBocNpq85gK8LiTEn8GWHzZg/95duPaKamjUtBlKXX0lAtARR1P9CJ6PVKcdu3//Bd/t2IYUNQ3uuDJo1LgVataoaE5hIwEqnJgTgbTdGDN2GkYv+xmDJszCmCdaIJYs+IoCvxqAy2FOtvOqmuBpJ/lHA4u041j+2iI8N34ZytVuhEUfvIU615ZEGeH+QZbuoLuHRh/SgOR96Pl4Dyz4+HdcVrsJ1q3/FFUqFoPTa/px0/bn7z9i7x+/4sSpk4gtfTnq1LsRdeteJ475yZDtT8bOTR/itVlz8d76n3HldfXQ9eG2uKx8WdxYuy6aNW4cdNHRsHvX39j+wzYkp5xEmTLlcEPtZqh5/XVQnXIaHw0CbGLwI/S0QX2Ayk1TO0mgk0uNhj937cWOH39CUkISrqlaHdc1bIx0XUX5iiVQwuaAW5jpadAEnIo/jj9/2YF9f+2B4ohDucuvxa333yvEr8MHuPU0bPzsXUycPBlffL8bDW65E506dYLb5cAdzW5D3TrXwQi6XmR+uJKVWC68Qjnyb69cQibABJgAEyjsBKJeKKtkzVRIepL6IzESAALpmDBqBEZMmo+Oz/TH66+/igoOEjrkJmBab9WkZGz9v+9wbcNGKFW6DEoIPaFCUxMRSDyDTre2xJFTaZi5bgvqNCYfZR0usgLqBo7u24/vfvwNfx89goOH/8bPP/+IpMRU1Kp1I7p174s77rxJWGVJCCp6Ok7u24dV6zbh4D/HcTbxNM4knsJff/2JGvUao/vAMahb50o4E07g42XzsHrFYmz8/jBKVL0dDW65D8XcPnTp2AI33VAV2zZ/hu3bvsC2735HvdsexqTJw0xrJXywIwXwA2tWb8Efe/bjTPJhJJw8jBN7DyI+2Yt2vQfjyacfQwmo8Og+qIeOYfFby7Bx9z64SsTASI/Hvt374ddK4ZleA9C6Y2sUi1NEvWGcAZL/wOjxr2LMO79j8LjXMebx5uYxoqZrppWaJrWFwvDpgC9ZiN+lU2ej95hFKF+rAd5ZuwbVrnSLgYcbKvxIg6YpiLEVN8NwqPuxct489B6xAKfSHFi89gu0bt4Y5QwgPf4UZr/xDr774Xt4HF44FRWHDx1Csk9Bl56D0KVrZ5TyAFrKKWxY8ybmv7EUH393BLHlrsSttzVAMbcDHR9ohc4dWuPM0f344P3V+HLLLyhZtiR86nEcPvA3Uk4G8ETPfnjw0UdRopQbZP8nxtS7TK8OsgTr0Oxi6AQl5RS2bP4W73/xLc4kp6OUG4iJ8eBA/CkUK10c016ZiBgbEGO3i7CC+3bvxjdbv8WR46dw5PA+HNv7Cw4dO4X693UV3BtdWxppp0/ivSWv4dPPP8Pn2/ehZKWrcVOjBihdsgS6PtIFd99+q8g7I4ReVrep84Svi7C7Gke9iLAG4eIwASbABIoQgagXyjTFiizKQqJR2DDyYzACGD9iGMZNmodH+g3HxFfGiTBqFAPZsJF90MCf23dgzSefolOfZ3FZpUrmpDhyFfCoMM4koEWD23HkdCrmfr0VdW66ToRbizGS4T9zAvPnLUCy34Vn+vRD2bKloOs+vLFgIfoPHIbqN9yG+QveQIO6Vwh3gdMH9mLo0OHwozimzZiJsuU9IuTXqFFDMH7KDDRs9Tjmzp6DGyu74NDP4o8tX6PRnR1xz3/7Y8mKV0UasXbg0P4D2LltHWZPG4Jvfz6L7iOmYfiYAWKSYUlyB0g5gXeXrsCiVVvQvVc/tG9/P1zwYc/27Wjb5TH8cdbApNkz8XyXVnAmn8CSydMwbPw0DH59Nnr2eQ5OPRF7fv0DHR96GglJfry7di0a31QDTlWH035GCNhhg8dg4ju/48WpCzHi0XtBcSRo0RMbiUDy5CVjPvnO0iIt9D9N5vOdxVvT52DAxKWIu6IaVv9vNapXLQGHX0Osi9xWyF/XCbvhNi22/j34dt1aPPToIBzzxeHZ8a9i9AtPolRaIha9PgMDx7yGAUOGYfyowYCahGN7fkPTux7AYa0CPlz7Be6/uQrcBrmKnMDBPQfRpG1f1GjQDKs+WCiELrWjy5+Ot+bOQP/nh6LfsJcxbMxQ2O3JOHJgD/5zRyv8czIVb3+9Bbc0rSsmLJIgJc9ieneEhLJb9KN/ft2JZ57pi3sf64fuPR8GzQVVDD/6DXsRJ0+exKJZs1GuVHHA8GHvH7uw/O1VqHTZVXjqmR6wKX4o6ccwafI0vDThDdzTphPemDsLV1WMBfQT+H7DRjR/uD9ad+qGWbMmmVZtQSsYwS7oq5z1/YyFchG6z3NVmQATYAJM4F8SKPRxlLOrt3S9sFowDYN8jDXhejFxzEiMHDcbpavXR916NyFGT4JbCZhLQGs6Tvz5N8pcVhHzP3ofsXHFUVz461LEgTQgMQHNb2qGg/GpWLBlK66rdz2KAYhFOhbPnoidO3/B2EmLUKac6WZB6siXHI+HH+2O1Z98hyHDh2PCqOdg6D6MGjEJa9asw8effI7LLyuPGBHFQsX3W79Gm0eegFbmWqxatQoNryqOGIcXX69ejVYPPYU7O/TB0ndeF/65JIwMH81NS8e7Mwag38h5aPfidAwb/jzKAojT/dj1zZfo8N+H0b73ULzw0oumKKTFUVIT0X/wUMxYsgYDJ0/CK30fhz3tDAZ1exqrPv4MKzZvRt2bG8MFDelJZzG09yC8/d7HeP2dVWjb/i4xidGJ08JHedTIyRi7/BcMnjgnk0XZDIFn2vRJ9oqoGtL66juLpa8tQO/xb6HCtbXw3geLUadmRfM4TTyESlML4aZoIQFyjTmG3f+3BS0feAx/nzXwyIsvY/LEwahseDG0Ty/MW/4Jlr2/Bi3vuxV2PVUI4p49B2LBx79h6uJl6PVQE3iQAKin8f2m7fhP9/GoUqcJli9bhIqlnML1BL4kTHxpBGbNXojFKz/B/Q/eR6ZhOKHi+Sd7Yt6S9zF5xSfo2Pk/qET+2gBSgxP7POR6QaEIFSdsioJN7y3HgCEjMP39L3F9w1riyQTV7eSZs3hj4SL0fronShZzAf54THp5KnYfCWDO/JmIEWGdyTrtQ/KZs7jxhmY4dCIJry9djscfbgWPfgLrV69Bu6dHonWXJ/DKpPEoXYKmiwYt3PTEIuizLFCeEw2GhfK/vGfyZUyACTABJlCECES9RVlGjhU+ykIoU/y3dEwcPRIjJsxF7TsfxGPdnkQJezpcuk9M1KIFP/bv3IWjp05g7PxXUbZ0eTGJilwzoCZAT05C61vvwYFTSZj51UbUbWBaFtXUU+jxREds/fYH1Kh1N3wBG2xGGmLdOnz+BPy+aw+OHzfw2BOPYuHsETiZcBq33NsVtes2wfvvzBeP4IV/sD9VOB1s++En+DzlUb9+HZRzkK9uGr7+eDWat+mG+9r2wdJ3X0dxN1lngxP+jHS8N6Mf+oxaiBaDX8bYUUNRiTrz6WOYN/kVvLbgDSz4fCMa3NxACHuPUK7p2LtvH34+kYR6N9bHlbGA224g8a+D+Gv/QdRo3ACx5crCa/hhpPvx8sAXMWPeYoybuwI9nuko0rEbCUD6XxgxYiLGr/gNQ6cswMiu98ClBYQ12SqUZUi8DKGciKWvLcRz45aiQrVaWPn+XNS9jqztwi/FXHRDWOspaoUK6Efx48YN+G/X/vj7TADdhk7AuDH9UV5Lx6mD+7HnyBnUrFMfpcoUg5ss6eopDHhuAF5d8ysGvzwNL3VriZK2eMCeiB+/2Yk7Or+E2jffjfeWz0epWAV2NQVxDjsSDx3HX7v/Rs1GTeApEQuHzQddTcbYgS9g1uIVeHz4dAx78TmUJkFKvtdBZ2AP+VFTiZU4EXbi+3Ufo027h3D9PW3w8muvoX71KxHweeF2e3DyRAIqlCgJh1OH+s8uPPx4D2z8Iw3X1W0AR+AIYj1+EYfam+rF91t3QHfGoHPvgZg8eTTK2BKw8ZNP0PrJl9C8/SNYMGcqYoJ+0yJ4Cy3GYrPBLlaSYaFchO7pXFUmwASYABPIRwJRL5QlKzPSAT33Jp9aH14ZPRwvvTwXj/QbgUlTxqI8WfqMgBDKCuyIPxSPX37/Ddc2rIkKFcrB7rXBRbOpbGlASiKa39AEh0+lYv7GrajT8HqU0H1I+OcgWndqj2KlKuGxx19AyZJloPsTUaq4A0mpJ1G6dGk4bcVRoUwMqtYogU8/XYfWPabjruYd8PbiicLaGBOU10TYAAAgAElEQVTwQhGRMKjkJDIdCKgBOG0UtSMVX3y2Gm3ad0fL9kOx6M2XUbIYlVuFEiAhmYwV8wai/5iFuK//RLw8+kVcARX2xGPo3OFRfPfHfsxb+yXqNqiJ0vSIngzkwpFVh98IwKbQJLvg6nOaGTcZtgD8qg8/7duDDV99jXdenYtDh+MxcMoc9OnfVfgSC6Hs24sRI17G+OW/YNjURRjxyN1wqn7YRSxfmglJy4VnxI4OCWX/WSx7dZ4QymWr18K7qxehdrXLECfcZQykaDpcdgdsugZH4CzgSMS65e/h0d4TcSrgxtDJr2Bw3ycRp2twiZjFFKjNIeYiHtzzKzZ9MA/z334fPx1x4bmJ0zG9dye49SRAOYFvN/0fWj89HVdUvwEfrpiNSqVccBAvQp9KQajjEFANqHYN/xzfg48+WIElM+diz+EEPD16Boa81EdY7GmaYmhApqWY0TIQI6IR+pLiMeTFgXh90VJUuqIi2jzQGn369cc11WrBSSH2xAOEAP755gu0aPNfXHbnw3j82d4o70yE4ksQC9B43LEoUaw4UvwBVKp5A66oWBrOlEPYvGkL2nUfjlvvfRAL5ryOYiT07cGBU9ByL/S7tCZbbxzhS4Tn400lv5NiH+X8JsrpMQEmwASYQG4JRK1QPteIZhHKmlcI5eGvzMOD3Qfh9VlTRHg4EkmGQj7NtI60DWfPpiCutNsM/0WP/sViD16oyQloXrsx4pM0zNuwFXVurIHihg9H9/6Bu1u3wVXV62HlB5+Ix+ckhCgCgeLQROQNzafCRfGQcQwfffg52j4zA81aPIR3l0wWIdHiKBqE1wd4XPD7/MLCbKdgySI4rorPPlyGNu16olWH4Vj29jgRR5nKDRLKthSsmDMEvV6agwcGTMLE0UNQWT+LtMP78Uz3gfjml31YtHYTGtxURViCxQIphIVWr6MVLYTgc8Hv1eBxupB65gw2fLMRK1a9gyq1quH2Jk3w5pRZWP/1dvSbOAvP9X9MiHsnTebz78eokS9j7Js/YtCUeRjX7X54gkucSKFMICkGBG0ZQvkMlk2fi2fHLkG5mnWw7MMlqFO1IkpSdYNLOJvroVAs6RRAS8D04eMx9NXV8LtK46tvvkKTetUQAw02Q0Nauh+ff7UBaz5Zi8vLxaHLvfUwevpMfPhdAp4ZPhGv9esEt+80YIvH9m070ar7FFS9rgFWLnsVFUo5xeIlDuFM7YKW6semHb/ijRVvomRJA53atsB7cxdh4Tv/Q9+pCzFoYPcgRx0uip0sFhqhON2mc4lYOduhIj7+H3z+6ScYP3489u07jlJlS6JVh0fQd8Bg1KpZBW4tgCPrVuM/7bqi3lMvYeqc0ShJOl0LhhvUKD62CsXlgj8YrtCpn8LaNR+j8zNj0LJNJ8yfZ1qUzTjKGly0sp/4EmQT1UIIZXoFw9jl9o5RAOdxeLgCgM5ZMgEmwASYgCBQ6IUyxf4VFZENSsJAfghfxpcmj5FA8Kdi0pjhGD5pIVr3HoJp0ybhKpcM5UUrsVEawZXY4EfA74VixMLmUBAwEqEnJ6L9TXfiRIIPr67diEa3XI84LQ2nD+1Fi05dkOh14L1VX6J69QpiMp0a8MHucsGAJmL0GoGzMHyH8NXm7Wj9+EhUqHoD1v5vNa4oXdwUiEK9+gEHxeMl0a7DF/DD7VGw/rO38Z//PI17Ww3CW29PgcsF4X4BPwVNTseyuUPw9OB56Dx0GiaMHIBKSEEgfj+eeqQ3Vn+xHVPe+h8eeewe6GkBlIk1gz1TjGkS4rQUsuKKodC/OPTLrxgzYRKSPMXRZ3Bf1L+mHNxaGkYNGoY5i1fipRkr0KtvZ3PyGwll314MHzkRE5b+ggET52D8E/cHo14Eba3BdslKKC+dNgu9xi5C2Vr18daad1G7ahmxAIyb2kojNwZqSBKNfqhH96LDw93x8TcHcXubh7HsrbkoHaOhuDMVR/buQ/+hk5Gm2tCnb0/c2rAaSrjPYPDgUZj63h/oMXgUZg76L1xGIi2OjR8278D9j7yEuk3uwltvvIpKJTxwigghGg7/9DsmTZuFP08F8OLol1Dn+vIo41Ex/YVBmLHwPbR7cSYGj+iNcsKFRYNbBHw2Ledm7DyAVjokgUvpKek++FJT8Pa7SzFm4iQcPpGMWg2aYvmq1ah/ZQWc/GIlWrXrDOW2zpi3cgVqlyCu5kRGs4MHoOk60gMuxFKsZZzCxs/WodWjL6BVp8cwdcrLKF2CYotQUwaEUNaE+wUt326528nvBgtl/glgAkyACTABJpAjgegUyllWmwQbWSVpGWgvJo9+CcMnzceDzw3B1KmmUBaWWVqYBHb4dZtYqMKl+PDbzz/iVEI6bml2KxxOP/SUBCGU9x9OwJJtP+P6elcjLpCKtIQjeKJXb6xc8xWeGzASk18ZgxjyoiBfW7IKKk4cPHgCB/f9gWaNr8LxYwdx+z0dcPh4MmYu/wCPdm4Ht0GBNQzoahJsnlis3/x/KF6iJOpeXx0ehw9ffbwc7Tr2xj1tBmPpysliNTqxlEVaAIo7HUvmDEKv4QvxyJDXMXJYH5Q0klFcScboZwdi+rx30eSBZzBv6VxcXpbqGxDCKuAPIDkpHVu2foMmTRuimMeNJx7qij8PHMPrH3yMBjdUQQkkiVBnLz4/FHPeXIURM97HY93bo7TwkU4EfHswbMTLmPjOnxgycS5GdL3LnBgnnRLChbJYOCNdLDiyfPoc9Bq3AOVrNsTSD9/DdVVKCgFOUTPE5eTDQELZn4Ilixai7wtjYJSuiakz5qNrx9tEiLbAyV/Ro2cvbPkjCW++uwY333gN3EYSEDiIAX1exKsr/8KzIydiav+HEEv7jdP4btP/oW33CahcvTZWr1qCssXsiKWAdGfiMazPYKzf9AOmvPUBbr27AVwUNg9nMfrZRzFr4f/QfsRMvDSqt3gKYPppS1FvrvQhnEDsQKovGU5FgZuW4BPLfQdw5MB+9HzueXy2YSuGvTofI57rBs+ub9C+Qyd8esKJFya+hr5dW6NMjF0MFBx2cynvfQcO4vvvf0eXDg8A/iNY/9n/0LHnOLTs8AimT3kZpYqbKth0H6HBD32iwZbFqkyniNMKv0U5x7sbn8AEmAATYAJM4AIJRL1QJo8FM/KERSirXkwhofzKfNz/9ADMmjMNlcmFQA+EfIP9wVXUdF8iVr6zAiXLXYF77rsPcR4dgbOn0fam23Dwn7NYtPl71GlY3YyKoZ/FssVT0XvgeKTrJfDC0NHo1qktqlxZHs4YBbv3HMXSd7aiUqWK6NPjfsB3DH0f/S+WvP8tytdpjKmzlqLlHTXhEivMpWL7N9uw7KudaPNQJ9xR7xq4kYIvV72JNg/1xS2temDFmvnw2CkccSrKe+IAJRWLZj2LweOXoXXvSRgzeohYuKMEEvDd6pV4vFsf7E6pgAGjxqF//84oW1KBRwH+OXoCS1f+T4Qpe6L9Hfhp54/o1K0/Yipcja+3bxD8yjtOA2kJeOrhHlj5yRaMnvUBnn62LXxJKsqXSAP8+zB4yAhMXfkXhrwyH8O73oViOQrlVEA9A7IoPzvhTVSu0QAffLAS1a6lqZHmAMBF7geqX0QC+fbL9ejafyj2HzqBoWMmYdDAXmLRk1IOHQc3v4sH2z2C2Lot8Mb7/8M15YHYwBkgfQ96Pt0bC744gUFTFmBs9+ZwJcXD7k7Cj9/9KIRy6crXYOuGVcKanHT2EI7sPYh29zyMq665Dm999gnKXVZSrHxoV+MxsFs7vPfRNjw2fgl69+8GZ4IPlcu4RXxoWhMluLK1eIrgsNvwy/c/4ujRo2jR6j9Q6CB1SM2Hn77bhttbtkGXQS/jlRHPo1TqX5j/yit47uW3UfzK2hg4dAg6tmuBa8q7oXvT8ddfx7BsxQdo2aoV7ri5DhzKCWz+cC3a9RiHW1u0w5LFryPOA5w8cQwVK5QR4lw4X4gVFrMWyuZi54XX9eIC7318ORNgAkyACTCBHAlEgVA2rWP0MFps54TBkvvIOkkW4wCQnoKxFEf51TfQ4rFnsPCtuWJSFvmnkvUyQEsV200f0xVL5uH/vt2KQUNHodq11aAgHSnxx9Gi4S04Hp+K1z/6Anfc2wRxYj2TZJw58ScGDx2OxW9/JfxcGzdqiNtvb4S09GRs+fYXXFe3JaZPHyssukrgFPZv/xI9eg3E+j9S4CxxOXr37I5aVS/D0b9+wPpvtuKhXsPxSNfWcOk6iiEFP2z4HC0f/C/KXHsrps9bhEDgDDxKAPc2bApXrB+vTXwaQye+g9Y9h2Ha9Alisl0Jcic4tRdTxk3BiJlr4LPH4J6WzdCmzX3QUhPx1frNKFbuGowdNQI1rojB7h++Q4vOPXHgxFmMnzQd9955M4zkfUiJP4r585bis6++Q5tH+6NVu/aoX7MSalUrDejH0bfvYMx8+3sMmTobw55ohxKOc5uDBKVNtBeF6fMB3kTMnTYL/cbNQ5XrbsTqD95DjRoVhC8z2WbJT/f04UNYtewtDB8/Ea6rrke3ns+hd89nUSZoQXXrAZzc8SVaP9QRvyaXxMBRL+PBu28Bkg/Clfw3Js2Yg/c2H8Pt7buiR5vmuOGqkqjbsCp+/34nmnfqBa/uwew5r6FsGRds2hlUKlESPbr0wt5DJ/H0Sy/i/jYPwp+SAH/CEax963UsW/kN6rbthse690XDK0ujbvWrYPPY4dMMuO3k4a5CESvt2fDlR5/i9Vmz8cLoEbil2W3Ci8QGFQten4rJM+dh3IKV+M89TVBCP4Z/dv2OJ3qPwxcbdwCeYqjb5Ebc16QWEk/GY8vW39C+48MYMnQQSpM/T+AEfvpmGx54uD/iyl6Jaa9OQvFiLiSfOYXm990Ft1NGUw66g1hvBSGLMu3klflyvEvyCUyACTABJlBkCRT6OMpZ6eJMglmuBacFkJqSjAXz5uCnnd9j3eef43SyipjyFdHiP61wTeXLRNxZn88nFh1xOd3466+/8Oknq9D9yScwc+ZsMUfrq3Wf4Z1lS/D+26vEIhNV6t+MR594Ck92fggVy8bCZg/g6N9/49UZC/D+mo9x6PAxodTjSpbEw127YciQMbjyimJQ032Ipafxhg87t2zDuOnzsPaLjQgEArTmNOrVq4OevXqj65NPCsVIbsi0SMepYwcwdtRYzF64DFWq1UKHLo/gqW4PQ0k/g49WLsEbS2Zj71EVKFkZTz47GJ07tMLtDa6FQ0tB2rFDeH3+Mrz34Vr89NtfwtRerGxJtG7dGqNHv4IrLysDj+IXE9ImT5mO6a/OxumEZNxyyy1ofu+taHZbU/y5Z69YIe6qavXQo/vT6PPUf5Fw4gDmz5uJ12YvhleJRZnKV+OxLv9F184dUavO9XDZyM1aE5E7dN0Pu82ALy0Jn675CN9u3Y6PPv0cew+fgiemGJo3b45rrqkCd2wMdF0Voe8OHTiA4/8cRfWa16HDw4+j6W1NhOU24AdcdgN2mwojOQFLli3DyEkzcOTICdx+RzPccdvNuO+OpmKVu4e79UKxipdj5AsD0b3bIyhdOg7+1GS8PHosJkydibira6PLI53xTOeWqFfjSnz45psYNGI89iUBVRs2QcdW9+LO+jVgO70H3Z8dhMNGGbw4fhqef6orSnkcsEtXYjGpkELb0fhNw8b1G9C9e3dcU706bqh3I1yuWCiKgr/37cXtd92Nzk/2oHmbiKGYyUYAv+74DdNnzMH7H36CdNUP3edFhcsuR/eeffHcc71Rvpy5pLniT0Va8lkMGTkJ8xYuxhVXXI7HHuuKDg+1Q906taEGAnAKsWwRwuHRLzKvbx2xN0GOehGxTcMFYwJMgAlEPYEosShbJvOFmiy4oILwHdUAuw2J8fF46403kXAmXoiIEqXK4FRiEuzuWCQlpYh99KNMYrlYXHH4/F5cVqE82rZti8oVKyAmzoOtmzbi8/99hkoVysGrA2cDLjhdHrHscfUqVyA9KQExxeOgev3Y8s1W7PjlT2gOJxo0vBmNGzcSooisik6K10zh0ygUnGEgIf40tn//A37+9U9UrHw5br/jTlx19eWiNmYkA/IeIX9VAwf27sHmTRuhKXbc07IdLqtYFgd278RH778LvxpATKlKSPR7kB6woUWLFmjWqDqc/jQoDnMq3a6f/8Dnm3fCZzjQpFljNGhQX7hvx7hNK67qT4PTYWDtx2vx20+7Uat2PdzcrAkqXFYBh44dxpqP1+Laajeg+T23wGXo2PXLDqz+8BM4Y2KFH/bZ1HS4PLFo8UBL1L+hltCMfr8XcS4HFBEZWUPy6RNYv34Dfv5tDzk1oFSpMkhNTSVtiZSUFNMpwOFAieKlUKdOHdxQvz4uv7wyHA6zOUUkEqEBdajeVDg8MVB9Pnz55ZfY8dOPqFHjOtx51z2oUKECTpyMx6effoZqNWugadMm4jqvX0ec04bko/uw+dsfsCvJLpg3qFoOdn+iePLw7aZt+GTH37i8Wi20uKMprq0QC++xPfh07WdwXFUP99x/r3hAIaNNUGlEGELTsVo8wYg/dQq7dv2Fo8eO4/CRf3DkyHFcceXVuPf+5qhb9zoxV1FEA9T9UDRa/tGGQGoqtmzZih9++Q3FS1bE9fUboFGjBmJuJw0OPA66hvp1AImJKXh35Uq4XC7cfffdqFL1GtHGXr8PbhcNr8wtY7Jr2D2tEIhlFspR/zvEFWQCTIAJRCyBIiSU7aZClVY16byskPepAm+6H26KtUaWStWA00bRIDLajRYboclZIp6aSEeHrtvgszvF0sxuJRhoS0Qq0GEENChOFwzFgTS/DqcruDJdAHA7gqum0SQ1sQAKCXkHoNjgDxiwOc0JYYFgnGMqKoUjFo/tRRxoSt8PxelEAKa4dykqdG8KbB4PoDhFGDFvcHU28kJ1+NNhoz98fsDuAlwxQrLK9dnEIhUqeZ4E4KHKkCVeRJzwQPVpcHjs5mIsJEzFouAKbAZFZqA6qDACOlTDDoeb1vAD/BQajQJ2BJdRJk1LLgma6oWDLrQZYjDhcBYDbLRShiKsoDa701wdMWwT2M0gHWKjtV+0gA6HQ4ONHJXPkYR2aLoGe3DBE7/fHCQ4XBk+uYIy+aXrOs74nYiNtQnLPbypZjBi1YDfVQxpmrlMuFh2myYgQoFqi4WPInNkBLkwI/iFokmQUA7SFfUJhsIgxwtCZgYzoSYPhh8kakGRTUyJvdNtxtEO+j9TMnLlPYq9LBQ2HNBUFYrdJriJJcPpRGvntQplySnbRzGRd69ioRx5bcIlYgJMgAkUFQJFQCgLNSTMkKqqwiFiEpN/LCk3OwKqBoczw/IWPDuz5ybpRaEkKSlViGmyBtucHtCkPzUolIWYVr1C/OiaAZvDCU1xifP9QcO2J7h6GpXHphjQA34ROo4uUlUSfg6RjTegw0X+BUIwG3A7zLi4uq6bYXqDj/dJSKmaCqcIoWaanoWPtdMpBCtVkx7A2zUdCsV9E9qNloJ2wUezz2wK/KqOGKc9JOUUqAj4fXBSuQwn/D4NLo8dmqHDr/nhdJgRksVaJVrAfDld0DUFisMOn2rAQX4sQWQkIM01VGhlPc0sh4yGoVIA66Dfgii+IoR/IKAJFnKzB8Uw6Uepo0WVxUAjIK5RnHS+DYaui4l1gqVhmMeCFwmBHbRGm/KVBh4GDMUefPBgiHB5ms8Lu9uDgGFGPxHsAwGSyHDQkwcxvc8iz0kXG7TUiU0MAkT7iMFYUMQrNlMYi8SU0EBCMrLTcuKi5YNrF5KSVuyhgVPQRi2m3unUT2iRGQelacBmo8Ea9QtTKNNGKyKKgYJY/CSLJy5RIJSlgC4qN2uuJxNgAkyACVx6AoVeKJ8fmSllAn6/KfpCG4kYEqYBIXpIfJLAIiFoo/jJFAOXjLzCgmxeROeSEJGP+00BZEOqagPpM2HpE2HMzJjEQllRgAOKOBC0alI6QW0qXC9ILJI10C4EnSL8kykPKZatdcsQydLaqovzRWxmJwnaoKgMhvMNlgQBTYOLKqJRyDkNTiosWYZ1HxS7HboYEthMayj9Ravn0dLTtPAKgQimKzSpiAtMNmWqhykgndKCKpY0tIMstw4hWIVBVvAyaNBAgHSydprSMBDwCk3opGgdhg3p3nTExMSYojbMGhrexkKDUlnEwiAa7MEBBVmkaSqdPZi/vI7SFIMk4bNL9QuKZ4VWsgtashVDWJ91QxEv2uiY6UohByjmIEbULegDrIv2prqbR8zFAemzdP0xxbLqp3I6RN1kGqleH5xON2jBR5EjmfTV4GME4ZFDowtHaMBD1xFZU/qq0GhBGrcHumqIvmv6JNN1hghH6LQMQM7xsGChHN6t+DMTYAJMgAkwgXMIRLlQNsWodSPRTBqBfDrlRlY4e3A2VlbznUhYCV9ioUJMKyal43B5QmHBaMKaEFXkREpqkBSnEK1OIY6t66DIB/F+Xzpc7hhTxFmsp1Iwk3Dzer3wkDuFEHhaJhFpik7TgpiersPpcAsfXmGvNciaaNZGN2ywKebS1AEfCWAdDpdp1aWy6eQyYXeQy2vIuEtiWeSfFoAnxm26UEifYGGpDIpO1S/KROcKm3GwLtKtgBhI3UsDEpqgZ9bVHJz4vQG43ORiYApkut5MiyzLGdfKv2VaohlkAxpayOVAEf4lplgUddd1UwALS7zNHKhYPDuonMJTgUQqbYophoXeFWudqMLqb3O6QGkHgh1E1F7RzXyET855/IDFAwBy3SELsI50nxexMRT9OdhWwtDug5tGFUG3HvFYwk5lsSHdT0897KJLkQWZLOguMdIiXmR5d4vMZf8Q9RSDvoyKRqNQ5vs5E2ACTIAJMIGLTSDqhbIpgu0ha630WRUGX2G9zJDG9JlEMW1SuEqBRpZSJ7knkEXQMAUrnWoExQgZEO3CtUEzH7tLv1SFfJPpkThFfCCrnymqSDiZgk36Lmsi9i75SYdEuaX1rf67Qngb5sQ+zZ8Ku4uEtFNYcElIklHS7SBbJz3OF9PeoGo2YfgkjwghNik0m6LBMOxQ6NG9KLIprKSoFFZJ8p0OqtKQ20dQ5JoDCLM+tNEkSOHnLa2aARJ0LuEWQLzCLcU0IJBWUHI7ofypXrL+UsTKMlH+Ge1iCmtZVlkGam8pjik9+lvmK9/pHMrHRk7UQm6alEik0zGqg0rtSJMnxcgj6GhtGayQCNU0v/k0ICSSz40wQV1B5GE30zcHFdR3SGST2wsQ4zLdXoRslheI1SEJPQXTy9hC7iLCnYg6nUO0naynbA/Ki+qflb/3xb6p5Hf67KOc30Q5PSbABJgAE8gtgagXylbhR3+TQCFBF0NREoJCkKycJJBkOC0prrOCKH1ehVcCWUSDk9Zs5OeqkzgJ+lwIhW26NISsnMEEzcfsmimCgo/5M/ndihXczGgYpsqy2gPpmuBhIbZpqpcNXh/gcJPvrKm1XMIHgCaFkQ8JTbAzBZcpmykSWZopFEnoi2zM6XamWwb5M2eIPvIXdgUFvig3DRTIchv07SUhbBc+uKbYpXe/1wdPDAX8Nf2mhdgx/VagBi30JLRtiiIGDFZRbPpqm+da20Kmb/owB0JPBaRfrlW0W9suw8qtW9o54wyqfprPD4/bFXRr0KGTD7ndbnpCOGwZ/uHmCMvkZSM3ChqQGKb1OeiOY9Y5c+8R3se0pHTQmk5Lkrucpq831ZR82k0/bLK6m0Le7qBlz82NBkG0CddvQ4NOFn+HI+jXbj4dkX1TtGYWEyJze1OItPNYKEdai3B5mAATYAJFh0Chj6OcU1OFu1KEnx+y5IUOnH8BhuzSO9ciGEww9Pg7PF1TIsnH/PJoaIJayLJ4bjryGmEPDboMUHQNksy0mZERLNZJsn6SVdt6XIS4sE42E/IqFHc3KxcUU40FJ9BZJhNKsZfhCkEnSjuopd4W7xWJ+xyXgJwaNOx4tuXMNp3MrjhmlTKzMf2SiRYJYXPSnrDkisyCLhpwBCNwmC4soQVvwhe+ybKiJK5lqiafzOxkm5+jtzMsz5n4nr/P5hFpxJ3OQjnimoQLxASYABMoMgSi3qJ8KYRyhtiTIizMKVl0p5yFcqZ0RMHlc/usRaw5H9A8RyO/1ExCOGhaFirMBo18WDMdl5EnMkSZ+VfQxzfsK3CukDMFIwl0KflEViHg5xfKma65wK+btY1zFt65FMphAwFzUEL/nU8on+t6EapapoKJKYDBLUwoh7E4t26WPmYZ2Fwgwoi+nIVyRDcPF44JMAEmENUEol4oy9Y7vyU4izbOxlSZOwumFMrnirJwwSzTyyzwsrjOMhsw0zVBfwry4JBCWLhXCB+MDBF8rlC2CumglThboUwWU9qkm0ZQMIqdGZEgMgvlLJhmYVGWZ+UscLNQkHm+KOvvsrTQB2tosdrKPcHrrIOXoA9xlpbzHG8Z4V7HmS3HWVcrq75klk8Y+cPzzKGjZt3vcix4gZzAQrlAsHOmTIAJMAEmIAyA5hacpGZgyZIl2Lt3LyZMmBBVgPJLKBOUPFkwpatCiGZeHpNnZZkOa5YwoUyCKeQmkIVQlhE3hJCWlaGLlAxLaeY6Wl0LLEI5tLBGhlDO0n3AWtz8FspCmV9YN811v8j1if+uPDkPwLIedGUreIuAUM5NKMF/1xp8FRNgAkyACTABk0CREcrZNXi2eiIrYWQRZRkCJbOLQfb65NzzctJ4WVoKM1WEhDTtMCMkkEU5k6+zxY9VWpxlniGhHBKbJJQpseDiH6HM5X66MhgBI3SN1YEiL1+p0BS28DlvFl/fbNLLWVHmpSBWo3vGIijSFTuUUhb1zJVJNvd8ZHLWXnKOK06mDmO2NAvlnL5FeeoOfDITYAJMgAkwgUwEWCiHdYi8WEXNczOkzfm1ddaCWi5oYQ20nINGzxwbOiRozUfwIQ0bmsx3bpixjBBjVgtxdkJZLnRNXkfiCiUAACAASURBVLr5IZQzW0bP1b05WNzzWShfnPtBzi43Gfma59KEwsy9KdiW8omEtXGzc8OxVqYIWJQvTttxqkyACTABJsAEMggUAaGcnW8nQcgi6oRkc47QOF86GWmFi51zJ/qFWwLlpLpzI06Ee7JmOdlP7Axem0kp09Vm5AaznllNJpTXylKTL7JlhT+RdmahLCPWUbLhA4Xc6bTMkwjPLZcU+2Hlzc71QYwMzvX5ze5Lbk1GlD+4IxilL6xOGQI20wDEImzP708cXq6wyX7i4jwKZdmOYW4s7KPMt3UmwASYABNgAvlPgIVyGNNsLcqZxFh4Q2QWv1lHdMjBoiySzD6dDKFmleLWNK3W4Qzha5Y0H4Wyper5IZTlYCWcaEa4teCRiBLKFLXCHFDkLJStgj8ra3lmoWzlcO4gixR6MA0Wyvl/N+QUmQATYAJMgAmE68KsJvPt27cP48ePZ1j/kkDOvsW5SzjndDKL73NTzel4+BVZ+dTm3lqbu1pZhX7G4CD310bCmbn1Pc7teZFQp8gtA0e9iNy24ZIxASbABKKdQBGwKEd7E3L9mEB0E2ChHN3ty7VjAkyACUQyARbKkdw6XDYmwATM5c8VBQMHDkTTpk3RoUOH4HLhDIcJMAEmwASYwMUlwEL54vLl1JkAE7hAAtkJZY6jfIFg+XImwASYABPIkQAL5RwR8QlMgAkUJAEWygVJn/NmAkyACRRtAiyUi3b7c+2ZQMQTYNeLiG8iLiATYAJMIGoJsFCO2qblijGB6CDAQjk62pFrwQSYABMojARYKBfGVuMyM4EiRICFchFqbK4qE2ACTCDCCGQplDmOcoS1EheHCRRhAiyUi3Djc9WZABNgAgVMgC3KBdwAnD0TYALnJ8BCmXsIE2ACTIAJFBQBFsoFRZ7zZQJMIFcEWCjnChOfxASYABNgAheBAAvliwCVk2QCTCD/CHB4uPxjySkxASbABJhA3giwUM4bLz6bCTCBS0yAhfIlBs7ZMQEmwASYQIgAC2XuDEyACUQ0AXa9iOjm4cIxASbABKKaAAvlqG5erhwTKPwEWCgX/jbkGjABJsAECisBFsqFteW43EygiBBgoVxEGpqryQSYABOIQAIcRzkCG4WLxASYQAYBFsrcG5gAE2ACTKCgCLBFuaDIc75MgAnkigAL5Vxh4pOYABNgAkzgIhBgoXwRoHKSTIAJ5B8BFsr5x5JTYgJMgAkwgbwRYKGcN158NhNgApeYAIeHu8TAOTsmwASYABMIEWChzJ2BCTCBiCbAQjmim4cLxwSYABOIagIslKO6eblyTKDwE2DXi8LfhlwDJsAEmEBhJcBCubC2HJebCRQRAiyUi0hDczWZABNgAhFIgIVyBDYKF4kJMIEMAiyUuTcwASbABJhAQREQQpkylz9Gixcvxv79+zFu3DjYbLaCKhfnywSYABMQBHRdh6IoGDx4MJo2bYr27duLz7Sf71HcSZgAE2ACTOBiElBUVTXsdnsojzfffBMHDhzAmDFjLma+nDYTYAJMIE8EBg4ciMaNG6NDhw5wOBx5upZPZgJMgAkwASbwbwiELMrSqrxw4UIcOnRIWJRpI8sNb0wgJwLBBxOh07jf5ESMj+eGgLQmU396/vnn0aRJE3Tq1InvS7mBx+cwASbABJjABRNQdF03rKKGXC8OHz6M0aNHX3DinAATYAJMIL8IkEX5lltuERZl2vx+P1wuV34lz+kwASbABJgAEziHwDmuFySUDx48KFwvVFXlR5zcac5LQA6ysrMoh+9nnEwgLwQ0TRPWY3oNGDAAt956Kzp27CiS4PtTXkjyuUyACTABJvBvCIRcL+TEGBLK5HrBPsr/BidfwwSYwMUiQJP5yEeZJvNZ51VcrPw4XSbABJgAE2ACIaFMlhv68VmyZAn27dsnhDLPKOcOkhMBGS0lq/POdyyndPk4EyAC1Ifo3kT3oiFDhgjXi7Zt2wo4dIzvUdxPmAATYAJM4GISED7KUtDQ4825c+fiu+++Q58+feD1evmH6GLSj4K0rX3H6oZB+1koR0EDF3AVqE+Ri0VsbCwmT56MNm3aoHPnzgVcKs6eCTABJsAEigqBkEVZToxZt24dVq9ejeLFiwu/QPYxLSpd4d/VU/YPsuzR3xRa8Ndff0Xp0qXFQIueUgQCAeHrTu8VKlRA7dq14fF4xPncv/4d96J2Fd2Lzp49K0TyXXfdJarPkVWKWi/g+jIBJsAELj2BTOHhKPu0tDScOHFCWHBIPPOP0aVvlMKUIwldijxA7/Hx8WKQdfLkSdx0002IiYkRj82dTqfoS7t370ZCQgL69euHYsWKCUsh96/C1NoFU1bqJzSwSkpKwuWXX464uDjRr9hPuWDag3NlAkyACRQlAsL1gix9JHZoQh+9OJh/UeoCF15XaRn2+Xx49913UblyZTRv3lwkbHW/2Lp1KzZt2oRhw4aJY9TvSETzxgTORyC8n9A9Svon80CL+w4TYAJMgAlcTALnWJTlo3Apni9m5px2dBCQYpieRtCCNddccw1at24dEsIkoN1uNzZv3owtW7aA4uHSZxY50dH+F7sW1gE8W5IvNm1OnwkwASbABKwEFE3TxGQ+aUmW4oV/kLij5IaA1WKcnJwMWgKdLMoPPfTQOZd//vnn2LlzJ/r27StcL3hjAjkRkLGSZT+jz9Ifnq5l94ucCPJxJsAEmAATuBACQijTD491qViZoIytfCEZ8LVFgwAJmTNnzggf5XLlyonoBLSRNZn8S0ngkDVZCmV2uSga/eJCa2kVyFaXMB7IXyhZvp4JMAEmwARyQ0AJBAKG/AGSlmW21OQGHZ9DBGREC3oSQZOtVqxYgfLly4tYtzQAk08o6DzyUd62bZuwKJN4Zl947kO5IUD3Jeo/ZD2WfYoH8bkhx+cwASbABJjAhRIQPspZWWc4Bu6Foi1a11N/SUlJwdKlS3HVVVehVatWofBvdIxEzsaNG4VQpqWISSiz2ClafeTf1FZOFJULi1jvVWxV/jdE+RomwASYABPIC4FzJvPl5WI+lwlYCZCP8vLly1GpUiXhehG+ahoJZbIq02Q+Esq8MQEmwASYABNgAkwgkgmwUI7k1ilkZWOhXMgajIvLBJgAE2ACTIAJnJcAC2XuIPlGgIVyvqHkhJgAE2ACTIAJMIEIIMBCOQIaIVqKwEI5WlqS68EEmAATYAJMgAkQARbK3A/yjQAL5XxDyQkxASbABJgAE2ACEUCAhXIENEK0FIGFcrS0JNeDCTABJsAEmAATYIsy94F8JcBCOV9xcmJMgAkwASbABJhAARNgi3IBN0A0Zc9COZpak+vCBJgAE2ACTIAJsFDmPpBvBFgo5xtKTogJMAEmwASYABOIAAIslCOgEaKlCCyUo6UluR5MgAkwASbABJgAEWChzP0g3wiwUM43lJwQE2ACTIAJMAEmEAEEWChHQCNESxFYKEdLS3I9mAATYAJMgAkwAbYocx/IVwIslPMVJyfGBJgAE2ACTIAJFDABtigXcANEU/YslKOpNbkuTIAJMAEmwASYAAtl7gP5RoCFcr6h5ISYABNgAkyACTCBCCDAQjkCGiFaisBCOVpakuvBBJgAE2ACTIAJEAEWytwP8o0AC+V8Q8kJMQEmwASYABNgAhFAgIVyBDRCtBSBhXK0tCTXgwkwASbABJgAE2CLMveBfCXAQjlfcXJiTIAJMAEmwASYQAETYItyATdANGXPQjmaWpPrwgSYABNgAkyACbBQ5j6QbwRYKOcbSk6ICTABJsAEmAATiAACLJQjoBGipQgslKOlJbkeTIAJMAEmwASYABFgocz9IN8IsFDON5ScEBNgAkyACTABJhABBFgoR0AjREsRWChHS0tyPZgAE2ACTIAJMAG2KHMfyJGAruuw2WyQ74FAAA6HA4qiwDAMcT290zmpqalYunQpKlSogA4dOmRKm87ZvHkztm7disGDB4vrKR25qaoqPtO73W4Xx2WeORaST2ACTOC8BOj7Ry/6XtFLbnKf9bN1X/i54kfDcr01U3k/ON852Z2f22vyu5llmbOrU0755eX6rPiE888uP2v7Wc+R5aZ7pWT4b+uSU135OBMoqgTYolxUWz4P9SZx7HQ6hYglMRsunjVNE+L27NmzWLJkCa6++mq0bdsWPp8Pbrc7lNOmTZvw9ddfY+jQofB4PCId+gGga6Xgljd5mWYeismnMgEmEEaAvkf0naKBbFYbfQfDxbP1POvx84nq7MSZvF6mmVcRJwVgVuIwP8R1uHi1fpb3JGs+eS3/+fhnJ5KlKKZ86XpqO3mPDG/D86WRH3z4C8UEmAD7KHMfyIEAiWO6UdOLbsp//PEHPvroI3HjJgFNQtjr9Yrj6enpOHToEFq1aoWOHTuKlKXgpfdvvvkGM2bMwA033CAEN72sPyT//PMPnnnmGVx33XXn/fHmRmMCTCDvBKQAs4pBKcBIkGZllcxOYIcPbK2iMjtRm1WJw4VpXoVo3ilkviIvFuGs8qL7lxSk1rJnVY8Lras0LMj8qG3o/pzVQOhSc7zQduDrmUAkE2CLciS3TgSVjcQwWYHJdeK1117DfffdJwRtSkqKsDbLH9mYmBjUqVMHZcqUCVmepSWahPSGDRtCApmuox8aej9y5Ag++OADTJ48GTVq1MjWAhZBSLgoTKDQE7AOhLOrjNXCGW59Drf4nu+4FG95EXHW9HO63uoKllVdzne9tY7Wa883UMht4+dWINN54YOVrNxlzpdvbvPKbdn5PCbABNiizH0gjwTIvYKswtWrV0fnzp1D/op0g6YfXRK9tFldJ7J7vCutIWTVIpH8559/onfv3ihVqpRIl90v8tg4fDoTCCOQ1XfPKsjCH+mfTxSHwz3fHAKZjhSa9F22vqQF2+/3i2TlZ+u71QIeflweo3vIhWx0v5Lint6Jh3yCZt0v91nf5TwLuY+ulS/aJ+9h8u+sypnbe1z4gMHKNzsxndu0L4QfX8sEigIBtigXhVa+wDpKH2W6IdMP244dO7B27Vr069dPTNyTxykbeQOnGzv9aNBn+WMpzwu/gZ88eRKTJk1C69atcfvtt4fO58l8F9hwfDkTCBLIzsUgOx9XKzgprOUEWxKndB+gd5rAS99nmo9AT53oXR6j7y89caLj9N2n/fSic+haeR2dR5/pHHrR3/Si/fRZ3leyEsv0lEtuVmt2uNXaam22Wl2pLPK6cBFM+10ul7gfSVcx+iz/pv2UP93naB+5odFxeQ4dL1GiRMjHWB6T59E1xYoVE8YFeslJ0lQfWSZ5Pz2fH7nkI6/jTs8EmED+EmChnL88oy61cFErf8xeeeUV1K1bFw899FCmOp/PeiyjWcgfXvpM6X/44Yf46aefMHDgQPHDIo9L63TUQeUKMYFLSCA7kWz9bssnQiR2KcwjPTkiVyn6TO9paWmZPksxTMcoHSl0pQCW/rTlypUTApAEJbllxcXFiXcSi7Sfvu90H6DvOu2j8+idPtN+KVSlGJUWX4kvN0I/O9TWa+nvcKs37ZP1o/uedTBAn+n8pKQkUXc6RufSwIFYycHAqVOnQkKZ6kT1kUJZWp9l3WX9Y2NjQS/6THzob3onUS15WOsf7h5yIUwuYbfkrJhAoSHAQrnQNFXBFtQato3+Xr9+PbZt24Znn30WlSpVEoWTvsjWm7i0KMubtzxHfqYf5TFjxqBp06Zo3759JleOvPgyFiwdzp0JRCaBcDFIAi4xMRHx8fFC5NHTHBJ29D2UolBaeEkISkFM6ZDALVmypHCNoncScKVLlxbiloScFHXSnSGcyL/5Pmc38A537bDec87XEllZmrMr14UIzvDBCdWD2JOQJv7EnnjTgIT20/uZM2fEfmnlloMDqwWb2NJgg/iTcC5btqz4W76zcSEyv4dcqsJNgIVy4W6/S1J6GebN+sNBN3wSuDSp76677hLWIesjTfnjY73GasGSf1MEDRLcw4YNEz+08rrw0HKXpKKcCRO4xATk98AqCK0DTul+ZBVetE9Ogg0XiPL7Q+KXRNeBAweEAKOIMiSKpfsTiTBp9ZUuBCS4aBIuvUgAkxAj1yr6blsF2IUIyEuMt9BkFy78pavK8ePHhbhOSEgQgxt6p880gJERN6SLG/UbskJTm11++eWiDatWrRqy5ksYVpc22e/omOw71uPWe7bVWELns2tcoeleXNALJMBC+QIBFoXL5Q3R+qNNN3byU/75559FSDd6xEo3b3o0SJvVb5k+W4WvPO/06dOYPXu2mBjYqVOnkE8zT+QrCr2K6ygJhMcpl/vJ4khWXPrukFiV4cCkaJXfR3KPICvlsWPHsHv3buzbt0/4BtN3UT7CJwElH+WTkKIXWSYvu+yy0AA33K2ByhEujnLrM8utmzcC4RZo6QoTbiGWbmkkYOlvEtL0NODEiRPiRYMj6R5H7ySupeWfxHPNmjWFeKZBUFZPAK1iWfpFy4hHUhyHD9LyVlM+mwkUPgIslAtfm13SElutR+EWBPpxHjlyJLp06YJGjRqFVtSzWrmsN17aTz/20kpBcZUp2sWgQYNwxRVXiMvOl98lrThnxgQuIQHripdSIGc14JT7yGJMMc137twpBBJZGckiXLFiRfFevHhx8bryyivFZ3plt2hFeDXlpDnab109U34/6f3fuFFcQpyFMqusLPXWOPNZVSorqy7tIyMEWZ9JRFPoTXqqQIJXCmpy1bj++uuFcK5du3ZogqK1z1nd5OSAyeoPzRblQtnNuND/ggAL5X8BrSheEv5oUN7U33//fezZswfPP/+8sH7RJi3G4RMBrVZl8smbN2+e8G/u1q1bplBw2fkfFkXuXOeiQUB+V+hdhhMj8UtWXxnr+PDhwyKE4o8//oi///5brIBZpUoV4TNMlmGyEkvfYSmK8zNEGLtcXNy+mJXrWniO4ZZneVwObmTkDrnfag0mw4b0jybxfPDgQbFAFD19oKd6DRs2RL169YS1WV5nvWdbox9RvwofRF1cOpw6Eyg4AiyUC459ocnZ+uMdPimPLFv9+/dHr169xIp7ZGkKf6QnLVEyvBR9JpcNWu6aIl1cddVV4nGhNTxSfv7AFxrQXNAiSSArkWzdR5ZjWvqdBqQ0sLzpppuEQKaBKQlkOXkufOKb1RWK0pMhG7NbREMOUK0WY/rO5kbAFcmGuwiVDm8Da5tarfiyTeR909qm8hi9h++3HqO/yV2HXnv37sXvv/8uLND169fH3XffLe7LckVWa5/gAdNFaHhOMqIJsFCO6OaJjMJlNQnPKn5J8JJlYvjw4blaepp+wGnREnr89+STT56zOIm8OfPj3chofy7FxScgJ9bJpeFJ/JKAWbVqlVj6nSbNNm/eXIhjmmyX1WTZrEqZ3aN7aYGUIRvzWkN+6pNXYpF3frhBg+7h5K6xceNG8dSiVatWuOeee0ILQIW7WrAxI/LalEt0cQiwUL44XKMqVesNUk4msT7aJf+3UaNGoUePHsLvTU5ACbdESQvXr7/+isWLFwtrMvlQWm/YVmsFWy6iqhtxZbIhQN8v2uRkPXqyQr6kc+bMEaK4bdu2wronLYRWUS2TDBcxWYVVk99dEtnS0hj+3ZbpyXOzerzOFub87crZuVNIY4TVyiz7Sbh1Wd4rrQMo2ifFrGzv8Lyki0W4MYSEMsW3J5eMBx54AOXLlw+tnkhpUb9h14v87Qf/z95VgFdxdNHz/EVxGrSCFYfi7lDcirtbihUpULy4Oy0Ul+Du7u78uLvGk+f7/u/O7rxsHglSoCRhly88W5m5Oztz5sy59ypni7sWUIBy3L03caJkvAOWd7DusZCpoPPmzWPhp3r37s2chuQDtfxYWiqcM2cOG/Q7d+7M6sglGfJsVPz7OGEEpRCKBT6TBeRAVT5hnDhxIgMizZs3Z4yeHBzzZzImttgdIMcGwmL6/m2ATQ6glWfz0zeGmCYsb1tRkzP670soyCdk7jWQS334RIp0zFOnTkX58uVRvHhxFj1DvimM8qdvB8oZ46YFFKAcN+9LvCsVhaQaNmwYi4KRIUMGlzMIVYR78RNIpuW9adOmsfTXxJK9ryd+vDOIUmDFAh9gATnoIEDTqlUrls69ZcuWroknZ/LkKeFjCukmv6yc/XUHuNz3QAG+H3Cj4sCucp0xFSc2zbl7UWOSy/B2Jw8DKAftPXv2ZA6i1K8TgJaH/XxfgB4HTKYUQbHAR1lAAcofZT7lYOpgaSP2i1hliutJyUN4J8o7Vu50snTpUgaW5fsoVlQs8LVawD3eOH9uKDY5RSUgZpkmnjw+OdkpJumF/Hv5MntM6Y05QH4bwFI0yHGjRXIWmK+2xVYqd+kNb0cUtYLaTkwZCbmURz5Jk0daIQdSktTVq1ePRTXiE6qYVhTjhrWUUigW+DwWUIDy57HrV3VW3tFeu3aNLdVRXGQKai9fBqb3lB1sxIgRrNPNnDnzV2UjpbKKBWKyAAc4cqBD7wcOHMieF4pqkTNnTpQoUYLFGufaYR5Cjs4pj0rDP/PlczlrzIERLwdPZMIBEH9VnGjjZlt11yrTZ7qH5OAZU6IQXguuVeaa4ndJbKgfP3DgACgcIUVcIY0yX9mg6yhZU+Nm+1BK9fksoADlz2fbr+LMcr0kMQ3EKhNL5u/vH81hiIyxePFi5qTUp08fZhslYP1X0USUSr7DAhzMciBLr8TkFStWjOlCKeoFOcxSSLiiRYuy8F20cedYDoTkMXTly/NyhplPahUwnPCaJfW/dF+5nE0+CaPaytuB3PeE3lNbOn/+PA4ePMj6aCI6SPpz/Phxdk6KTiSXySl9d8JrP0qNYreAApSV1vHRFpBr1ShTGAFiYo1Jg8wBMYUdGjBgAHP2o0gXlE5X0bh9tOmVEyQAC8gnmxyMkDb0l19+YcD45cuXLDU1ARlysCJAlDp1ahQuXJixzZQggsc75rGS5WZxd+Kiz9wRUB65wF3PLGeaE4CZ42UV+L3jhecTHP7K42MTCOZtJzbZjFyHTGQGpbs+ffo0CwVH7ylaEa1gULuiFT+SbCxfvpwlKSHiQ2GT42UTUgr9CSygAOVPYMSv/RRcZ0mdOjnuzZ07l2UUa9OmjWtJkMDzvXv3mDZZHiv2a7edUv+v2wJyZo+ACGd8+/Xrh9KlS7PYyXwj/eirV6/Yc3Tjxg0GoEnvT6mqiQGkhD8Uzounq+a6Vs4kujOOdF5lshp/2587IKa2QxsHzNQv88kP/UZkBckqKDzn48ePmYSCSAtKYpMxY0a2YkEp0OVhCmfMmME+k2aeT8bkr/HXekrJFQu8vwUUoPz+tlL2jMECMYUIOnToEDZs2MAiWxDzRYwEAWTK3kdxljmLpYQXUpqUYgERrHLZBXfUIy0/AWVa/nYPHcaBCgFlYgJJy0yOf6QpJcaZYuNSemt61ogh5OmtCUDRdYg5pD8OkmOSYbxLx6rct//GAm+byMh/I1BM8gn6jt6TfILAMLUHyrpHTtYk46G2kCZNGgaKSfOePHlyGI1GV+x7ea1oYkbO1wSUKUwhdyilfpuuo8RR/m/agHKVL28BBSh/+XsQr0vAO2s+mNNn6mBnz57N2IlmzZph2bJljPmiuMnUWSsdbLy+5UrhP7EF3B366DNNLCl+LaUSJqBC4Icvr7sDZw6OCCDTis7r168ZcCYATdn96JVSzdPzSBPXJEmSsPfEJHL2maRQ/I9A9L/N2PeJTaOcTvLlIHBKQJhYYLrP9J5WCOheEwimGPakY6f7Tcwx3VeaLKVMmZKBYwLFlAmV+l8Cxu46Zm5odxBM/Ti1t06dOjFGWSE3lCb5NVqAAWWenYcM4J7W8ms0ilLn97cAH7TdO9CdO3fi2LFjaNiwIYuEUbduXTboy1kQpa29v50T6p6xMWby9kQgjwZ4ucYyIfZVchkG6fkpfTD9fcxGNiNQFRISwgAVASl6pT8CViTlINsSsKI/knHw9/Q9fSYmkcAVvdIfAWrOQtKkl0fY4Mw4lTe20HNyHfS7EmrI6/2hzofueusPOf5D2fTY9pe37ZgSwXDwS5MgDn7pXtEffabvw8PDGfFA94ruYVhYGFtFoD+aFBEI5hMfvnpAkyC6bwSGeZbUf9uG/vrrL9ZnU9ZVuqeKVOffWlI5Lj5bQCUIgpNnRuPLf/zVPcZnfK6oUvb/xgI8dBANAlOmTGEOSLR8TEt31GnzZWP6XWGW/5t7Ep+uElO2Offyvy/Yik/1prJ+DqAsBzbuIIdsTX8kjSJGkthJAmT0Sp/pe/qj55SAMYUh438Elul7yhpIgIyDaQ6o6TcCVpy95CCbA23OWsuB3L8Bs/wef8ix3NYxtY/3Ae/y9keglmzIpQ/U/3Gwy4Gw/HfO+tN+NIkhEEyv9JmAL//jv1MKc7IxpZAmRpjek1yCwDABZPmkRA7Y6f2n6GMVoBzfehGlvJ/DAgwonzx5ks1WeSdGDykHNO4z889RCOWc8dcCfGCRSzCog6Ylv40bNzI2mSQX5JREgwINjNwz392jO/5aQSn5v7WAu6yAAAe1KWIziTWjJePs2bNH0+nGlnDj35Yhrhz3OYCyvG7ukxC5XIr/Jg8Bxld8CNzRvaAxgoAzvdJn+p5ANT3X9B2BPKoDB8V0LgLWHMzRZwLQXNZB95kAN3c65FkG6ZXvQ/0FD3vHj+X78ePkkSDco0Lw+vNxTM5603veluiV/qjOfAJBn7lDHI8Uwvfj5yEb8PPw43gkCro2rYZwVp+viFCUEgK59EpOz2QjX19fBoKJzadX+kx2dJ/c8OvGxNi7Rzf5FO1aAcqfworKOeK7BVSPHz92kv6IwsFQB0SzYd4B0QNMn5VNsUBsFuCgl2feow6cMyjUjqj90GBAAx5vW/w7/lmx7tdrATnzRUCI2gRfMr569SoKFSoECpX2tmxzCcV6nwMo8yX/2JhXdzlLTJMQ/h2XWLzL3kS0EHgmjxGPVAAAIABJREFUEEkAmvoGrq2l7+iPPtP3JCWQM650/+l7DjbdtdLyiTmVw11a8C5ix50xlo93clDNASmfTFDbpGvxSQBnxAnQ0m9cjkIMOv+jfYgRpmNoLOVllYN1+cSErs9BtzyhDP+Ofpdri8lG8vrz8/I6xhQq8F33zv13BSh/qMWU/ROiBVQPHjxwUjSCyZMns1kudRz04FMHqmhIE+It/7R14rIdzvIQg0L6OBoA6ZUPgrzTpgGDmCe5Q9KnLZFytvhkAXc2kAM3GvS3b9/OEiD8/fffLqAs1y4ntDb0OYBybG2Bgy93oObOwMYmRZAztBzguQNpd9mHvCwc1MV2ffdycyaXA2gO3glwu5eZl0d+Dnk95O8JxHInSfmre71jk/u4T0R4nd1X2t5GNHBiKqZ93LXN7vuQPeSg+lM/+wpQ/tQWVc4XHy2gun37tpNidi5YsMC1TKZ4tsbHW/nlyixnMuQDjPuyIYEg2viA+qG6wi9XQ+XKn8sCvI3wpX85aFixYgX27t3LIqi8L/D4XOX8L877OYCyXN7EwZ5cssABp/y5lNeVx16WL/W/67mNrT94G2h3/y2u3W/3iUFsEo+Y6ugOsuWSj5gSvsjZ7JgYc35P38bwv02i8SFtWQHKH2ItZd+EagHVvXv3nJQtjR4I0kbRw0eDFm3vO9tPqMZR6vX+FpAnM3DXysU28eIpeN//KsqeCc0CHBy6SwConmvWrMH+/fuZzl3umOQ+AUsoNvkcQPlDbcNBXGwgTC4b4KtJHGTHxIy636vYmFl5Od+2T2yAlR//PiDe/Vqxsc0fajv3/d+nnb6PPfhk5m3Msfw872uL96mfApTfx0rKPgndAqq7d+86Kd0wZU4j5wIe6YIv6SR0Ayj1+zgLyHVwchZDzhRy7TuPeiFfMo+pg/+4EilHxycLcJAin0zRBIraytq1axmjPG3atBjDjb0PEIlPtvgcQDkmG7k/c+5M86ew2fuyyvJrx3Tdf3OPY+tT3gWiY7u+O/B8H3BLx8jZ/Niu/aFlktuVT1A+xf2K7RwKUP6c1lXOHV8swBhlcpaZP38+87SVd0z/ppOKLxVXyqlYQLFA3LFATP3O6tWrsW/fPkyfPp2tdCU0TXJsDCTZ4lPFUY47d1gpSXy0gAKU4+NdU8r8qS2gAOVPbVHlfIoFFAt8sAUUoPx54ih/8I1QDlAsILOAApSV5qBYAFCAstIKFAsoFvjiFlCAsgKUv3gjVArwhgUUoKw0CsUCClBW2oBiAcUCccACClBWgHIcaIZKEdwsoABlpUkoFlCAstIGFAsoFogDFlCAsgKU40AzVIqgAGWlDSgWeMMCivRCaRSKBRQLfHELKEBZAcpfvBEqBVCkF0obUCwQgwUUoKw0C8UCigW+uAUUoKwA5S/eCJUCKEBZaQOKBRSgrLQBxQKKBeKiBRSgrADluNguv/YyKRrlr70FKPUnCyiMstIOFAsoFvjiFlCAsgKUv3gjVAqgMMpKG1AsoDDKShtQLKBYIC5aQAHKClCOi+3yay+Twih/7S1Aqb/CKCttQLGAYoE4YQEFKCtAOU40RKUQ0SygAGWlQSgWUKQXShtQLKBYIA5YQAHKClCOA81QKYKbBRSgrDQJxQIKUFbagGIBxQJxwAIKUFaAchxohkoRFKCstAHFAm9YQHHmUxqFYgHFAl/cAgpQVoDyF2+ESgHesIDCKCuNQrGAwigrbUCxgGKBOGABBSgrQDkONEOlCAqjrLQBxQIKoyxaQIgyhFMtvlcBTvFF2mT7RDObtL/8HFCzY6XTuE7kZPuI+7Pzsp0E6YPbMfx8rvKIx0aViZfH/ThZVaSa0RVV7MCo679x512/81+kekkXdEhfa1z2iv57dDtym0Qvi6ve0WxK+wqAzO7Ry2aXPmrFV9lNIXvy++OU2ZXbXl4mlfS767vYrhftxtHlRDurpHvHr8Mtyewq3cOo+6uOajdu54tqazL7vWkYmQnE60c7t8sGUhugukQ11DdubXz8QgHKHwuUBelRiflZfLNfe3O/ONVu3Nu8q3BxvNxxyogfXxiFUf54GypniP8WSPDSi6gBWID8vUNwQKPWiIBNAh4OGk0EQEN9scMKqFTsTxAcULMvVbDZ1dBqCRjZ4bDboNHS9zpYJWCml2EZAQT66Hc1NNTxsz8boCawbAAHowyT2SKh0euk8tCOVBAtHFCzM6gEOpcTUGvYd7Sx/wU7VGoCz2rYnICgAghiap0C4LADGg2gonoC9BW9dQF2uoYgFVijFa8tYVirNLIaWOFoEBaBK8Pe9Bt74wCcZCOxjlHAVqw5bRqIIFIEfgR0yd5yAC+Cvih8aZKONIjnlK5Hl6GzUu3prA6pPBLslh0vXlnNyytdF06qX7SZkHSdqAkIlcPBSu6Ahh1H9tfBbAfUakCvAjT0tdNKBoZD2kespVqcnPCKUDVZfW2SWXRS3aN3GtFwNbOpaFcHbHCCjjFA7eS4mFtVsncCAsvxHShbLBbodDqo1Wo4HA48evQIr1+/xk8//cRuuN1uh1arZb9p6JmUfcdbBLcBvQ4YMADlypVjf2/dpAbkVNmkqZ0mWjsTnxvx6RQn63bpeZOeZ/ad7Aof2aaiT1qjzus6rdsOVD7Wr7iXg/ajflKauEY9J1Lblz220YgP1yVjBtQxVjWGL93rEVv5E9qE1b2tKUD57Y+f8uvXYYEED5TpNlqtVmg0KmmA4j2sE4JDgFqlBQQNA5is02Yg2QmNigYUApsOQKuDADUsNgd0Oj2cBFwEM7QaTkNrYJWAGQfKDhdQoiO1Iq4Uh0cJaBIIA+x0egJgarsIWqkgNJA66dICoNO+GyizsmsZxLMy2A7oaUB0OhgytlkFVm7aGAxz2KDTaiDYLFDrCZASm6UC/WO4TgeYVKIpDBLQg1Mn4kwJbDpVBAI5MxwFdsUBRZAmASLI59dVE3DkYJKBbbqwuAdNUtjv4EDZK9oATtejf3KgTKcSIYdYL3Fw46yzNMFwAeWoCVHUyCwdyQ4U60BAWQ2HxChr4RB0LvKbJjsqO01WBDg1AgiaMIAsB8r8PrNbGAtQdtkwCqRwu4kNxQYHLHCC7o0Hsxk1NRHk0IyHPmgTFKscX4GyHPiy1iRNPHfs2IGZM2eiZ8+eKFSoEDw9PRlIVqlUDEzbbDYGrOXbfwKU2fOsipr4sodfVoq4AJRdk00OlJ1wSohUXCmSJtDSY/tRQDkWRKwAZbFNKEA52iOqfPhKLZDggTINTjQwqcQ1c5jMEWyA0mo0sBHLo/FgxDEDsGzM0MJqdsBgcMJpj4SKDWZamOw6qCVSknHIgtV1TgbXCHDLele7xOQQxBbZkiiGg5GwUoOjQ+x2gfAwBIcNamK5pcFAIEzGD2MsLKdeCMpxlkiAzWoF1EZWBKoFndtgN8NptUDlaWRw0mkV4Z+GaFGZtID2p+swttkuQE8MOQFvNQ2odgkM68GAslRuzgKx80RjfDlwlJArA/Ai00Xom4FaGRPkAt5kHgkgcskDnAbX9URGm0si6CRa0dSSvVmNpJkIse0igJaAvATVuZRBxVcPXOckoKt2AW5XAdnlJIkDTZqcEWzSYRW8YbEDnuK8QwLDIqfsQuvShEvkvkVGWYT0bPbkuo/R8Inr+yigLE55PNgxDCjT3eWgnk9BPhLYxJV+L74CZbKfHCxzALxv3z5MmTIFmTNnRtWqVVGyZEkGjvV6seGYzWYYDAYGnPn2cUCZPx/RJT7RnlV2oRiA8idsBB/KKEdjZGM6WFpliZJavSlhivGw962T7HmUHxIrUHbdrKjn+H0vFR/3U4ByfLxrSpk/tQUSPFDmg4/ZHMmWPkk2IThJhiHAYrEiMswCg1EHlYYW0p2INKlg0BoAwQyjXgWHYIFa5wWtRyIGTqkDJVWGD4130jKmKKmQdZwSu0vfaNn3oi6ZOns6Bw2Ncu0vXdfhdELldEKrdkrKBGlp1HW8nJsVz0UbAUsnsVhqkaE2C04Y1SponRbGUAe+fgHfREkg2EiaoYZNpYLVboE1MgIeHh4weHlDp9e7ykTENlNSqCwALJJWQwTKro0xr+LGZQHiEq+4yMvq5pIaW6R9DaL8RALWIuMO9p0IdEVgLsJ/Yq+lHVyTGJGGFaUbEoCNZvcoG4ulIJAvQmYGZqTyMkDLrmSXcK2WXZ/BF4npZa8c0NOPQhigCsSQgUNx5akK/QaNQ5bUSeGhF5lwugcaPhHi0hQ1vyZNHvjSsmw5OJrcRCqcqw3Z4STbE2vsFBl/KiTJfSSrv0Xj/am7iP/mfPEVKMvBLbtNKhWTeB08eJD9VapUCcuWLUOVKlVQsWJFse1JMgx3y/4roOwSVsjP5lq+Yu0kmrwh6sGMWYn0kbf7g4Hy264nmwS+gWdjmXDy0733/FEBym+94wpQ/sgHQjk8QVggwQNlvhTKmVnBaYdapcbtO7cxZtQoXDl/Dg8fP0aEU4DG4IHkyf2gV+sRGRKIZEl9kSx5YnyTOg0yZM6JwkXKIH/+n0SAZAe0WonVJcDssEkIWNS1MnDEgRwBSwlcctDEgTKTheiNIgB3OmFQOdlAK6hESKeiczPGVcuGRAY2GfB2EzU4AavDCbWWhAACHCGBuHj2FPoN+QMvXr1G4ItQCDo97DoPJE+ZAgaVCjZLBDL9mBGFipVC2XK1kCv797CbnfAi1ChYGAp2qnWwMfBLsgdiTcXrEi7koJ8+y0vD6sZnFRoC2zRB0ImgWmLG7WoSWgA6+o6NagQMCSASMJSx8+w3zg7T++jMfbRlY1dBorSNnH2Ogg7iOxELRzlL6iVk7NKES8ia1C8arRkhD8+gYtWaOHk1EtMXrUWzOj/Dk4nBOVDmkyXJEpJ9+DjMpj3RKGSOy2NwXmSIi+xBkwJR8iLOJmSsumyFIiHoJOMrUJZLKPh76nNIenH69Gn88ccfOH78OFasWIEaNWqgaNGiMBqNMn+JqHHkw4Eyb+fS5DFaO+FPp7s23629feJh7KOAcpQ+TXpGoyaWb2qE33SKjqkqbwDmdxZQPIvCKIt2UIDyJ35AlNPFSwskeKDM74pATm/MOU906iOwbAoNxvM7V9Gjb3+s33ccabPmwF8zZiJvzhzQ2hzQa4DAkBfYtGUj5s9bhBs37qD6z3XQq3df5CyYnTnPGcl5jjnOESAkVKVnrmCMYZTJDMg5jjpfAkwi2CXwQ8BQjVchIfDyScIAo5FLCJxqttzOnPgY0BblBi6GWpIFOJ2ke9S4SFCbYIeBCFfBBlhMsAsmbN68GQP6DcHVu89Qv1Ub/Nb3d/jqNXjy4DYWLpyN9eu2wDvRdxgybAyaN6/BOFhHSCj0Pp6wS0w1SQhEsEcOhyKGczkjyrTCrqfAhUxpAiFqIpn8mmk86FgukeC6ZwKGxK17uMzGzyVOLmSggJVDugBjl2WSBiYZYVMKKWqIONjy4kQ5FYr25Huye6ISNd50hFZ+emLhbC8wauifOHXXjN//GImfsvqJdmKH2SW2XCqLBNjpN24jF2PNWWsX8OV7SHZ1/S4BGqeWMYJiccT/2UREAcpxqsNlk1tBcDnq7dmzB8eOHUPv3r2ZxOLUqVNYvHgxY5WJXeZOf9yxj91SWlWSGOn3c+bjkiQ1VNIEVpyxUr9Cql7qdKToMay/4U619DZmZ7ePNeo7caj7DnJG1yWzkB4gWRkl5ZzUb5JvhBwox14XBSh/3B1VgPLH2U85OmFYIMEDZT74EFCmwSlqI8c5C2APRr9O3TE6YDcyFSiJTetWIV0SPTwkFOWAGSqVgOdPHqB7J3/s2LwHGbLkxoh/FqFIsVzwZI5zNMoRIORhJQghRUkECNPYpB6bBAyiExw52gFPXr7CvkNHUalSdXh76RkYpUGO0JGOLfuLQNkuMcrsWnyTwDdpnFUqNfMBZFBKMEMjOAC1A3CYEREajLatO2Hd1r3o0m8wBg8bAqZcFswQbK8wbOBgjB83D36pM2PErDmoVqOk+LuMWRGjQJA8hYZYivAgMcsSsBcHMsm+VF4uMYkKfwHSbXMm/c3wbaI9iHl2Xw11sfM80garI/NukzzjyXNOAgQqcgYk8EmWpgmEyMRHrTOLgDvGqBgkXZF02GK0D+K51XDYnPDU0Hk1cKoMrG50b0iWQ1FIoq0eSE6dfCLxBlCW3TvRSnKgHF3DzOMVEFAW9+LWj2LmXTrqeN4fxVdGmcxOq0Jce0yfSbO8a9cuxiQPHjzYpWG+cOEC5s+fj59//hmVK1d+4459OqAsAugo3wg2c3aFm5QwszTxigo3KS/Qe0sXPqbd8RU3XiA3oCx6PEjYOFq/J/ZF4kbP+LtBf1R9+AxY5kz8n1T2Ywz15Y5VgPKXs71y5bhjgQQPlPnARVEvot4TXBMAawRgeYmx/Yei75xtyFKyCtauXIS0iQEvRviSlIE6ZBsD1ZbXgWjboAnW7TuOTKVr4u8ly5AzjacEyejsHBVy6YGozSDMHAWHSDvrkACwGv8sCcCBY6cwbfIMURMtwU0SIKjIy04lHklAmTbGKEuMrjs5Y6docFriamkSQHIQM6C1wxz4Cs2atsb6HcfRbegIDBzYn5XZk+QOwktcOHIETep1xJ3nJlRr2xOT/hrJ6u+pdrmgMdaUALwVYvgpcXJA2mgaeKRIDBK7S8CO+GHmVOiSYFAdpEGPaXqlAYtLSGjiQJZRiVpr1wAZjYHnAyTVL0riIF6JLzFzoEz3mFhjcqeMAsoudpqFBaQLUUmpOYjOgxaJvZWC08FCWFwlRhFxmG1MnsN2p5CBWh67lmljJO00nyzQb2qXKx+bIEUb7OUgWdRlu7Tu8pmCVEzefiQ/QZeERQHKcaczpRBxxB7TRtKLo0ePYuDAgcw3gthmmqhzZpnCvpEU42Od+aKcVGV2kEsYoj1n8hjsXIIUM8j8T7DjG0CZ+hjxYRVhvhTxhz8PrtUWBSj/V61eAcr/laWV68RlCyQAoCzTN7yXpfn+JJcwA6bXGN2zH/ot3oUMxX7GxpWLkS4p4EmRBuh8TCtKodsARIbh+tG9+LluU9wzJUKnoWMwun97GKRRhZzkfLRiaDdYSYahEwW4BJQZK0gciR1agk/WSJw+egL1u/RC3kIlsGzeHDY0SC5cMDKpCBVADTvFa2bRN6RYvVI4NboMD48WVXUaYgiIE2tNLHc4A8qtWrbD6m3H0XX4GPzevw98CcQKJuakFnTzGlo064wdJ2+gZP3OmDBzBr5PxuItSHILiilNsX1pyuDBykljsZ7CpNlNLNoGnCQuILCogVOtQojdDqNWyzTIJLPW6sTQa+RsqFerQMpnMAGw5KzmdMBpo5N6MEkLnYpJICSQS5pwijpCTn8E19WCCIQFNTFKKjgFB7RqFewOK4toYqfwfWrSfuvAyHVi9e1O6CkWH5sx0QlpIkJ1I5mMB7tHJgGgW8jqKP2xywp8P21UrhSKhgEHcwxVUXnU5PTIDxRgc9ih1uhhp/kElZbagKRtp3ZF4flUOrKyFPuWq0ukIrJ5EkVDkbh8Kjbx16IGXAruzCNzvFfbj7s7xcYo79+/H9OmTXOFVuNSBfn+X7JWHADTK4FeDny3b9+OkydPMqDMv+P7njt3DgsWLEDZsmVdYJlHzuD7kLa5TJky74yjLGJNmpLRgyb2COTcS7HVxfCWUkhBek5owUuacNvsFJ4uio01m60wGsXQl6zbo1UhFo3n3Wzt2+zP68OarCw8noSH3ZygRaAclTpFjEhjswjQ6dVi+Vlx6Jmj3pTCe+pEuQqzAIX8pOiaKrAojrQ6JPlAyBllu80GLXVI3Nn3PWcFJpOJOUBH+b18nG0+RbuVr0LwdhZT6MF/e61Zs2YxSVCHDh2YrIjuIeuHpPdy6dC/vUZCPk7eT8UUSz0h1z0h1e3rBsp2C2AOEoHyop3IXLQiNq5ajLTJKH4w1wObRaTnJABsAYIeolWrjliw7QLS5S2BXVs3IW1KircrMAbWYjJj7crVuHLpCiLCQ5HWLwUKFi+OouUqMNKRtL72iOdYOm0Sxk2egeuvHfD7MTeqliwBjcqJus0bo2TBgjA67bCGhWHn3oM4cOQwwsIDkTJlSpQpWQlFipaA2kMDi4MkAdFFDC4tL6EsFrUiAmHPHqFls9bYuOci/EeMRa++vZFcAxicJsD+AkG3bqBOw444dPEeKjTzx7RZU5Dagxhn4OrFq7j8v7P4uUZZCCo1Nmzeh0ePX6J+w0b4Lk1yCpzHZCQ2kxOHj53C7r178PT5M2TNkwslSpZD3lw5xCVgFoNajIshyjho8qHCkeOnQKG0Ht29iUwZs6B4yarIWygfM7ddsMFLLYhMrt6bhbFbsXoZTp08Aq1dQOYfs6NS9XrwS/MNsy0btmwmaHVaPHj4ECvWrMXtm0+Q6psUKFWiINKlTgMPz6RInSYlYAkGibmDXgdi6479OHHyCtQ6PcqWL4n0GX6AyQr8lCMj9KQbJeWyNRIvngdj5+HLKFqyDNKn8oaW6aFtcDocOHTkNMIjLChdujSMeh0OHj6AQ4cPQKvRo0nTlkidLg2ZAEaaNNFArReZbIvDiKPHTmHL+nWwmSKRNWNmVKlSDel/+IHZgIhzORFNIFmUN5NUReKX33Ogj8sdV2xAeffu3aDBmkCAHHTFtbpQ+emPNmKOiVEm6QUBXg4mCMAQu0x14Q5+xYoVQ506dVyyMJJxUPjKfv36sYgZBJbfukkTM4rqTXBRxVZW1HBYCHQ6oDVIq2dSUiCm+GIgWpynRlOjSRey2cSkKGyO/wnallyaQu+5DRiwo65AugaPlc7rS8+zkxyU1WyWzSYCTrUTKpb8ictL1FKcfB3UUiIX9nhIJ6E9HQ4xCjOBa61GC6eTVvXIWk6o2Oz77ZsYh1/juo98b/cY2u86z+f6nZcjttePue68efOYfVu1auVaLYnLz+HH1PVzHMv7BeoT5H1cXGk7n6POCfGcCQgoy7vXt90ql5eZ6IBnCcOI7v3wx4KtyF60LDatWorUKcS+W1wut0iOI2qAgLUzFGMHDcGAiUugSpwOS1dtQLlS2eALG06fPIwJk+fDoPdBzmwZAVMwLh7fiys376Nq2z7o3NMfKfU2WIPv4uzurdiwfT/Grz2MVBlyoG2tqkji64WCpUsgX86cuH72BKZNmIAIuxZ58+WB3R6K0ydO4s7tp6hVrxE69uoNHy8dA/RyVtkFlBnVRGAsDJbgF2jLGOWT6DJ8Inr93gNJSVttCwU0gdi4YCladRmPMLUvRs6ajDbNa+Pqvi1YtzQAhw/fRrDZhICNf2HlmmUYO3IK7A41ug0ai2GDf4MvIvHg+nVMmrkMiVJ8g+QpfBAc+Aw3rv0Pp89eQrnarTBgQB8kNVCECwtU6kg2Mga+DMfceYsRYbIhZYokCH71ADeuXseJUzfRqHlbdPqtOxJ7a6BHKBv1zp29j01bdyF1+hQIevUIzx/dw84d+5AkeUb82vt3lKlWEl5qwCiYcXTPPgRs3A2fFN/Ay8cTRq0NV08ewPNngRg89h/kyJkJBs1rvLp/GxP/WgWbyguJfJNAb1Ah+PVd7D14CPWb90Dntk1gtNpw9sAObNuyCht2H8alF1ps2LoHZfOnhSUkEJvWLceu3Xuw+/B5FC5eGsMG/YG1a1Zg9eqVOH/uPLx0QIWqNTF49Cx8/0Mqtvqgpxh89iAEvgzEn9OX4PbdxyiSJzs81AJOHz+KmzfvIF/RsgiNiESwORjNWzRFtZ+riWw4y+wmyjzMJhOMnqIUJL5v76NR5tIGeiVNsFy28CXrH1O4t61bt+LMmTMMKPNB0b28JMNYunQpi4RRr169aPXp378/Y5zLly//1qqRzy5hPQdb+RKgcqihVlN4S+68ZxdjlAuU6IT7PKjhVBvYxI3wM5WPEhDZ7OTALAJkBjZlQPq98bK7HozN6RwiScBWeqSMqGxRhOLYc98CHolG7J/F5EPcaZcAtbS8olKD2HCCunqdVpp0C6ys7D5ICZRoFYcld5EKzgAzW3USe0unlNGUrsQXgaIZWlYPMfymuFrA2WSabFCYUY0r+tCXa4HuGnm+usGc1mOaCX1AUWfMmMEmNu3btxed4KXzka3pjyK4KNvbLUD3g/7kEizWBiXnXcV+cd8CXzdQJmcscziG9+iHIfO2I0eRUti0ehH8UopRJMQIFSQR4MGFCShHYO2ChWjx6yCYdEkxaNLf8G9TAwbTK/To0hlzl+9CwMoNqFyhOHz0Djw6tQsVatTDE89sWL11G0pk9YXR+RJwRGD/lv2o0GU0qv7SDCsmD4Xa5oBDp0GEORRjBvTHzCkzsHjFOlSpVgkGgwM3rlxBqWIVAI/EWLZtN/LkzsS0xPL8XmLmPJ4xz8KiNYQHvUDbFq2xZsdFtB08Av3+6I/UWorsYMLWgNkYOGQkzt2MQMuOPTF0/HD4GE14efEQrp28hB49p8Ok0qD70A5ImToJbl++isXL1qC5fz/07NERCHyCjq3bIhJJMXHGLKRP5wMdLHh+/zZ69RuIJVsPo32n7hgxsB+Se9JS8HNYQkIwcPRcXLv1FMOGD0Hu7BmgQjhuXL6MUsVr4nmICQGbNqNmtdIwWJ/g8Z27mLVwFzJlz4dGjapDpxFgjQzB3t370aBhJ/ilz4TZK5aiUO70MAQ9RfuWreGZJhfGTB/DNMJeaivO7d2MsWMmo/+kxciR7VvoI+9g/MgR2H/2BSbPXoz06RMzRvr2jeMYMnI08pesj/atGsPHbMOrWxdw/Mg2/DZ0Am5EJMf2IydRJmdSOMODcefqGSwJWIWRk+ejYImyaPxLLfilSAw/v5Rs9WD88EHYvucEegydiv6DfoWB1CUUMzr0PnoPGIypS/dh+coNqFmuADS2SNy6fgn+/r9hx6GzqF2vIUpXKoGixYogz48/sgmR3WIl/0FotPrPEgf3S3VZsQHlw4e/KgXyAAAgAElEQVQPY9y4ca4sdmFhYWyApo2Sdrhnt/uvy08sMQEoAu6RkZHslXTK27Ztw9mzZzF69Gg2IDKQKMVPlgMbkmesWbMGOXLkQIMGDVxOgX369GGM8ltTWNOzTqag1RemtbdDZddAw2RAGjhMkYCnF9QaFv9CSjZCK0AqOFU+0cI70q+RJjO8PYyMgSXwrNdHsa3/FihzGYidZEiU+EkCWgRa6bNaCvLMYz2LLoc8yo1Dim5D/iSUVMnAZgVOjejHwBIyMamVtNpAUjcJ+HI6hFhz2nSSSkKgrKuujKqiHwFtb9TPpYuO0m7I7x/Fno/xuP+6AcYCuD6V/II0yvTMderUCTRBpT/OrvM2/QWqHG8uSc8+AWS+2sRXJ1KkSBFv6qAUFFCAsjUYQ3r8geFz9iBnkVLYuO4vfJNcjGtMXaieNFnkGMd6WgvgCMPedRtQo2EnmIxJ0W34ePTv0Qpeppfo6e+PncduYsXazcj1Y2ro7eFA6D00qN8KKy+Z8VfAGrQsQ8v5TwEhHFvX7UTVLuNRrlZTbJgxAnqHFSqDCpHWcAz6rR92bNuBJUtXIF+hn2gYY+21buV6OHT6Mv78ZzFq1ygrao3ZMqTU4UdzGCOYGAzTq8fo2KYdlm06jcJ1miB7rny4fXQvwp7dR1DwK2TNnhN16zdD5Rq14JnEm00Q9M7nwOtwFM9TA7cfv8KIBZNQs0ENJDN64urVq/BO7ge/FMkweeRw/Dl8LOYv344qNYoxM6ntEVAJFty5cQtVGrbC9dtPsGjVJjSoVhx64RF2r1mDln2mo/+IKWjTuApL9qESQtiEpGOrHtiy4zCGzZyBRvUqw2i7j5ljxuHA+SBMmrUYPj4kLTbDy0OHl0+fo3KlX3Dm0k30GD4KQwe0h/DgMhrWqYMsxeph8IQR0OtowmODISIQ+/Ydgee3uZE9RwZ4O5+hW6uWuPpYhTmL18IvlQeLjyEIQThy8jTuvwDq1agETxbjje7jY9So1Qibr9qwZtsu/JzPDx4ETkwvcenC/1C8dnt8nzkbZk4YiaIF8rJlXkpzfmjTatSu1xL5a3XAgiWzkdxAkh4Lbp/cjsq1GkCdtgR27N2F9D5kAwIxFsyeMgO9B09F07YdMHLCMLZIbHSqmGxDRMcC7MRG8IgbCaAniw0o79y5E7Nnz2ag6vz58+w9gTjSitIAxEHzlzIBgWIC7ASQqYw0EEZERLCBkWQVLVq0cKWtprISqOYAg+pBx1O9KHRczpw52f70/ahRo1CwYEEGlmPdqC1Inq8mtYmxsAZaYyKBrmDH6uUBmPDXAuYHINgioVeb4KELhclsR5g9DbT6xNDpzDCbQlnZqSx0bQpf17dXb+j1pP8Vrx4rkHT/wY1RJjaZJBFM5sC0xATII2H08JQBYjGBklwuIa6MOQBLOKZNnQTSfIeFm+BUe8Ds0ELQe0CwO+Cts7FQmEmTp0DmLFmROnVaFC9RHDnz/AQtk2gAVpsAnY70zmQWYvak91zL/Zb6MaAfgwZF7m/7pdoeXVcug6B2+KkZXsouyfX01H45q8zDIcaVVZ0veQ/edm3qD+i54s8+2Yvek+Y7d+7ccWZVLK7aL66U6ysHyqTRDcSQ7n9g6NwDyFm4NDaunQ2/5EY2/hBgNDCnOHI6o8HHBNgCsWP1GtRp1QdWjxToOmQY+vZojxSwI/jFM5icnkiSIimoj9YLZphvHUeb7v2x7IIZQyfPQO96ReBBjHLkY2zcvh81e81ByfK1sXX2n0w6YLEHQ6/TITLchvCQSHyTyg9w0ABhwcsXz9C942/YdeQ8ek7+Cy2b1kASAEYWbi4GxxLm/R6EsGd3Geu7ftcFNPp9OJq36ACf8BfwpEgWek+kTpcOvt5GEOtj1Wqhp5jJ9mcIv/8CNcu3w9MgCxYe2IhsuTPASKuQDjNUOieeP3mGmlUb4eLVO7h88yGSpTDAV09LnhQlxMqkKt27dsaMBStRqWkPzJkxAamst9C1TRtsuByOgM37kDuDL5OPOO3BDPhYnpsRZnHCmD4Fi1lhDLqIVo1bYuW+B/g+ez54Gi0wRwQy+9Jy8pMHL+BQeaBU1dpYMGci9MG30KJZU6zbdx4jJs9E3Qa/IFVyXxhtZibIDLRq4e2hht72EkN698GYWcvRrnNPtG3bGtmyZ2SsG8XBfhUJJPFUw5MYO1swEPwA1es0xeZLJuw+fg6lcnhDa6cIG6E4umc/anccilwFimPFP9Pg66FidaH2cm7ralSp2xJ5anfFzLlT8I2RoomYcHT9HNRu3A1ZKrTB8lVzkdpA+DecHbNv517Ub/M7fsieBwHrliO5r1F0rKR5D61waMlhktxCxTb63mxfXOl1YihHbED5yJEjmDhxIjuCokhQTHCKFpEmTRqWEvpLM8oELAlkEmChAZA7e9EASWWkz7TJyyp3/OPf/+9//2OAJGvWrGjZsiX+/PNPlChR4u0aZeY0LC4pmdU2WGGGLwV2pM4rMgQjR4zB4g170KxNRxTKnxO+RjPsETcwfdY8LF9/HfkKVcD4sf1gt4ezcl67do2l3aZyr1m5CgYDyVs+Digz70AWv15cauYnpJ7JZImAF4sSQiA5qv+KikxDDd6CJ3du4OHDh1i6bCVmzF0Bp9aA3weNQpnSJeCjMSOJjweCQ8Nw8vQZrFy1BnfvP0ChgkXQtUd3FC9WlFWAsc8MKUv+1VwXLbXFWCcCknRETR6+svtI1ATx9HHh2XOX/oSEhCBRokSfZGl/woQJOHDgAIYMGQI/Pz/Wjul6NNn7WFlHHO6OPlnROJtMNqO+4unTp1i1ahUaN26MfPnyvaF7/2QXVk70SS3wFQJlbj/S7UUCtucY2mMAhsw7iiyFy2PT2jnwSyp2ihRYzMiSiVCSEtLzmQE8xcJJ09G+3xzYPb/B8k3LUb5kURZ3mOmF7RbYbVY8CQrHjUtncGnPakz5ZzHu63/EyJnz0KVWIfiqQgHnU2zZtBPV2k5CybotsHn6YPhQqDVnCKwOO3S6ZLDbnNCpHHh47wbuPLqBg/sPYOHMeXgeoUKf2UvQqlkNJGdAmZwN3RIL8DFJeInIV4/RvlUrrN52Hh1GTEa/ft3gJ7qXs0gPFJKYFi0tFgc0RnIOjIAaIbA/j0TJPE0R6jBg6fENSPNDUiQipzw1RYAIxen9x1G3cT+8jnBi/9GdyJUzHfQ8cgObYIQjYOZgdB80GR75q2PLuo3IZrqLCiWL4aI6LVbt3IefvvViKUY0NLqTrW0UckKLF4KARAYBr85vQ8O6jfBtgSYYMGI8tNpA6HW0vxaC3Skxi2KK7cTeRqi0FuzcvBa/9euHa7cewS9tTnTp0g2NGtRBKr/ELNa0htJXR4Tjwb278O/VA1t3HoCXRxK0ae+PRm3aId336ZDIUywOsbhaewhgfoba1Rpg/fGX2Hv0PErnSSFGwrA9w7njZ1CyaV/kL1YOS2aOQZrk3iLTYwvDma0BaNSqK9KX74jFq6YhGWmUI1/j2fVDKF6+Nh5ocuP0xfPI+Q0FFgkF1CYc3HUAFep0RqFylTF38d9I4uuBpKTxZA7nNNILLBEMbS7nvk/aLfz3J4sNKO/duxdTp05lEw9y+iTdb+fOneHp6RlnnPvck43ImT6uT6YlawL1co2n6DAnQi0C1nfu3GGMeYECBRjLTMzuW535ZEA5Qk0TPAvYtJP0BpFBWLt6I3Qps6F8leJs1UYDSsV+H0N+H4xhY3ejdoPOWLBwJDz0UYDv+o2bTDZSr05dpE2b5pMCZQJZGh2ljFfh4JHDSJTYB7mzZ3cBZa4VZkCZUbY0ESVJCQFmYM+2XajXpD3sai8ErNuBsiXziCSBwyL2z1od/ve/q5g6fQbm/DUXqdOnw5ix41GtWnV4e4pSCbYoE4XXXQ39bUCZdoqIjGBRTGgiQ07VzHlYJTLTX3qThyWk54PaEq1GfIqIFCNHjsStW7cwffp09swputoPv9vcgZWe/dDQUNafUSx1AsoKI//h9vwSRyQwoPy+4XqkRT5i8KwvMLxnfwyafxgZi1TE5tULkDqpCEBoyV7npM6Q0w+hQMQddG7bBbNWXoZftvzYuTMAmdJ8wyKNUVd8+fJZHDp0GHsOnESJgrlQrWgm/DboT2y4bsWwCbPQvV5x+DhJRvEQ61dvRO1e/6DEz/WwftpwJKUgyeoQ1g4cggfu3XuOTevX4fy5Y8iT+0eULFYAM8dNwro9x9F5wiK0b1uHOeV5xcAoEwAW4X4gIp7fR6sWLbB+5yV0GzUNvfv6I4UUopnwNTm+kFOQQU+MdiQMOorBHIrwhyGoWKItnkc4sP7CHvil82HAXGWPBCzPcXTfCTRqNgSvLCocuXYImdInhxeFxWNRqihcQziOrhiHZv7DYMpWETu27EAO800UyJ0HD3x+RMDOfcifgXFg0JGUgFzySYuo0yNSo2Vs6bMz61GzWm1kKNQMc5YvgpcHDXYUaUIFHXmwM8bHJmZCZPGgyEPJjqvXL2PK1FnYtG4/Xr0Oga+vJ4aPGoZ69eoiaSJfMf+C04GXgU+weMkSLJizBDdvPYDZ5kT3PwajXWd/pEvlwe6pgaQXEY/wc5kq2H/Tjm37TqJEXj9oSZLjfI7juw+iUtshyF+iIhbNHA2/JB5soFc7Tbi6bQXK1WiDHPW6Y+aiSUinl8LyWR7Bv11XzNpyA2NI5960HIxCGGl98NuvPTF78XaMnDwVLVr9wiYxLAGMCyjT5EYtZjpM4IwygWNiOQkoUySJK1euoHXr1vDy8hJZ+zi20aBIAyKVzT0KARU1Jsc/vh+BkPv37zNQQiweMenEKse6SdILm0OAg/nvOVjwRpXNylLYX7t5D99kyg9jIiNIbqynCbrlCgb3H4E/p51C1dqtsWDhCHgbKVwjPUeifnfLlm0oVbo0vOhhkzaSQsgTe7higksxm6NpfWXecVEOgTz2sRW3b9/DqMn/oHqNOqhUobhrVYT33lHxxm2A08xCQsJuwukTp1GhSkO2ardlz1EUKJAFXvQMkK+JK9mRDmFhwejftztm/7UIaX7IhAWLA1CkSF7WR5M/LCOWWRmdokZaxi5z+QdPjMTDMF67fBNjJ01A399/R8bMtPIUlWk1KsYGh+Jv3rG3STUkzoIdFOWYLa1ksnpFjWs8S6fo7Ciwe6amfs9hxuvAEIyc8heyZsuF5o3qQqcWBSxR5+UsBn0j9p3vAvoElG/evInJkyfD29vbBb5jasdx7FGMM8WRR7h4/fo1i+JDTrqFChVSgHKcuUtvL0gCAMrvsDSFF2VaNDmNIDCPaw0xo+aXGNl7IAbM3oq8lRtg8T9/IV1KwIf1nxbYYYDFZmHRC0hX/PDkHlRt0BqXniZBw6698ff4rvCh5XBLKI7t3YfWQ8chX5HSmDJ4FJJ52YHgC2jh3xWLjgRh4LjZ6NW4NHyFCABPsGP9JlT2n4wyVRph1ewxYEQ2aXXtZpw+fx1tuvRGroLFMWb4MKT2IeYkFO0b1cf6PSfQbcZalm46EUsc4oTWSWuwYjxjimPsYIMCpV5+BWvQMzRp2RZrtp9B39FT0KdPV5YIhMLZ8dhjLOM2KUwo5BmdS7Ah5O5TVKrYAM/DLdh07AjSZUjuYs5hD8WFg8fRsE4X3AoJxepLh5A/R2akYawwDWyEfm04vmoSmnQahJTl22DJ0rn4znIVNStVxJbTkZi2cC2aNSnFiu3NMgVSHYNY/OkngXokT2JE4K3daNSgIZ6ZU2PukvXIl/8HNkDoKWOe1QktJWlxOBEUFIRkSRKzxCjQaFlGPdruX72ImZPGYe3KZYiwq9B75Cz4d20HD9pNDVgJXwMIf/kYi+bMwLy5c3Dx7itUadcHM2aNwTcawEjRUZ5eRb1fGmP9pRDsOnoeRXKngIHCBjqe48TuA6jUcjDyl6yEJfMnwceohRcNXnYrLm1ZgOqNO+C7av6Yu3wa0lFYPisN/sGwh4aieY9ROHHuCjq2aYHv0qbGk0ePEbByJcpWqIpeffvA05MmMg54qjWwWkzQabViuKwoBBNPupq3F/NdUS+IoSfHPspu17BhQ5AzTFxgY+SOeXLwwJ13eKQEd4c+vq/7MeQQSJEGFi5ciJkzZ6JUKfH5iHFj6Et0f6OJsQh87CLYskuTCI24akQpPLQIBkx3MWrAaAyYfASVG7bGgiXD4aW2wZPgKmVGoljmOjUsVjP0HnpYHDboNBoIAkWsoTU2PQOZFL2FYWQCsRSITiU6l/KJm8Nph1rKJsrKI1CbjwRCH6Bbvz+x85wJU+YuR6Hsvqzgvux8XKYhSslYv80OpsRIoThz4AAq1WgGszoRVm7bh2JFs4vyOIJ9duq3aF9K3GNByIPjqFK9Bo5eD0WV+h0w5+9ZSOqrYv0XQCuDejGqB4sOJMCpZdHtXcBSsJvhyaLM2GB+FYwu3QfizJUr2H1wDzwTebvqSYmXnDYTVOScQTNXtZ6xzbRZbVYYtCKTbZHiswu0IscDtUupVShFFF2b+iGKO6+m1TXqc1gfQj+QLosilYgZXkXwa4EedKQGsEQCmghMGDsZ45YdwqiJM9CoQj7oVCp2XioOlcLptELN7hdF+vDgt/qtYHnEiBGMUaZJW5IkJPSL2hSwLN1nKeShXIoSm20CAwPZRJhWixRGOf4MXV8FUGZrbaxHBOw2i8hEUe9hCgNsQRjZfxj+mLsFmQuWxYY1K/FtCsDIpvlWhAkaGHQUpiycgeEhPX7FuFlr4ZG1NFZv2IbCmYwwOkwIPH8INRo2gT1TISxdsxmpCMBqBcByGQ2bt8SKQyEYOnU+ujcqCV9aUhSeYO3CpWjSbw6KV66D9fOnQE+SC1Uknl6/hjrN2sKuT4wFa7bg21Q+8CY9bMRzdO/UBgFbD6Lz+GVo07YeA5hGpxMG6vydAgS7Fiq9mICZOnCtJhz2wGdo2LI91mw7jr7DxDjKPsQw0bgkDRQO1hFTwmc7HOGh0BiMsL54jYLFSiHYAuw8cRZp0idhANxTJTqkhd1/iKY1m2PPxctoM3kSundrg+/I854yHqo82CC64e+J6Nh7EFqPnIce3VohUeQVDPu9H8ZN34M8xath0bpl8EumZtE7NBTNQBuJ50+fY+f+a2hQtzo0pqto3bIZAjaeRSv/vvhj+B8sjB7FeObM08XLV3Hy7Hk0b1wfjojXzCve6pkUeg3gQY6FagvWzZmJ9t0GIl2xOghYswYZfIHI4FCoEvlCx2JKi46a147vwS+tf8U91Q9YHLAeVfL6wUADUfA9NKnTEGsuhmL74TMomDsZjLZIqFlmw9Mo26Q/CpSpjKlThuHbFL4wsIgENlzbsRgV67VBtoa9MGXOOPipgEQUHk4IgTMkCGv2nMTdx69x+/Yd3L59F99/lwlNmjRBgQJ5CO+zZkqAXnBQKC0xAQMlhzDo9GLyhXdRQvGkL4oNKBOL/PfffzNQTOwyLX+T9MKHvDolj/8vWUUql3xplTsXcrabPrPoDjGE6eIJLBh0M5vZeSgCxsuXL3Hp0iXm8FO8ePG3VI8zhCLrKOXwFFPM8wDcJOdSOZjyXocIIPIexgwYi35TjqBSw7b4Z/FgJNI42fMHuxS0mzU6CxxOByItwL79e/D04XUG1n7Img9FipRizwxzwqXnhqRAMODm3Yc4dvAIzBGhSJM6GXLnzYtgsx5ZMqWHh8qOG6d3I2DeGExbuB+vjD/glw59kCGNB/JmTIMaZUrDqHYwwMkc/6RMlSLhSz4Pr3Bu/wFUrNECJk0SrNi2D0WKZmVMOMm9DGx1h1KJUh1sgPkmJg4bht/HrUSi1Dkxfc5SVKqYA4k1FMUoElAnws2rt3Hh1Em8DnoBq1bAT8WLI1vOAuy58lQJUFuDcf3UcUyfPBuL1uwGdN7oOeQ3ePj4ImuWPKhUqjA8nFaodMCDW3dw+PhxBIaEQq3RIXee/ChYuAAEpxiWjxQ2NkskPPR6CDYbduzYhbsP7rMkL0WLl4Vdmwxevj5Il0InJqRiYwShZC/cu34fR4+dxbPXgUiZOjny5s+HjFkyiKHxLJEIfHgTf08fgr+WbsIje1pUbdYJxbOmQVJPHWrWqQcvTy28WBIlOq+ZWZeoiagII7E3MQLIp0+fZpM3AsrEjvJJH3PO5BlqvuRD+AWvLZ+scz8FeTp796JxoEwp7PPnzx8nJvtf0Hzx5tIJHyhLLIXDIQaNJ3QlemIT+qDwaWEY3L0vRi7eix/zFcPOzQFI5qOCigETiWWwO6CJfIIZEydg4NAp8Ps2A/6cuxwVyxcARTwjkHV03SLUbtweearXwV/zVyCdjxYasxmBT4+gYZsO2H1Ng6lzlqFR1XwQXj9CiiQCDm7ZgfLNBqJy/Sb4Z9ZoJNYKML96goN7DqBdp97IU6Q05q4IQBJvDYyIgOnFI/xSqzbOXX+IvlOWolHTGggLjMS3ST0ZcIXdAWiNcDAZgqjFJSbG/PwxmrfvhC37jsO/35/4Y8DvIsNgBoyMnBQgUEB0KSEKyPFNpYb5+SsUL1URryNtWL1rP37Mnp7JNIiJ1pFWw2HBvBHD0G3oOKTIVxUbd21G5iR2aB1BUKu9YQu1wb/zb9h7/BQWbF2PnFm+gy+e4uTOnahe2x/hdg806/Yr2rRpgdzf+0GvU+Hy5UuYu3ApipauilpVy0JvfYItK5eiReffEWYzoHH7zmjYsDFyZ/iWhbI6eeIMVm3YhMq1aqNK+aJ4cvEgTp45jbKNusBgNIiA2mECXjxEuZr1EZYyHxYs+Qff68OxZuk8ZM5fGnny5oLOYoGKvOWE1xg4eCQmrzyFpQGb8HP+NNDbrEDEXfxSuSbWnwnD1kOnUKpQalprAGxPcf7gaZRvMRB5S/yMuXPG4htvHbQWQKs24eKm+ajRrAu+rdIJC1fNZFIZX4cVzqD7GDt2LIIEbwwfO0lMxEJNkjsdScvDDpsTWh1L6wjmHygLbyUybu8rN4rbfVJsQPngwYNMesEZZQq5RkCZR2j4FDrMj7GMe0Y+Xo+YdMs84QgdQ+8pQgHtR+8JgBCL/OjRI3Ts2JFFwaClWYql/PYtKlZEzECZaaVggwAdaZRNtzCm/3j0m3IMlRt0xMJlA+BB4e0kNpNFzKDnRW/FrWs3sHn3GUSaTHhx/zRu3byGW4+CUKxsNXTw749cWVPBaDMBOgcOnzqPJcvXQQMdQl8+RdZ0ifD4RSCeCCkxbvwEZPRV4dj2Ndi7fjoCtu/HZXs65CpfC6kMAsoWyI0uzZrCi7RfWloNE6ByahmhyoAy9W3CK1w4cADla7RiQDlg+z4UK5KVOblSPycKtURFs5H+d77CmR17UblqC9g0KeA/bAK69WmC5OoQCJYILJizHft3n0DS5N4Ii3yOlxEPcOvhE1Sv0xNdu3ZGMmKfncHYvnIZNq7Zgk1bzsCq9UahSsVgTOSFMsXLoFXDujAKwVi5aDHW7j2JRMmTIDLsHoKCQvDgXiQqVG2EDj1/g19KFTwZox+JiMBgTJ48FS+eB7FQa8kS+0LQeOH4pefw/+03VCyXE0Z1GHTqcMY3r950FM+ehODVgwd4+uA2/nf5Apx6D9Rv2Q2NmzZGCm8Vrp/djw0r/8L81Rtx7YkHspaqjEypEuOn7D+iQ7s28PU0wJP6EDZdopVHmkqJspp3zbOJUaYoR/Pnz2cae3mUDYVRFie4BIz55EE+eadn2l0epgDlj+ltv9yxCR4o2602aHU6MRsT8752gqUw1ZE4lyIzmNG5ZQfMWrMHOQoUwaZ1S5D2m6QsbbRKRUH4nThz/CgWzByH9Ws2oVjJ0uj4Wz+UqlqRrfQRr6Wym3Dx8C40btkS90IF+HcfgJL5CsMc/Bga1QMEbNiMgA1Xka9CDTSvXwkVimZF1u+T4/S+Q6jYqBssGg+MHjsUBtiQ64f0SOrti7q/NMKtB8/RvsdvKFuuJAvl5qlxYMOa1Vi/bR+yl6mOug2bMR107szfw2CjwYHoFSMbXNiqqMMMtcqMuxfOo1mb9jh24SZqN22JqTPmwteogYeW5A5ib0nLsxTIX+uk7GEqiuGE5w8eo0TpSngVacXsxQGoWqu8axmP9oMphCVV6dHjD0xeegC/tG6DkcPb4Ae/FDCHWrBx3V5MnL4Iv/buidr1y0CFCHgTqxESjjEjJ2HUxJkIcTiRs0B+FPspO2xWM46euojK1Wpi5MghUAkO6BGBkCf3MWbSZIyeNA/EnafNmAW5fswIq9mM8xeuocuvv6Jn3+7QO02wPLuC7t27Q58mFwYOG4s0Sbygcgg4sGEluvw2ENW7DkXXHo2RChb4t2mCe69tGDpsFPLl/BFwmvDo+jk079QNnukLYfacmfCjcG4OGyz3L6Ji1Zo4eseKZeu3oXrlfNATo6wOwrqFy9Go+0RkylsES1cswA9+PvBmkQde48S2FajTqguM2ctj1dZdyJIc8HI6EHL3PHO40SXNwOJs04qHw2FnrE3ixBS2S4ciRYoiT65s4oAmpe8lkknM0UDL07Qk8GYS8y/Xnfz7K78tPBzFcqVnd9euXZg7dy6LykBAmWxFUoUvvRFbzJk2/p401IULF2bSCSp7TBE6eDgvAhzEmj979gz+/v7MWYziKJPDzzuBskxoKmpd7WLYNXI+4Fnv1PStA1pK3mO+jlEDxmPApJOoXL8TFi3rT/wzi7ijp4m1lRqYE4/vXsb4SdNRoFgt1K9fCxpnMFQaO3r4d8PMf1ahVK32+HvOdHzn68Cj21fx2x/DkTpdBowdMxI66iWszzBz1t9YtvcGJk2ZgwLfegD2COD5abTq0g3bnnlhVsAWlPohMWOEvSmfk5UycJK8Q1wtorYuZpomdvU1Lu4/gHI1WyNSkwTLtx9AiSJZGBNO5abasXyfDhuMGgLaEbh96iwaVG+Gay+CULpBZ8xfNgFJ1K+wIWA52rcZiaaN22PytB1/NR0AACAASURBVKFQ6R14+fIymrbpiF3b72D09H/QrUM1GJzBYor7IBOyZSkPfZLU2HR0D7yT6xjM1Dkc2L9+MVq1aYdi1Zrjn8Vz4akKwuuXT9C5zQBs3n0avcZMwa/+deGrskIvhGLahGk4sP8o/p6/BEmTJgPUAvbtOoyhY+ahXedfUb1GIXjprdDgCdat34DdR++iRYvOKJAtCwsfee3kYXTw74Mzd00YM2kK2jWuCD1eM6fibt36YMHBZ5gxfw2qF/keeinKB2UhFxN221i2RhU0jLGPSgke+xNE6eMJJFOkGfeQcDTRo1WQr3mjfogzydwOBI4zZcr0RhIh+l0ByvGztSR4oEzgkfTILJ2rjgmN2Z169PAh/vnrb5zYfwgnTp1BoNUMlcGA/IWLwsfHG0aDhjEceo0eNpMFvgYvlCpVAqXKl0ba739g83IamJhEg2QRGgeWLVqA/kNH4/795yhRtCzatm6I0qV+xMat29G13yzk/KkYBg78FRVL5oOvjnRodgwbNR6DR01Fuu/zoJt/N9SvVhopk+mwZeMK/DF4BK7eeonylaqjepWKLA3zzSun0aR5B3ybMz+GDB+N6lXKMYaXAV6qqyDAoXKA/t24fAkThw3CzRvXcPZ/99jKquDhjTz5CiN7xmwY/eefSOPnA4ddgKAVJXEUfUKwmDFz4kSsWL4SZy5dgRU6pEifCaUrlUff3j2RI9O3cEaGQmcQWfnwJ68xM2ALVmzaDK2nHckSJUZGv8xI7JsKxX6ugaIlMjLtpJHCzjn05NEEmF5j9dpVmDB7AY6fPs/QX+ZsOdGu3a9o2qwJ0xNSshcNrWuShjjoIRYuXIz5S9bjzNn/QWP0QLrvMqF7j75o0rAukvuQgC8YQa8eY8CgwTh27gbSps8IrSBAr9YhUeJkyF2wGKrWb4yUyTQwWoMwZsQIzA/YhoxZMsOoNcFhikAav2+RMl0G1G/nj9RpU8BbcGLulAnYtnoV9h07iTBo8UPO3KhRpQbaN6uPgH/GYvXq1bj2yApB542MhQujZYM6aFmmIGaPG4H1O7bizstQRDq8kDl/UfTo1gUt6lWFh/kxRg0dhtEzAhBqZo1IckSUGEKtFqlTpUfzpi3Rq1cfJE1ESkyRAaJkDRoKV+gCyvGfVX5bwhEeHo5CK504cYIxcbTxGKVfsuulQZJYbR4mjt5TeC4KtUbyEMrMx2UXfF8520xe8AEBAbh79y569+7NwD8B6759+6JChQrvzMwn98giHTL9cwFlmQeZoCI9ayBgvYqR/cfjj4nnUaVeJ8xb9Dt8DSo47WZ40AQZdoQGvsakSZMRHGLCxEkzWXkc9CyqIxD+6DqKlKmGy088MW1JADrWLoKbF06iVu0m6NNvEFq1bcriH9MEMsJkwrg5m9GoQWtkTmmEiqLHPD6BOi06YNeL1Phn9U6Uze4FL0puwlZUNLCy5JNihkDXFNBJYRMDcXH/QZSr2YYB5WU7DqBk4SxIzCaRUqBEJrFjua6ZTvn+lauoVbEqrj19jVIN/DF30WSk0odhyuQx+GPw35g0YTbataoDNemn8QLjJs1C/9Fr0LFzL/z5RzskMlJc83A8vXIH1Sq1hVWbCKsO7UHqdB5MF22AHQtmTkaPnn0wcOxf6PxrW6hVYSy85qLJM9Cx5xA07fEnRo7vhyQqAr/h+OXnmtDofbBo3Ra2GkSRpSkOyNqVu6DWGFC5TgnoVE48u3UQXX71R/eBM1GgSAl4EcnjIHldJMb9OR59RyxE9mKlsSFgNn74xgmEXEDPbgMw+WAERkydj67VcsHDSdFxxL6BAWWWjVBsFAwok9/zO+bZc+bMYb4BFH2FJu80AaTnjiZ+tH3pFZ0v+ezTtfkEmbPtNOklTXd4eDgGDhzISA/5pgDlL33H/t31vwqgLNcomyLD4eHpCavFgoMHDyM82MwyOyVJ7oHg8DC8CreJvYfTBrs5AqmTp0TaVOnx/bc/wjuxkSEVq8MGQaVjOj3RUcUGh93MPMavXLmB23cfIFWq75EteyboDSaYLTacOPUAab/LiPTfJoWOlgotYbQ2j8DAl7j94BVehuqRO9dP8EtG56ROKAzXLl7GnUfh8PT9BoUL54NBC4S8foKrN64j9bfZkCLVNyK4dTK/OVYYFk6ZMcp2PHv0EGcPH4JGpYJv0mSwqtV4HkEMnBFqhw6VypVDYqJy6IFnLwKs5nB46HU4fegonj59Di+fpHBoDHgVaYHOywP58uZE2pRJobFSggMKE0fXI2ragKu37uDi9Sswm+xIkyQtcub4CT5+eoSbgcRGO3TEZgg8vS6xW6F4+jIc/7t5F2oPHyRKmgpZs5H2jgYh0bXGAYOUmCAUsJpx4+ZjPHkZhjCzHT9kyY7vvv+GYUwvDTHqtEQL3H/8FJGRdty//xDhgYFQqfXIlCM/vsv8HSihFhGyTnMQAwQhJj3u3LuL4KC7UDmdSOKbHqXKlYNDK06EaDA8d+wEHt96BA9fb6h8DHgc+BrehmQoVjAfrp0/AFNkBHReKRFoAYKdWqROkQjF0ibFtXMn8YomIToPqNQUxE+Nb9KkRcE8WaFxBGLX6jW4/CAE32bOBUGwMqb4xaunIM9oWh69cOESDu47itmz/0a1yuVYM6ZCMZaN2CHmpCpmI4vvW2xAmVhk8hLnYJP240uacS1UlVyPTFEr9u/fj0GDBrmSNHDHP84kU2ISip1MTHK3bt1czlIEPgYPHoySJUu+PTMf3XQXo0xRKbgMgx5L0urSRFbqD9QUl+IVYPsf/uw/HoMmXETVXzph8dLf2bI8OQOz51mIxMNHz/BznTYIDTEhc9p0LHW6yW6G0x4Co+0ljp97iFAhBfqNn4ph3Rrg1sXT+LlcVaRL/wNGTZ6EIsUoNJmJcZdPg+zQGXyQ3FMNjf01A8pNOvTC7pffYvzsZahRIImolrUJLHQc5yfFLJQ2GAzUqUlA+cBBlKvRDuHaZEx64QLKtJpG4RJZv03dhgXQ2PDoxjVULFMBj4IsKFGvEyZNHY8MSewIDX6KU+fuIWfu/EiRyANaDQHQUEwZOw09+s9B819/w8wJvVm0G402AqEPXqDwT7Wg9vLD2pP7kSilHklIo+20wRT0CucvXkLmvIWh9TDAqKc1LytWTJ+Erj2HonK7ARg1aRiS6k3QO0LRsUU7bNqyDz0GjUSrjp2gNWjgQWHDXobBqPeCt68aDosJO1bNRIfOvZEqT3GoDYkYI+0IC4JebcPjlyG4fCcMSJwc+3dvQMm8qaF6cQw9uv2Omec9MGjsbHStlgM+KgE2tl4g9nnUGHgbYSsOfHuL/oLCFVJMZnKg5RM9flhce/6+VB/I7cBlKcePH2cRenr16sUmFgpQ/lJ35tNdN+EDZddTLSr4ojoHJ5xO0iyr2BKfhpw8nHaYnGpoNCI4I2cJp9UGtc4g9r80qbcI0BvI4UTcqI9hWdhoxs+iIFAnzQKeiUH2YRI5HgKIasDksMOoUYMlYaV4p+Q5olbBKoXroQFC7aDuTRoFmU5a7OwY32OxsGVni+P/7F0HmFRF1j0dJ5CDggiIglkxsKY164r+q+iqa1jFCEYQAypizoqYxaysYFjTrooJEypmMYAZUZIBJAuTOv/fqfduT82jZ3pmega6Z277jd1016tX71S9eqdunXsvg74HEU/GUeQPOh7oNKwwpDCSiKWiCDHOJxlwJArGh4qnEkiaa6Gzj2tloBGGnvHmfHETUcJcXSxuvK2TsST8RWFj6alKAHxuOaHz6DyTcCJc0FLv8yMajyMUdLRvq1ZG0a5d2GDm4MS91ITxhI9UVKCIcZ2MfMB5wNGuwjZUOU738EWjCIf9iKQCCDKbGcqRqqyEr4RxPkIGOl6aUINi44wXRSIRQKColH50RtObikbgC4dAZ0UZAbFIFG3ots+9R9qG2K/JKvMgCAVKUVmVQrDYh6CPzpFM2RoCTe6peAKpcAIpH0MrGX9zk4GQ26eM45xIBREx2nA7UQ3R9KcdDxOMSuBLYcpL/zUxX08640KUtGkD+l6ZhAjuFVVWReD3h3HF5Vdil112xQH7DURJiRu31bQ3YixwDkluuUSZcZTpSCQZwSQ7GC04+fCgFo2xOPCQxHMu4IOSjoe0KJP4CkkWazKJP7e1mR741FNPNVE85MVrpDWKVryBAwfWPdtnIMrVvIeRLJzD6ajr8y0B4t/gmovH4oqbv8Kgf56BCY9ebO4F43NABzLfSnw1/UfseMgF2G2P/TBq6MEIx1cZ0h0uCiKWXImith2RDHZHj/V6Yb3ORQgHo3ho7BiMvOhqtF+nG3bYbU+cePLJ2O+A/Zx00e4IDaaWIDbnYxx58ghMWdQLD/7nRezXvz06MTqPmQeAsngKgaCjmTZGCM6pDKeZWoav3p2KfQ45BeUBhyjvvvOmxpmZ/hk+n7MAN2eL0kFgOb7+YCr+77DB+G0ZcMSpl+GB+y5FBxPs04kFQalTKpDE/J9/xIevvoxHn3gBb3w6G0cMPRMT7r0KxXS6TS3F8tkLcMDuJyJR1Bn/nvIcem/Y0Ug+gokoQ1sA3FnzJxFNJDD796X4eOo7eGTstZg2Yzb2PfYCPPDIGHQO0mr+Jz58400MG34+Zv2yAv223hbHnXIM/nXsMehS0sEEEAkxJXowibEjz8C/n3oGZ419GF17boguvnIEaYwpaQ+EipAIhBAqCqPvJn2xbnEEWDkDw08ZjvunJXHzvU/ixIGbm0giTCxLo7KZIdwgGnSWDFVPzHUKlSUr5nHHHWeeOxy3knAkH6LO1H1zNP+v9hwku0r0q2BGUd77knBIWqIW5ebvk+Y4Q6sgyo4+0NljSqckNSETmN3Mbyx1RhnnSxiPYBORJ2V8x81/CXpYWRO+ZHci2zTOPG7yB25t+RlejZQzGoQ/GEKKk61xnvAbTknOxRmd9ZoYnskkUklu2wcRSURREih2JnuyUur1/KS9TjxMXgH/UmSJARI/2myc//wUGTNnB+s3XugxhDg9mjBRbiynAFCViiLlKzI6Qu5SGtk2VQsMkcRjSCip4abZMsmFhN+QUj7H3E1NE+84mOD2PxmtE74syNBRTLJhQjG4VuqEI+VwsHPKMu2snw475niTrstJOJBitjmH69MnkZpJvphygMUC0XJjcUomU/AzfrL7YKUFiupEY4Un2/SFDM5sfoIaR2pS+LClhIY7sjwbo3bwTDyRIemOtzyvz5E2AGEa5JJR+BivOJaALxCCz7ivO9S8MsbuIVlOIhqpQDjM3Qa/OQfDThXROZKGMl8KAT9lJEljEedK47d5c3Ds0Ufh738/GOdccClCxW6UErPoYspchxCXV0Qw7q67TRrj7bfd0tkYcbemhYC0BJJs7kvG0XaTb8hnSlqEKHsdY+zYpM0xMTamTluH/Morr5hoAXxY8rpEpyxptxmXVlLZdu5MF08nHbGUHT16tCHJdSYcMcA5g9axFDrzQfXX1k3LLXc/ifK3uPrim3HlzV9g0D/PxITHLkG7cAoBMirjCrccb731IfY7/BIMGXkxbrniJLTzxeFLcC5IopILtGARAsmgEyvchJisAFYtxfvvvY+RV4zB51/NROeOXbHF1tvh6jE3o/92mxh/iCJqaX/5DMcMHYFXf10HDz7xPP5vm64ojlciECgx9w3zDfHFWStgHLE5I5QDyRWY8e77RnpRFnSiXuy+8+ZgDlWGSSO15n1fzANJYH0L8cbTT+OgEy+Er11v3HTLeJx0/N5om2RfRJCKxPDhtE/w5AvPmvvy+L8fiP+9+AZueuRl/Ovk03DPzZeifRHlUMuw5Kdfsc9fBiPYvjseff9/6Nm7E8KxOEqcyRjJypWYNuNLPPHfF1AeD+HAgfvjh4/ewA1jbsfBp1+F62++FN2KGFKP15HEL7Nm45KrxuJ/L76EiL8Snbt3w8jzrsCwIUPQxmxZluOSk/6Fp197C49+/BM22Gw9rEs8UknE4s4cQ79H7mzygVKUXAn/nzNw7ogLcP8Hq3DdHRMx5KDtjVwjnbwllTK+K1H3uxCxNVlT6vboo3ae9xodTCXKhTfkYWPulZZyjMxVtmMjd5IYoYd+BmpRbhk93QKIcrXXd51dkjYBS3nnnco9IRvOnOEQXTJOcYrjPxng3aG4pLwSmizplnG/S1M7kjOGR6u2YlbPR27cU/esPpI4vhiezZzfFRubYJxBKz6q0wafayJKOdTevEzdYi4lwSOBRwwBY8km4RXDI6UMTuIATqEmtLQ5N3FwQk2xFeY7c353+9Z19pNTOITdKc/W05/bfGcaROkKFx2MZ8rz0yrDqtxYZz6eX3B36nHO50Td4DmMpZZs1e9HleuYSDu1g42YyNxYwiYuqHsRfLy6/Rx38wg4zopsJUkxF0YObmY9YVrPAwJIpZwEHtIHjqTGIfe8Hmrc+Q/ZsqwZ+N+JxZpuhosbyzjqyaRxTHQGUCWmTfsUxx59LFaWVeGyq6/F/x14EEpLnGD+kXgCVZURo3F78aVJ6NdvIxNzs32bUuNsGQ7W9DxvGdNQ7USZDxzGHZWHc76lzbWjALAvxHL81ltvgZYlWoZJjqUc5RaUkghJtmPT2hEzLrnkEiO74F+dr1qIMkcb963MvMAFNMmufzEQmIeLz70St977PfY/+HiMf+xqdAjH4auk9IGmx1X4ctqX+OvA47HR1gPw+jsvoF3Qh/Yc3tFKxIoZLzmAFBfy0TiK2hQ5cdfp9IYUlpdXYcpbb+Oem67H1I9nGKfYBx+ZiEF7b4KS1Eokf3oXJ511Ad5Y0g1j7p6Af+zUB+1MAiFuVflNhGMuCEvMopqRijgpMNzkSnzxzlTsc/AQxEq64j8vvYHddt6C0ZBNZk9DrWk/MFt85UDZPJx5+lm47+lPsf7Wu+HFZ57B1n3bIhBfgeiqFRh12S34auZPOPfCs7D7ztuiQ1EQ48c9hKEX3IaTzh6F228cidJQFAH/CiycNR9/3/lUJIo74OnPn0P37pSLcL6LI7rsF1x13fX4ePo8DD9vNHbY4S/o2a0dHrvvVpw87HwcOvx83HTTGPQK0TDiklJa74M+zPjyU9x37114+LGnEAt3xejRl+HS04agtCiJcaOH4Yb7HsXwe5/Av046Cuv6fMaB0Dwu3F3Asooy+Nq0RRvGp17yGS4YdRnGvbUQN417AiccuL2JZmK8cmic4CI04DdLIUJkMqhyzjKL/9pHGB1pOS6568F7Lx92cfJtzvNiQtkV5y1KL5ikxX5pHOV86736tafVE2VuQyUMXXPILp2/nD08h9i5NNaEIDJzsKv2coLtCyn1G52wQ5Q4FTlb8Sb7UTpAvGwlukTZnZxMCDfjfCJJJGjFcGZUkSOwWieQP4+VgPEO4UsTcIs1O049FGxQYkHC6s6Opr1x51qNmLmaKFc7ApEoWyTZvazqhAaG7RkSbiQe5ndHhlBNlHkNfIDaRJkTsjMpszlCb3kVJO0Cn9Mmhp7jJB5Ahc+RZNB5xgndT4mMi68hsULfHbyc1lVfstOmaqKc8lEp7Vw3abORhAhRdtcHxNn0J9vvEmVa700/uP3kJBVwSX76XrM7wSH+sSRTfvuASMxJSuCPIxWPY/xD/8a4cffgp/lzQZlF376bGrlIh05d0aVLF7Nld9LJx+Nvf9sLpSXF6YWawSrl7nTQWJ9/yenqN/N4SmVLOJKvRNmMgqSzs2SHgpo8eTLee+89XHvttYYU88W4ySQeLCtpuG1nqFyJsjM/uLs5LnkMiNdxiPfTciA5F9dePhaXX/8mDvrnEDzx1I2IRleic6iDq/qJ4re5P2OPPffGkvIoLrz5dpwx5DgwlY+fu05+x11w1sy5+GXuXOy9yw4IlhYhXhFBsE0JDN8FE378gDG3PYgb738d/xp+Hu69cRjax1cYjfIxJ56ByYs647EX3sI+m3Q0Tr5imGBzzb0ZTzq7QdwWYmKo1Cp8/NY7OOCwoYiEO+O5yW9hxx03M4RVQnmaadOklS/HtHdewMFHDcHCaA9cedsDOO/kA9CODtTx33DpBaNx+0Ov499PPodBB+6OVGQFSnzleOiOB3Hqxffj+NNG4N47L0JxIAVf8g8s+3UpDth5MJJFHfDo1Gexbq+u6EyTRdmfuOGaCzHuvodx+wMv4rB/HoAgd48SCUy8+yacce4lGDj0DNxz7zism/CZ+bGqohLF7UoQTVYizEktXoUnn3oOJ55zJXpvuCle/s9j2HiDznh+3JU47bwbULz9X/Cfl97E1t3bo5iyNGcFBIaNfOLZpzFg192xxYZdgFUzcPqQ0zHx45W4/cFncfTAbZ2shRx47uTKZx0NDyTsRZyclCg3aq7yHtQYoqxxlJsE+jVWSQsiyoKZR69pMzDDwoTMOESHkwfpDiNxGu2tmWyriaVNEG2LrhBbycJUTZwdJzSqao1ewSVfziOMYYuEKDvk0AlqxBzSYtl2hHa0CtvWblOTIW/yuxBdJ4tVegvWdeTjF0Y6wjbYgmofI4C45xKLsmmj2w63Ip9LOtOTrKnX8ah3yKzTfkHTmZClDls3K1Zgx0Ju40EC6+y0Ok48ZqFi2kqnPGp/i1Dhc9z6uIzgcyVALbJoi105h7OwceivrfV2oqi5KbWNJMTtf2sB5ODv6IiNjFp2IwVr9zBa3J1FiYtnWk8sCLjptNM7Be74MrhSK+5kHaMkhiOOEpdFv87HG1OnYsrbU/Hrb3+gtKQ91uveE3vvvS/22HsPdOnazl2cxUzovOIwZTmMsEA5h7tHXYc1aI3NIk1wokImynL5oj/mv998803QqYeWYZJ8Rupgpj2S5fPOO8/EXqXO2n7lTpSra+NymPdowGTbc7JkMhsk4r/j8ituwrVjX8UhRw3F/RPGmAx0beVmJjetWolbrzoH1976CMK9++Cc0VfjqEEHovc67YHoSnwy7TM8N/kDHPaPQ7Hbjpvhp+nf4IPPfsYxJx6BVJDa/uXwYznm/fgrNv/bqdh2p30x6Ylx6BqqAua+j+NOPB2vLeyMh555BftsvQ7KFy1Ap47dTBSdVZEUSqiZNothmsJJ8EmkyzHt3fcx6OjTsaTCh1feeAu77bw1glHOCVEEqJWKMvpQAD98+TlOOf00vP/FTAw6aRTuvPM6rM803b7lWPXLdBzwjyPx3fIueOnNj7Fl344mAZAvuRTXXng5Lr/1fxh23iW45uqzEfBF0K64Cr/Omo2/7fwPFLfriqfefQM9+3RBUSKFebO+xWlDj8U338/Fc69/g/7b9ALDFYfjf+Kuay7DVTeMwz9GXIRbbr0OofIqlAb8eOi+f+OIo49B2/Xamx2i4gBj3ftx/NBz8drUT/D0M89ip636IPnrx9hj793wxaIkdj3gUIwccR723eWvaBfyY/kfi/G/197Fb0uW4YSTT8C6bSIoWfUVLhx1Ge6a8jtuunMiThm0I1BZhYpIFO3bdwCTATo7ec6DJMiA+JxDjCGg9htYLcrZJzclytkxKvQSSpTT6j7aSP0OUbNkGilLPuHIBGgxJmVyHPzSVkV3mz7hEk6HxrjSBU5QaQLmaJZZb7VFmETZJXFushASt2pbqRPZolpD4Soj0hIQS6tYG1GWydDIEJx2OcH83SFs5AXVttg0IZQRbo4X+7rXgcwjiXBM7y4xleOqybmzuBBrrkOgpWYHfz4Y6RRJ21SJIdGkFLQ+B/jwNMC5jmxyHlcbzlB2zgLElYcYHmsvnkiqk4i7+DsSDOkrq81W+x1cHELsqP6kPvdhTuuScfATSzVxlZ0J99uE8zstbmQuQeNwxLTUEYRL2iLKRA+pIEImRJdD2CmhNjj5E8ah0Vj6U4zZmzLJcEx0OM+6sFAnpEIlyiKp8D4sSZQ/+OADE/WCMhrKR1jmjDPOMNEtvJINQ19cnTbf6y29cDtcxp4zCJOIuntkQc5LEZoQo4C/HIgswnEnnIknn5uOrQfsif9OfhLrti8yW/GGtrvzzB/fvYXjTzwBb3yxAMH23bD9gAHYZaftsPyXnzH9629w1EnDcfqpQ9CppArTP5yGM8+5CSNGjsI/j9oLQUoB8Cdeeu4lnDLqDoy67DoMHXww2lKi8cdXOP3Us/DA6z9i5A234++7b43I8kXo22dT9Nu4j5kneQcEKE9wfUMSlasQKEnh9Ukv45Cjz0Aq3B4vT34VO/xlW7R3d1ToNL18yWI8/diTuOvOe7BwRRkGn3Imzrn4Kqzb0Ydiyjj8ZYj+MQtHnXAGXnj7R5x43uUYetwRiCz/BfGlP+G9dz7EjXc/h5123w+Djz8a2/bfCDtsuxFWLvoD/xh4KL6ZOR9j7v83um/QE8mq5ejbszMuvehsvPbGRzjihFEYcuoZKAmWYeWin/Hpay9gzO3jsdleB+Gwfx2HPbbth2033ginnXg6evTqjZFXXYoOnduZLHw/fT8TJ55yDtbp2Q83j7sXvbr6EI79jucefQinj7oWi5bF0Ll7L+y92x7ot353fP75DCyLhXDd2Jux51+3MFkPUf4jLr/4Ulx772s4dsRoDD1yEOb+8LWJ4929WzeTAVB28vjkCcTi8AXCSpSbYMJUotwEIOZ5Fa2eKNN9z6E/1dv21Q4QjoYr7cQmRM1YYEX64EgyTCBikhtLUmFIlUug05bnakroKC7S8geafdw0rG4UCGsjv1pP62qX0yQ3XYFDnp1jqi27Rn5hW9XTFnWXYaWt5w7ZdYpWW39tIp3WB1u/Owe4MYCNZdaxkgkvt2ONOBZZ0QW78g6bdJqmu+1yia9oscWlMWDpkM2J5PpdhyZavdPWdPN7+klaTdzdRYGzUHGIr6OTrnm3Sp85iyGxxTgE3SnvEmWmMaZUJy0PcZdApm2VxhnQH2hr+ieSSiLkJ+EXz0I6zscQDjGHIAOUOA5dIZNJS15Or3L3wzmzgxGN5RkyI+f5lJO5eYVKlOVqsueXRAAAIABJREFU7EgATILy4YcfmpjP1HZOnDjRyC+GDBmCrl27un2XXC2tdS5EOY2qRZQ5TsK8n5LA0oU/44EH7sSPs77Gs/97G2VRZtJpj70GDcT2226N4/95OLbapB/DwTvysXA5Zs6YjpuvuwuTXnkTS2IxJBNJbLDplhg8eDCGn3kGunVgbOTF+OHbH3Dk0Wejfafu2HqbLVEU9qNtmzBmz56NbXfcESefehqK25aiKFGFUKoCrzz5NIZechMWLFuJQQcOxBlDhmKv3fZGEeM5u1FjQEc1E+jXjzdem4zJrzxtdl6mf7fALJl32Wt3DNiuvyHU/mAKyTCwcmUZ5v3wC9Zbryf+edSx2P+AfZBMxVFkogw5IT8RKcObr76K868aixnfzMSWA7bH3rvthMMH7mbu5yOPPwvLKxM4d+T5OPmkwdi4d1cE/DFMuPtujLzwMlSiIwb980iccNw/cMDfdsEbLz6Ba64Ziw8+m4++m26H/f++L/bdYwd0KY7gxJOHYs6fRRg+cjROPf5wbLFBL5w1+CRMffcdDNhnR3To1gUloSIsX1aGcJtOGHr6MGy++QYmslJpuMKk2p44/lE8PP5RfPLpDPj9RahMALvtOxCjr7wKe+y6nZGjhU3UkD8xdcpbOOu8K/HV17NxwD+PwpGHH47DDtgbHdozRocfETdbESU6ITqOmh051SjnOmEqUc4Vwfw/vpUTZcdb3NEnu+Qjrft1JQ01pBPVlkKGG+PLRHUwLMYhiCTKpDW0PhuHN5E+uOlYHUuqReBkjIjDmVur6G35T4cyVTueORZh98AaRNEmyvxdrsqyHAuJlugUlkW5emNOwo7Zx4l2WlrkElDD4cjYHCdBIXGOzNqRj9jGZbqTOFpKaqfdOtLW6uqFRdoyb8rQCkzJAmmiq7kW3MRgm3bgdjXi5rxOIDvT4hqLBbfNJk6z87vTV0KW/eaBXa1l5kPFUVU7xN3RZNtEOe5zRBxh2/JvrsuJd5yIFSFIT3XTziSCyQQS0Sh8oTD8AToTMuoDI3BUvyqrKlEULjFkmNu0hkAbS3IKySTDA1b3U/5PNXW3sFCJsh19w7YSU3bx1FNPoU+fPqADH7NFlpY6iyHxkPdm68uZKFuDJ+Jz9PNhEyA9iVjZIvz7kQew6I8laNdlXYRKu2NZWQTlVVUmwdIhBw/CZhv1cLX5tD4zPTstlQl8+P7HmDbrJ/jatccuew3Exn17opQSAzMnlaHyz1X48ss5KK9K4YtvvkJZRTmS8RQGHbg/dt5hOyOKZZRmMyfGKhEtK8Mn3/yAT76cgb/utie26b8NShmi0tXcp0x4TPd+RABPPfUEZs36CkXFbVDSrgdiyQBWrVqKqvIytG1XikVLF6F7r3Wx3nrrY8dtd8MmG2+ECFO+M9axO2/GK1IIMlQEF7eRcvz480945a0paNOpm4lXvWmfHoiuXInnJ7+BcJsO+Oue+6FD+4Ahor4UXQyjeOPlyfh21lLsd8BB2HTzXkjFKxEKVuKrT7/EJ1/OQ8pXjL/usSs232wDIPonXnzlVVSkOmKf/fZHp7Y+FKWAr97/zMTdn/b955j72zwkEwHssMMu2GPfv6FN2zYMrW/mlnikzMRY5uvn777H9M++xu8Ll6Fn3y2x29/2RVEHJyFLCR37jKGCbQS+/HQ6Pvh0Bnpv8Rfsu/eOKDX7UE4YUoYUpUOfGRdchJgalCjnOncqUc4Vwfw/vvUR5TQxrbbX8vkillhHh+yQzPQWuxAol+w6VktSwOqIDTLpCFHm0cYB0NIIO+TLIdA+0SS7dWaWiVVv+UucUZt0VhM7V01hrkOuS67BdfirYS3lxOr+7jr1OdrtmlZT1l/dLrEaO7TSEFABjo7pLnevdjoUMurof6ud94Qol1iaa2YTdAmr205uwRqnwTQRr45GQizs87FkOlqG0TDTAcgRX5AIs0pX0Vstd3EJbfWChxYsntINiecS5XQ/utgkjMVciLI7mFwdsuHsHkJelmAYqaBjqYvFUBmioiTkEurqCYIupdFYFcLGw8chxhKT2p5GjKollUAiGTPyixrjNP/nm1pbWKhE2b4gRryQDF3PP/88xowZg2OOOQYnnnii8X6X0HD2u31844iytXvBytyFY5ooU2JVvhI+hnY3C1rGDQ8hlvDDH3SckBlmPeUMO+MzkUxUIGxCN/qBCjLiYnO7c5En9zGLpxJR4/zsowyKhgLKhKn0SFah1B92o+6QFybgL+J+iOsoLOFl6KzLSBUBxzeB9xp9eIOMS06LclUVUNLWDWXhxGtYVRFASWnIlaKlUJXwIRRk85wFciriR8IXRjLsLMeNox+V/aaN3HVjnOskUlXl8BW1QSQVIndEkDHXTAg91uJHjLuDKaCYN5xJJuVmwmQYTASxqjyFtm04D8SQjEXgD7V1pFWxSgRDXMy6zw+mL+e9HAghGWcWR8fAkohVIcDsR4y2E0sgznnB7zPJRjgHGB/GEB2Zk074Uj5Y6BTMtUkIJl47l/klnNkYUcdv4oWYjowlQmaDkzJkRg/hYTJVJ4yTt+scbpyVZWbMfGuqRjn7pKpEOTtGhV6idRNlN6qBTZSdsGfO5n2NLXn3AVQdFizmWkZNPDZnC4v60XSIMWel7zOOdtWr9rix9HDrvfp7WytcLdEQkiwmY4eYVv/ukQq45xWqTFuy+wg111ODwBkLgzxgLSe3NMl2ndtqHJfBomwtIOS6HaLs6qDdu8PWW/PB4pBv15HJDY8nGl/HmU803VxQiAOeWO4dku6GjRabSDUBNokT2FYnkYlYtJ1+tXTh7nmkP00c5gxE2QmFJ9Z8FnEipNje5A7Abn95Ml5RX52Ip5wQVr4UEgEnigdDa4WDrs7YqCmc4x06wexz9PqnPYuaZIdMSGY+v1s2ThLglin0iaiQibLXMkwr87x588AQcUceeaTJbGa/xPLsjQXdlEQ56nOcT4PU+XJgx8pMXHb6ViSiThKh9LCl5MfEUuc2PhfyzKAZg58hHhk1hwM25OyWyZ3t3OcpJxa8TKABoAJRBHyUOqSQinEMuwzcH0c8ETPxkjmQmQWTx8UDfkNIqTSiMoCk11h9qyph0mi6DmexaCVCJJDiEByPOwsP8buOVcBvPNa40A0aoss7SpaSxkDtGiWceTlh4tEngyXmvnIcfx3/CJOciLs8rpSK83Uqxt0fH1KpuEluQvrN+9Ix+sYRT/pMxAt7KUHo/WankNfqWG/jyZQJecf5mPg4sdn5s2OoMAthxm0PMZOnUxuPZNASM4ezL7hoMfH5aTEnI2a4OToFJpFMhU3Mdxbj+YmrcZdwr52x8o0znzhr1/DfWH0WUaKcfWZVopwdo0Iv0QKIctN0QbWlttrSXKNm4atpo41tuWVJh3DWNChWyzfENOv8zugXQlDrav/q1uHVStcwMTu/SlOtJlcfli5v02j5uZZrd9tc89xu+y3CaR686bI1vcxqx9demFRbsNNtNx88WLuOiNIe83Cxz20igzgLHS88Nep1G+x8557D7ZdqfbL1mzmhxLvO1G8WprKwcos5CxXG3XZwqX0Hwa63Lk+9uvqqae6JNVlLIRPlpsKpcUTZc/ZM4473jxstRxx50wPQLW+FYa8Z9tCap+y5rcYYtn5wFp4SIcaSiHl9Izzzxur1WePb3V1y5raa98/q80r1PWrPD/K5xr3urc+aLCzu7x4q7XHu8ZrtsOdS731pzSvem77mw8KKIVR9DVKz14eiOjylRDxKu0OnnwHeeUaePc739fMCVqKc/e5uDFFmbPwBAwakkyxlP4uWWJsIKFFem+jruRUBRcB5sNeSmS/fE440Zfc1CVFuygZpXa0eASXK2YdAY4iyxlHOjms+lVCinE+9oW1RBFopAkqUcwsP10qHjV52MyOgRDk7wEqUs2NU6CWUKBd6D2r7FYEWgIASZSXKLWAYt7hLUKKcvUuVKGfHqNBLKFEu9B7U9isCLQABJcpKlFvAMG5xl6BEOXuXKlHOjlGhl1CiXOg9qO1XBFoAAkqUlSi3gGHc4i5BiXL2LlWinB2jQi+hRLnQe1Dbrwi0AASUKCtRbgHDuMVdghLl7F2qRDk7RoVeQolyofegtl8RaAEIKFFWotwChnGLuwQlytm7VIlydowKvYRv/vz5qbPPPhvjx483gfGZJtcbCL/QLzIf2k9Mia3f70+nsOV3/De/54uZvcIMsu++tB/yoee0Dc2NgKR0tlNAM4nHpEmTTNKOu+++u8a85KTwZpazurOKNXe7m7p+DQ/X1IhqfbkioEQ5O4KNIcoaRzk7rvlUwjd79uzUyJEj8eSTT5pMRyRu7Hj+8bO+ckMgE5beTF48g/3wV4KcG+Z6dOEiIA8dEmES5ddeew3jxo2rsaCUq/M+oAr3qp2WK1Eu9B5see1Xopy9TxtDlDWOcnZc86mEsSifeeaZePrpp027SkpKzDsfVBwALc1qszbAF0uZ3FC2BY2/cYFik2d+Jy9drKyNHtNzrikEbCuyTRb5+bnnnsO7776L2267zTSHOy9y73jLrqn2Nud5lCg3J7pad2MQUKKcHTUlytkxKvQSvl9//TU1bNgw/Pe//zWkWCygvDAlabl3b6ZtZalVLce546s1FDYCQpRtAixX9Mwzz4CZ+UR6we+98qTCvvqarVei3JJ6s2VcixLl7P2oRDk7RoVewjdnzpzU8OHDcdNNN6FLly5pqw1JnFqUc+9eWsG4AKHFmO+2BY0LEf7xt+LiYlRWVhp9uCxQaGnmv/WlCLRkBDjOq6qqEAqFzJzDF++TN954Ax9++CHuvfde85v9aomLTCXKLXmUF+a1KVHO3m9KlLNjVOglfAsWLDAW5X79+plrIUkjoRMCp1bl3LqYlrJvv/3WYEprGAmAPPTFeh+JRLD++uujd+/e5mSiVybJFke/3FqhRysC+YkA7wc6sPI+4VwjTq+8X3766Sdsv/32OPfcc1eTgGWyQOfnFda/VUqU64+VllwzCChRzo6zEuXsGBV6CV8ymUy9//77NWQXfAhJhIZCv8C13f5Zs2bhsccew6677mosx7IY4Ttx5k3222+/obS0FP/617+MZVmsavK+tq9Bz68INBcCEr2C77IolF0YWpnXWWcdbLXVVunT2zsuLW0RqUS5uUaZ1ttYBJQoZ0dOiXJ2jAq9hC8Wi6XEmUwsyerI13Td+v333+O+++7D2LFj06HfvNvGU6ZMwddffw2G6RMCzT7RlyLQWhAQoizk12sx9jrEEpeWJr9QotxaRnvhXKcS5ex9pUQ5O0aFXsKXUrNls/bhjBkz8MADDxiHpNrCWb366qv47rvvDFFWgtys3aGVKwJ5h4C9KBCL+SWXXIJ9990Xe++9d9pnwZ4/ZNpuaVb1vOucVtAgO56/7ZvEscXnFnc5Bw8ebJ5N4mdDWFSW6QyOxhBljaNcWDeWEuVm7i8lys0MsFavCBQwAjZJptSEpISviy66yJDk/ffff7Wr0x2/Au7wAmo6fWeeeOIJlJWVgQ7/JM722Gtpccwb2zWNIcoaR7mxaK+d45QoNzPuSpSbGWCtXhEocARsCYk48l5xxRXgw3SXXXZJOzmynJ25syU6NBZ4VxZk88UnidZijjH+m+OMxJjJfvjOXAvifK65FWp2sxLlghz2DWq0EuUGwdXwwkqUG46ZHqEItCYEbMIrWuxRo0Zhjz32wAEHHLBaxA9JSKRb361plKz5a6Xz+fjx4w1BPu2000zUpqKiItMQXaRV94cS5TU/Ntf0GZUoNzPiSpSbGWCtXhFoAQiQ/EqWTl7OyJEjcdhhh5loOWLlE5IiOlL1Z2gBHZ8Hl+DNjmlHoJkwYQIqKiowZMiQNEmWJqv0wkFCiXIeDOJmboIS5WYGWIlyMwOs1SsCLQwBWvJuvfVW9OjRA0cffXQ67ro3yoeX4LQwGPRy1hACNjHmKcVBlBrlK6+8Ev3798dRRx1lJEDqRLp6pyhRXkMDdS2eRolyM4OvRLmZAdbqFYECRoCk2E5ARDJMSzFj2z/11FM45JBDsM0225h40nxx+5vlxbFK5RcF3Pl50HRbQmGnh587dy4++ugj/Pjjj4Ykb7bZZulwjKJV1rGnFuU8GMJrpAlKlJsZZiXKzQywVq8ItAAEbOuwEJapU6eCW99bb701dtppJ2yyySbo0qWLuVrd9m4BnZ4nl0CyTAc9Lr4WLlyIL7/8EtOnT8f8+fPBrL1M+GOPTyHXuqOhRDlPhnCzN0OJcjND/MUXX+CRRx7BHXfcsZoVSB52jKPMxCQjRoxIx1HWB2Ezd4xWrwgUAAK//PILXn/9dXzzzTfo2rUrNt10U/Tp0wcbbLCBsTLbZMW7LU7rNF92lIKGzCvZttnFskiCJdv1mb4TYi9wN2fs57rSAqzJ83rPlQn3poiLbSep4WfbyuslspIeXsrI7wsWLMDs2bNNyviZM2eaXYudd94ZAwcORPv27QvgLlm7TWyM9ELjKK/dPmvo2ZUoNxSxBpZXotxAwLS4IqAIpBEQ4sc0959++qlZUJPwdOjQwUgwNt54Y/Tq1csQ55KSkozWZq/zX20EmgfXRiYlfi5JVq6EU0Lg8Z0k3ibkmQhmXcMh17ZIBJFM9dTWFpuM24sEu52yYKhtcZDpfJkWJl4SVt/Fi5DhTAsXxkUmKZ4zZ46xGvPfjOHNhRj1yJT6dO7cWSNb1HMeagxR1jjK9QQ3T4opUW7mjlCi3MwAa/WKQAtHwCZHJLm0/n311VeG5JSXlxurMl9t2rTB+uuvj379+hnyTGugkOdMEAlh9Vqc5cFPMlcbMbOjdNTHimyXaUpta10W5PoMi1yJtpxDFhKy2LCJal3WZcoYWDYTJnbadrtP7HPyOO/Cx46LzLK0GFNrTHK8dOlSQ4Cl79ddd1307dsXm2++OfhZ9PL1wU7LOAgoUW75I0GJcjP3cTaizNNPnjxZpRfN3A9avSJQyAjYsZNt8vrHH39gyZIlmDdvniFEf/75JxitoLKy0lgJSXx69+5tyHPPnj2NXIPWaG/SCDuNsZeICRnIZvmtL+m0ra1ei6zXWivX7e07OVd9z1lb38v5aiPc2c7TmJjW3msUfCX6hI1JptBt/E40xeIMyjqpL160aJEZD7NmzTLEmOVKS0vNH5OItG3b1kRTITleb7310K5du7STnmDE8cM22MltCvneae62K1FuboTXfv1KlJu5D5QoNzPAWr0i0IIRIGmR+Mk2aSKx9Wbq479pYV6+fDkWL16MlStXYtmyZeZ9xYoVWLVqldlmp0WRxIkWZ0o2uM1O8kSLIr8jQRILpzckXTaovZZVKe8ltLamORey6yW42SzMtbUj23U15Hev7MLGIJN1WdpsW5X5nURA4fHsM2qH2ZdcHP3++++mb0mO+W/GOiYJ5h/7r2PHjmZRRCJMSQVJcadOnTKS32xyjoZce2ssq0S55fe6EuVm7uNsRJkTpzrzNXMnaPWKQIEjYJNkrxVTZBDeLXzZghcLM0k0ybKQZlqcaYXm77REc1ueRJpWaJJnEqtu3boZUk3ixX/TGk0yTZkHCbxIB8TCKdbQ+pLfTBrcTDKDtdV9dWmYxRIsbatLUiLkWd5JgqVuWoVJdIk9+4YEmIsd9hetw/wskgkSYUY+YX8Qf1nciMyG7+w7Sm54LpFSeDXmIr2wNeci4ZB4yZLKem1hXyjnVaJcKD3V+HYqUW48dvU6UolyvWDSQoqAIpABgdriLNskzSaldTndeeUVJMp88Z1/JEb8I2EjQSNp42fKOPhZCDaJtTgIkqjRgkliRhJHCybfSa5J0vhvEjp7+9/W7zJmtBB8W+Yg33nlHkLsbIu012pdG0nPJLMQUigEVvDzWoWFWNrv8pnn53HEhFZfIb3ElJ/t78SqL98TZy4yiFVxcbHBjosR/hEz4kdSTKswfyNe/GNZ/vFa69IVC/lluUxEXq7Tlnt4iZ/emHUjoES55Y8QJcrN3MdKlJsZYK1eEWjhCNgE134o11cW4d1at7Ww2Sy6JOpi/RTLNYkfSSDfaf3kO62fJNX8IxkkESShlnf+TsItcgKSPBJskmgSP5I9/nk/s4yQPBJK+RPCLMlXOARsa3ZtEgfbsstjuDCQ6xI5i329sihgOWLBa+WfHMdrYhkpx/bS2i4Wd5JdWSiINEIWEvxeLMPEQ66F1yaE2F5UyDXKcJe+k2uqK9KFfUxtFnt7XLB8fcdXC7/9sl6eEuWsEBV8ASXKWbpQbgJ70pCEAPbE4n34yAOBgdvHjx+PO++805xJLEQStJ3lKL2g48XZZ59dI9ayrbfjxM9jOYHyc13e0gU/KvUCFAFFoOAQ8FpsbYur/CZaWyGYJNCcA4WECgEXgs5/81iWEYu3TW5ZTqzrXmuvDaCQaK9FWog4CbiQU9vKTTJLAsty3j+WEyc5WtRZ1hs+j2W87Si4jtUG14lAY4iyxlEurEGlRLme/SXB2mXCFeJspwC1q5Kb54MPPsCkSZNwww03mJ8zWQheeuklQ5TPOuusGlYRlhdtojcbku3kU89L0GKKgCKgCDQbAvbCXj7Xptu1w8tJg+zj5TvbMlxX/ZmOretC65Ju2Md55Sq2Zpl1ZIoW4n0OKFFutiGXFxU3hihrHOW86Lp6N0KJcr2hcgpmsjALoZXJWkIvkdwyo9ajjz6Km266Ke2lbjvm8BgS6Z9//tmkCxULB+uU1KJiKfFaJ2iVqStOagMvTYsrAoqAItAkCNhyD5m/atPJ1nVC765akzSuHpU09rxeIu0l8PV1cqxHE7VIniCgRDlPOqIZm6FEuR7g2g41LC7WXLlBbC90r67r22+/NbKL+++/35zJGxeTdTBFLS3KJMpCkL0e7HJcpqxa9bgELaIIKAKKQN4gILraTMQxG5lsqPW4Phed7ZxSh5dAe3W93nM1lnDXp81aJj8QUKKcH/3QnK1QolwPdGnZ5csmr3Ri4eQq+jlxSqF+mWSWujaW/+ijj/Diiy/itttuSzulyClFTkHpBdPTUnrBEEwM1SSOLRL8nceI8wst1tkm6HpclhZRBBQBRSCvEchGiutLcJvyIpX8NiWahV+XEuXC78NsV6BEOQtCmTTIdDC5+eabTaB3EltanIW4erccGf+yT58+GD16dDobFj3B6QQir5dffhkTJkww5UiQeU4Sb56H7yTfJMcSUohOf8y05c2ula2z9XdFQBFQBNY0AjIneglmJpJrl+XnbHOcPd825Lrqe5xXSlHbOcRCLr/boe4a0i4tW3gIKFEuvD5raIuVKNcTMYmvKelDH3roIWMtHj58uCG34rkt4Y3ES1uCwjNwv8gybMkGP5MAM+WohCdiHXxAiHc3QweRNNMxcNq0abjrrrtMXE19KQKKgCJQSAh4Caod57e+5LKpdL+51CPEuK4kI4XUL9rWxiOgRLnx2BXKkUqUs/SUrQ22rRtz5841uuPjjz/eWILFqc6rQfZKJOR3bzk2w7Ze21EtJBzdVVddhR122AH777+/IdKZ6iiUgaftVAQUgZaHgJd8ConIFNeYV1+XVbm239ckarmS6bUhDVmT+Oi5qh38BYt3330Xb7/9Ns4//3yTJMZ+UbI5btw4aNSLwho5SpSz9JdYgb1h2khqqS3++OOPcf311xuSSw2xRKqo7wRpr0ZtoiwOhPL7008/DToGXnDBBavdfIU15LS1ioAioAgoAopAy0CgMRZljaNcWH2vRLme/WUTV94Y3HJbsGAB7rnnHvTv3x9HHHFEjZpqi6/sPZ0QcTtahh3Zgudi6tirr74a//jHP7D77rubc9e3/npenhZTBBQBRUARUAQUgQYi0BiirBblBoK8losrUc7SAZmkFzapZVY9Wpavu+46k45UXt6bp67T2PXZBFgkFyTjy5cvx8iRI0G9Ml/1dUZZy+NLT68IKAKKgCKgCLRYBJQot9iuTV+YEuV6EmUWswmtpJOmIx4jYPTt2xeDBw82umG+aPWtL1kWQszyJMp0DpRjmYjkmmuuMZKLLbfc0tTtlWW0/GGqV6gIKAKKgCKgCOQfAkqU869PmrpFSpTrgajcCCSx1B6LU594Pn/yySd46qmnwLBtdOxjmfo62nkTlAgR5rnoIDhmzBh06dIFxx13nAkVxxcd/ewMfvW4BC2iCCgCioAioAgoAk2MgBLlJgY0D6tTolyPTrEz83kJMAktyS5DtlEWwXBx9bUk89RSluHfeLwtqaCjINNfX3zxxejevXvWmKL1uBQtoggoAoqAIqAIKAJNhIAS5SYCMo+rUaKcpXMyZcAjMZb4mRLdYsaMGZg4cSKGDBmCjTbayJDe+lqVxYpMyYUQZko6mM2PdR166KFpbbLX6S9bQP48HnvaNEVAEVAEFAFFoKARUKJc0N1Xr8YrUc4Ck50cRPTDmWKCkhTT6Y7lhw4dWiPzXl2nsIm47Tg4ZcoU0FGQ1uQOHToY3bK8GkLA6zUKtJAioAgoAoqAIqAINBgBJcoNhqzgDlCinGOX2aR1zpw5uOOOO3DssceaxCC2Y59dzibfdjYq+X7hwoWGdO+444446KCDcmyhHq4IKAKKgCKgCCgCzYFAY4iyxlFujp5ovjqVKOeIrRDg8vJytGnTBo8//jh++uknnHXWWejcuXNGvXImDTOt1RIpg5ZkZve55JJLaoScy7GpergioAgoAoqAIqAINCECjSHKGke5CTtgDVSlRLmJQWZykNGjR+PII4/EnnvuaSJg2FINIda1ZeT74YcfjDWZCUyYXERfioAioAgoAoqAIpCfCChRzs9+acpWKVHOEc1MhPett97Ca6+9hgsvvBBdu3ZNSzBImCWrnyQWsTXK/O6xxx4zFmlm4vOS7BybqocrAoqAIqAIKAKKQBMioES5CcHM06qUKOfYMXKTSDQKRq1gvGNm0aNF+eCDDzaEV6QVEi3DDjknn2fOnGkfb6zfAAAgAElEQVSsyYycweQiGtEix87RwxUBRUARUAQUgWZEQIlyM4KbJ1UrUW6CjpDMelIVb5xp06aZGMi0Kvfq1SsdH5llhDgHg0FziFiXGYuZdZFkNyQWcxNcglahCCgCioAioAgoAg1EQIlyAwErwOJKlJuo0zIR22uvvdZk6jvssMPS4eK8GmVm2aMF+vPPPzfE+txzz8UGG2ygRLmJ+kWrUQQUAUVAEVAEmgsBJcrNhWz+1KtEOce+sEO9UVYhEgx+TykFrcR07uvZs6c5U6aU1YyYceeddxrL89FHHw1amu0MfTk2UQ9XBBQBRUARUAQUgWZAQIlyM4CaZ1UqUW7mDqHmuLKyEmeffXZacyxRMERyMXXqVLzwwgu49NJL0alTp4xkupmbqdUrAoqAIqAIKAKKQAMRaAxR1jjKDQR5LRdXotzMHTB79mzcfffdOO6449C/f38TK5nyC2qRmeaaN9l5552HAw88EPvss086NbZalJu5Y7R6RUARUAQUAUUgRwQaQ5Q1jnKOoK/hw5UoNzPgJMXPPPMMvvjiC1x//fXGqswbS8LEPfvss8bx74orrkBJSYlx9Mskz2jmZmr1ioAioAgoAoqAItBABJQoNxCwAiyuRLmZO43yiiVLlmDMmDEYNGgQ9tprr7TVeNGiRRg1ahSGDRuGAQMGGIJMfbJIMpq5aVq9IqAIKAKKgCKgCOSAgBLlHMArkEOVKK+BjqJVefLkyXjzzTdx5ZVXGstxKBTCgw8+iOXLl+Occ84xlmR+Z8dl5ncSd3kNNFNPoQgoAoqAIqAIKAINQECJcgPAKtCiSpTXUMf99ttvGD9+PDbccEMMHjwYs2bNwtixYzFixAhstdVWGg5uDfWDnkYRUAQUAUVAEWgqBJQoNxWS+VuPEuU10DeUVNA6TJ3y448/bpz3Jk2ahHA4jGOOOQZt2rQxrZAMfd4EJmugiXoKRUARUAQUAUVAEWggAkqUGwhYARZXorwGOk1uJBLgCRMm4LvvvjPk+KyzzkK3bt3SBNluijr0rYGO0VMoAoqAIqAIKAI5IKBEOQfwCuTQJiHKdhQH+7q9Ic4ylZNMdTwu2++ZytjH11aH1EurrsQw5nc8tqqqyoRqY6xjZsmjVZf/5h8/k7CyHN/l3/wsdcr12tcq2mLRHdM5j8SYGuTp06fjvvvuw6GHHoojjjjChIhjJAxal5mhj3/8zO+krfY55DyiXa5PquvacJX6veepbewKZjaO9T22QO4HbaYioAgoAoqAIlBvBBpDlDWOcr3hzYuCORNle5DYRKouJ7RsBJpElC+SxUwk0SZq8jvJKIksie/KlSuxdOlSrFq1Cn/++af5jp/5fUVFhSHB0gYhpFIn280/+bfIJngemwDXRhClXrt3SbT5x2N4vgULFqBr167mPGyLvOw6WZ51CXlu27Yt2rVrZ/7at28P/pu/rb/++uky9iLATmriJd28JrlG7yiU65X+k39nwjwvRrA2QhFQBBQBRUARWEsINIYoaxzltdRZjTxtzkTZlghkslzyO7HAMvQZCZc9sEhu7e8lvjCvR4i3kDpafFesWGGIJv/4+ffffwdTQJeVlZmwarTGlpaWpq2ytNiyfv6RMPKdZRh5gu/8nZZefua7lJFj+LuQZ/4mn4U4e0muYCBEl+9C+EnSiQXPw8+0YvPFdpMwk9DLH6+V30sZ1sN/83uxfPM7XreQcxLnDh06oHv37uavY8eOJnV2586dzfXZ/SDn5XXyxbr4shc43n4Soi99w9/txUwjx6AepggoAoqAIqAIFCQCSpQLstsa1OicibKcLZMEoC5ZgJeYicWVZIwkkkR44cKFmDt3rvnMqBH8nhZVEj9aVEnSaJkl8STxpbyB3/NdQrCJlEEIsxcdElTWUxvhq82iass5vKTZSzztxYAsLMRxry787LbyOCHTJM/8TOLMxQLJNRcLQrJpPef3/I5WdJJpEmWS5t69extdNN/5b35fm/VfJCfE13555S4NGnFaWBFQBBQBRUARaCEIKFFuIR1Zx2U0CVH2WpK90glbz2uTMtEDkwSTEM+fPx9z5swBE3GQ6JLQ9ejRw1hGSYhJksUaTMsp/22TONt6zfPUZe2sjcRLW21pRlMMg0zn8+qzveexreuZfrN/F8xZjgSaJJmEWqQmlKAsXrzYSFL4x8UHE6GQMFO+0a9fP2ywwQYGZy42iDNf9o4B67Ut6upw2BQjQ+tQBBQBRUARKFQElCgXas/Vv91NRpS9TnJekiokltZOEuOffvrJyCbo3EayS1K88cYbG7JGi7EQYVsyYWt4pT5b+1uXZdS2AGfS53p107all59t7XEmJ7hM2mSWo5WX1mybdErmPfsGq424i+Wdx9emzbbJq7RbdNHET2QgPJ6WaFqYRQbCPvjll18wc+ZM0x8kyIz1vNlmm5lFykYbbWSkLLZEQ5Og1P8G05KKgCKgCCgCLRcBJcott2/lynImyl6rqE1mRdbA7HPz5s3D119/jW+//dY41tGSuckmm2C77bYzzmliLfZanDNt+7Px2cia6Jvro6G1SXSuURzqkpvIb4JZXWWFnDekPTYhtp3xBANa8HlOsRbb7WFfkTzTysxkKDNmzDCLGS5guHjZZpttTH916tSphs68Ie1r+beTXqEioAgoAopAa0JAiXLL7+2cibINkVhK+R1J1x9//IHPPvvMEGQSsE033RR77rmnIVy0UnrJoJBbsZzy3RuFwdsl3kHqtQzb2ufaLMN1dXMmS7JdvjZLtJSxI0zY5D0bSc6ETV2ktC5ph1cKI4SaBDpTeD05N4/76quvMG3aNHzzzTdmMTNgwACzuKG+mfpvfSkCioAioAgoAq0VASXKLb/ncybKNlEU0kW98VtvvYUffvjByA722Wcf7LrrrsaSaZNpdQrL/wEmOmT220cffYS3337bOArSwnzAAQdg3XXXNYsZkWbIYoBXVh9rfv4joC1UBBQBRUARUAQyI9AYoqxxlAtrNOVMlHm5tpTgyy+/xH/+8x9Dio866ij079+/VkRs0lxYsLWu1tqaako0qGd++eWXjdb89NNPN3pmW+ohcpn6WM1bF5J6tYqAIqAIKAItCYHGEGWNo1xYI6BJiDIjLDAkGy3JN910E3bffXccfvjhNbSwHExCpqiVlZjEhQVX62utLIJIkLn4kX8zosbDDz9sJBkXX3wxevXqlc4kqNEwWt840StWBBQBRaA1IqBEueX3epMQZcJE8vvkk08aXfL5559vkCOZ4pa8N1SbSi4KZ2Bls/qPGjUKO+64Iw466KB0spZsxxTO1WtLFQFFQBFQBBSB2hFQotzyR0fORJmkSDK2nXjiiYY0nXLKKTXiG9cGoxKqwhxg9sRwzz33mAgZt9xySzoMHhdHKrsozL7VVisCioAioAjUHwElyvXHqlBL5kyU5cI5WIYOHWqSWjz22GPpbHm0NAuRtmMta1ixwhgy3hTlbDX7jv3KJCYnnXSSSQhz//33m0gmUl7lF4XRv9pKRUARUAQUgcYjoES58dgVypE5E2WxCjOxxt13343PP//cZHqjVZkJRLxJQpQgF8rQqNlOO3EKSTIz+915552YPXs29thjD9Pf1KnzVd840YWJhLZaEVAEFAFFQBFwEFCi3PJHQs5EmRBJrGNuwzNc2MqVKw1hpgyDcZPXWWcdE4PXO6hUq1wYA4wxsWktpuac2fsYJu6TTz4xEU0k89/gwYPNZy6ExGlT5ReF0b/aSkVAEVAEFIHGIaBEuXG4FdJRORNlO7sbLYy0Ih944IHpEGLM7sZEI0xS0bdvX3Tp0iWtZa1No5wtiUddAOdyrNSbLclILh1s121HAsmlTm+7G2K19yZk8bYjEokYB02GgmPymO+++84kjKHzXr9+/fDCCy8Y8nz88cejbdu2TXEZWocioAgoAoqAIlAQCDSGKGsc5YLo2nQjcybKNkm74447TMa2ww47zFgVuUVPzfKUKVOMBZIh4UikSbAYToyWZhJnDjQhkJK4QuolkeNLsvXVBm+mDHN2VjwveZRzZkuFLeeX89r1ZCKkNhHOdIy3/fb1ZSqf6XfBg+9eLbCcXxJ/8PqknbZGnMdmIupcvCxdutRIK5hNcf78+cZZj+HhdtllFxP6jymtWS/P/eKLLypRLqx7XlurCCgCioAi0EQINIYoaxzlJgJ/DVXTJESZhImk+IEHHjDWRmZs876ocZ0zZ44hzLRKcnCRJJN0cVu/e/fuhjx37drVOAIK4fMS2doIbibLqD2Aa7MSZyK2NhGtrR8aa7mW9NG1LQyy9btcf7aFQ7Z65HfKKkiMaTFeuHCh+bx8+XKTfY+/MZkIsypuscUWNfTmcvzzzz+vRLm+YGs5RUARUAQUgRaFgBLlFtWdGS8mZ6JspzgeN26cIcr7779/2kosWdrss5NU//rrr8Za+emnn6KsrMxYJ5nuuqioyLx369YNPXr0MBEVOnToYAh0SUlJuhohxny3UyWLBbY+lmIOcG+aZa80wr4JMpFT0Wd7rcFe621t5Fuuw3u8/Lu+MpBMhN+2GFNCwSgVtPCTEC9atAirVq0y2HMRQ/0x20ycafXfcsstV0siItZpWp35x35SotzyJwm9QkVAEVAEFIHMCChRbvkjI2eiLDpjEsbbbrvN6JGpURaiKnGWBUqbmMoAI4njNj8JHMnzL7/8YkgciRuJNskk/yjLoFMgJRu0QJNAk1CTsNEqbdfN9ggR9pJNWzKRjah6h4AtbeBv2Qh5U1ika7Ne27ILXgflEcSNWFJXTGLMBQn7gL/xTzAhrsRrww03NFj26dPHOGLW93oEN9Uot/xJQq9QEVAEFAFFQIlyax0DORNlAY4Wyfvuuw9bbbUV9ttvP0POSMq8FmWvdIDW5UxWZ5I6psYm0aMMgJZQvpNU8zd55/n5mfWQSJM8i/aZ4croYEYSze/5J4TaJt+1WXsbOii8JNpbbzYnu0zH89r4R8svo4nwjwSY78ScWmIpw+OJAa3yTDdNXHlOXnOnTp0MEebCglZjYsGyXodKwYWEWUizyEVYl9cKrxblho4SLa8IKAKKgCLQUhBQi3JL6cnar6PJiDKJKsPDcdue0gux7vJ7fs5kqfQ64JEAs5w49HlJnJBsEkSSRSGP/DctqSTWJI38N/W1/MwX6+W/+b1YuHkOtksII4klLdOUd4gEhL/z35Iwhf+W4/jZGwrNhllIL6+f1ylWXf6b7eG/+T2vgZ/tdrOd/LfIG3gukl62kSRYiDC/52KAbeK7LAZkccDrIEGWl03EvQ5+LOO94QU7nteuw65Hnfla/iShV6gIKAKKgCKgFuXWOgZyJspCdkkAGR6OGuVBgwYZPEUa4NUN83u+SPRIuqQOr66X/86W4c1L7vhvsTizTSTPQlTF8kpNrpBVEmj5XUisTWTFMi6WVrZHPgtxl8GTiXzKIoELgExEm2SWv3mJsBByWoO9VmISZRJ4vmey2Eu0D9abifx6B3smaYdcmy2h4XGyiJF+UYtya5069LoVAUVAEVAE1KLc8sdAzkRZLJEkj3fddZcJ/cYYu4X2YvttEixyAxJluUYh9TZBzuREZ1+7JOEQR0CxQgupprVWvrNDuRUKfkqUC6WntJ2KgCKgCCgCDUWABjYapWSHe9myZcaXSp7h5A1iOKLh69133wXzR9x4443GkCXyUh7PnfCrr74af/nLX4zDvHAL2UmXetq3b28yHHvD5Ta07Vq+aRBo9US5Nke52uDNRoyzdYtXp1xbnOiGtivbeZvrdyXKzYWs1qsIKAKKgCKwNhHwykO5Gz1x4kRceumlhshS2sgdaL4k8AB3sSk/veCCC0zULvtF0nzFFVdg8uTJJjCBnaeBZJyBDOiMP2LECFx22WX1dq5fmxi1hnO3eqKcr52sRDlfe0bbpQgoAoqAItAaEPASZV7z9OnTDZElsb311lvNLjoJMEk0/YPoY8QcEfISvyhJ0kUrMX2qKMUUaSdJM/NMjBw50hzGwAiMRqWv/EBAibKnH2yLcUP0vbV1Zybdcn50fdO0Qi3KTYOj1qIIKAKKgCKQnwgIYZb3mTNn4txzzzWE+OabbzbRpPgSeQatzJRVegMSsIzwCjsHBeUco0ePNtIM5qNg5K5ClGLmZ+/l3qpWT5TrQ4Zzhzl7DYViQfZeiRLl7H2rJRQBRUARUAQKEwEvSZZoWj/++CPOOussI8EYO3asIbeZQt0KOabVmeTZG6CAmXBZDyUXzG5MSzKtzd5kaIWJXstodasnytm60dYQZyqbLTayHFObttk+3lumvnVnu4bm/F2JcnOiq3UrAoqAIqAIrC0ExCJsW4blMyUWs2fPxtChQ9G3b18T9YuaZXHe4/NbggF4o0XJs57k+PzzzzfOgQ8//LBJACbPfUbkYtQrfa19BJQoZ+gDm7CuDbK6ts/fkGGpRLkhaGlZRUARUAQUgUJCQHadbb2yRMKgxGLevHk44YQTsNFGG5nsxLQse18SUUsszqyLOmVakpk07KGHHkLv3r2NLIOSC0owmBdBX/mBQKsnys1txW3u+tf2MFKivLZ7QM+vCCgCioAi0FwICEEWwmyHexNL8WeffWYsw7QsMyxc586d09IJr7yTx5NoDxs2zJDk22+/HZtttpkhyBKCVnJMrA1DXXPhWMj1tnqiXMidlw9tV6KcD72gbVAEFAFFoOkRsEkiaydxI5kTvW3Tn7HwahTi/OWXXxryu/nmmxsHP4aGI34kvYyIwRjLfInjHjXOEyZMMA6BzKzLl221zpZsrfCQWjstzuRQyZY0xD9NifLa6bsWc1Ylyi2mK/VCFAFFQBFYDQGvlVPkAUI2WjNkdvZgkuHvv/8ew4cPx9Zbb20syyTLEgGDxJeSCka3oFyDMg1aoOngV9sr17wNrblveO3E3KsPl3B9DXGWVKLc2kdSjtevRDlHAPVwRUARUATyFAHbwknnNZI6if/LJjeEbOTpJebULK80gsT2008/xTnnnINtt93WWJaJGbXJlFswpBxDyzFKxnbbbZd23BNSx3c7LJwS5Zy6J635zuSUmSlGdm1nU6KcWz+0+qOVKLf6IaAAKAKKQAtGwJYNCKFr7QTZ7m6SMNEUi86YZJlJSUiGb7nlFkOIL7zwQnzzzTdGk7zNNtukSVwLHjp5cWmUxnDBUZflPltDlShnQ0h/rxMBJco6QBQBRUARaNkIkGyQBJIQlpWVmQx0fLV2i6ctQ7G1sAztxkx7tCwPGDDAYPbDDz+YjHuUW5A4e50EZQTxe9HPqjNfbveVjZ9EKhHtt1qUc8NWj24AAkqUGwCWFlUEFAFFoIAQoOaWKZsZH5haW7GekmzYJLGALqlJm0oMiAmtlVxMkHxRE8u/kpISvP3227jrrrtQXl6Oq6++2pBmWuh5jCw87AaxPiXJTddFokfeaqutsOmmm9aQuqgzX9PhrDVlQUCJsg4RRUARUARaJgL33nsvzj77bAwcOBA777wzVq5cafS2QpIlIVfLvPrsV0WyS1JMklxUVGQIsJBnWjNJlrnAkCgh8hsx5HGS5U+s8zzG1ihLwpLsLdESmRBgnzDzIXdCTj75ZGyxxRaGLIt1ub6oqfSivkhpuYwIKFHWgaEIKAKKQMtEYPz48XjsscdAi9yxxx6LHXfc0VyoSgJq9rfIJUjIvGHdvCmwxZIp0TCkJpYjroJtQ6QBLXP05X5Vok8eM2YM5s6di4suusgkhsnUT3WdTYly7n3RqmtQolx398ukKO/2JNqQrZ9WPcj04lstAqKBrYuYee8jO5xZqwWuiS6cRPn333/HBhtsAM71jBO822671bCEsm/stM0iP6DVTp3+mqgjtJpGIcC5QBwtx40bZ1KO06mSOnE7dJxY9O3v7HlFiXKj4NeDBAElyvUbC17rgWj91DJTP/y0lCKQCQF74cl7jNvZ3LpWa1zTjBc6n5HwDhkyBI8//jimTJmC008/HbvssouRFIgEg2RE/k25ATW5TLDR2qUZTdMLWktjEZCxSAkGteEPPvggvv32W1x55ZVm8cfnLx0vS0tL06cQp0wlyo1FXY9bDQElyg0bFHzoiAZNAqE3rAYtrQi0TgSyWZftB1u2sq0TwYZfNYny4sWLzZY135955hl8/PHHOPPMM41mmUSYSTQYBYPzGi3LJCQdOnQA4y7zO30pAmsLAdGOc0FNXTjH5sMPP2wcVK+44gr069cvo4zIm81PLcprqwdbyHmVKNfdkXVlARKrcgsZCnoZikCTI+Alv7aGU8gw3+VByAZ4tZ5N3qhWVOH999+PRYsW4bzzzjMhzoj/s88+ayzLp512GvbYY4+07IKWORJjRoBQJ7RWNEjy+FJJjrmQ48KNpFkcL2lZZrg+JoAhWZYYy5xHxJBlk2UlynncyYXQNCXK9esleovzQcMtHn7mDUkrjD5Q6oeflmqdCGQKQSbSCt5D3N7v0qWLeQjKA06tmE03VmhRJgEePHiwIcnEnH+TJk3Ce++9ZyIJ7L777qYMt7f5G1+UYXCu0/mt6fpCa2ocAjIviGaecoxVq1aZmNZ08Dv//POx4YYbpqO5iE7Zlm8pUW4c9nqUi4AS5bqHAh8YfD3wwAPGCsOVKx8g/J4PntYesF9vJEWgLgRsomzLKfgwIzleZ511MHToUGy//fbpaliO9xeJm75yQ4AOUCTBp556KlasWIE2bdqYCqlBnjx5sokTPHz4cBMNg9vanN8kxrJ3+zq3lujRikDDERAnU9l1ksWckOB77rkHs2bNMmSZ0TDEsuz1cVCi3HDs9QgLASXK2YfD559/jhdffBGHHHKIiePI7R+xLquzS3b8tETrRUBkFERAPtNCJET5oYcewnrrrYejjjrKkGNai+TldaBtvSg2/sq5wGccWpJhkmNa5UiARYP8wgsv4PXXXzfSjF133dWQapahpZ8vNQQ0Hns9MncEOGdwTpB41STONFSJAx8tyxMnTjSpxRkNg0lJOL9QX2/PJS2KKKcY3zF3bBtUQ/qc/MCX24DqfybdH/yQ75xi/J5/wQadL98KK1HO3iPEaNq0abjuuuvMA162guRz9hq0hCLQOhEQi7JkLLNlFbx/uAD94IMPcM0116TJmTdVbetErmmumlpOOvHReY+SMVqUaTnmbhgX/CQi1CxThsHIGPvss4+Z49gHGtGnafpAa2k8AozGIpILfpZkI5IIpl27dliyZAkeeeQR/Pjjj2ZB2L9//9XGbh4RZSGULigpj7esz/M7nN9t8skS9lFp0lyTodY4bnVibZ+nLo/dpDl3En5zTl8q6TTG50fK51Bg/j8AR7MFhMwnIdYBxADEAXB7sHA9g5UoV9/EYh0WixdvTFqO6RCz/vrr4+ijj047vpjRkUyqV3jj50A9UhEw26ZMiHH44YebB5y89N5qmsHBuWvZsmWGQJAoiz7cGHt8PrNVTcs9yTIXLJRoMM4yf6NVTpwvZU6UuLb2TkHTtFRrUQQajoBYnGlZ5u4U4yzTwa9Pnz7phbcZ66km2BuRAO/MaU4PwoMOOqjhLU5bWHmoH8hIlKutsza5FB6cieIaIswCwlBXs/h6m5qZkK9+QQ5RTsBvjMiBpEuU/Q5RJin2IW4R5SLzHf8C5i9iEeXCtSorUXa2F0VvLFYU+e777783sRtHjBhhbj4hyBKUvxE3ih6iCCgCLgIkY9TRdu/e3cgvJI6ymfbd+1LBajwC2YgyMW7fvr1xjnrllVeMDOOUU05JR8MQ44HMj7IjIE5/6njZ+L7RI3NHgOOSBi2JhnHzzTdjzpw5JnRct27dDFk2i721TpTT2gVaV239QrDmP431NcPvlknYNhwLhKtZlRtLlFfTdWSyKPuN9KLaomwR5VSRQ6x9jjqj2qIcKmj5hRLl6pvV+2DmQ+LVV1/FO++8g7Fjx9ZIbaqOLrlPclqDIkAE/vvf/5okAnTI4ZaqyDXUqpz7+KgPUSbO1H1S/0nL8tSpU3HGGWfgr3/9azoKhhBjEhJxrDImMY2znHsnaQ2NRkAWchyfEqXl7rvvNqHjLr30UmPcykOiTHurETI45LGG7pdEuZbfPaw4g9LCU1dduNZiUW4EUfYjCZ+RWNBCHvIQZbkeEmWVXjR6pOfRgUKU5QFN2QWdYXr16oUjjjiiBlFms5Us51HnaVMKFoGZM2ca+cUxxxyDzTffPC1vUqKce5dmI8qSvprRBDj/MW7tU089ZaJhkCwzgx+/k6x9tN4JObE/595SrUERaDgCIgGSzH3U4HN3hGSZlmVKjrbccss8sSjz+owG2REskDimPOTRcX6r/r2GNGM1/bKtXXZIaF165ZrwipOdkFf3vT5EWXTTrkbZIcquRplEOa1dpkVZLOQUYihRbvgQz78jvESZN9qtt96Kiy++2HjmCznmu2bly7/+0xYVJgJ01rnlllvQs2dPHHfccWpRbsJuzEaUOedJmmBJNMLvKMGgFKNr164mQoaEjJPsfSTJSpSbsKO0qkYhwPHIcbh06VIzTsV4RYfV999/32SfpAwjj6QXvM7MESKqia6tUXZxMebj5GrhLqqtynUQ5RoMWs7vPYdFlGuUd6QXQnKNMx8JL6UX6S6rSZT5NaUXfAXSmmzWr0S5UaM8zw967bXXjOzihhtuMC21ibSdYSzPL0ObpwjkPQKUX9Af4JxzzjGJfEjM+ADUV24IZCPKJBYkyLTM0WpM7GkEIPEYPXo0/v73v6N3795piQX7hOUk8k9urdOjFYHcEOA8wfFLizL9HfiZC2++MxrGhAkTTGKStU+UPdeZSWdsF1ktSoUhqO4rg165mvY6TndpFisnoioibXEWa3I1AV7dqdA5V8oi9TXqtYhydQg4nsGxHK8eIq5wSTJxUI1yZqchyi7oZERPfD4s+CARj28Zrvowz22S06MVAbmH5s2bh/Hjx+PQQw/Ftttuq47hsugAACAASURBVES5iYZGNqJM4itJHSQUF40AnO+uvfZas3BhbFo7VJw6WTZR52g1TYKAxFuXdxmfCxcuNGM4PyzKORNlV7bhiWMsnNgmyvyuRhQMlw87RFlKeizKq0XfEKLMd1qMa0ozMsZKTjNxx3qcUUPdJF2+5itRolydCMHOtLdo0SIjubjxxhtN9jCbFCtBXvPjVM/YchGQ+2nUqFEYMGCA8QcQsqbOYrn1ezaiTJxlu5r9IDtl/MzY1meffbbRePIl5UQ7riHicusbPbppELAXcRyjnDP4x2c4iTLnlbVvUXZZYyIZM1tltmQilWKsRiGmCbNlUxx2nAZSCT/8QaYAJlFJIOAPIMUQbck4fCEn3Fo8mYDPX7395rgJuiZk90Qpn3MSIcrxRBTBAI9nuRSSPE/AaUQ8DgRDQCKRcr4z4YdSTii7GpKLakKeSEQRCPqRjMbgCwbg8weRMMTZIdjiutg0Xb7ma2ntRNme9HlzSWIERruYPn06LrnkkjXfKXWc0U4DnE8Ny2Rlsr/L1u5Mv+eT5cobhVOTMTTN6BOSzPdJkyZh/vz5GDx4MDp16qQRFZoA4mxEWU5hRxrhc5waz+uvv95YlOlgqeO9CTpDq2hWBLzPiz/++MOM4bwgyqmEs3XtDzrpOJKpJBLJFAJ+JwWmQ1ATCIWcYMgOZSUrDSIaTSJURJc5in95jPNrIlqFQFHYfOZRto3YS5TJVBMppg1xY+EiAdJmUthEPI6An7nrqUf2I0j+7BJ3kvAgSXhGbTIDVFt9mnZUBCJVVQgXt0HctSwz5sWazibYlKOttRNl+0HBh7U46V1++eXG4/v//u//mhLunOuyCVu+PLyykWD7olsS4cwnIp/zwMqDCpgsgHInxvHdbLPNlJw1QZ8oUW4CELWKgkAgr4myYbGGKUYRiVegKMRMdUGkEKoR0o1h1mKJSpPeI5UMIBgoNcetisRRVBwECXcRjceGT9PKmwAC1TIHydqXiSgby7MvhYCx8maWXiQTgOHFLk8noTflXaJsR7RwMvVVj42qqnIUl4SRjEXgD4WQSgUR8wUQSwLFfke9XKiv1k6UbQc90SBzJUpHFjrxMWh5Pr4aQk6bs/3edmT6d12EvpDJZiG3vTnHREPrtqVMF110EXbdddd00qt8WQw29JrypbwS5XzpCW1HcyOQv0TZMRI73DTIeMNOzOFoLAG/r8RIFozcwSgpokgkIwj6aSn2IxUNwBfyI+JKHoyQIQk4dmQgEYsiEA6mJRGrOfVZfJj2Yp+IPijdoN7D59DXaBW9IkNOPZR50PrtSjEMv6fcg+2hZTod3M5jUU6lEI+tQtAweZL3ICqSIfJ4LgeUKDf3HdCM9ctD2o6J/L///c+k1j3vvPNMDNF8feUDUWuM5MIm06JztDMiCt75QJJakgU8n8cxxwG3/F9++WV8/fXXJv4pw5Zp5Ivcek2Jcm746dGFg0B+E2Vy5XgUPrJhI1EgOY67W9gSEcJltakEkrGkscqS18ZTPkQDPkQBUKhBPh2riKGk2CInfudY4eN+N+W08OKECS3Hb52IF6lEAn6GFUoAlRUVeP65l0AL4ZH/OgY91u+GBC3LQf5Mustc1c7xdRJlNsAXQSpWgfnzf8GT/30Rfbf6KwYO3BttgkqUC+dWWr2lXo0yxy6d+AYNGmRiMOYzUS4U3DNZmeW7TM5a+SgvMXMQV9qcCsTxolA6oADayfuO+JaXl5v779xzz0Xfvn1Vp5xj3ylRzhFAPbxgEMhfomzIacw4wz3/zIuY+OjjiMTiqIqUIxBOIBavNESjbZuOiFZSq5w0XDqZjCGVqkRpp47Yaf+DcfIpp6Cd3yHKYT6LxLRLWQSNuK7V2aHhNcPEOZIJapRpLWbKaVqTfYhVRk0cvUMOPhxfTP8Cz/73eRzyj0FOp/uBymgMpbQ0u0Q54VqUWY85pWstJ7Gmb2AqsQq+oA/33Hknhp1zCXbZZxAee+JJbLBuqVqUC+ZWytxQIcu80ehMxHzxF1xwgcnIly+kqBBJmi1r0bjTBX6TNFPzM40Ryp5233134x+QL/dfM11+s1erRLnZIdYT5AkCeUyUKbWoRCISx4hhl+PVV9/GcSeehM236IPSDjFEYn+agM8vv/gx/rLNzrho1BUIIIBUqhxz536BeyY8jB5b7IQJTzyLLkV+BBJAqciMDVF1ibIb6GI1opwm0Azz5ticJT1JMprAihUrcOYZI/Djjz/ipltuxT777u1E4fAD0UQSYb8PviSjZvhRkygn4aOJ2Q0LZ5wCQ460ZPKkSTj3oiux896H4prrxmC9jn4lynlyozS2GfbD+tlnn8WCBQtw0kknoX379o2tskmPY/skbWw+BvqXGNMkNbaFOJNlmGVlx0nK2teXb1vtXmmI3bH5IH1p0oG2FiqTcS0LKWLKRD9ffPGFibhQWlq6FlrVck6pRLnl9KVeSd0I5DlRLke0Iornn5uKoL8dDjtif2OkDYTLEIkvxnVXXIKxY/+DQw4bgicefQgmsAUZb7jMWHoff/EdDD/7fHRrX2osyr6qFELUEItHnd8hwEKDvRblmtbmeHXKaaqHkz4sXrwU0WgcPdbvbkhywjj++eDz+02EjoAb6k2c+dLh3ryZU5KVRmfNSub8sghtOm6ADh1Cps2OGlrkJTUTkLBe5+X8no7bbB9To/89cZrTYfBoN+e5mjbBSWt35vNKL+hMtOeeezY+2oUZT1YSnXRCHTeDo8+JwMJhkSked3U4cdbBkDLcgvEhngybrJD+QBJBbppwzJj4i05IxurIKxnGYcawLCJpcpeW6cbE3e0U1uvu3njHdzqUIheUVUgkfIilSuD3A2EZnr6kIfcMp+jEK+elJFFRUWFCTwX8IRSVFKOkpAixOBBN+s39yciQ6euzEgOlnXjde2W1+5V3h7kGJ9Rj9ctznavNtR7nX7lWOhODUW4YojIMBBlm0qnamSOcBDQ1LZ7u4prtdtuQdgquJfyktDXdh9UDYHXH5HQ/WOPL+Ez405twZj5zz1/tAO0ZbGYiirhIFFmyNolHb40hN3Rm3OzcSdolgVjOkPsj3F6sMtnPsGHDcN1115mscPpqPAJKlBuPnR5ZWAjkMVGO81GCJUuW4uefFmP9Hn3Qs2cX9/ldjljlAtx0xUjcOHYSBh41DA8/Mg5tw660wUzUCbz4yhTssMtf0blzG0M4A4ki54FnZMZJJBCF3+dDIhVH0FcEXyoIw51JIOgpGAobYp4weokkwqgwj7FYLIhQqAixaAqhkM+QDFqd/YkIEAggkeKjzo+Q/VBN+Y11PFAcBK+MxmZGtXOc/qIgq46af4QQTvkZ8hkpfwoB83SKmRB38BXX8AqstlTHDEkPo9jUF4lUoagkiJSJFU3dBysLAP4woiknQgfLBeLUfvgQ8VFVDRSnuABww0QLYcphPLd2oiw3F7NTMZPPnXfeiZNPPtnEDq2XxdBlOHGGNwxwh4Ka96QhSmaXwwwSDg+yXD9WxSrw2x+LEKtIIhguQaCoFB3bl2KdTiWmU1dFHOfXkkAcvmQZqhb8is+++B53P/4GttltN5w9/HgEEHMkSjyDj+p8v5EKkcDxfnGiuRghvvmS4zjpYzhEn4krbjZqQjGXILnRafgdB5yvzGk/SpBA0EiZHBkSd1RYIOh4A3BXJr4Spb4/MWbM7fjf5J8x8sIr8M+/b4dEpAqhYpZLIOULIZaIoDgQxLdfTccrL7yMKVPexvezfsJue+6BYSOGYfGfVbjsqtvx9wMPxPnnnoKO7n3BcJFcHsYSMRT7S5xxzxszCMT8SSTdWOaBRApBn7ljkYr54QuHzLVxXkglKhAKhxFHEJFoAqVhXhF/8MOJke5DNBZDKORYLmPROMK86ROV+H3mTAwbeTlKu/TGlWPvQI8ezr3L2jlDJOIRBANhN1g8mTDZJO9hoMrHAJJ+hAmUcSIGkk54eKRSSQTdhQH8jhGAO1xBH/F2XslUzDgdO47KAWeHiy/OX4iaBcfy5ctNSyqTQZSs2wvtSwJo73LcaNBZWLMNxuMjFoePGjKOiQDH6GKsWrIYK6MdUBYrQjSWRCoZQb/eHREpW4Y//liCdkXt0S5YilWJJP4s9aMskkCgwo/e3bujaxfOu3TOZu2NX7zbkiLboZaJfhgi7uCDD15Np2wnyMi3HYgcpuJ6HWpHCLHxqu1gJcr1glULtQAE8pgouxpl+FFeHkdpmxLzUKUG2R+IA7FFGDv6DFx/y6vY+6hz8cCEW9GuyCGffj7xUnFjLaO1JomIeSDEI0UIhfhwIUFMIYIgyhMVaBsImAk/UelHkNpiPu1JMF3SGHXnan9ylQlOB38pIpEUioqchyYf8ywcRsQNCRc2D3ET/ZnFqas2oe38pt4yfudGtWCIaB/b6k8g6k8glgygjc8l9H6gvOJPtCkNONeSbOMMOUPi/Yj6/ebcYV8MFGnwwWUoDtvN//kSAGPXsZWpEGKxAPzFPocsp4AiQ1LiqAryQwhsoeHsTRTAubUTZZkf+NB58sknsXTpUgwdOhRt2rj9mGUCEYs0iXKQTDPOXYcUEoEQkskIQhTnJ4CVf0bx6rtT8dk3n+PHn3/Ckl+XGuK5wYZ9sc22W2HTjXqgtF0HTHnvO1ww6ly0L0ni9x+/wNP33oFXXpuKd35YidHXj8GFo09BEWIoJmFNpJD0+8yOSZuwG3fcFzVxxFOJkLHQkrebnD2+GFLxOHwknPzex3GcIJUza7S0/2xshRm38JUgjpDhpb5EEkV0qmU8cl8YkXgS4bAffl8lYmVzcejhx+Hl1+fi8hvuwOhzjkVxURKRSAWKiouQQJW5FV7432v44pPPcfIJR5rdnUcf/w+uvOYalHbqhJ12/RuemjgJex1yEO694xr069XN2ElpeQ4XF5ldmAAJJ+8Zcz8kEA8HWDO4p8Mr91VVODw+VGpIKe9d50aLIZaMI54sNqQ4ROu2Cf5O1sqCTqSeqljIJCNy/BNiQGQFPnzrHfzfP09Exx59MfGpSdhuQB8UGdN4Av5kDCE6DTsrIpMcycRl562cSCISDpvmlsRSAP9K/GaxngD9KPxIVKUQDtNqH0fKzyWVs1fkY3NMcB3Go4/C7w8iFk/Al+S8aCYWLFv8G957dwref+8DPPr4UyhLBNFtkwF4YuJ/sNPG65jLqgrGEUEMJSgx86YvGnedLTiBlAFV83DM4BPw9Csz4C/pjnXXXx9/2W4LXHnRGZgz6yvce+c9+HXOfCz+dQl8xR2w2B9B1822Qr/OvTFi6Ck48oj94fczZr27U9LIB6083IQA8n7i5/fffx9vvvmmyQ7HMjYhtq3PLT1zXyQSQVFRkdmdsXGob3ZQJcqNHJh6WMEhkNdEOZmsgt9YFRxCKkTZ548C0SW4+ZLTcP0tr2HvI0figYk3r06UzdZyzFiGFyz5E8tWptCrWxe0D5dh3o+z8MUfceyw+65YJxRHIF6GIErw89ffYcbPc1EVi6Nbpy7YervtUNSpk3nodORTMxlDMuWDPxDE4sXLMffXBdhky/4opjU7ugxB7u+mSjB//kIsLItim636oigVR9nC3/DdjK8RKy5Bn+13R9v2YfOQKSLZqFgBHx+qpUX46effEEm1w8b9epI7Ixjg020VkCrC7B/KUF4Wwdbb9zTWrO/m/Ya5839Ht46d0b//VkAoSVsUSlPFiFbEETZ5WcjE/fjsw4/w+6LFWFUVwxYDBmDLTTZG2LVQRvyG/htjEA3YTsJC0pjcHlStnSjLzSXRLii7OPDAA+tnTRb1Q1pHQTIZMws/RgwvpjUwvhLT33oP5117FxZVRHD8SUdi6InHoX1xWwTJ5mLleP2NlzHh3+Px9AtvYJ1e2+P9Dz7GBj1CCCQjQGQVbr/0Glxy+1M496qrcOGlp8FnyFbARG3hmOAICHEocBwFk4hEowiGq4l+PFKJIhO+kYuxUsSTQSTDzrG0TKeYqdIsxBJALOaEVvQXIcbmudMlF2jRqpUIF7d1HGqraPrmIX/ihZdex+Qp32HwiSdh5x36IhJZidKijs74TP6BhX+swL57nYGhQ878f/beA0qqatv+/p2KHWmgiQKiZCQJYkJFQFCCZMmxybnJOUnOOeecabIkySACogQRQXKOTefqyt9Y+1Rhy/U+eeL7f3ovZwxGN111Tp2za4e555prLrp0rwuGRLU5nL9wKT/+fJ13S3zClh1fU+7T0tSs+YliTUOMIerJ7C43VqmIKc+nnlFuGtwGGUfg8HoJ0owYBY2LlltYWINJmgGHzYklWFpLWFndSSc+MZbUsglSlLjIRlzY3W7shgCCQgJ1+ZfbroD2k8fRjJo4neBU4bRu3oLw1KGYfJSvX1rhsnt0D3eLz6LSlxxsN+jzYYBvDyzg16M5SHYlEGgKRvP6N9rCGXtIsstmxaSz+ooAtmMy63aUCu+r0IB/rnCBK4m42Fh6dO/L3CXr8JrTMmjUOLq3bkBIoIZLEz5fJC86S220++h4hfRt7IlaQp06nYgjmJD0r7F+0zreLZ6XINm8e5PVbvzo3n20qNuCK9HR5C/7GfOXryZXeJjavMsU6nFLNdYXs09MGdGRxG+/ht1msynniy+//JIsWbL8rvvFc0V8/nHL/b/ecMrqhf48AGkfsc/7o+MlUP6jFnr5+n9KC/ytgbJOochhxuGUEKjYr/k4XNdDxvRpwchxOlCevXQcqSzyTjcGVVREljo350//oJI3tu4+yLUnLoZ9ORDH9e/p1LkLl55Y6TdyNAM61yX23k1WLFzHye/PYggOIjrmMfeuXyHba7mJ6NibTz55V7HVRk8yF3/+kaNHj7Fv70Gu3Yum+8BhlC31Lha3jVNHD3L6xEl27DnKfUKYv3AhN77fz8IpY/l6515i3FC9TQ/6DhtFtnADsmR7Yx5w5sQhjn77DSs27qBwmZr0HzSEzCFge/KQ/fvWc+LEOXbsvMS7733I8KEdWBW1hBnzF3Dq5Bkyh4XTp19v6rSPIMgSongeAb147Ty+e4eJMxdz8/494mIfkRD7SLGT7771HrlzFSDZ4yXB46VcuXLkzZ5ZAWVhKw1i5KzTT3+6r/+3A2V/MtH169eZM2cOjRs3fn7ZhZ/glI2U4A+nA6Xl0UQuoGvt182dQ49e/Xml0AcsWrWa7JlDMeLRQ+wucYxJUjuf5Oho+g8dz+J1B/l67yEK5k2LUdhpRyxzho+n84h59Bg2kp79WqrvWvzALZqG3Q7BVn0DpUINsvE0m5RswubyYjBoig02iiRJLFwEoBkCSJYNl8h7nMKEitm5AZdbBAriOa77lzsEMxnBZvcQatWzbF1eubIXo+gIJBKiwvhG7MkmTGrdFmmAiEECwZmMZn7A1Amz6D94G+PGzaRRg/cICBa9v66vEu217Pr8ZLFHpCOSaeDUFHBU0NDl0TcV/kNca+xJmK0BMpPoeQJ2AfheJZJW2wi7hmYGl5aMJsWBXCYl4TIa5VU3CHA0mbHHxbJr/wFyv/U2mbO8QrBRtiB6dVG5Lz/OVftZn+e6y+bCFGTC6fRilglPnkakIB4HRtloGC04Tbr21+KbHl0eG0azEqPo9UmdAZhN8kkiLdO92eVw2J2/RsFcdnXvJqMysvR5ZEpnkzZPVu8f0PtLxo6fiRaUhjz5C7J69Upez55aqZZd6vwg+WrVxgGvA0wOPLYYGteswqHDZ7gRH8xH5Sqz8aulmA0aQcLeSn/QEom/e5daFb/gm9MXaDNiAl17dSS1pqmols+V80/PO/4T/YtbSgmGnz2dOHGicp6pXbu2Xv3V1wf+WwCy3uU86rm//fZbFe2qWLGiirQISPa/9j99CS+B8gt30ZcX+Ie0wN8bKHtdeCU5LgWjrBY3tw2jFsOY3k0YMW43pet0Z86SsT6g7MQglIyAZbeDbw/tY8eGNcxbvgZjlsK0j+yM4/55jh46zFd7z9CydQumDuvI8GFDGD0jiumz59K8QTU0LZF926OoVqs5qbN9zObtu8n3mobRE8+JA/tYs2oti5euIe2rOZi8ZAXvvFOUNMDu9WvZvnIey9bvIrRwSbr26kvitZOk1WwEGFzMX7mBw7/E077fEAb3bY5wc/b7V9m9YRUrFsxj94krNO4zgr5f9iGdBrZHN9i2bTGLl6xj36H7fPJpVSIaV+Tq9R+xpgki+u5tVs6cTYLDyfhVUVQsX1Fd0+px4bhxjo7d+7P1fDST5i6i1Lu5SG9MYOnYgfTrP4mbjmBKVq1Lvrw5aNmoHsXfeP1pJUQ96isL7Eug/CJjWRac5cuXEx0drfTJoaGhOhj1LVJ/dG2vW1hFX5VHhYBF3mPn4M6v+aJ+azRrWqJ27OLNIq9j9ngxeR14vQLaRAPhUGNAqMqHt6PpMXgKbdp3oHiRHJi0RHAksHDEBLqNXkzXYSNo16UJASYBczouFFwuARkBvQq92JPBaiHZ6cVg1aUTdreHUKMQwCLzEeZVgLCPCRSZgcFFgsODxRqsepI92Ys1QHqWMOQ23XgcK3YhrBWeE+BtwO2UZFif9slsUBJ9r8EpqmIsBIEnEdx36NZlEBOmH2PZim3U/yIfmrDb4kv+9EqB2ARfiwpLcLNPDS3kpkGkSYrl9OJ2iPtMoNqV6Ofqh8flUQynagilowpQj6kcbkwJ6mpugn25BnZwJ2GUyqBOD8uXLOXrw9/Qa9hwXs2WRYFoEUR4MCl/d5l8reLm4bRhku9YJFdy+KMIPkrf7rQpgKtLOnRFhgBpo0sT3CxIXkW8kpTATDIVdIbY7bVhNFpxOYxKk6yYaqUr159OQLQ8rccllppeTAYrmvKWT8SWkEj/fuM4/9MlEhIeceL0OYZOW0DzZtUI1jQsiA7djMPhxSodRX3X8Rzavpl5M2YSHWtg26HLvFmiDNv3rCQsQFPRMwXKDdE4Yx7xeenPOXjqFyas+IpadcsT6NWUM5G0r+pzv5so+kcj5revPyu/kFclZ+DYsWNs2LBB2TX63yOM6vNoc/93d/D3frfMQ5JkvHTpUtasWcOHH36okkj9soyXQPnv/f29vLv/Ny3wNwfKbtziHmHQGRR/lrfTmYSZWMb08wHl2j2Zs2S0kl7IEmQSgKeS3yQpLx7sj6hcoRo7LibRKrI7vdvWJmvaNKxeu5M3cuWgwGupqFG7Dgd/esDX+w9RLHcGNPcT7PG3+Lx6C74+nsSWHQf45KN0BGIDTxKOJzHUqB3Bj9fvMnPDZooXyo/VDqmMLhJ/PkrBt0vyOF0RpsxdRKV3c5A+TBB+Ajs3fk31TmN44+2P2LpxJhank7RWCXcmsHPOLFp0HsjHbfszdvJQ0quihAlgjmXV4jXUazqS4u99yqwZQyhUJIcCIZonli87tGb8zPV0mTKT9h3bEOjyktaQzPY542ncdgBNRs2nc69myC2EEgP3fqJm9YZ8G52eUdOXUrF0HsKEAbQ5MQo9ZNbZLt0F5CVQfpGhKAuOZNgXK1bsd5OH/udr6yBOJesJWMSFwZOA+/ENmkS0Y8Xu8zRs252pk/tIVyCVksa6cDicWCwSflfG4kpu4PJoHDp+AYPJRMkSBdG8iWCPY97ISbQbOpseX46k78AOut+4f6z5klOdDo9KWtOpWQ9uk66NV7Dd7VZMqceZiEXoRbEwMCiOVDGHwmy7LKmfKhvU1svjwqBC8AKu5LpBuDTtaUKagJUguZaiXDW8JgGjinNWjLPaCHuSwPWAHj2+ZMqCH5g/bzUNvyigJgmXwYZHE0DtxeEwYDSn0hPwhPTGi1USI5UcOFER3JJsZhGQjAGn043ZZFagUqYQ2W+oBD2VpKfT4C6XUWmOJTlRvl/NGq6ub/KI44ZbnXjq+Pc0atScPG++xazlywiymkTsoTYhshXQN6GycUgmVHRb8pxuTY8e2B0g7a2BkNnWAP3znXZRkZnUfQkBqnzjHQ4MYi9pFHgbqMZrkNyrLwIht+zjaXEZ5Pv69fkVsa0p7t2HoCWHQj5L2tZLu3bDyJg2HelDEuk6cAj5StVk+bo1ZE+jEagSO+W+5St2YpJInyeW7m1bUuLddzhz7h6jZ+4gZ5GibN+zjPQhZkhGSdQwPCbx4U1qflaLQz9cYviCLTRqWkmlIgerhzKogIjJt294kfEnC5yfMU65ORVP8zFjxtCtWzdef/31px/hB8r/Dcyyw+FQtQg2b95MkyZNKF68OGvXriVNGqF8/vh4ySj/cRu9fMd/Rgv8jYGyNLDOfLjdXrVwmXylo5Wo0PWYMX0a6Yzy7wFlSX4TZO1NwHXtW2o0bM2RR+FMXbSaKiVyEuR1YHCLIFHixG5On/yO69FJlCj5EamDLZiIIynmEnXqt2frzges3XGAyuWyYvYkYXDHE//wAbUbtubinVimrNnAO4XzKCBqcSYT88M+3i1dkYA3q7Hqqw3kDAOT7TEGs4PLZy9TpHxLsuYvypaoJWRLa8JKMlpyLPsXL6Rll36806IPwyYNI5uENYV10x6zdtl6akeMpkFEJ+bN7q3b0WkugrQENs4ZSqvOEyjbcQSjRvchHAh2RPNlxzZMnLOWHjNXUL9ZPV4VHbUnBlz3Gdp/DAPH7SRy+HiG9qlDCC5dq+nVcJv1pfNXe7o/19n/26UXMrjOnz+vmJo6deqoTHs5ZDF+nqp8wj0qUk3sTVSyVjJGTxyHRAPauAd33dlYsu8YVT7MLGIEDE5xChDko+CknpMqZJ/DjmaxItLf+IRY0qcLAns0uGwsnjyX9kPm0nXQEPr2aYNJ3AZEkyuIzmVjz/4DbNq6l18uXuX1V3NQsMhblK9el1ey6IlcRmESNeFH4ea1W6xcHcWhQyfImes1Pnq/IJlfyUqaLG/w6utZ1XAMNDjR7PHs2v4V66O2EB9no2zZcuQq8BZ2a1qKFs9Haos4N8QrO4dL56+wbMthyleqRvEiryJoK7P87QAAIABJREFUMe7RHebPncapk99w7PuLXL6lkbvwexR9LRNGo532fTrw7tsFMRGDPcnDgqVHMFvDiWhYTpWGf5qQpyXgctv59rufWL9uE7/8dI7sWbNTvlJVyn9eQc0+gtftsYkEhQbjcdmI2rKJbTsP8ODuTbKEWKlYpSrvf16T0NBggnDiiI9m1ZKlDBs1hht3YgkKz0SxD0ogg6tZgy+oV7MKLrckIXr5etchbt2NpmqduqQO0zXMelEkp/7s1++zftNGTh8/iNfj5IMSJalSoxYZX8um+oV6rytZd8xxOdl+5CRXr16jTsXPyJwpPYcPH2DunPmksoRQv1FT3vzoAyWfFvzpcrl1sK1pmH1VTz0eSaKU3UQijmSNjp3G8WrG9LSoK995Zc4+DGX8nCU0rf0RAbIfciQriYdEOKSjnTj0DXOmT2Zg7/YsXL6VwRO28HbJ8mzcMVsxyoHCXSi6/j7OhIdU/aQ6h76/xKA5G4hoUZVAYdeTk7CagiSt4kWCWU8nrJSyC9Hj+r3C4+LiFIsqEZ5GjRrp+zpNe8ou/zcAZX8jbd++nU6dOhEQEEDz5s2JjIxUEa8/cv14CZT/3Lr48qx/Xgv8rYGy2yUWS3r4XzHKHuGDdK9iT/I9xg1szgilUe7JrKWjCRNLUmGUvT72S1LujQlw5wSV6jbhZEJuFq75io/zBhOIE03slpTFks+Hy6QTYg7cXL7wPdujZjN56hLuPHqVxWu2UPvz/ASYJLwax5O7d2nUPJJzNx4yfvFqSr5TAEkxMjniSTj9De99Uhl33s/YuGcL2VJBkDDR7hh+OvEjpWr3JP3r+dm2ZRmZUhkwuBMQk6mvp0+jWeQASnf/kiFjB5JFsVQSYn7EpvU7qFZvKPWad2D2rN5YfXZQRsd9ti4cRqsu0yjVYSSjx/R+CpQnDujOmIkLqdd3AgMGdyGtynx/LHoOpsxYSuSwVdRr3ZEF4yMxOuMxKybQiNuoM4YKCL1An/5vB8rSdCtWrFAV+Tp27PjU7eJ5ZBd6+puoZKV/SKdMhkBJYEtgSLuWjJu9FfvrH7Nh137ezyWRAlDyfaXtFe9hw1O/XSHxbIlJBEiBBRUlT8JgdIDLzuSBo+gxfgl9RoyiW2QEqSxiRWgn5uZN+o4axY8XLtO6aSsCjFZOn/qeleu2kiHP20yfPpU3c6UBtySa2jh96iyTZy6lYJF3eCVrNtyOeC6cPsiW7bsYPmU5pT5+X4F5e2I0Y0ePIzr6CSU++BiT0Uvcg1ssWbORzAU+ZvqMEYg6+Nx3e1i7cDaHvj3HsSsuZsxeRNNaH2LWXDjjn3D86EHu3L7C/BXr2XnoF5q36UqZtwpjMXh4u8wHeA2xbFgynp07DnLou0QaNm7PxNHdCAoU3YIwtl7u3rvB9Flz8RqCyZ/3DQJwseOr7ew9eIRyFT+n9+BBZM2QFrPbzqUzpxgwdjoP4uJp0rQhZlcSFw4fZG1UFPnKVmbYuAnkzRCGNymWK+fPsGnbDkZPXUCGbHlo2LwF6dOFUbxQbnJmS8/qZfM4sO8Ae3d/R6G3P2bqylWEh1sJFrZbtqh2O0uXLmf7oe+UbjRIcxB9/zab1q/l5sNo+o2exqcVyxEsanGPnag1q4natJXdR74jZ768TBo7jsMH9rB2zQru377J3Rv3yZM7D8NnLKJU2fdVxMA/rsUTSJ//BCiq3RFC/dqTDXRoO4FM4aEMGVaXQT06M3zGVxQrVZk1Xy0lzKqRRjZyrkTd3cPhoUOn/ryRLxdtW1Vl2IBRDJq8i8IlPmPb7rmkCfQBZWWY/BDbo9vU/KwmB76/ohjl+k0rEaY0yjqjrKbuv8B95/ccHPx/27dvHzJHTZo06akUyu9d/d8AlP2biO+++47+/fsrVlmkKNIeUr3wjyoXvgTKL7A4vjz1H9UCf2ugLOhY/IFFb+mDsqhKdiYTHtt9RveNYNSknZRt0JvZS0YqpiTA4MDsB8oKbTzCcfs49dp0Zt+djCxevZVPC4RhciVjNFrw2F0YlAhRvIu9bNixjbVbosib5xWKv5GJkcMnc/RbG1Ff7adyuVyYTCK9SOTx/YfUa9yOi7ceM2XZKj546w1CHQ4sWjIPjx2gTJW6GPJXZMmmteRMByEClO2PuHTuCu9V6UTGnPnZunk5GcOMOmi3x7J/7lyaRfblwy6D+XLcILJI/pCEyIVRXrqJ2k3GUb9VZ6ZN70KQSddymtzxRE3vRdveM/mk6zCGDOtHBiCVN54z+zZTu34LQvKWZ+maDbyeEQJIgEcPadWmC8tPXGT24mXULlUMiyQ/SmzaJImTGkazLrp4EZngPwEop2SZUi6qKX+XQeL/f8rFI2Wy0O8tKuJHO3nyZHLlykW1atWessjPY7/01HbQ48Wi6GQR2somJ476dRuwavv3vPJeXVauW8mbWVAg1KN8evUdlEfzopu5iZTCozx8jRaLLrMVi0UBRM5kZo6cQOSoeXQdOID+fVoTqCVg9NhYMm8RTboMplXnnswe2h88yZAcQ706Eazad5FRE6bRq3VVEMs3QyKRnbpz5b6bZavXKAe4IKOTuxcOM2j4GCq3GEyJj94lXHOyc+s2enw5nWGjxlGpTBHl20zSDeYsWMqxy0lMmDSGIA/YHl7j2s+H6NJnBHuPJrNk0w4aVs6LJnIN9VTyM4bIyO7MWLqfefNX0rhmSSXXED9yjyuJ2xf3s2jBSoZP2k7L9r2ZOL4bwWLh4YnHnRBH6z7DeRCTzLhRE8j9ano0j5sbly/y8afluHYnmhmL19O4VgWCXb8wbdQYOo1Yz4CxM+ndqQ6BIk+4f4UqNeuy5dgVFm36inqVSmERdtUbx+Uz5/jsi1bkeOMtlqxaQXCQyBVkxxLLw6un2b19Fz37TaTQB58yadUqMqe3kgabuLQzb/4yJkydQ/c+g/iiRnVSKe/KBM59s5tGEW24EGtl2rzF1K9aGs2eyOO7t9mz+2u6de9FUNoMRLTvqqIXubNnJMToYtW8OYyfOpv3KjZg8erFpAkQLbOa8ZQUxV//U+/POlB2JFvo2H4iYaFBjB4bwZkju6lRsxW3EzSmfbWbcp+8SWbpWy6xIkzm7JHvGTpzMz26deLtt0IZ2L47w2Z/S6H3K7Bj7xxSWTUCJcKhMvUe4njykKplq3Hkh8sMmbuJxs0rK+2zUlsomz79a9bnfx3W/57e+EVW20uXLjFr1izFooq3uUR65LMUEfOcOQQv8vn/1+f+Edj3vy7VZVu2bMmOHTvo0aMHV69eVRv8sDCJkf7a7v5omMlkUm01f/58lXvRoUMHhKEXtj5lNUT/86WUvkj7SsLgiBEjVHVEafc/AuT/1+308vovW+CPWuBvD5Ql8UQskkRr4LTbsVitKhnD6I5lwuD2DBu9jo/rdmH6ggmkDdRBgSvZRYBZ18/hfQLx5ylVrjLn7HlZvv5rPsgVRLCgQFV9TFZWG7/8fJm+QyYRmCY1bTo1JUumQNIH2qlTpyVbd91n7eZdVP40D1YpmmB08ODmbZq17Mqpy7dZELWRtwvlUYyyFv8Y29Wz5CtWGlOB8uz+djuZAoVRTlB2V1dOX6Ro+bZkL/gW27YuJyTQSxolJUlk74zptOjSnxKR/Rk1QdcoW4VR9txj/aqv+KLRVGo2bcn8+T1UYqBosY3uJNZN70WbHtOo3G8UfQf2Ih2QRpK+Em6wa+cBGneaQPlqtegeWY9Mqaysn7+cybMXULlDJB27RZJJkrEEKMvCJDpJ0ZyKIuXPy5NVv/u7A+XfW0j8XqsijRBA+2zp5JTlnlMuBP6wrX9RkHN/+uknoqKiqFu3Lnnz5tUBrG8B/sNFzAcFRT6h/K6V48MjYq5dJKJ1VzbuPUP2jxqwet0S3kgvGzH9SLaJN6pZFZoRKOl22wlUQMNAXKKH4GC9qI4CnI5EZo2bQudRc4js05vB/TuojZTmiWdD1FYiR85l6JBRNPrkQwwGcUKIYfbEWbQZsJBOA0cwoW8ERhJIjr5Gs1bteZycljkLVpI5UwDu5HgCzQl89+13RJsy88G7xQn2JLJ4+lwih8xi/rLVfP5ZEQXWreZ44mLjWLb1BHXr11WRD5Ws57pFu1bdmLnuOotXbKBBpVwYDdIOAqcEuN+iQ2RPpi/9lnmLV9OkzkdPN3ZGoSS5y/ql62jQdgJNWndl4oQuBImjg+sRO1ato1G/aYycPIfaFcogElqDCL2dyfQdMJCla7cwcspCan/+IZbEn1m9cDH95uxn5OQFVCiVnxDNBo5o2tZvzOydZxg7Yx5t6lclWDlGxPLTtyepUKcdrxd4m6XrVpMmRCz9JELkBFc0V749QfmqLcjx1gdMXLOaV9KaCHPd4+ali9Ro0xcsadixdTMhFk1pgIPNdqUBXj5rAc17TCTvm+8TtW4F2TOHYfLauf7zORrUaaR8j4fPWELJj4soqYMJO+eP7KFcpZqkyVOar/ZuI12opEfriYUSdtBhs0yX0t+VMR6O5AAiIycrd5XJUzqjJdyiS6sOzFq3jYI1W7FqzUwyahoh3hiIf8TooRN4bM1Bz15dSBd4lZE9BtBv8gEKvl+RnXvmkkqkF0oKJNd/jOPJY6qXqcqh05cYMm8DjZtJ26UAynJDyqtbd2YQcCXSgL8SwIpGd+bMmaRNm5aGDRs+lV7I2BUw6Gdc/2gR/bu+/rwAVBwvqlevztatW1X0S0BzzZo1FZCVdvCXWvfPbX4d90tG+e/6zb+8r7+6Bf7WQNlpd2C2WhQwFt9PPalGfECdmA12hneNYMzkjZRr3JkJMyaSLlhPRMJv+SSV5wyJJFw6QMO2kXwfm4VpC9ZTukgGgv2FA+zxJNz/hWatunDiqoGoHTvI/7qVAB5jf3KFajVbsONwPEvWbadWlbwEkKgW6ejrN2nYtANXHsYzZPZ8Sn9QnCAXBHscRP+whzKVaqDlrcziqDVkS+0kjTURkp9w4fQvlKrTkwy5C7F121Ll1BFoT8BicLB7xnTa9RrEu2368OX44WQxQoAzHsyPiVqxhVoRM6lSuxELF/UhyChA2YjBlcD62QPpPGASpdoOYcTwAQqwhyqYFE/M/YdMmrKCq9dvcef6eWwOO/kLvU/1ug0pUeY9xf5JoRSDVBLTAnA6NQxWmRx1feZ/OqPsT2hR/UolJZmeMiPPFhxIOVj8i8e/W4zkWuvXr+eXX36hT58+Txfe30ss+r1BreSnfpmm5GpJeFt7hO32dRo0bcWGfWfJ8n491katoKiKFOiHnCdFQqwWYZZF6yr6Yb1gjdtkxWb3EmzV0Fxi6eZg2tBRdBk7lz7DR9C7e2s8nkRCDF7cTiexLisGrKS2SrELJ8kPzzJk4jRGzthF1ZYdWTWpFwHY8MRdp2/fgYyfvpbmLbvStFUzihYrgEkKW3ideDQrRrcDs8vGkR07adqmE4bQdAwcN5H3P3ifV8ODSHI68JgDFGQLlbrTnjgwxdAuIpKZK84xb2UUTau9idFkxytVNOXZbJfo1KEnU5eeZeaitTSu//avOl/13A/ZsiKKL5oPo37LSMZP7kMaYzJa7BUim7dl0bEnbNl/nPdyBWKRHYk7UbdbcBuJjrNhDklNkOj63Ta8iYk89gYQFBai7tHqdZLwyxladerCyr2n6T9mIn07NCNQRZwSOH3oKLWa9iBLnsLMXrmIDGmDFVC0OgVIJ3L9+HeUq9qMbEWKMztqJVnTBBBgv8K2Veuo3PpLarbrzuLxQ9Q+XjNJdEcqJkZz/fwFqlVtzulLt1m4fhtVq5Um1BXP3Svn+aJWIzzWtMxZuZXcucMJkg2RM5G46z9R5O2SGF8tyba9O8ieTi+Oossufgcoex047Bbad5xAcHAoE8e0RzMm8uP2zZSu1pBHaXMwb91G6pcsSCAJXD/xHWMnzqBSy+58UvodLPYLDOrcm6Gzj/0WKKtiUDIvRfuAck0Onb7IkHnrFVAO0jS9H+tKkN8AZf8mU8adH7z9FQVBBBweOXJESQ+kEJCAQDnkM/4TjpRg/9m5yk8E3L17l/r166vo15tvvqkIDklAHjlyJGXKlFHzYUo3EJnbhEh4CZT/E3rIy2d4nhb4WwNlPetGD4OJS6gwIDZbEkFi6u9KZEzvDgwfv5ySdVuxcOVsMY1SOk35p7LHFVC2wcMfqVm/KXuumVj31WFK5EsttTl0IOi1sTdqHlW+6ETJmp1YvmYyAV43gcYY3A8uU7FGU3addrNswzYqlc2F2RlLsGYn4e5dmjRpzekbD5izbT8F8r6qWL1gt4cnP+zm/VLlMeYuz7ZD23klRMBojAqfXvjuJ0rV7UrqbHlZt2k1r6YxESoJUUlP2LNkCY3b96Ba3+H0G9ZXaY2tEsr13GXN8g3UaTKW1l36M2pUO1WuWxXDdsawdt4oWnQZT/WuI/hyRB/FKAd67SQ9uU3vnn2oUKkulapWV16nAoBcpmCVqacqo6mkPXHPsGNWFQFNaimTZJoXdWj6uzPKvzdAUoZfU76ekmmWv/vlE/+OGZaQ5KJFi8iQIYNiq55lwv6IUVbAXbyHjSZcqlS62K/FgjOO5nXqsHzbCSz5PmPbzh28nUVC4G5VwU3cKZSCRr48SQRVoW6xbDOSJO4ZJiOBBqkgJwVHEpg+YixdR8+miyTz9Y1UThFSnU+JncQXGTh16jIP717mwc2jjJs5h1MXnFRq243ZI3uRzuzAaojnytkf6dV7LDt2H8SpeajfpAENmkTwZrGihAZaVaQHhx3injBn3ixGTZ7G1QexFClRiogmTfi8ag3Spg9R/TG17NIEKNsf0qZlF2ZHnWfJmigafl4EzWDHhRWjCEuSL9OlQ18mLf6RGYvW06hBYb2Ij5JcxQNPWLtoJc27TKdW03aMHN+L9BYn2s3vqVCuMkdtr7N250HeyxFAqGizxbRNNN5akHK3kKp2Cq9J9TuT2Kt5iLMlcvXKba6c+4Hoi6eZNW8JJ2/aGDx1Bn3a1sPijlM+xD8d+4GqdTuSvWAxpiyeRZb0qZX0wuIQm7l4fjl8lEq12pC9yFvM3rCMV1JrBCRcY1CXXgxdup963QYzd1g3ZR+nuxqLHvkhnrhE2tZtzdqdB+g8ehY9ejQjtZbMzfOnqFyjIYFpsrJozXayZAlSNpEkRvPg4g+U/LQa5lzlWL5+PfmyCIcs9fokcU/KiPsYZc3HKPuAcusO40iTOj0jh7bEakmG2FvUrFmXDSduULp6TTYsnI7JHs+cidOITbDRof+XhIV4MTmvMjCyN8Nm+aQXe+bpjHIKoOyKfqIn8ylGeS2NUjDKT32dfbv037Ns+yts3OQa165dY8mSJdSrV488efI8TfZ7nsXzn/wemX/8m/ZHjx5Ro0YNpLT3e++9p9h7kVPcv3+f1atXKybfv3Hwz1tCMCxcuPCl9OKf3Ale3vtzt8DfGyhLuVS7g4AAWb4F1OolfNWyYYujd+sIFizfRs5SFVkRtY3MYXpQVnEBUkpWxe6S4OEFSpevyqn49IyZMpfGlYpjEQcltxuLycmpb7bz/oc1sKbLy/SZCyhaJDP2mGvYbl+k14DhHD6fSMdh4/jwnTd4K3cmcmYKwPnoDnXqRnDs/A0mrt3HRx8XUUBZmNwbR3ZRtuznWHKXYfO+PaQPsxNiiFcs2Lnjpyn1RTs8gWk4cuxbMqc1EyZZ7m47m+fMonXXnhSt0oC5K5eSzgwml3ihxrF68QrqRgymWv3WrFw2RiW7h1ikoEQic8YNpPeXs3ivaiQLlk1SjLKE0KMWzqBz117UaNyNshWqKkeAILPoR80YrUF4gtPwWu5cBIoTlQdf5SyUT67J6vPTfe6u9K9v/CcAZT87IsBXDr8eUtl+iSOAWco16yv2/8QiP8vcnD17Vi0ykiCTO3fup8Daf50/ZsM8qjqZwWjGLW4Eit0XucQT5ozsw4ARC3gQkp8lG7ZT86PsapMoX6K6R4OJ5CQngULPKfmRZPBJFXPldqwAtEklYCUwa+QEuo6eQ5dBQ+ndO1KNH6VXd7m5fOkaG7bu4udLN0mb2kjzOu+zcdcuek/eTPl6rVg6ob/alAZhx6JB4qMEli5Zwuo1Szj+wykcHgPtO/ekU7feZEwXRrDavErVPRsnj+xnwpQpHD3xE1dvJlLwvZIMHDaEcmXeUgDP7LEpiUKn5p2Yvu47BZTrVnoLg8GJA7OKgmi2y3Tu0J/JS84zZdE6IhoU0OUNikmXyE8MG5asJ6LjFGo3bc/ICT0Ilw3HnVOU/rAs38RmZvfx07z1uoUggxO3JwmT+DpLoRK36JGkUIoHzSQOIm5Of3+CvXv388O5yxR9Izetq5WiR9/BzNn4Hb3GTmRIZAMshgSV3Hjq8HGq1upI/nc/ZPzCqbwSHqYnXIrHmzeJq9+d4tMqTXi9yJvMj1pGxjADluS7tKpRj3l7L1OjVWeWTR6IWdNIkAiZKpGdhJYcR9tqjVi/cw/tx84lsltz0muJ3Dp/hgq1WmAIysDCxSsokP8VfcPgsRF9+ltKlKkMucqwassm8mfWVPEkg89DWlV+Ud1ENMoCnm2KUW7XaSqWgACmTWqPQUtSlR63r99IrRaRBKVOz6ZNm8iaNRt9+wymSpXPqV6tPEb3YzTPfYb1Gc3Aibsp9P5n7Ni7QCX/CaOu+jDRuJ48oWqZmhw6c4nB89bSpNmvGmV/5FDcjmQ8CqCVfm3xlVJ/Ho3/805bUoVOmFGxRJMNrX/8CxD0f97zXuuf8r6UIFnaVYCybBTE+aJChQpqvhOdskgwJLdCXDD8h8xb/vZ/ySj/U77xl/f5oi3wtwfKslCZZKHyAWWxt5ozdy6P79xg4YTZJHohPjgV1Rq14t2Cb1K1fFny5cyoQs6a282+XVvZtGIu81fsJsGUllzFStCqQVVqVf2M17JnU9pPW9wdhgwdw6hxS8EUQs0an1IkbzZqlinB5u276DNlCWlez03nti1p16QWl08eYtn8maxYvp0EDYpVrE/zdh34qGhOfti7lR1LF7B55xGekIpajSOoWfMjPvnwLY7s2MrqNRtZuXkfWEKpXK8ubZo24Z0c2dm2ZgVzZ07j7OXrWDJno2aDRjSqX4vcWdOzfO4UFi9azpmrMZiC0tGhTUfqfFFJAfCDezeyeMF0Dn/3EJflFboOGkm1ckX4qHguTn69hS5de3Ho7F1MwalxJT9WvroBXpSdlTlVOspVrU5Em84UL5Qds0oG0+lkSfF5EdmFdMx/AlBOOQAEHF+4cEGFYHPmzPl0bD3LBv8em5XyOgK+d+7cydGjRxk6dOi/SDmeT2cpMiMBLWKNqPhY3avXHc/d03uoUK02p28H0qL3MKYO76hC9F6vUy/J7E0pLhcmVxhRIw63g+s3r5HjtSwY5QSXjelDx9BtzBx6jxhN987tlOuCWbNz4dQ5uvQbSbLXyNRpUyiQKz14bzN5wiQ6D5UoTmtWThtGuEnXt6vyyC4Tbrckgj1m5YolzJ4xjxM/XqFmi27MmT1OFeTRtSExIKXZTfDdkWOMmDCXDVv2kjZXYVauXE6poq9hkeRB+2PaRbRm5tpjLFy/mfpV31dWZpKKKEAZ21U6duzHtGXnmbRwHW3qvoGqoixsueQSJD9m0+rtVI8YRrM2PRg/rQdhBgc8uUSl0hX56oKT/qOn07tTdd8GWwC2zVfYw8ztO48JT5+WgAA3hw8fok+f4eTMU4ChI0fwSlgARvs9enXswdhVR+k7cSr9W1cnwCM5DIn8dPwMlWp2IHex95i4aApZw8PUBkD0xJIUee74D9So0YLXCxVl9oalZEkTiMn5kMHtOjNk/ld8WKk261YuJCxET8hUyZfEozlc1K9Un6++PsKcrTsoX6EkaTyPuXHhPNUbdsIcmomps2dTOH82jA6pjOgg5tRRin9cAUPecmzet4XXwnQtsM7cCsPtB8oGNAWeE3HZLbTtMBVrcAgTJrVWdpniX+2KfkyF8pU4fPI8jdt2Ik+Rd/jp0hUG9u2lomOaN1oqKDGo11CGTj34b4GyOyaGKqVr6EB57gaaNK+gpBfS00USIvcmgQWDKkgjRiB27t2797Tk9B9vNJ9/aRSJlFRv7dev39OqdH9kjfb8V///751/JA9Te2YpsW63K6Bcvnx52rRp87TgyJYtW+jbt6+qKvrxxx8/ZaD9evGXQPn/v+/25Sf/v22BvzVQFlJYHIvEfF68jkXz+PDhHSZNmUzs/XtksgQQliEzZ+LtPEmG19Nnp271ahQrlE1JCYS9Wr96JSdOHMMYkAo74SQ5wRLgpmXLRhTIkR2PWGWZ4fHDx2za8S1nz/1C4bz5qV6xHKnTBnPppx9Z+tVuChUvTpVypZT93NIFCzl98nuCAkPQrKHcTrArYNWg2mdsj1rNpR/PkjY8M05jam48eEDxjwpR4dOP2b52LRfP/4wlJA2GwFREJ9n56L0SvJMnH6sWLSDZmYwlMIBkDR7HxtCwWQNyZMnKjFFjlZe0KTwDCXYvyQkaVcqXoUj+cObOGY/TaUcLCifZmI34JDd1q31C2Y+KiQEs08aM59Qv90mTKRN2YhU7Y4vxEvM4Wsk2jp36iUIlazBx0hTyZBIrMid2exKBYiX2H17C2s8my0IhzLGwSIMGDeLBgwcMGDBALcpWq1WxWbKg+L2PUxYlUERuCv9V+f+TJ09YvHgxGTNmVAvQs2z0/wooq7M1kl0amsmo24c57zJ24ED6j1lExteLsHT1Noq/lUVFUqTinTPJTkCgeKnoh5Cogjx279pBSEgQ74uvrySVJScye/xUOo+aQfeBA+nbvb2usX14hYjWkaw8fJOvDx/l7TzhWN0PwP2QCRPn0G3sZiq37MzqUZ0JdDvxxj7iSWIyoZlfV0VDjNjxJj/iyolvqF63JbcDCrBz72GKvqrx8Npt0mXISECQaH9EHmHDmRRNlwGjmb7sG3oMGc0empi8AAAgAElEQVTI9tUwOsQ/PJpOEW2Yuv57lq7fSq1KRdXzKZ8Grw3NeZOOnfoxbelPTFqwhk5fFFAWkpilmIkwyklsXbGN6hEjadm+K+MmdCbI8EQsNfiy95d8OWUTb7xfgTWr15Ajq6ZAtqZyEOzcvHqbLXvP0KxhXbz3T1G7Xn2+v2Nhx5HjZH8lkFReG9hi6NG4FeM3HqP7lNkMblsda1I8xoAkfj7+PRXrdlMa5TmrF5AlbRAmp0251ch9nfvmBF9UbkbOwsWZFLWCzGlTEex4wN51m6nbvCeeoHA2799H4UJZCfFLSSRxzmXko3ItuH4vjs07V1MwZ0ZMnlju/nyBz2o0w5rmFeavXEmO1zLqCZ6OeOLOfM8H5arizVuGNdvXky1UI9jok6dJP1CIWTyETbp/sTced7KJdu1mEBIezqAxkuj2hFAtRE3GW2ZNolOPwTwwZST/+6Vp2qY5Dat/QqgUaCEavA/oH9mPETOOUPiD8mzfs5Awi59R1pP53DHRVCn9BYfOXPYB5fI+oOzym4H6ih0ZENb3559/VuOwcOHCz+VB/r9ZRiWPQKpnfvHFFxQsWFCd6s9X+N9c5+/43pS6ZJnD/JEv2WhIu8rcJzIxYdNr1apF165dnwJimQ9FgiHzoXhOy1zoZ9nlPJGWvXS9+Dt+6y/v6a9ugb83UNbNLnzMgszRSZgk+0yZweoVsIR0S7YGq5KwEgaWELCurRVtr44Q3A4nxoAQqYGrQs8i1ZS1wSxFR5SUQy+v4dZdPJXBgHLZUsVIxG5K3PUl9KmXijWI2lB8aiWUaNT9COQy4oWsBKISJ1cJVLrQN95tV0yfye1SpWR9Jkk4Mat7VWun5BKJPZEYJMuzSUKVfJrTidVX6cxj1HB5dds2cS4wiKzEpBd7kE936AF4jHLbXgdfbVzHgwePaNqiI1L812B2KZDhcprxOl2YXE/Y/823zFt3kMbNWlKuRB6l8dRw4VH3qspo/ek+909glFOGcWXSF93dmTNnCA8Pp3bt2hQtWlQtEClt5H4P6PrBsyywt27dUokxPXv25JVXXlHt96z1nL/wwb9vXL1TeJWUQvqtFBHRfZJNzkc442OI7D6QWYujKPLeZ0ybPZOihbMhhaXNvlLHDq8Xg0HKrsPK5WsICAqgapWKGFXFSpExeZg+agJdR01nwPDhdOvQkkAtjsRbP/FBmc+4pWVj8aqNlHs7NxYtBmx36NlnCGMXHKBSRAfWT+pH0s1LmNzJbP96P7lKVCBPgZxKP6zs01wJRNRpwd5rRpav3cj7OcxsXruO2/fjaNO+mdLJapr4MEfz1eY9fN5qDP2HTKR/REUsUtXP+ZAOLdszff0PLFm3lWqfF9OlIdIOYptou0WbyH7MXn6aSQvW0aFWEam9oaQd6nWPnVVzVtGy+1QatWrP8BGdSRMo4yWJ7w4dpVKNVjyOg0qf16Z3n+68VSgbFquD498eYtb8JdRqEslnH7zFwx+28FHJqphyv8/C9TsomCOUYNmI37lM84iWLDjwI/2nzKN761rY7j0mUwYvZ745TO2G3Ql/LS9LN68nTVgAD25cJ0vaQEJCjJw/epxq5euSt9gHTIpaR7o0QaSSrU18HLWq1mHLvoO06T2EoSN6Eawq9snGIYFzP5ynbM3ONGjagiGD2hIkf3cncu/yDcpXboApdQZWbNpCxgxhhEmVPZeNmLNnKfFJRdzZ3mTF5u0UzG5V7aSqDqo8ECk9LnOqaNl1oOxNNtGx6wyMwcEMG9cas5aMWTYoktR57Seq1WrAzh/uUqpaPRYun0N4kEao8kCOU0B4UNeBDJ2yizc/+JQdXy9T0gspkCJzC94YHLGxfF6mOkdOXWTU7HU0bllJ6bH1wuj+UuM6m3zr1h3mzp1N+/YdyZBBMjB+a1n2pycon5xKxqyMVxmrApZFk3v48GFVLOiffPgdeuSnAFs/MPYzzcKa+x1FLl++rKQWpUuX/k2xkXPnztGuXTuqVq2qJBgpmfb/GkbZ7037bGdI8fdff5WIjDB8Mn/LvC2jRj/+fYRWNykQTKGfp+cOSG6JP69Vf4OvAJXvvaokvbqufr6s7er/vz3pqZ++T0D4O13af77QEL/m0v6ao+RPK/dF9n334r8nfbTKc8tfTIjtv/z6ojlOf6ex97cGyv/aUD5E6e968l/NoIqEKB/7pxOsv7P5e6iesuZzQ/J1K3m/ryzt054lS7fhf+ho/s//bUb0r0navg7v7/S+0aG/nqKT+27rdzu2Wqh0venTwx9K93XAp38XeYkgZvUcUjhFjPodGM0mjh06xPCxE2nWog1Vq1ZWGwQVznQ7MBmUM6/SRd+6e4+orV9T9tPy5MmZRVUMM0vJYI8Xs0EP+/7ZY926dYpdlap0ISEhalL2d7jnY1X/7Cc//3kpAbCEdqWEq19TLL9LwQdhWoSZ8TPQz149ZYhTrrdnzx6kmIFkjb/I8cx855sUZdKScLmH2Mexyo949tzFpEqdhoaN6lGtWhXy58lPWKogoh8/4Oi3J/jh7BXyvFGYEiVKkCncikk8vR1SKEIjsl0kU+avp3aTZkyfNpXwYAP2R5fo0LE9Szfsouh7ZYho1glPcjThAY/45fIl+o9bQ/qseahbuQJtImqSM3Mg7Tt14+qTQEaMGU/RNzJg0Wx8f/AgjVtGUimiBz17tiHc62DBzMmMn7Wc9l160LhhXUKsXmz3LtD/y1HsOR/DgsXLKfZqKpWM531yjQrV67Hz+B36jZxIt8gmBJskIU4cMexcP3uSOhGdOHYujrY9hzG4dwvCg2SjKN7joql1MmvidNr3HUOFavWYMX8O6dIEKKDtTI5nybz59O/Vh4SkZPLkyslrefKQ4ILb0fHUrFOPjm3akSkEbDe/pXGjBmw5eoN3y1QjokVrYu9fI2eojW+OHGDCoiheL/whpcrVpHHdGrxfIC0Prp4nolELjnx/jla9BxGe7TXSp01L7SqfKk/1PetXE9GoFelfy83UdZvJXTCvqnYnLPBP3+yjY7uOnLnxkD4Dh9ClUysMmsbFX35m4OAvCU2bmcED+5MlQyqVoCsL89H9h6lSqxEBoemZvWgpn5QqjlW05h4nJ/ftpVK1OiSagonasp2PPyqm8qRNPsLAIP7Jumm9L/nTwd1rd6nZuDuv5s7HtBmjCAny+ap7bJgNbiaOncCIMXMZM24y9RtUxyoXk82JMxF3XDTVvmjCtgPnyZbzDVavXUjxovkxeiVZUD7DxeF9B2nSoBnX7z6kRp0mTJ05i7RpjHg9XoxCEnjdPL7/hG+OHGHxoqUULVaEgQMGKqLBlzLwIkPr1ynUZz+3atUqrl+/rkChVOuLiIhQpa2zZ8+uonB+XW/KfIW/Uv7xlzzMMxcRUJuYmEh8fDyZMmVSbLDcs/yUzUBgYKACvjI3p0uXjvTp0xOkIom/bkTkucXicvDgwcpK74MPPngKpOfOnav0zaJtlnle5ke5lt85xM9ep3T6+Uf5KD+dgJW4/mnhM9+y7kv8FUxrlIrvvvEkBJ1EpVx4DeIJFIjRY1abUkENXq8LD+Ks5AfOHjxevX8ZNbMvt0o2xQJKg3FIsq0PaRukmJqqGS+3YsZh0OWRZreQHgbcBh1Ym2SxV9hIz9WSSrvq74pcdOkuBjok0SOLJg8HDx7m1I/XqVqzHukyplIvq1RulR9h99VkC1TcpDyLx2P3PYMfe+gI49GDGKJ2f4vBEkSjWp8q4vJ5bQr/L8bAX3XNvzVQTuES5Hte35fiQ2/+1/W9268d72kvUIDz11qoKYHHb3ZXihrWB4K/CuDTwfBXtfSfuc6/NoA+ifmupQNfp2IN9b8KW+PBk5TIuImT6T1oJC3bdlD2ZK+8kll1bOWhK8XJnG6V1bxgwQLeeOMNanxRw28yQrLdRYDV9MIFRzZs2KAWH2EqRPcrx1+ZiPNnmjTlOSnButxXbGyskkxI+LVcuXKcPHlStU+RIkVo1qyZWmRSJrOk1Cr7wbKEK8ePH0+BAgUUC/Nnj2f79q8brZR7flFPJHLi5PesXb+OQwePkuywkzZdBtKmCiZfzuy8WbQ4OQqVIGe+fKQK0idrkz2Wh3euqOICO/cd4l4sGAJCKFz4Tbp0aknjupW5+vNpOkT2YM+BE4RlKkDnyPY0qFach/dv07LTEB7F2hk1fBQlPyxKumAbk6bMYOPu8wQEhuJJvEGg2UWO7Dko/sEnlKvRgAxif+a2sW3tKkbPWIglNFyxXO6kGHJmCCVL9uzUaduP3PmyK7C4duksZk8bx/EfLpOghRAcno0PSpRg4pgh5M5gpG+Pjhw5cpQzP98iwRUKQeEULlKMzOmDWDV7BDEPrtGtU2e+P3OOm9F2jMFh5C/6Dl26dKNOjc985bdt7Fq/hsUL57JtxxESPPBh2YrUad6RWnXKE6KJg4Ybzf2A00cO0HfEDL7afZyC75amZbMGNKz0tiqj3apjTwLTvkbvYdOpUvEdgtzi8x7DrqgNdO7Rl3vuAJp37Eqbtm0J8LgY3q0t+7dv5s79eBUCy5j/LSLad6RFi8ak0sDiTuDG2TPMXxHF7kPHcXo10mfIRM48uSlW7E0qlC9DeFgIZs2L12FTOvhlK9Zw7fZDnG4D2XLmp0rF8vTo0JhpE8ayfdceLl+/jluzkDNvPqpU/4IBA/qpeUNmPHH/syfZCAgwcf/aZXp178LFK7c5fv4Gbs1KkSLF+Kjku3Tv0ZbMGcIVT3bq9GlWLdlAj249yZgxjSotfuvWz4wfN4rjR49z+scrJHqsmANTkS1rRooWK8jAfj24dOkXpk2ZxpUr17h18x4er0ZwcCry5suH0aRhtJhwupPxSIltr4Gff7qggNeuXbuUI4PZrJFkSyYoyG+I+GdHmH6efz6S5DWJJlWpUoXixYvToEEDhgwZQo4cOX7jIyyLvr8gyT8BAMi8JIWPUqXSwc+zh7zuB7LPyjT87LEw0d27d1cOIQKa/RE20S7HxMTQtm1b9Rl+IsQ/F/o/6x8NlJVm37/g6ozqU2zgqz3g1f2ncDvsXL1wmh8ObOXrvbu5bXPiNIXTpGk/qlX5iDC1M/Wo5GyFNiTBWuYX+bsQaZLUr3k4e2QfY8ZP5UGyhUfxdoJCAyj7SUnat4ogXVgqcSEAozJ1VdexSjxd8+IS16oUEWr9Q/QCTALPg3R2zEesecHpZfdXW1g4fwrHTp0lJHNB5i5ZRb682RTAVXkMCkNJJF0yB8wKVxs1LwaTRKftSJ0Lo2blzrXrbItay/I1mzh48SFNIloxfUwvAoVs+yt3ti823P/02f8soPwMcHyWcfttaMEPn3295RmAqbdYCtZW/qtCH78Fon+6Zf+KE5/3eb0evE4HmtmogDIeF2dPnaZD526c/OEMmTJnIU/e/ISlDVdg2BoYrEChMAutWrXi/XffJsBqxP3Uf1ccF9zKceFFDkloE22hJIj4tW0yiaastPUi13/Rc/0skdyPLJgy6QtQFpuozz//XDEkIscQsCyvy3MI8yKHMDUC/v3uGP7nk2pfUgJWfFmFxfmzx/MCZf+0nWxPJvpxHA8ePSQuIQmv20mW9OG8ku1VzMGhTyMKMjmLhCj5yUMlEYlOSCQ0PAuJTg8xMbHkzZmdbJnTKH1/ks3F9TsPiLEZKfhGXoKIx2gxcPGXe5iCQ8iUPiNWk0d5ecfFJ/LEbiEmLp64hzcxuO3KGi9P/sJKmuRwegg1unEnxfEg3oETk8qst2huUlshe85cWMLS6yIol4sHt69y7/Y1NLMVAtKS6JAJ2kDuHNlIE+Dl5rVfuHvnHmHpXtEBWVBqHj14iNHrpPSHxXDGP+bihfM4XR4CU6UjJlkK05vJki0rqUKDSR1o8ZXy9mJ78oTb9+5j95pJkzEbqdOnUWuRLBaBIktQDLaBe3djiE4UX+gAcuXIRoDIQwxeLl+8jjEoNWleyYJV+ZJ7MUhSoMPOndt3iXGbSZMlG8HBOpt9av9eUgdbMWomtIBALj+OJdOr2cn9+qu6D7TP1s9p93A/Op4r128pJufV114jS9YM6j0CVg0eaS0vP589q75zycPAGECczUlYcCC5s6bm4d2bxNscygzO4fGq0uZpwzOQM+erykJTF4LJVOjSCzu5HRzdu4fAkLS4A8LAGEhcXDxhYSEUKJRDFSSRUK/Xq5EU4yZ1WDAuuweT1YDXEcPxE0cJtARiCgjFYwzDLtI4WzxSJ/LNQnmJiXnC7Zu3CAgIxKAFYDEHEp+YREJioi6rM3pxqqiXEbPBjMWk62LfeCOfqiIoVVrV7apEvz87un49L+XGXfITpKKhFAiSan1CMEhVTTmezUN48U/+v7+C/9l+r8jRswnJ/rnQ/6z+nzK/yfwoOmXZPIgrhoBmAcVS1VDYallDEhISlIWcJPr5nYL+8YyyHyP8O6DsdihLTqM5UM2vEtH2OmK5e/EkB/Z+TZseo4l3eShStjarV64gR6gRgzC6ASa1DovzjCg1vWZdkmQUS0tbIiMHDWPYpLkkeVJR4rOKtG7diHfeKkiuLFlx2Z0EBOqx86e3pckM61G2mYJoTEKeKYJQXVjJUmWsy7zhctpxe+1YLVbwWLl36Twn92+kS+/+eLIWZf1Xe8mXNRUWmQ9UJxChmvw0KeAsMj7df1TIRRt2Kc5jTIPH7uD62SNMmj6Pmav30qxzTyYPjXwJlJ93mMtgkYE6depUNekIAHne418I1ecCjn4A/CeAsm+H9m+I3Oe97b/ufc/xvGqnowuc9VJ6oj1VoRUDcdEx7Ni5i9Xr1vPN0WN4jRYCg4J5s1hxyn5ajtIflyFnziw+Hl0f6Eq6YRQLICnnGvA/Cav+8DlFeiFm9jKRCguRclf2PD7Cf/gBf8EbntUoS9KKAOWyZcuqBUIWBAkrLlu2TIF+YZbFlF9ek0VEnksOv53U9u3bOXToEMOGDVPnvsjhE9Wk0Lj5QuNql+/rHJJoKLOuiOVl8hTwY5Di5n42AGxOD0az4Wm8xKCsEyUM5ytZ7hLUIeFAsQT04HHYMJot6pkM5gBcBqOaZDVf3/Bqutf2U6mTYlbEl8GA3e3Fqnkw+TyIBdB4hYl/Csb0SdfucOmFI9xOJfWR8+0ODyYplOKWssXyfP4BoCtXdW8GnyZPMnxV/NKsQK0a7RIxEQYlUZJRhXGUD/eq9jGadItJp8erhoe+zMim0p9ToMuzfC2jPsev19etJuWD9SeWeijCfhrUc4vPu9y+fq4Kcaq2F9mDF3eyDW9gIB7JGPY9g1HuXV1Ln6vcRv1cl9dDoIQ1ExMwBgQqGYJbM6BJlTgpc2QXP23Nd/96dUW3fFdimybficuLway3lZ4zIa0iMh154F8XV39MQpQW8hkWo2igZQ5x4khKwBKsHOlV26pWku4hrLPDhhQ8lW9TmGC8Ft+cAWpPrcln6T1D6nYYTValV/SDca/KCdGBrj3Zjln83CVlz9cUckkJYUvXEVDsdrixmvXiR3KarP2S1CwbWLEM/asOP5AUO8c7d+7QuHFjldQrmlyRYf1Tjz/ybv+jOTjl/CZtIH7To0ePVj8lqVIIBJkbJeFPiBc5ZD71M87+dvvHMsq+8fm8jLLX5cRikjylGG6fO0vtxu04+uNlvKmzM3PBEppW/ggpleTWZNvqRXPr64NDEmtxYfLGcfnkcRrVbsqZq/fxpn+DEROn0rR+aUxeTTHCPumzyl1xOQ0Ij+DV7DJrKwd8uZJRzQDKD1TqTOkKCyl25NdRana9NLw3SG2MufMjb779LrGZi7Fx134KZQrEIDaW4oxkMGI3WFUTiFuW3hZybaGWhVU2YneLT74TgzeGqBVrqR05htoR7Zg7tjtBLxnl55s+XgQoP98n/N67/EzxiwGVP//5f9WZv32OZxl0+RRJ9jMLk6zAsm8JlOQvYQICZMHTdcGxcQlqwyK/y0QWGByoThFg4XLpf5frqAHocv0lHqJiLySspTA0qVOnVpOoggaSoOYLYf5VLfVnrqN0YT6fVvkpUhTJ5BapRaVKldQlUzLHkhm/d+9e5Y38ySefKCDs1y1Lm8m/iRMnUqhQof/VhvDf3fu/Rkz8GnkfxFKsvx+uyt90+CeV2Z1OFxapLvZUjiYTqVfNmCbRwqn5TlCJDhjVa75sf4s5QAdXCk77ZUkCfww47S5MUrlRJRqK5tSIwWPA4XJitIpmTsL5BjxCgYobiEcAsSS+enC6xZfaqJJW5W/64YOsqmT6r5EMwf5eAZHyHKrKoAe3XWhlEwbTb0FSyuQVVfLet0GR7ibN8zTS9BRca9jtyVgDgrDL9c06pFR9UySAdgeBARbcrmQ9+qFJxEFvJ0n+1TQDHo8XzSj17XxNrPS3murjTrdHMTaaFDzSM+aUJEb6i7DIRoNZTwSWr0NaXpPAqDAzJl/ugA/1+xY2l1vDIzIJf7RLJfLqWl49lOpLPBZgKn3W7iXIqimHEN0ySL5OowLzcoYfjOoPrO+vn0q45MaU/7wkJFkUINYTkGVBFm5Knys0zUxysqYiUfIcsnkwmaUNvGo+MZks2BwgGN7t1AG+SuQTACxJyybRY5r0/b2+N1INKZsFk1H8q11YfO0hbS8yEZdLnGf8G4w/M+J/e05KoChz0u3bt5UOV8o3CwiUEs4pgbKfIX3xT/5/c4WULPizcgj/a3InKUPj8j7/OiHMsMxp8rqfGBBQ7Hf1kRyOmzdvqg2FyDP887t/HPiJgv8IoPx7GmXZDKvxKwXhfYnWwu56Yrnx4490GzyWG49snDh2ipKfV2f5ioWkCjCqwkMmGWeywxe3JRnXYu3pjmbRxPGsW7aJ7y/e5541CxNnz6dJ7XcJ1GQ8+8gCNUZl0Oo/7FoSLgW0gzH6NuD+zamat0TXL+c61fYTzSw2AQY8DjETcOE+d4CPK1Xh8asfsmDNRt7NGohBgLCqrOpVWmsB2hanS0UqPUE6gy7SDYsqxCS/x6F5HrB66XoaRE6jVoeezB3RnuCXQPn5BvtLoPx87fT77/qfgbI//OgHAkouIf/x0S+ywMogUSEhf7VCWZLVQvVrQqLurGBSOFsBP6ueqfsiiXzyPAKUZTItWbKkSpDx9wX56S9D+yKt86Ln+i3f5KeEdyWZT1hjiXqUKlVKJbwogKCAgV4h8sCBA6xZs0Y9k7xPnsvPSl+5ckUl8I0Z8/+xdxVgVlVtd53bU3QJCCKKiqKEioiidPcgjbSUNAiCpCCNdEtKN9KdBvghKEpISIrU9Ny+/7P2PvvOmWEQBL7/A/X48Ixz55xzT+xYe73rXe8IUcDgQTcjUL5dVqQDO58EqxIcUkdGhCkTngSbK9hnl56/Id8qbcCIg4gB4+LjEB5OJsLY1qwCwPBYqb7xisIbAb9ZLqbIhnDApQBAtCsFeiWQF/iQoIwXTXaY7guCSZFAjYs4u82MACdhqwPxbj8cNhPMulWZBIYElHrugQBtAjnrybui+LLMtWbSqc8jioL4XV6Y7A7BYtI62qqzmQECNzKrPKFgzL0wMfSoSSbXydNTGxysRqkn+XJa8fngM9kFUBPAU0xS4kLE/SS63QixkVnV2WkuDjSZPS4gndiVYFU+34Cfz98m2FGeSrw2jYssCcr5d5NyufHTq4bsuiMJyBtLy4uXpL9IHeQHdGabpxXLC1G0RoFLuShxe9xST+qXCxfVtsQ4INId9EQGvl+3VzDWfo8LJj4gPj/mQfgJnhwS8Isx5/bWrlqU181iITyWFR/Vprts6L+63X5Y7WSqky/MWI5dLpTkpn4PXuKDdrIUDhr0DS5atCjWr1+Pjz76KJmf+t0Y2IdwKQ/9FKlVEP0rRIUxgZnnYoSwcePGQoLB5D9K0xhl434q6ZE3wbasXDf+zkA5wL5AsZUaO5jIF4jBmR+O4tMpX6JAkbcwpH8fxHk0TPxyDapWfAPp6RceHNMC8HKsgw+nf/4OE4cPxzsvv4YBo2fhrD03+gwdjpbvvY4IsyajlhoXkDLWJc1AuQj2iHHMJGJg+rxAYCsiMEJULOdznyQcaLXr8vtg1xxyIX3qIN58pyxuPfMuZhIoP2mFhaSE3QSXxw07iRMyCHpox2WmSS4E4Pc55WJY2Gp6LmPlkjV4r+ds1GvdCVMHtETYI0CIPYxO9UhrlJNP3qncrpiEVIJfkt5YuUkYhmTVfPSfcmK/nbELNrNk+z2MB31/57g7o8zzOp1u2KxmXfvLkIxHhJr9dGrgotUsJ21nYjwcDoKiALxOJywOBwIeDzTGU/WkR3Y4txfg3PSgYHnRokUYMmQImjZtKrKhFSPDSVoNovf3XB7OUSoxT7LpVpGQQu/j8uXLI0OGDIIlYWY4NzXhcDI4f/68MOGnnRR9krkvJ4YNGzaIBEBOtmox8CBXersEKMh7pjitSWd+ZBsQYFT3IJdSAOWUQZDGAdYeZJolcPHA44yT/rRmhtkkU8pNtAEh7SAw1D/kgkzI+c2C+RNsJ9lSn1xQsPSzOl5ANGpuqWkN2GGyaMLdQWSF8Jx+DT4COUoFaLkmvlAyo/I+vLCzBLf4Rdo1+sg4inbqQojFJsKScLkkqreYJFBWmkGGHHlOweAkyM4gvsSMRLcXVnsSCOVfvArEC82/7BeJgn+hBtcNB5+RUDpxInHoE5RPWFMqctfNxByzGRbKJnj/vC944aZftz0cMEkGm4RwotODUOotlOu1n4sAu1zrijgrlz4WuFl4SQB9efU+gn8d+FNfLBcBQrkMr16emAsF6rrFJYhoEkG3kZGVwNfYtimNILDmYlom/vIkfD+UsLiFTELjQsCvgQsawfDqjLJKafCQ+bWQhZeHisfP2ITPA4t+Lgl0eaxZyoV0tpyLMI/fIyokanpFSrJisj8lRQgla/3gEcOUoJGWlswz+Oabb8SCN2Uy34PKqR5kPPirx/KZcbxivzZKzFJO+kam3Pj/vII0YgoAACAASURBVFelZebxbAv8bObMmeIfI2eMvtGDmdpk7sPnSRJEEQtinhU2lXLMf6xcL2TPUevi2xP9RZVRM/wkHpQtLYGyPwanjv6MvlOWoknjZti1cBomzpiLV+u3x4y545DNZ0I6nYDwuRJgFlW+/Bg/ZRqir1zG+yXfRZXIZvgJOTFy9ly0rV4ADhq8apRVBKCxv4ux0Iavv/0Ox0/8jIDJhieefBb587+MHFnCxXgk5nYb4NdccDvdcFgiRH/79dwpHD99BlcuXcJLOXPgpfR2lKlWF9dyvIqZy1aiWJ4QMUa7/H4wbcDvjMeF0ydw/IcjuBbjQkTuV1Ck+JvIllZnuUWwLR5wXsCSxavQsMs0VPugG+YMa4+Ifxnle+u2D8Yo301Cof9dEjzB7a5AOUXSnvFOkjN3Dz4Q39tTutNefw6UFauifhIgczASemCdw+JPyWwRxOifCsovxYRpCC05PX7YrOyUD7ZRqjBp0iRRoY+JXWwLatB8FNwvUia5GJlj44SYWuILbZHoI0ptHq2k6BzSr18/YZ9EoP0wtjsDZTmASwaQKCOJMRQLEFoLadJmnFFzsyjpTBsx0h5kda1w68wkCUnBD4gwvkxo9VCaQetwyT/DxFmA4IzSCHE0PcKZe0Bps3DdlqE9L2nSAAJW8s1815pgdYUOjqFzTQJws2CZ5fcRKHs1s8B5Fl4j26hmh5OuB3RBEN69FLXqFImJPuh++DRWcJNtNOD0wEKGWIwDzMX2QDPZxP0LVpmhe03KAlS8UgAkswTkHlEoQz0rnlB6+QrsauPTkf2QcRZxCj1zh9dAxpf9zyYM1flQWXGFiTUBBLxm6ccODwJet9AaC1NK+hXriTxUIGgMcyo7SIEabeKc/oALZpNZ3Id4G4q55xwpmF993NN917mPkMDwpLrmRkDhACUjBO0yrK4AkJIdqRC7ivKoangBlu8WJYvd4tkRQEt/dZlOaBxng2OQbpMVtKPUf5eSDa/UKIudJbAPJlATbAu9ugQNMpuelR6l7EIlzpNRtloJxB5GD5MLCD4PsnV8DjExMYJJPnLkiChBnytXrmBEyQgwHxd22Xh/fL9Gi8673YMxGdAolWMCHwkQ2sP16tULH3zwgSAZlGSD0TmSDPy+vwVQDja1FK4XarGvA2UucVkIiUD55NET6DZhCfr17Qfvid2oVbsRYrMXxKS5S1Gt+NMI0zieeKFxzPO7cevyH2jS/RN80r0bnvHcQrmqdfFT6PPoP3YCOkW+Cgec8Gt0onLD5PXg6umzWLBuKy5fj0ZCTBz++P13XLx6Cc/ly49GDVuhTMlX5bht4djCdDwN/ig/1n21Fev3bIcr4BFJtjnCQ2C/fh1L126BtUglzF6zEgWymGEVdnUBxETdwLbNW3Dp7DlcOH0SFy9fw/HLMXgiz9Po0q0z3i5aCGEcjNzRgPkPrF68BpFtJ6Bul08wZUBzRPzLKN/bQPUwgXIy4CDmPK+Kv+qJPXLwVdOhPr1I/2ARh6amU6l3kvYTizMV5tUzQy1kjoJpVHe+V+PEowaG1Eoc39vTSrlX6guFlEx4aucW96ys4wicdHmFOtYYukyac9TCQw9/qgIE93fxIKNMI3/KL5588sk7+hDf5+kf+DDFahuZEzWwK91eytCjkZHj5MB7ZPlbGvXTO5lgmaz0w1gI3A6UJUC+fUu+oDMukgSAFcCP6dUEW1IyoEtCJcAl22pIWGMCmcJgkhGWgMxnIvwjsLYkC/ZQHyfOw7J8+sqM2mYCWdG2dOCppBdy+kxq27rKVl6nQKK65k+dI0WHDhAo68cTSIuS3dyH//i/mle/5JQWh0aNtwR6xqcZjKAIeYVcNAjdrF4EgymN4vL0hyO1xbLYu6aDX3GciZ9y8aA/D01PrhF/1BntZC+X36eegqHwh/69EpAmveOUBQWSPNeF8Ea/p6Rj1JFJPH/qXSclwcC9bhsbDKAhtbPIRyOvQ11zEvmQsu2qK0u6N3mc3E8GjP97mwKKKhFXsalMxOWYtWbNGuGlrPYzsq1/B8ure32yRkCtylezIAvlabQmbN++vVhgqIWWYo7V83pcGWXVltVzUuNF0jghF9RKaiU+J1D2ReGXIyfR6fMlGDR4EIpmTkCTOnXx5aZfUa5hc8ye8xlCzSZY/C6EiTyCBCyaMRebjl/B1M+H49aO1XivfhN8b86NfhOno03kmwjjQt/nhVXzIXD+JFp/2Bk3I57CkLHTkCuDA6FmYPeWxWjavDlgfxqjPp+G6lXfhI/SCXu8CBPPnLoK46Z8gQ5d2qB+k7oIc1hx8+IZDOvYCV+u3oLwV8tiwbp1yJ/VhlB44HVFYcL4yaIoU/u2HZEza3pobidWrJ6PVh27IcMTr+KLOQvwVsHsMPmjANNlLJ27Ag16zEft1t0xY3DLfxnlv9LJ7s/1IvmkpgBw0uBt0AsGUZ8mbKgCZotwbhBklh8ifCAmCaELkunTlCuQibPYpa6HGfdCJ/kXgbJxEHl4AFk93QcDygQowjaO8VKLVc/Ol+BAASE1nQUnM4MG0+hBfa/v27gfnSKYFMMsaZaDVkkeKoR3P+d82MekzAwX07TO1KqwJd8xJ1PlcGG8BrIrvD8VimQykPKMftBrTR0oJwGJpPPfDpT5N8XqCQAaPBmlCbJCJTfBpAp0pbc16tqCQNkvGN0koCwB4F8HynLhpSYayX8nte2k+1R9XlWkEgKFZOBUTkxkcgnEZesVQFn8QSI7Alg5TqReGEjuTCArpQe3PUfjSlRcNwExv0lPttP/nvQ9OjOqOpUumRCV7sSFyOcmrlVcZ/LrvePf9ftIArDyuCB4TXadSbIcCZa5TEneLu4VKKfyRAzPK2WrNoxRwUFFZ+T1apJJ33t3oKxeY7L7fNCO9CfHGxe0avwmU8p+vGLFituA8j8JIKuxUREKKsmboJi5GLNmzUK3bt1E2etr164lixgakwX/KUBZRm6TgHLnySvQrVt3lH0+AjuWL0ftRt2Q4emXMHz+DJR4NT/S0/0i7gYCMVH44MNuKN+iC2qUfxcJB9ajUvVIHNSexLCZc9CixpsI11iblV6LTgzp3AmLV6/HhNU7UOD1lxBu0mAXa+1LWLFoPpq06Y/c+V7D4tVr8NxTGWH3X8c323YjslkfRDZsiUGDuyKUKRrwwBxw4dz2Haj23vuIzlUAC9avR+EcaRGGeGzbvA6jR0/CzIXrkTFTGjjEd1DC9jtatuuE2Qv3onmnnhg7uDPCbXFA4DKWzF2Khp1nI7J9b8z8tOW/yXz3OnbdP6N8D0CZySwqa4l+RLTq0tkyJvMwuiuYYv6/Uj0SEOihQxHRZSYoQ8SUZzIBSneR8DAUZ7u7qb3RQscIlB8Go3g3jfadmOVkLJBKKweQmOiCg1ZVXDMwKmMIXyaTnIiEmuQs1r2+b+N+lF5MnDhRsK70FFbJcUbJw/2c92EdoxY5avJTyShCq2vYjPo8fsz9yCzzuEOHDoGFVWjo/8MPP4iiBcpH9H+pZ1TMIpdFQcUBXzJBMtlh/f6CQNmAylUJUsESS0wpGWUBGkVdqWQMblB6oRvpK2ydxLwkoTvjAi319ygB5d02ydhyM+wbPLlihNX3Jo8yqaMkgEteUCD175YM6e0MZ4qFbLKb03MnBLAXYgJxrZJ10u8uCKx1d5GUfzdW50x5r7c9oOQg9M+vVx2c+gIrtZiF8UnLIgSqYRiBsjqfigzcq3jrz973vbWHu7WXO/09tXGaLCnZZNpbPvXUU6lKL+73+x7X49TcxjGTbDI9pvlsWJyF0gsCZTUmKkmPGlf/iUD5+I8n0GniCnTt2Ruln80C3LiCxu81wOo936Bix48wcvQgPGXyw+xLxFcrNmDVuk0YPn4SMqWx4cquNahSpxF+DH0GQyZMR9vqbyA84AQdjc+fOIdS7zZAmgzZsffQNtjDzSKwLshA003cvHoWVStVx9c/XMKAaQvRsXk9hF49hU9698PEr45h2pdLULvcC7CIRbgfVuZPnPoFr71ZEtHPvoYvv/oKBTNZYHFHoV3bzti8Yz+ezFcAVlsI3DExyBgeBp8zBkeOn8CFP2JRsnptLJw6DlnDKTu7KaUXH05AjVZdMOezDv8C5Xvt8A8ElFUIVDBcSWFSOQErRpkhZbGU02ujm0XZRzV/ikCnESgLZtkkkmNgYUlPiQP4T8Aj4eFKRHBvYPFOgPhu+q97e36pM8rq2LsBZZfLA7vOmN/b9z3cvRi+HDVqFDZt2iRcIIxWakqm8nC/8f7OlloWOBlkpelTZ1UhWnUfCxcuxMGDB1G1alW8/vrrwjs5MjJSTB6pMdX3d3X3f1QQTCppAk+lA97bgLLehSQjm7RECzo3sGvoCyvjZ+J8CnQbwPbdAfG93VcKcvfuByXrFHr/0RlyYyQlOIakApTvzOTf/euT7aE/BJWYqERfQfmG/j6Mz5sfJbllqLP9+TiQ/KpS54PlPn/2t+TJzWrPpPcoOWpxycEHpPxa9TvTcz9EhdAgmk4NBN+ByU/18f53gbKSBygGlNIC2sJRo0x3G2qUg+OtsJD5e5TkvdeWnHJ+o10mQTJ/FitWTPykCwYja0x8VnZyRju6xxkoy8iT3O4mvTAyygTKHcYvRq++n+LtvJlgj76JrSvmotmH3ZGYuwjmL1mG0s9ngS8uCi07foIqlWugfq1K0JCIS7s3oFrj1jhszonPxk9Hp2pvwEFrRtN1rFqwCu81H4bChUpi7YZZyJTZBo8HkNN8FPzOa+jTpSPGztiMki06Y/qkUQg/9T1qVq2Fq5lexZSFy/FaHlp6Jgj3DIs/Ef4fDqJkpRr4PU8RzFq+FMVzhCLx5iXUrtsCF3+/JaqLpkmfDiEmK8y0bWS+CRN+02cQ83qhp3LBYXIC2g0smbccDbtORP1OH2NK/39dL+61nwUtwf56wRHB86spOHWgTCkFs8/9PkTdioJmcwi7KT8z9zUznG4P/F6PSBKSsooAHCF2WGyhklnTGWWLyDiSX8ckbo3ZrMI/9c9ZVSMYVuEpBZD+l2yiwjzq6XF8FzUdhDWWSxQlSF5oQTKNaiBQ8yA7/oPkzBBIspwzASSLzVDTS1kCJyNu//NnpNvUKcaY18RrY6Y7bd/U5JlSw8xEFVbfo50c2RTqGDlJcGKlfRI1e4/SQkAs+sRL1StPGsBtkDUOgh+pulWblApIsKIAXWpAOYkp1ZMJb9O3ynOmBqCTf5YEjJKD5CSwmDp4ViyyEZgZjjGAf/1JyMX2bVuKhJ3gJJlSr5vK/dxhdaC7h+vJkQY2XqAuffFikKIYedjbn43xgpOuVZ0q+JDFB3eSOqiJP/nNG/u6ikjIPeR5hOacfwgy4br2XXcRCUpKgppstTRQTzyVx53aRymZ+VTe0T2e6a67GZlSLoQPHz4symXT9YLyi9y5cwfPYQTVdz3x32AHo/SCYyDH719++UWMb2PGjMHp06eFj3K7du1E8SXuY0ziU4/gHwuUJy5C556DUDZfVthdTiRcPIR6TZviq//cxIc9+mJs/87YuHE9pi3dguFDh+D5rKHQvDG49u1elH2vGY4GsmHUtPnoUK0wbEzAt53HrLHT8EGPhXj+pbexbc98pE/LIlGUzzFZOZEu6hj1UWf0G7UEheq3wJK5UxG/ez3qRtZDwjPlMG3pCryW2yxcLWQ1wAQEfjiAUpVq40LO1zBvzUoUy2nDzQunUKF6E4Sny4qVa9chTXiIqMrn9wRgsjGZ2ox4HVeECvIxDvDfxKLZy9C41wxEtvwQM//1Ub73UeCBGGUDUKbtkdqCbBCBcsCDg/v2YMTI0Tj6yykkuH1wB8wwW+0IDY9AGoYKEmORIV04nsiSGRHhYSjy6msoUaossufKA0eoHQkuCM2O+AYfK3f54HO7YbZTenHnsGDKEqHGp/K/ZhTVRGcEvcFCDwE/PCw1qvsEqwWB8Zgg+3Xvr/q2PckoU6NMkEzZBZlYNWgafTYf4CseyqHKjYMTJd0sWFCEBUfUQsjoRcqJgU4eBNEtW7YU4UcFio8ePSqcMGgrReD8v14IJIGm5ExiqgxmCrYxGauq/yKc5RQATsEei89T+8wAtBQAT9LDpywZnxwMq9+CmmaDW42RZ7w9uU1vFsGIlARqqUVg/nQh+Gf3rUsqVAOUCwr5m3pOSY1TxazurlGWx6TUFqsz3Q58U100BD807C8uMHWpRbJ7MPQoNR5IMz5d831PQFndrzpZcq34XTvt/yNQTjmGDxs2TCQes7BQnz59xKL54UQH73rXj9wOqbkAscoqnxntMTm2s0gTC44QRPNzHkPpmajqqRf++ccC5ckr0KnbJyibLwscdMjwXsDMz8eh66DpyJ77Jcz8YhoWLF2O5157C43rVkQm9jNPDC7v24FK9VrhR1MujJk2D62qvIJQ4RJ0HotmzkaTduPxTIG3sH7faqQJNyMNzXmYcuyOhsUSwLRB/dB76DSUat8TU0YPwaX1i9GsSVP88cQbGD93Cd4p8ATSOzga+KEl3EDgl8MoXrIyop4vI5L5CmV1IebqeTRo0Bbb9x3C7oMH8UqB52H2aMLFh+Xo/bQOhAXRcQlIG2KDnUDZfQ1LFqxCw0++QO2m7TDrX+nFvffp/ypQpq0S/VNNQHxMLP7z08/4oF0n/HL8V1R7ry769u2HvHmeEoyy152A82d+FXrZDRs34cz5S2jToRO69eyNDBkj4HQBrLsgWFRlD3UPOl3jIMrBgr+TNX0Yg2sysGIAHHd8+ipJSN/B42XVviS9LdUmHLtu3oxChgzpbjvNg7DHqV0TdX4sCVu9enURoiGgJONAkMnEOLI5/8tNVdYT3sOBgNDZUVdN6QQr7/F6jZnbLEYydepUUcK6Ro0a4p54L3FxLNoRLiaLQYMGCSkGbeL+55sRMAXZRZkolxw6M7xocF1IkQSXlAh4JwlACjZXVZALgmr5nul6wU0CXyYYSsuzZK4XApGpctC67ZxREy2kIXS9kGSsWDQrbbQCWIK0pTab509dbnBX0GwAhLSB4xMThbzV57pdHn8Vzhu8bsNjSP6k1PM1SBS4Pw8W2FVFz4QZX+pAWVywDkCDHTW5RVtQ7aBuTsjH9CWFASindu8SCOubAahK+Y56Q9JDWkfNolCKjPrxmumJLKMOcuNxamcDUL59ULu9myTbJzXWXx1ydy37n/VBo6yAxAb774ABA0T/pT6ZAJBAmdsjsej9HwwoRlaZRACLi4wfP16Mb0zmu3HjBtq0aSPGQI6VHDPVOK8cgv62QFm3h0teYEgm8x0/egofTlmFbr36o3jOCERYGEWNw4WjR9CufVfs/OZnFK3QEGmeyIVefbsgf55MCPW6YfY78fvuzahWvzUO+3JjxLS5aFXnZYSzr/lv4PtdO1GxemMkhGTEpFVbUPrNl5FR0xBCzOKnDZwfQz7siSnzFuOTOYtQr3Yl+H7aiaYNmuKrk3EYMGYGerStBTPzssxeaK4Y4OxJlChRGb9newMzVizD63k0hGhxaNmgNeYv+wo123XGiFHDkN1hhtnFyn4cV3y4FnML3x0+guefL4yns2WC5r6C1fOXILLTGNRp3w0zhnb6V6N8r332gYBysEqTNNI3Do+iHCrDEcpbVPPCGXcDdRs3w9pNX6NDt48wYugncjL1B2BT5V4DfuzbtQvdevTEf74/irfLVMSUOUuQM0cEAi4fwu2adIoQhQlut3JKRnZQyiAs2ExwJbjwnyMnRXJhoYIF4AgxsigpAIZ+kqT5IBUAEvxj0kSRKntknNyMjJEh2UYkJrJ4AoDfzl/Cxn3foWHDOnpleAPgULrvYKW1B5uI6J/MEtYM1XFS4nNSxvOPysRjZP6ZzU0gXLhwYZQqVSp4rQTD27dvF5UGy5QpIyryqUQV4/FkzNeuXYtz584JnWPy4g732mMe4n7J2lASaBEf38baEdioD1MwgLe1xZTt4nagnPwr5N+TGGU9v0BfiBJuCQlIEAxKgMsiFQLAEX3pVoXCH1oHYvwhFrZ3AsoKYLNdK8CY7PFKkG6AekmsuOEGJFDWfcXVNQqwLkFtUIqinpOJBswa3PqCQ44kxn6cQusrDJv1RaNmhUt3i1Ala5PLHSRYll8lv9/IZie7vaA3c1JSY7K/yyKOyQ8RY4Dh/Ypz6MsS5eKhmkkyiYVyKkk6XRJQTtFekg+i/zOgbPxijk+susmCQQ0aNBByMTo65M2bV7ZB3bjZuHB+VMawhzhi3HYqYzStVatWIirIhGU+D+UjT5ZZVeZLaQ0nutFjXXCEd5B8/BLtQXwsiyYFIBO7xX5++ign4OcfT6LblNXo2L03Sj2bAXa6YQRcgDMOk4YPQ9+hUxClZUX/sZPQsV0NhJpYrc8LkzcONw/tQ9kq9XHK9DSGz5iNxjUKwRFww8JzuONRu04kVm35FjXbd8ek0cOQifOqKwEmG/VlJlR5syxuJroxf9smPJElAqG3zmPARx/j01kr8FbZ6pgyYTyeeeYJlvaBLeBG/NGjeLdkNVzJkB9frluL119IixDEYdWcBWjXuSd+95jxQY+e6NCoAZ7PnQuaz40rVy9hwbIFyJQ9B2pFNkF6uxVawmWsXroCkZ2Ho/mH3TB2YCeE0L/dMMY8bDLuv9n2jedOSXwykjJ06FDhua4F1KjwAFdz/0DZ2ECV3ZG6EPq20rFfshhS5+eEJ/E0Ius3xtqNv6JVl/4YOaSb0ByzlCMHbZPfIytAueLxy08/oVFkLZy8EIWSDbtj8nSumDhZs4qW0uyyOABNxGVRh6BGU7BKzBB0yxqOCCDhpgvN2w9Gg6YtUKFMIVHWUewmDO1ZCMQHzRQKD+ujM1mQlW80lgIOQNTpEhV6ZeU0URJY2XWxoIEWgJdFA0SxCE5bwrRLTKderwtWs13atnA+Y2xEl0FKCy1piycXFokYOXo8fvWkxYB+3ZCW52AJYJqC855dCcL6w2cNEdW9bOrz+3z/BMpklJs0aSIY10dxU01cDfQEypSKVKtWTVxuVFSUYJe+/vprkbRC71AF+lX1KWXGz0ni2LFjgnGhJl/JTRSrr5IA/zeynDuxweqtpM683v87k97MQveumcFqbQ6WixIWjSxvG4Bmsgr3FRbUEDp61kMRdLdeAEX0sQCtaQBbCE6cvYKrt6JRtEiBIJusdPSiOAYbvo7JZJltVe6NUSdZWlrs4HeLvwV8GgJWM5w67Awh6ORj4AKdYWSzVZaa1mtkiLLfggSPF33e7Q+B1WQ22hgDLCd76wK+PfIjIvIWQe7cOWELAHZ2+QDg5X2b9aWBn6Vreb/xgDdeFCs5f/YKTrvDkP/FpxAKgPo/MxcCOgjnDxeZINH/CdKDnV2+Kkmxw+Pzisp3LFjCfVmVL2mCl37a3Dhs+EW1Pf7GUuUeOLSQJLbbSJXfJkN72G3m/lvb/R5p7IsjR44UVTbJmhIUchJ89tlnxalTyrAejqvR/V71vR+XWqKykpoR6CtfZPH2vV7BBhu940Xz1Mc1MseUprz11lviedBGjyWsO3ToIHyUjRVXjTZ6jz9QTnreyYIdok+pykF6TXpnvAAcu3Z9gw9HzMLAoaNRvnAuhInOFivA8tmffkSZqnVgTpcXi1dtRN5nMojxwQEX4IvD0fWr0ahZO5x0Z0CPwcPwUccmIoGO8gpO8t8d2IOG7zfHb1duYN68BahSpizCI1h1L4DZcxZg+tSZ6N6zByrXKC/qH7HQ9cE9+9CtY1ccPPojyleviWZt2uCpp3PDeeM6Tu7dj4GfDsd5rx1tunVD9Qpv452iBRC4dQO9evfCuNkLBdRi1b/SZSsI0mLv3r3Im+dJjBw1DFkyZUSYnSOZC+PHjEO/zyajTPnKmDtnCmwWiVXUJv4/wGJVrNKYEjYn5X0Ex6p7b+r/1T0faaCsGqWyVpKMEycujwzr+exysScmByf8iT+hZoP3sXbjJTTrMghjhnQEiV3uS0Yn4PHBYuEL9QCxNzF74mh06DMWCelexKQ589GyeiHY2FhZ59zGyl6sCsUiA5K5cbGKGWst0I7Fwrk0HmYz5R8J+LTXEIycsQ3zl61GpYovBF8akwltJpeYibwBh5y42L/8PnitZtH0WVTa5UyA3R4iV6ZMJqT3sYcm0AS+MtTs4cpVFA6W8hCzRibKD1+CC2ZHBOCXFdXYqJ16ERVCAwsSgcRYbF+9GK2790P59oPQ++OOovPyH7lmWaZYTqaqIIWqKH+/LfBRB8opASsHfQ7+lFawgMitW7cwd+5ckcDCstScNI0Tj/F41ZEYiqQlHhnpN998U7DKRmBt/P/7fa6Px3FJOlWPLlmwai4BQq9euiIqA2bK/rRwalQDaZBVFmFEj0Clibeu49gP/8GaTVuxYvdhPF+gECaPHYkMEXYQHFvNXGpK4zZNJC3qegaTBmeiV0Z2hJTKD59flXlXvtIWAYKdso4grF4WAYAMLYqR2iKAJOdDcW36utzjvyVLdiNtUnKbqI7H+tpOrJ0/BU0/6IZ3GzbHsLFTkJv1al0yM93r98Nvkf3MCqsA2fGXf8XZU0exfdMmrNhxAPaXS2HslHHIbdMQymIuLg0molnZmeESbLYXdqbXBQjU9UxFUU2aRZgkZUvnVXZrU8AjAb5YOOiez2rcFK4/5Ja4eOA9abJwjKhK+IDZvI9HQxV6WkoHxo4dK6pqEgg2bdoUAwcOTJbMZwTMj8mtBS+T4FfZtykQq8A+75/JeNwnbdq0Yj8FltVPgmT+PwmA0FAu4SAY5b81UL6DTCj5x8QVrLopKjDgm107sXHDeqzfsQ//+fkiipStjneKFETtiiXxRpHnoGlOxNy4ik+HjYUtPBc6dO6JdOmln8y3uzZi+/rl+PmbA9iy/wSiYUH2fAVQpkxJVChTEpXKlkTaMIcYz77euwfjxo7FmXPn8G7JMgiLSI+wNOlxqcIi0AAAIABJREFU+ux5lCtfGVWqlBTFSTgi+FhLNeDD1xu+kgXAduyC325F8eIl8ParRZHZasOUabNgypgVxUq9i/KlS6JK2bcR4dAQfekcRowbh9mLluLKH9Fi1HJkeAIVy1VE/z598OLzOWHRfLh+/bIgiJYuW4WTJy7AHhqBps1aoHK1qihT6i1YzBo8Hj/sFhM5C31LKav6FyiLDkamjmHrv7IJgklHw3cEygI5OuFL/Am16utAuesAjBhEI2zOLS4JLr12GeG0e4BAPC4d2onIxu3wzRkzyjZqjnnTBiCzjQwOkwT9OHv6NNas34ATJ8/C7ghH3nwFhHb1uXw55ASkuXDmp4MY3acHlq/9Bk5zNrxRtiqezJMZ6TNHoEOHtsieOQKOQBwSrv2Br7YfwDdff4tAfDzyPPMiXitRA4WKP8s5VFjTETAHnPF0rcORb7/FivU7ce3mLeR/MR8KFi0GU2hG5Mv7tDAqt5gSAS1GhGIS4z1Y8OUqHP/5PKxhGVGgeAmUq1EOXOTxnDEXfsb8GeMwZtR0XEsEnnmjJF4oWhqZMmVGZLWyKPVyDlEak3uzQHHAy3K1kvV+kO1RB8q8Nw7+AvSYzbh06ZIot12oUCFRIIUTAd0vGFrkBKLYlpQTjlhcCFtBqXVmoRUm/fXs2TNYrUqxzg9Du/4g7+T/81gfZUmiVLosn8zEWy4C169eheXrNqH7wLHIlisbwkw6JhMhGK4pdamEz4e4W9fw3a5NmDp3IZZtPoiy9Zpg+eyJCBPlrVkpUBR1FRjSzPOL77HBJ0bjJBZdMLds4oKK9UlorMkCIjI5OEmOQhDq9rrgsFjg82qwmKRsSViS28jpyKgTOR5PIu/RC6sIIVlEEvDqhdPQvE0nFKteF5Omzkau9A5Y9XsTJbZNPnjgR4jfJsYl182L+O7ADowb9RnW7z+OEi07YdzUscisBZCeAg8ugOVAKBbBHiYbw4NQAmGvH2Zen95XPYwwWWXZa6UJt7KkN58V1wd+E0yMQDGi5fbB5pATvFR1yzflc2uwCOnZ3xsoG5lTJu8dOHBA6G0zZcqEevXqibE+S5YsQTbZ6H7zv4kK/bXeq9x8OOZwIcDS0tHR0cLKjb/zHvgZN/48e/YsXnjhBSGVMzLC9Idv1KiRcPrhM+FxPCc1yv8koGyUPoqHFgiI0u4yAsXO5cOeHdtx4MA+RLt8cDsyIt4NRFitqFzmHbxTvBA02rxpAfzyyyloWnrkfe4pGbHyA7u3rcXXO7fA4vXCGpoe7tBMuHwzFhZTAG8Vex0VypRCGroOEBF53IiJihbVYL/97iBsjnBky/Ekatepi4yZ0orAndcTi1CHAy6fBjvHQ58XMVcuYd3evTh14SKyZ8+JquXKI4sjDEuXrcDTBV/Dy0XyizLzVo6siTGAzSxIi++P/oRte75BvCuAQoWK4Z2330KaUA0epxcOmw/X/7iM+Qu/xPUb0QgNzQSXx4/omDhBGL1bsgTCw6zJxlrZf1K25weTev613vHX9n6kGWU1d0mobKwzpUsvOIFw0SRQcAJ8CcdRSzDKF9BMB8oRNg7+TnI3koEWgkRSRHFA4mXUqVwTy/ddRbr8r2L/7nV4OoMDjoQYrFyyGFMXLsLrxdggwnHt6lVs37kbmbLkQLc+A/D2O4VFSOOPM0exf9WX+GLOMuz8KR41G7fGCy/mRvYcGVE7sirSOSw4unezWCiY0+dE7jx5EBaIx/aNu3H+og9N2nXA+10bwGoKIE3ACVPAj7XLVmHrzt3IkjuvHMg8Cdj/3RF4QrNg8sRJeDKUQNkJmOKwdc1K/HLmHCLSZEH0dRcO/ecY9h08iNfefheden2CQi/mQODmeezfuhKLF8/Bio1H8MJblfFG2UiERKRDjYpv49U8nHLJq4XCBDsEUa1yih4ALD/qQDnlZMcJhAwy9Ufc8uXLhzp16gggzfdgDLcqT2Vjd1OdiTINOn6wnDULkSiQ/LiEa//aEHLnvQW2o2RIM8HjiofNZoI/9hY6f9gOc5auw7hFW1GjRikhMbCrWUjqlZLQKw3x/XHYs2Un3m3YBaWr1cGaOWPFQG4VFfqoBRZpdrAooKzZ9fJCXjj9bpg0h9TKqdxRMq86Cct5zsTIDXlVq0VIQeRuzOlmDIeUqx654m5khTU/vH4vHBoBqtRSE7L73RbYrSbEXb+I3fsPINdLRZHzqdxIR2mDIJG98HlduOyMw42oOBR4Kq+uy2YCUDx2rV6Ehh26I3f59zFnzjTk0Mgoe6BxnNOLBAVIWovu6RVjhYnm1iaZsMtrF4VH+T2+AHxmK7x+wG5KlBppUWab+8oJyafPSyZ44PPRpcACk2YVYFpIMR6g7z+sNvT/dR76vXNRTCaZicYEgX/88YdIzDZafipmVuKk26DT/9fl3tP38D4orSAoJkCmmwfHMUrCeE+qgigdekgC0N6S+/En5WJkmfm5yjEhcWBcLPzTGOXUgLKs2MqFrNBsAT6P/GdnLMgqcyDcQIgM9iIxMRohoXTT4iAkpZTxCW6EhdmgQco4ZdTHAiejRcSpMpCku3IxMiDEVLINCFmonKzZHJm2ZdJzjmW8mnuaEfCyCh//SH2bFa4AZZt+hFqt0ETYTEPArMHJc3ghCEbNmyii2QGfD16On5ZQkZfhZm03i17VVXyDzLFwOhPhcKRBQCCj5L7scsCR1yyiW0rTnawl/wuUH4hRTh0oc2bQW4R4vgnwJJ5E7frvY93G39Csa3+MGtwF4aINO8WEZDExbKFPAIF4wPkbujdtic/XHoE1xwtYumI53njpKVz9fj8qli+LLAXfwuKly/BsWqJtH6aMGIKOfYfhzapNsXLtbCFbcHgYjriBbs06YsyXh7Bp/xGUfDMrPAlO2Cx+uGKj0aVtGyzfsAXTVm9H+TJvIi1i8MPe3ahe9n2YIzJh7aG9eDp3ZoQGLuHqqfOoWq8P6jVphQ6dG5KzAuISMHveYizbfxSfT5qAvOlMQu6xY9tOrN2wEY1bNUfBgoW5hITN48aIvj3x6ZjJqNCwPUaN/xy50rP1/45188egTdfP8V6P0ejZp6tgmzltWjnpIhE2xlo5kVITqSbKB5gsH3WgrICr+knXCybwECj36NFDJO6pSVLp9/g7J0tVztoIttV5aDHHSYSG/FxRKwCtGCw1wf7dy+EqoMyB3O9OgNXsx/Hv9qJy+cq4khjAm/U6Y/K0scgbCpj9HgR0wCcjGgFp0Whl2dYb2Lv3IMo06Y13K1bDgslDkSHUgoDXL51JJEyERlaHEwZnCgF4k+r3sRlTKxwsc63qCYkBXM5CXhOQKPxIzaJfBBALBzMBXBahp+akQarGabWKScvqcYocAy/tsKDBDrMYZ7zOOFgcoXDrjh4hnIcSnNBs1EOZMXP5amiOENQpVxFpHBygKEmJwzdbVqJW87Z4pkorTJg+GXk0DWkI/gW4lfOMV/TLgMi3MDNBVrjaqPuV3TbgSYTFahdMOzemB4ocBSJpgmWTTdyyW+RC+2E3MYeBHut+mKwhwe/ihPZ33lS/ZPRnzpw5eOedd/D222+LSZzuPASKysaSAJGfq4IaRj3uo/6MeM109GCUzLhoV4l3KimRAHnx4sUiJ0N9RpadGmSyyerZqOf2twfKhoiUBJy3bzIHiRjDKwT/GplbkwkBVgGxmMW4wYWnwLPBuZS5AH5YxUJbPycX/T43AmIn1oFIWqjqYrKkyBf88HqkbzUjdl6PDybmUxAw6+dzeX2wWzQwwmSz6DkHIqLnBWwkEvSEYuZC0crP5hAyM2XsI6RmlL/xGDOX2RwhiBSkzE38E4XceJ0qGZm/meHzW+Dx6QCfgFq/JqPEjtHGpGT3R3+geeQZZdlAkzPKKklN46CvtHYEygmnULvB+1i36QyaMZlvQBekdVB359elEkkvRGMCjfM8pg/8FO1HL4I3XR4sXrMJFYo/i0sH96N5i6Z4qXw9jBo5GOlEJ4jDyW92o0jJGsj0SgVsP7AR2exMtkkEos+gY4uOmLH1ImYuXI06lV/QJ2UPXFG30KFDOxz99Rw+n78GLz6XAxGIhhYfi7cKlMTlKDembdyI14rmR7rARZw8eBhV6vXDh936oHXbSJgDTlgCFsRFO7Fg614Uf6soCuSMgCcmCnUatkWxEqXRrlNbuLxOpAt1QEuIws97t6FG7Qa4YX4CXyxaisrli8JuvoZ5Yzqj+8CFKNWyN0aNHiqS+YScRSN7FoCNS1LSTDrQeFBG6VEHysZhT4UTv/vuOzGpMMTIzVii3Biq5edkZ4zuF+xMamKdP3++cPygF6uxkz0OIduHNfEzoUzIVPgf4/4JNzB6yCBsWLsKP164hWu2pzBv6UrUL/kCLD4vXAGL0CybdQAn2h/tiyzxOLD9a7wV2RnFK9XEpkXj4dDIk6TckoS3ys2Czdvr94mkOwE3iXVVFXuvRyT5iYWh3we3jSONDEXLOcMjpwYCVfYLkeVuhstqEekD4VzEBrxwmkMEd0OIybHGk0iPcgJleX0W8TXSvunrXbvQacxUtO/cHQ0rlALzG52eeBG+3LpsGhq2+wj5I9thwuQJyEtGmc/NI4XcXn24U348IlmCE7JA7XY49aib8FSlZ7klREy4vI+Aj7y7PpEFbJLQCk7c9Ocgk2UV8yKTkfj8/qL78cNqNv9v51FJbXv27AH/ERAymS9l5Cdl/xXYgInOxnT+/7ervvcvMt6HGsfuJP3i5xs2bBCEFn9yIxBjUiN/MtGRCdlqgcBz00f5by29uAtQ5jgi5ANKgsGHxjFFyM2YuMykZPYiCXxduqSRkNNChpa7eKQsSuMxZto9SmtMMZLx7176UsuOKvo0k+xtes/kfK2Scn1y7mE1Xr4jSqe8IirG7zHJugnUYoqQE9ln3ThAQCLd6UZnpDlQBoGyyN4AvATFZluQZxS3LXgDFyysn82InJ/7aWI/48LCKEnWTBTLpVxy/AuUH6Ayn4H9SULD+iRGIQaJFS7lhFhYeBR64s9KRnnzr2jW9ROM/KQzMoTqYUmdOKI2UXAwnlgg8SJG9+yFXtPWwZLtOSxbtw3FX82J8JiriI66gbiwJ5E5YwTCAl54b13FoQP7ULp6PWQqXBnrt3+FPGmAMF88EHcBLes1wawdZzFvxWZEVikMB9sw24MvEb/f/AM+zYRsmZ4UOiGzxYmbv/2GMiUq43JMABNXb0bJd59HRiTi+KGvUa9eayS6Axg6dhRKlC6D9OkiROeJ8QLpmcXquojT336LWi16IzrRgnTp08BkCcASYoPPFQdfzE1c/SMaLktWfDZqDJq9Xxk20y0smNYdnXp/gQafjMWHnTrjCQ0I1Y0BRMIjw7jsSCbATXbakuTBfO/Dc9KejwNQNmZ9Ewhz8ktZVU+xycpQP7Wqe0aNMs9BJob3T4Y6a9aswYfyTwLKwaQXoi+/F1/v2o45M6fi/XqRmPDFQize/hPqf/AhJg7pjbQOyZgKQsbLwdkjhlPmFwDR2L1+O0q3HYLiZath+bSRyOiQVkyUGJjMEWLC0uBBdPRNOBMt8FussDjsSBtul64yPi8CZpk37vUGYLOQGZGMMOL9iIuNRTw8sISFIyQ0vcjL45boikZ6e6huD0GEbcU1twlhDhNC/Ynwxscj1paJOBWaMxohZg0mSyjcLmqRrbDbABLJgdgonDm6D807dsaeUzcwdMos1C1dHOEWDRmyZIYF8di9aioate+JrCUb48sFc/Ak/VET4xAfS7RrhS0DmWA/Au4AQqkhFs44BMpeJDi9MIVw6cvseS/ioq7BE7AhTfqM+rQkp+CAx4ubsU6R3hwWFgG7nUA9EVaLCTapK0HAKo3dbl+I3M8o8GgfQwBJNpmLYwLllA41j3NOQWpjjTEZmffGMU/plLdt2wZKUAiUOYZt3boV/fv3FzZYTHA0evLzrf7LKMu27fH4YFOafiYNk7VlxIcA0uOBL2ATxcuU8ksPCgnyQIw/QVbZLJhej+4C5OCYpkfAU7ZDLv4tJnPQqYTX4fMQW0gQ7Q94xdqeNAUTfsVGyZiX0WOznjui903xuR8WnSAjDKBkjvI2BcSleagGnz8Ai0ZnLgWwdZGFSL62wcuolT54chcy56Sqg+BeAGw68nCheYcRRkX9H6Gh49FmlA0PTE26xjxJwYYmA8q/6UD5pADKnw/qgXCyMAynslHp7LSDsJMAN/EPNKtUA3P3nkDmfK9iw9ZdeCFXCEIDMWJid5kz4MLVaLhuXMFPBw9g3dIvsWzjDuQqVhMr1q5E3gxAGL0NEy6iw/stMXnjcSxYvQ01yxWAnavNALOH3GKF6fL6oXltuHblMo799A32bNuOedMWwGfPiKEL16BC5cLIwraceBML5sxFn0/644+oWBR8vThaduyKkmXKI3OmMESw8bjPYfeixXivw1D06DsKjerVhdvvgtfsgcXqh83vQ4g9HZz+NLCHmRAaQpIoDjMntceHvebhve79MaT/AGTipBqQCiPayAkbKkq5yX4JvMzUnvtf7T3qQPnPQKtimFV4yKhJVpaHKhxrPI/ajzIOOmi88cYbwkFDjFP03AwEgr6ij9A48NAvRawRBdDlQJkggOqnn43ClUsXMXHkQMybtwjNuw9GWNansH7jJhR88UnB5QqjBdHv9Z5OX1LfTezbtg8lGn+MUtXrYvHkz5DezmQ+gmgCZrtIbNm+ZxtWr1mHn4/9Cq/Xh6JFX0ftWjWQP9+zuBUdDXOaUDyRIzsirCHCE4Jt/vChQ9izeQe+PfgtfvntBMIj0qNyxUhUrfUecj2XSyyqHfAg6soFxN+4jpWbtmH7LxdE0tezIV5079oDB09HY9DwoWhQ9Q0k3LqCIz8cxxfzlyPHMy+g34CP4fBr+H7XFozs1wG7D53CH5YMiMibH3lDNbz4TC4MHj4ceXKkxfalY9GyS3/kqdIOE6ZOQOIvx7Fy1jR8OWcJMud8Ep37f4yatWqACseA04XEqGs4e/oElixfgVOXf8eA0ZNERcgVs6di5eIFuPz7FbRu3wkNm3VEtmzpcPnceSxdOh8rVqzAmbMX0KJpW7Tv0AHZcnHkkc/e7/bAZLPqEbiH3iweqRMSNFCTy2z9ChUqCKkU+zI3JT1Qi2QBRPSEXf7/4wKgjfeT8ppTFlxh2W4CYxZdypgxo/CCj4+PF04J1G8bXTIIrv8FymwTZHKTGN+kxYRM7hObkDuZRdVgm03aNYrcCI5xzLpTPK3JDE9Aj+aQs/L4YaZnps4mW2yK9JPWl16fFxazTEgWcxBPqmkCqBMwi6gaCS8m79Jth84TPh/sQsQs9/X7aOXFeV6DRoROFyHhhCMXykImqNGxwieShINwS7DQ1K8JX1v4PG6YbSFShkzG2pDioBAEwTe3JFe4O2CLf4HyX3S9SAaUZVj1NqDs9yJg4urECXfsb6jXuAVWrf8JLXsMwMgB3RBqIUikWpE2UBaYAj7YKZdwx8B99gTK12qMXb/EolKjlpg/ezTCzAHYEY1AYiK2fPszNm3fjz8uXEW9WpURpkWhfPWGeOr1Kljz1TrkywxYEqMB/1W0ad4W09aewLxVW/FehRdgF55SrL1O2YYdx348jbXbv8W333+NEm/lRcW3iqJD9eb49WIMRn61BWXKv4oMvEhPAmDRcGj/Xoz/fAJ279+P89du4bmCr2P4qEko9VoBRNivY9mUKWjRezIGj5yODh9EisbKCC0z3EX2v59hVw0eAl7+C0RjzrRuaP/RLDTsMQAD+/ZHRkZsuXrQLbqC9QOsfF7sjHrBlfuc3h51oHyft3XPhxEo04eZemfjhJty0r3nEz5GOwaBMqUDvls4e+Qn9BgzDzVr10LD6u/gxqljKFMlEj9fiUXLvmPRs1cLEeGweT0IaNT2cRAlM+MEtFjs2LQHZRv3RqkK1bB0/liEmGTrtDLZzxuH/r36Yv6W/Rg8dBSqlXoLNy+cxYjB/bFo6QoEIrIhU548yPNCTgzs+xGKvfAyAvEuLFq1DjNnzUaH9h/g3ZLFYQ+zYv3aNRjU/RNYQtJjwKQvULrM67B43Ni9cTm+WjIXi9dtQehzb6JTpy64/v0erFm2Ar/87kXV2jUxdnBbrF+9EF/OXYgfT15E3dYdMWrc50hPltkdC8SfQ/uO3TFly3GMnr4ATSsWh82bCHNICByIxZ4V49Gma3+EFW+EDl0H4PimFXg2gx0nfvkeC5asgpb2WUz/Yg7eLZYfZs8trFg4G8uXrsTWbT8gxzPP4rMZw3Dq15Mw3fTA5EzE4sUzcfiXC+g2YBzq1G2EDWvmwp1wDRHhZixdsgI/HzmP1m07oc+wgQgLtcDmY5KwnDw1s9TkPs6bAnaq7xmT75QH+r59+7B582Z06dJFuF08TiD4Qd+Nei78SULgP//5jwDHX331lfj/rl27ikXEa6+9JhIA+fzUMXx+LGNNO0wm+zERWhEBaqGhnjd/KskGv4dRPLLU/C66bDy67Sx17/l7SeGUPUdZZOrJdkpSob+4YEEeATiT9uGfxfE6sBS7iw8ksExJGoroevD79OP0/AhBdonzmGR+g0h6NpxEEGPyc7Phdo33GFS3JvsenUkO5nzxJNJuM/WndntrfZxGl8eIUb4DUIZXVzA7kXjzHBq2aItVXx3FB70HY+SgztLs3+SFTwBqpuZQvH5L6HI3fzkfjdr0xHVvZoydtxBtG5SGHS64rl/AsJFjsWjz1+jx8UA0rVNVNKITh7agcPHyyPxyWWzaugXPZtAF764LaNK4BeZvOYNZC9egUeWCsAnUGQN4vFi/aicGDB2P10pXQf8hvREecg2m2Guo80YNHD1+GSPXbUWFSsUQGu8SIVyu0rwB6ouAgwf2iwS+lV9tgyUsN+bMmITaVQph5+rlqNdmIF55vSzmzpmLDJn1DhRIhEPP1I+KA5xeIFNGNuE4fDHxQ/QaOAfV2g/ApwP6I4MAGkCi5hc2NyEM0YgFIp+pD2aRXPX3ZZQfdKK52/H79+8Xk3C7du2QLVs2Mcmww1G68ehODne7q3v7exAo++hacRNzJ03DzK0/Y+HSJXjSniD64KAePTB48mJkeaMGVq5biVcyaXBQWsA1ptDSMSOE7i7x2L5pFyo07I2SFath0fyxopIVgbIt4MHi8cPQ7eP+qNt1APoN6oe04tB4XDy0ExVr1oMrQ0FMXbAYhQrmRChcsLvj8cM3R9CwfR/UqFMPH3dvh7BQDvAuBNwJ2LZ8OZq0/BDpXngHM+Z+iWIvZYPVF43YKz+j0QftsfbgNTRo9gGGt20EOJ0YPH4ByleqgOrlCsBsdWPlF3PQsNVHqNuuM0aNH410Jg0W5kTEn0PnTt0wfstZjJ+xEC0qFoGdTA81hYjDNyvGom7L/gh9vbqIFDV8Oy/szKB3X8XIURPx0afz0LPPQHz6SUtYNLL0MTj69Q+oWrE57Bkz4qOxH6FilfLI6E8Puwk4vHcNKtdqgBjzc5gwYx7eeeNpPJWdZVXicOr4KbxX/QNo9rQYv+ALvPJyXuE+YhIZPZy3kxKD7u2NP3p7qcktpSzKmFxLK0f6pRMoK/CsgN6jd0f/nStSETHmZ/Tq1UvokRXJMWLECMEuM1LGcUsx7TxG2cMRKJOZV0A55dj2TwTKxjd1xwqVRnCbbJ7VAXYQraq+eK9AWSLaYCVUvcKxSu4NJjXrWYJJAFoWPhOMsAHwKoieBGx5faqsfXLnDSOQv1tr/RcoG56QClPfl4/ybYyyrNCnNo1hQivD2ZRWeBCIvYL6TVthyZpDaNypF4YO7osMoUAIxfaEfyw4QrbV5ET02V8R2bg5dh85hUKVGmH+/FnIE0bgGI8vxgzHx4NHoONnM9CidWNk5Yzsi8NPO9fhjXINkLlwOazbslkAZXtiImBLRIPI97Bo549YuW4bKr5RAA5W3/LexK/HTqBSnbZ4Jv+rmPvlHISH+RBi/h3uuGso8XJZXIk2YcSXG1C2bBFkIPsWfQ3X/CakzZxV8OdMxEH0VQz5bAz6fb4MzZq/j5kjO+HM8aOoUfcDnLkci1ETZ6Nh8yp6QpEfpjgnbI5QrPpqD9JlyYJXCuVDhpA4LJ7YGV0/no2ybQdg2PD+yMJIC+1p9E4RKqoQ6t1CxV4eoDX/0xllTh7Dhw8X2fQsZJBSH/h3B8uinyZGIfrCcXTo0RcvVGyKtm0aIT31bP4Y/Lj1K9Rp0REnrofh48mz0LtlRZEQZxL9lQ2QDTMBQCx2bt6F0k364N0KNbFs3iiEmej16UEgPgo9WrfCirUb0GfybNRt3FAkqWreWMB9Bl0+6IbPV57Fp2OmoesHZaAlXIXDDrR+vx3mbfsVK9dsQsXXnpAFd3xxTAAA4i+hVuT7WLXjN3QfMg6f9mwCu5YI97XvUb9FO6w8nIhxk+ahbcViYJ4N15dMdrGydLU/FhvmzUCrTr1RskkXjBg3ChlNGuwB2lGeRZcPe2D8lnMYP30xWlQsCBtdVLiYRzS+WTkO73cYhFxV2mPC9PHIY9Zgd/Ka3Fg6ZyHqtRuEZm06YPKYT2ANxMJkceLM4WMoU/I9pM2WA/O2r0SunLmQBhZoXg/izh9C+Sr1cex6FqzYsBPFXw2DnVZw3qvwu/yoX7MjNu06hC+3rEPJdwsJFx+zyNyXJcQfZJF8t0ny//PvSu5krKBJwMeqoSwOVLVqVSG7IKAWzJpIxvr7bxyPlPMFn83hw4cxePBgUViJ/ryUYVSqVCno9qFyMxSwJqPMRQaBMiNnCkSrBYca3/5uQFm1jDsxy5wy+Tcjs5rEHuv4RZ9XlXu5WJwqlEkXCcUyi4zb1IFyEAfd6YLU3E1coUm/eW4CKKuLozuQfkmCRNS/V1RU1c9rdKuQQFqKWOWmX5+qkJziL6n1opTP7TaIYTz1I9INHzNGWYI4NYQLLSOt+wPM9PQDMVdRo24jrNlFoMmaAAAgAElEQVR2DB/2/xR9e3dEGiaTugOwWkgzyaIHV48dxohRYzB+3jK8/HZJDJ85HwXz5UDGQADu6xcwZEAfjJi8AJ/OWoJWzd9DWn6P+xZ2LPkCjdp0R+hLFbFl7wak9QCh3kSEhCTg/Qb1MG/9Hixbuw01yr0NuANIvH5GMIrvt+2DKjXrYtYXUxESwmSi33D1t19RrVQtxDjD8fmSnXi7RD6kib6O77/dgateC96pUBV2iwUWXwJYZPfSifN4/q26KF2uPFYvHAMkXBfs1NQ5i5A2x3No0qIV6tSviry5n0T81Vhs2bQdh385iSZNG6PgK0+LiXjB6M7o2nsOanQbiiGf9UaEE4i6eQW+jOkQbg8RVcBMiR6hNRJbUkznvprrPx0o86FNmTJFsDHUtCpLOX6eUopxXw/4kT6IkRspI9qyfDGmz1+KCUs3wWLXkFmoKqIBTzQ6fdAR41fsw/NFS2H9qiXIllYTYFkWKOGATqAcLYFy4354p1ItLJ8zAmHU0vliYXM70aNFC8xatA79p89Ay1Yt4fBxMogF4o5h6JBx6Dv1CDr0GozRH9eGNRCD6ye+w5ula+FXXz4c+OYgCufURJl7lp8WRXw8lzBx5GR0HLoaefK/hQNbliFrWjfizm9Hs07dselMBGZ8sQp1Xs0OxCXCHBYiYb3XCc3sxPpZk9CkzSeo0LY7Phs/HFkFUI4BEs6gc4fuGL/pN4yfsRgtqhQR9yrmnsAtfLvyczRoPRhPVm6N6XOnIJemweFLBLwJWDFvEZp9NAKRjZvh82H9kIY3qcXi+q9nUeKNygjN+AQW7t6EzNmyIQ3BHqt7Rv2KcuVqYd+ZCKzbug/FCjsQYmaW/U04YxPQqtEnWL1pD+ZvXovi7xREBk13wVGlwx8gmvSoNE01wRknOiU1oN85rdA+++wzAY6F3dbtVRAelVv5r14HFwnHjx8XMjEWXmJVUeV0YXT7Mf4/xzaSAUyCJGA2Pj9FCgjs9zeTXtwrUFacqyjzIGgsvSpmEBXTg12Sf9KcQJ2Z4xA1zrSfMEZ0kzPKdwXKwR2k9JQVUnkGVh814lwCZX4kUp11RlnYbBqkIknXlgpQpgbbcDGS39SdNIL3mrTLv0A5la78cBllvk5pZq0aVsCTAI3VY+BB/MUzqBrZADsP/YaG7Tph3JjBCLHQYknKHWNj/8COLesxcdQYfPv9T6jR9AO06/ER8uXPI65caoTjMX7oJxg8+nOky1sYvfsORvbwCMT9fgYm13m06vgJotPkQ5OWXVGmaEFUL1UYYZarGNKP3sWLUK5mHTRs0RmXL19E1dIFEXf9EupUqY0EF9C8Sy8UKf4Grv1xCllCLZg5chT2HPgZJer2QpmKpfFemVy49NsP+GjAKJSrWAMd23WAg2bm7jhMnTEffUctwIxZc1H97RdFVcArp39Eg/cb48Dh4/D4TCj0SmE8+3wBHP/tMi5fuYbJE8aiQtkSwuzc7IvG9mVT0bhFL4Q8+wa69x4Kh/sWXnwxD/K+nB8Oix2WgA9W2rsINxFVyOX+x+d/OlBm2z948CDWrVsnbJZy5colQDMTYR6XZKD7fvtCJ58If2wsqtdtgkM/n0b5Gu8hLi4WYQEX0tj8sPkSsHfvXhw+9Tv8YRkwffE61KhCn3HATI9i2gwFEgAtCjs37UbpxgPxbsWaWDp/GMKoZ6Y8yO/Cmslj0aZLP7zTvB1GTZoggKmVDG7Mr2jfqQ8mrzmNKfNXoGW1F2HxR+HYjpWoWKslroYUxa6vD+DV3BpMHrro+2HWYgHfFWxdtgE1OkwFHNnw3Y6v8GIeBxDzHWo2ao7d13JhwtQliHw1qyiUIvyebTa4vQnCO333wplo0LwrSrbujaHjPpVA2R8DOH9Fl3bdMXHjBYybtQQNyhVGOumkBARu4vu1k1CvdX9kq9AG0+dMQk5NQwQlG24n1sxbjHpdBiHy/RaYPnEIQkzUb99C1PnLKFm0EsIy5cCkNUuQ55mnBfi2UvJy9ReUr1AX+8+nwY6vv0OBvBocFhc0Uwzio2LQqlE/rNmyB3PWr0D5sq8jQs6m8NOfz0xpy/3Lru673TzkA1Mm4KnTE8jRwpFAr2PHjqJfqoXs375v6g+BXtFM/lRglgx77dq1heUbtcmMgil2WBUaUVVJ+fzIKJNJJlBWjLLRLvPxZ5TvvzEmZ5TpGUHYrPuYJwPKEtOIj4IIkgww908pfTRmaPGIP+mfPJdArNQ/s5KnLGkvgLK4OP1cJqld5m/SJVnaRIo2oUeVkoFkcaFJjDJNOuk+lmQ1qYNkhdKIJVIg+jsD5b9wf/f/au7ryMeMUU4CykIiwDI0Zj9+/vEHjPhsEC6e+BHf//gbogJhMKfPjHfffFkY84eaI2C3WmCxueF1JyB75pwoWaYK3q5QFTbGG8XmRhhdH7weXDr9I4aMHoMpc5ZDc6RH2+ZtUK7E6yj2cla06dgVq/afReNmH6Jbm5Z4JV8mwHQTJw5/jR59PsP6rd+icmQzNGzSGDUqFIM/4TpWLliIgQM/w+nrsShTpSqqVK+ECiWKYffKJejacwDyFauNPv37oWb55/Djkb3o8XE/JCb6kCY0PULtDjFpmexhKB/5PiqVK4vMDrZV2mrE4vK5UxgyciQ2bNiBixduwosQFC1bFr369kG5Eq+KoiKsFGQ2ueG7dRltO/bAjBW7kO+lwmjTrBFq16yCbE9kESV9mY8rPFpF6irTch9Mp/hPB8p89Jx0Ro8eLeQX5cqVE+Fd5ZZxXz32cTmIRTR88di7cRO6DBqHWg2bi6xsh80KT3y0kE1YND9CzMDSL+dgx6GTKBbZGrPmTUUOh4ZQEf3RGWXtOnZu3ofSjT7FOxVrYdn8IQinrt7vAa3zPedO4LMxEzBsxXYMGTMBH9arDos7EZtXz0eLDt1QoVl/DBzSXSSvOsxR+HH7ElSo3hbXQopg847v8PbLXBwyBMm8gFswxV/GrvW7Ub7FSGR6Mj8O7lyP7Jk8wK1vUaNBc2y6kAXTv1yHmoUzw+50wUZ/UiXV8ydi2xfT0ah1D5Ru1w9Dx/XHE2YNNn8UkHgG3dp3x4SNv2HCrOVoUqWQcLAQ7Iv3Br5ePQEN2n+KHBXbY9rs8cIeLg0Bf0I8Vs9fgvc/Go7Ips0xZuQg2LV4OKyJuHjsF1R/py5CMjyBL7ZvQIYnsyE8ADgob7l2HJUr1cPuk1Zs338YrxfQhEQNiILXFUCjyC5Ys2En5m5cgcrliiGU87M+T3rFtCoz9B/nzehIY3ScoSsNGdP69evj5ZdfDsotjIzp43zf93rtxoXEsWPHUKJECRQpUgRr164VdnAExorsUpIUdQyTlTm+GZP5lMuG8fsfX0b5Xp/iHfZjXxKVMtnnJBQVlhJB4CiZ3tuAsgCokg6kBCK5Ntj4XX/iGiEGpNuBspjf7wCU6QvGbxS+8dw0Xp/ufGVEtzpQpkAu6LZukEtI9lxn2v4FyvfWiB4+o0zphUl/2aK+FK7+fgn/+e4ALK5EWELSIj70SSR4Aoi9dg7pIxyIj/PA5rAjTYZQUcbzhede1EMR0h/crtEzWNSXBGjBYvIhIS4B3x49heg4H158vgCeyZUeWiAeJ4/9hD/iHcj/wivIQJDNS7B7keBx4sKVa7h47jLSOCJQ5JWXYRIxDmn/smvfHsTFRSNb9hx49sVCCLPZEXXlN5w9exbZcj6HrE88AZvmx81bvyPWm4jrN2/g0tkruPZ7FDJly46XCr6CHDmzJDVNL/3JZYgmMf4mTv96Hreu+0SRgRdffxkWuwnhZlYKYydlTlQCTA4bbt2Kwfc/n4bJEYLXChVEKL1aPCzIYgLrEFCq6U+IRSjLbAqfw/tnlf4FyrTR9GD27NmicEnLli2DDM699Z7HeC8C5Zgr6Nu7L/yZn0PP/p/ApkFoejkMB22r4MLyCUPQtssQRGXLj0WrN6LK67nEAk9MENQN4yr2bN6Ld5uMwJsVI7F63kCk1VggVvqVMmE26uLvaDlwBM5du4l0tDv2+ZAhU2YUfq0YGrVojTQRGsKE31EUfj+2G+Wq1cePV7Jj8qwlaF2/CNxuJ0x2M2xIhOaLwvalGxH54RiUqVIHc6cORqgWg8Dv36FJx4+w5LgN0xeuRbUiWZA+WBEwAKfJD4fmxzeLF6Nag1Yo224Qhn7eB9nNGqw6UO7avhumbDyP8bOXoW7FwkIXzHLUmhaFb9ZMQv22A5GjQkdM+WIschMog0A5EStnzkfTj0eiTouWGD1iECLsXphxE9HnL6J04UoIzZATkzeuQq68uQT4tnlcwM1zqFaxDnad0rBh2x68WSgtTBYPvIEouJx+tGjYE2s2bMOSLatR5t3XEJIIaKytYgES/G6Em1hW9/HfUpNfMNF25cqVQnahfITJKhMM/pM0ykpqwnGK/+gCkjdvXvFPYC1DmW7FEKuoGBllLjjIKNOHWrHOPE4VXlLneBxdL26XyqZkPFP0DSMoVECVklABlLnpDHHwxAZAqZeglgBV1iJWc2/SDKwn2t7WJQ1ztALnilHmeUweYYbJChLsz9JWV78XumPQ+UKNQyTMDEBZNgJV4EQflA1AmVlUaiPZwC8IAmXh33wvjHLK56ru/f6xx8MetR5DRlnaqMhwAJkYlzTmY6jC7QIsIfCZQ+D0A2HiOdNMG8KPkI/fG6Blv1kcwlPw5Yr1EwGl8m5lOUnhZ2gXftsiUYf6PVpREVf67BD+4iqaYhZuycHzJYnlpRjIzW+0mGEKJELTLPDCrmuCJJD2+z0wsZwlZygz4NGoIyS7Kxuhy6sX+IFLNDu/3wYrLfHEM2BnY414Fguwi+NZToD2i6IioW79wwtnyV8fE1V0T2lxLm8ADukeLp4ZSWQbO7dIAAhWmL+vdvdPB8qKeaE/KbXqzZs3F2Vkuf29tJCpDHQBH37avwPdP+6HsfPWINdT2UXbpdJA+nNSY2uG5o4Dbp5Fuco1sfXINdT8oCtm/l97VwIlVXVtd03d1RM2gyhgEImgQVExDlEjOMVAUIN+J4xKMCoxfj/GqIjBCTUaxSCRYDSIwQxigiZxWPrVfBwSXbiWBo0aB4ioGEBm6KHm+muf+27VrUfR3dAtXdV93lrVXcMb7t33Vb19z9tnn7tvEFJL3XCAGuXsKvztmZcwcsLt+PqY0/GXX9+MulBGpELyvV23Fvc98CB6DT8MQw8YgS0rVooneM9+AzF4cC/eUAErRbOyVSScAFKrcfF3L8Gvfv8KTj37YjwwdwbqahjXZYnXLagIpPHAzPsw+aa5mPPAfJx3+igEUuuBde/hrImX4n8/ieJXv/0LTjy4LyLJDKpFhEhbO5aBbsALD/8R5110BY675EbcNnMK+tOhI70RiH2MH/3gR5jz9EeY/eBCjB87AhEa+8tktgGv/OU+nDlpGvYa+9+4f94sDAgEUJvYgGAmg2d+swBnX3EDzrrwEtxx53RUhzOIpNdhy8qVOOqgE1DVawDmL/or+g7oLRrlMDu99kMcd9y38c+VtXjmhVdx4D5RhCv4vW5ArCmOC865An964nk88txTGHXMISJ5kd8bJvWGWJYgXwthh34AOnmjYgRZ+heP45FHHsHmzZslGkoC6EaSu37+QH5g2G+rz7YE2PVediuT+j2l6aP8+eef47LLLsuV++b+hBJGIrnkyHKNKLebKAsSRvpgFo84eoSymH2ct0XBN6ddRNmRXjD6m9dC51P1SJRNX02h6pAlxkKIHaJsW+VFvE3Cn9FXW+Nkz1F6OyPK25qAKFHewZ/Q/CzLDKB3a8GekDL7DSAbMDpmf+6yXxtTkBRoSbLdl3fbw23oVjYvzjfJfhUKRfne1rnqd0bQn7NtyR3LW8/LHDWZsOyJX7yfP7kLb8d4Pcltb/aXb69//4XwWw2S1RnlPRnbd6J2d6IspygTRBMJSZI544wzcPTRRxtz+DJIGrLnYbG7CrmEalZZClKnG0coIiUrpFhPJpXBpEsno7ae1SFvM46iaUofeN1II0S/RUY1SBJTzZh559244voZqO8/GA/99nf4xqiDJfIRYRlYrMGip/+Kb064CcefdDoepO63PmLmtZk0Hv/NbNxw8y248Lo78J2JExFujCMaqUCcu2dRu2wS0WiFuEtINdjkRrz75hKcMm481jdm8PP5CzBmzLHoFaFGL4a1y5dj0iU/QqR+b/x89j3o25PC3U1Ib1qNM8+/CC++uQFz5i3EmG8Mlyg5K+8FmKlO3/RsEs/+7g84Y+JlOOHCqZg1Zzr6ZQMIMaLc8AmmTrkBP334NVw9/S5Mvvh0fL7sLfQIBbDXPgOx6I8P4NzLrsGex12A3yz4FfoEAtiFE+HEJjx2/1xMvOpGnHLu9zDr/ntQxap9mQYsX/IGRh5zEnoP3he/fupZDBxQjx6MqFOysXE5jj/xNCx+P4gXF7+NYfuGwXSOENYgvXkTzht/BR5/5hU8tuhlfPXrXxFLOU6NGZEuSGrfwV/rUtismH95Q0MDrrvuOkyaNAlDhw4VUucSZX8J61LoRym2YenSpZg5cyaGDx+OcePG5SQajNAzwmxtMN2JCH/3qI2+5ZZbxKe5tH2U24l6jh/kr9tb79HHaZyvXo6X7mgznOObp46Mw+EuhbyIZNnLUcpxomI8wEpDik2mW+rvjnamc7cr7Yhy52KjR28nAkqUDYC8CM+bN08uHGeddRZqa2vbiezO2bw1omx+PCjuTUp1J5LWbCKGZR9+gIcWLMTNt8/CqG+ejCuvvBJDhuyNQV/qI3dBWBo1wGhFJoHY+jX46ONPMWPmPZj3uz8CgSoM3O8gsaY64eivYWDfOnz8ziuYfutPMe8Pi4Aeu2L+fbNxzNcOxx79+ohs4eH778SUG27CZ7EqZFj9KphCMt6MgYMGSwS/troC50+YiOPGnoba2irUhVLINm3Es08/jSun3YQNwZ5yvEMG90VNJI1HFv4Ja9Y34sprb8fuu9ehItSEjauX4c+PLsS1N9yGlesgkejLL5+KffYdgD67kJgmkNi8Ch+8+zbuvH0GFjy5CH2Hj8R1N9yEM44ZgZ6isWjCk394HOMmXYd0pBbnnTMO+3+5H8Z/6wTEN63DnHtn4Z6HnkR4j6/gzp/fh+MPH45+0QxWvbMY8341F3c/9Bh233tf/Pgnd2D0MaMQXLscD91/H277+b1oDlfjup/di1PGnoQDBuyCDZ/8C4ueX4hJl96ETendcemV1+Hi738HA3evRHLjv/DG3/+GK3/4E7z/2UacddEPMenyydh3WF9JBKxKZEyRAurRylh74VbT5HeQ3z+es2+99Rbon8wxZ8U5Li457k4R5fb8khCn999/H7/85S+F8JIsE2Niaf3iOSmxVf1IkFm4hMv1118v3tVdmii3B1zdtqQQUKJcUsPRtRqjRNmMJy8c7777LubPny8XB5K38sisL4wMbH0rkuEPo8GPNTUgWl2FLRvX4Zqrrsbrb76NdKgOm2Mp9OzZE+eeey4u+t45JllUCDZ9xmP415tLMHXqtVizfhMi1T2xOZ5BIlCJcCSIi88/G+P/6yRMm3w5PvxoOdYy+ByuQjRcg5FHHIaf3nglQpE00ps34Iqp0/Dn/3sD0ZpaZJvXoa66Ehs3bfE0eWmsWt+ASVNuxg8vvxR9QjFEwuYe0Mf//hQPLXwSL/39b1Kqfp+998Kpp5+FE8aMk0xxpiw0b1yJXz8wG088/hekMhHE0rtgUyyInj374ZZbb8SRhw0RD+Vl77yOaddchQ3rNmNTIoiGyl1RURHFlEnn4szTxgKMcjc14xe/vA+P/flJHHH8N3HNFZMRW70U02+Yirc+/ASI1mNNUwY9e/fFGd8eixOP+ipmXH8VPln+bzSH6hCu64PGdBBTfvg/WPzcn7DsX29jXWMC6Yo6pKK9cPyxozDlku/irlum4rVXFol8rCnYH4HKOgzZZyB+ctM1eGLBvfjdgw8iEqpHqLo3NqQjqOnTGw/Mm4OBu9Wj2ijG2m0P2dm/Zm6hEbbFFsQgsaPDxcSJE4sWGdGIcttHjr9j//znPzF37lwMGzYMJ510kmzMqDLvnPFzyjcYHCD+dMcgmb799ttFsqFEue1Y65qdh4AS5c7DvssfWYmyIcm83ciI1pQpU3DOOedgxIgRZeLZ2jpRZlQpk06igoxSpBRpI3RHSHw7rZyH7mtcqO2n/CGQpaSCGmNuwwwU3vePIpEOIkN5hqiqGB3OAGkK95NIRWkIF0AsDXHLqKB1WqYZb7z6Jl5/+0N8+6wJqO9VJTkH6WQzVq9eg1isCU2bN+PJZ1/AU4vfw8y77sShe9UD2ZiRCIYqkA1EkEikQCdGhrwzmRCyQeMjyuZFgnFAXDwSQKgGyWQUgYoA4gnhvkZ5mKHtmikUkG1KIFBdj7ho/CEWcpSjpENhiagHpbAJc8yNNVcoth6BSrajFptiSVRFI2LoQzMN2UNys5eHUYWGeBYV/DyZRXU4ZRxEauqRDoTRbOoKmNwMtpd5BixZlK5Exktkz6bSiFL2QnsoYh6MIOaVsaXZTZTJlpxDpJIIcEzLOKJM6Fy9LV8zwjl16lRccsklQuz8LjTlMYEtjUuHG3knWaYLBonvmWeeKdILYl9TUyPSM0uW2fLGxsbuIb0ojWHSVnQAAkqUOwBE3UVxBJQomwu11SMz6sKLC5P6bKZ9aZ87LWvNyLWEE1N9kYojHCbDzaK5oQGRyihCkSoaqnis1/TUUGjyxhhCfMGks6ApnU6inM4EkfYkcRHROycR4BthQ9qYKsTUVa5SE1uBVcuXYdr0ufjO9y7FESO/hgg9w6WgC0vuViBLDXUA+GjF55j/5+el0tihg3sjkGoUkizlWmmDFgggS+9m3p5HWPTNbBbHqyKbQFhSurNAgH4cEWmj8F8JqqdQGcoi2bwFkajUFkQmTo1JVIxj0uksgsEAMiSktGsONYpEBRW9xWUmFIxTjIJYqgKhsEkuZruZhFwRofyBZcCZ0Wv2zQJybJvJLk8jFkujMlrtqwSWMmCRuFdIfU9Ju5EJSDwNyd8NZJGSTMeqXEHaVILOHUx+9karjImydWzg2NooMX3NWWRk2rRpIgnwXwC3lQBY2t/Tzm2d1XdT0kInDNrtjR49GvX19Vi9erXcUSJx5jgwsrxu3Tqx5ps8ebJGlDt36PTobURAiXIbgdLVth+B7k6UXZJsK18xU/zGG29Er169th/Qnb5Fy0SZBDDk2cfQUSJcEUI81oRKen8H6LaYRLSqCgnanYeM9WAqlUFFJOiVDXIiysLLKoQcMprL7SOBDFLJOMKRSgjLzAZA/tkUhsRio+kVuHnKVMya+yRuu3MOLrxoPFLpFCKG5cnxkom47OPe+x5Av6EHYvTo49Bb/OkSZLBApBIJ+qfzdnEgg3hTAypreggFTWQzqAiwrdRTW8ZvMteFJAeBeDIjkeiQUE2bVOuVdSWpzWRNzjFxkkZxa0afGdGtQjqVYVAXCZaOpnMx5wxC8snEw0gmEogwyw5ZJJMZRMKVkhQpND3MbYxGggk4JOFSVC9Cj0emDHszjmDcM6lk1mUYYc4cZBe0AyLVzicYmwi6J6kRe8jyX1zCzEIaJHC8s2NLMgsUng2atUBT+UXr4+76K9voMiPL99xzDw499FCMGTNGAgLEkrjaRD5uR+kFC72o9KJ1nHWNzkdAiXLnj0GXbUF3J8r2YmvLucZiMSHJTHo54ogjymDcPaLs9wd1ooyULBjvWfMmbd8kyz1BshcWO8REKo2g+CnmF1LZVLIZYUZMPfFzJplCsIIRW0NEGUUNBIOINydQ6SUBsUWNnldnbWItnn7sUZzz/asRS0dwytiTccjBB6O2LgopDhuKik95KJOQzPyvH/sN7DFgNyNnEFvJkNhAJoJBUHZgag8lEY/Tdz2KeCaFMEl7KoOwMFiGmDNIpdMIRyMiK6HfaToVR8RLFAsGwmhqiqG6uhpZkl/um+ulPBvKIBAjx6WswrO4TEtUm7yXBDdlZBmpFMIS8SY8GSSzaVTQ5FhyJ9MIR0Jy/KQcu1IYcsBUN/C2MW6XCSY3RlOIp5sQyEZREa5CKgGExfnR2FM2J2KISuWloMwHGOlPJuOIcIJS5otbZITFMeibbOVPliBbIuf6J6sEo20DbwmyK8Ng4ZLZs2eLxGzs2LHiKsKIMhP5iDVfX3311fJQotw2nHWtzkVAiXLn4t+lj97dibJwvUxGHjbjnjo+Pj///PMLIlqleSK0TpQZIWb0kwG5eDwmF0Nz0TTRzAw12iH6XORsx8U6jp/TvtBII4LIJJMIUjeBIBobmlBTVyukMJsxZNPsLIFsKIxGBEFZRiU9lpu24K+LX8OfnnwWCxc8jtWrVsuR6nr0wKChw3DMMcfghJFH4ltjvum109yGl2hihkb8EcS83QtRZunnYEikEJlARipWRuAV3qB+wZoLp5NIBWhzZyYAQp5DFYgnkqisqBQtsuk7yTiM1IHFUYIhJGjyT3cJbx16m/NzEnrRiXiFfuyPM23t+LkEeinlIbG2jNZ5T/ThHIhQWI4pVfa4bSieqwwWi2UQrTR1s5PpZkRknIJIJFl0qVreT2forZuPipfmudl6q9yoML+DlF2w4hxtyXr3Zp3GrRebgNZdio60jmLra1jphZ2UEPcPP/xQymCzyh/lTowsW+cRJvTNmjVLPKyVKLeOr67R+QgoUe78MeiyLejuRNlKL9zbuh988IGUtJ4xY4ZoJGmZVFVVldNKlpZGchtE2Z6x29Cv5vz0c6pZct6tvTjzft1OpSjumxlpsrh+nsalggSWSYK0ug+LBiEhkdHNjc34z4pNWPnZaiRTMUSratC73wD07dsXfXpEjad4OoUs9x000gwh6gii2dM8Mw4tZNOTHKS9ikIUX4jXeIHth1fv2dsHRRC2nKttvfQvZ1LqVW6sIz4AABI5SURBVOEKmEKxbLnl3EK1pVKWV8GLkeOtPNTzPxNb+bnLR2IqbVZiwYBcEQG3UpbReed9U+kbbUeL9n5eyfoAcfH8VNtRmbNUftisTRx1sazMymQzObvKwMu8VDDckXYwsvyLX/xCIssnnniiTKKJORP7aM3HCct+++1nTllxwgnIf1ugZEeOqdsoAh2FgF9+5Z6jLLRz880348c//jECWXuFb8eRrY6JuqW99947Zx/Tjl3qpmWCQHcnyu4FQKhMJiO3IG+99VaceuqpOPjgg3O+o7yA2AuFkDirI+3Use4Iouwa6nuSCq9POZ5tCwd5UgTjtECS7BE3IZDGwUEivbkKU0Y6wDLuhpNWmiqcVOeGgGZKkE2xS5E0yAU4FMklrllCaxLduHevCEqAx+HiWXV4FTJtYR7TfBJlS95J2xmFNsly7pTAEGyPxEpCINXMnsbZHlcOZhLzTN8NUc7xcu+JdRCxhDjgSmK8alkGCD9R9hwu5MSySYisqUUPES6UldhJCddJefTZRJvLebGTVbpdkJxR9sSiP7p88QjwztJ7770nPssHHnggTj/9dPn948SFGmWWviZR9k9YVPbyxY+NHqF1BLaV6MvfFBLlO+64Q+RDSpRbx1LXaAEBJcqFrhcWKhY7WLt2rWR926pVtoqVP6moJE+wwlJOOQsx9+2CaHGuEy2RLps4KKzWkD270PVBiGSFcajwCGImmwIfwXQWAUoIZPcsb2+0vJZHSgQ2m0U6QDJrmuvEUREQGzXvnUDYS3wzJeBN1NlU+iysupkvTWvIu0mIs0S5oHKmM9/geqw4KPpilyiTTItmmE0xE4RcBU8nkm2cNrgXSitccmu0zMKFcx0XpXa+0laOKNvoM1vOAzlYyzp2glDeRNm90C1atAh8XH755dhll11ykpmS/H51sUYxwW/OnDnYf//9peASCTQLjvD3z0aU/V0ul+qlXWyotDtFEPDf5eVrEuXp06fjmmuuUaKsZ037EFCi7PEe53YiLxLU7zHZhfILFj4ou1vAbSDKHifLywEEirZEJ/NOG0Ly5I+JKJOwkr4GPJeKHB/0IrIZIXhBBLNGg0vHCVYODDLaGmANP0Z+C1sh8ocMxRdcx3gq23L0nneGEFbX/yMfWeY2Rr5hiLIh4UZKITv2SL8hvowkcyFRNq/NIq8FMEuUTXu3TZT9pL3I/nIRZo/sFshGrLTCtjifUGlCzJZIlzdRdskWI5h77rknzj77bLmzY10Y2vcLp1u3hIDrdvH222/Lb95BBx2EU045RW5bW9cLOeOcXA77ujTuqukYd1cEXCmQfc5rNc/VNWvWSESZE2+NKHfXM6SD+q1EeWsgeduRZJmz0ZNPPhlHHXVUbqVSi6Jsgw+7IleP4BX2c5vb5TS0HmG2LmXO5nn9rYmo5nS+Qvw8aulVz2DhEfEd5mfZNDLZgBCg/AWWx/F0x3QdZrTYc3WwdFBqjLBwiWS9VRYSZUfyYEmtEGGRU1hya6LDWxNpQ6INpbUyCi/im5swFEo7zB7zkfV8/53Jg3eswuh2YRsKiTr36ZF4y4tzxylsn5mUdB2izJ7wu0bZBYnyaaedJkTNWpZpwl4H/dC3sBtG3/ibx4AAyTKTmQcPHowlS5bg2muvxZAhQ0r29++LR0ePUK4I0AucEkqVXpTrCJZQu5Uom8p8OWcEcYMIy8X70UcfxdKlSyUZwG+xVAoaPcsD3QhsgabYPc98SX3utoamWXWGT/NchChzfSvbyCWUOVICIZIZE+u1hUnyxNA2itUC6Tjh2ZvRbUJs04wHsnU8ZjtNMT6vil2AdmwREXkIIc41l+4XFDyYoh1MJTSVRjzNr/eSb+baws+8+YCJDJt0Py6Fr420w/TbpdsOwCINsUmOjnbZWd9IMsySa4M9no1Uew3KRcS9923EvCAJcavYewn9sGxHU/hdeuGFF/Dyyy9LNT56KNOeTJcvHgHrhsHfQI4Df/tIlu+9914sXrxYir4MGjRI7qjZ30Ub6bfR6C++lXoERaB1BHiO8jptI8sbNmwQVxcmq2pEuXX8dI0WEFCinM/mJkw2YswvHN0vWMWKFwtWriKZtoS51Igy254nu9KTFs97Q5R9cgV5j9Fdu6lN1MtXuHM+8YilPY4nDchFcb3kvUCYtsYiz6CbWS7/UaQaQJJaZVNHz2ichTCzPHUVYl5hDSOV8JL4POabDXguF9yMEt5QBjSSM7w4gAoSW6tOkM9tqRG6SFh4qJm2cgxX82u1xCbSbMiz1Ujni5nw3Xw03fk8L7zOSSQM8S6UteTaIXVaUsZX2qQ55hQe8sSTjlAWYon81hOP8v2Z43fq7rvvRp8+fTBhwgS50Lmev+Xbs9JvuZW4uBIKJvOtWLFCyohTCrPrrrtKMIFRfo6L/HJ4t7dVelH6Y9xdWmh/N/if1+otW7aI3aFGlLvLGfAF9rO7E2VLeN2Iio2yUOPEBBf6/I4aNUoiLryw2OhzqZDlohHl9hBlnm9CeLcmyoVUzyTSmcUjgvYltcgBVrwzSXuWVFI9kc2kEQjyEUQyGzb+xHLMJJBskiIj2VCtZ/yWp5eGlNrIrUfMbUQ5ZCPKRgwRol2cL6JsWuG1WaQZQakwyNVoCJfvRzGi7NnCSUvzjhh5wups7yPKJoHPI92OVKQYUQ56+5e2W1YsRJktz6PflYgyv2czZ84UmdNhhx0mJIwXu1KTOX2BP8Mls2v37try5cvFAYMlrfnfjSjzOcdHF0WgMxFwr8E2oszrM+9INTY2SlJw//79NaLcmYPUFY7d3Ylya2NI94uVK1fiqquuyvmItrbNzv68QNa6nQcvyB9zty2y0+LHKSJFyCXJWQJdrFFmu1wynEdijU0bSaK1f8vzRUt0XUJboEN2JgcsF+0dwL8Dx8vYOlcUk1S40w9DsAuO67hyFG1XQZf9+3I+dDTH5qkvmdIB3dWV+5Q02znqO3d167vratNdL95nn30Wr776Kn7wgx9IVNl69GqJ6p07Tno0RaCrIqDSi646sjupX0qUWwb69ddfx/z58+U2ZL9+/QrIska8dtJJqofpUgj478TQw5fLpEmTcpFkW0a5S3VcO6MIKAKdgoAS5U6BvescVIlyy2NJL8a5c+fi8MMPx8iRI3NJRm61vq5zNmhPFIGORcBfwc2Wn7byiv/85z9goStWhTv22GNzibU6Ce3YcdC9KQLdGQElyt159Dug70qUWwaRF+wFCxaAF3SWc2UyC/VPmsTSASef7qLLI9Cajv/FF18UtwvKLpgw636vNKGvy58e2kFFYKcgoER5p8DcdQ+iRLnlsWVi32uvvSZWcZdddhkGDBggUS8++BkzwXVRBBSB4gj4XRWsTpnfHxJh2pBZtwv7XVKCrGeTIqAIdCQCSpQ7Es1uuC8lyq0POv0Y77rrLsTjcXz5y18WnTJJck1NjRj166IIKAItI+CWfafsgt8ffnc++eQTnHrqqVLUh04K1nFG8VQEFAFFoKMQUKLcUUh20/0oUW554BkRY/Tr3XffFV9lXsx5oWf0a9OmTYhGo930zNFuKwJtQ8AWAHDLUts7MrRvOvroo2XSycUlykqa24avrqUIKAItI6BEWc+QdiGgRLll+Bj1IilmRMzqk3kBp1cjCbMuioAisG0E3KQ867trvzf2M5JmLjbBT/FUBBQBRaAjEWg3UbbJFrFYDLNnz8aIESOkuAIjZ1z8XpatJWd0ZOd0Xx2DAMkeiR0f7oWL7z/xxBOSqHbhhReiqqoqVxFLs847BnvdiyKgCCgCioAioAh0HgLtJspsur3FNWPGDAwePBjjxo2T2b3/1pc/ItB53dYj7ygCdgxtUs1TTz2FVatWyZgz69xGezhB0gjPjqKs2ykCioAioAgoAopAKSDQIUSZHWGiEv1iBw4cKKVE7eLWdndvNbuVlUoBCG1DcQR4p8DqaIvdDVi4cCE+++wziShbnSDJNB/2roJiqwgoAoqAIqAIKAKKQDki0CFE2UYZSZT32msvKazApbKycitMlCCX42kCIb7+ErKMGj/33HN47733xPqMY0tyrB7B5TnG2mpFQBFQBBQBRUARKESg3UTZ9az8/e9/j3Xr1glpsgvJkyu5UBJVXqegtTKzHqVuVJnjOnPmTPTt2xfjx4/PSS3sGNtEtvLqsbZWEVAEFAFFQBFQBBQBg0C7iTJ3YsnyihUr8LOf/UwiyqNHj5aIckvEWO17yus05DhTPsPHmjVrsGTJEjz//PO44IILxB/YSi1sIp8mbpbX+GprFQFFQBFQBBQBReALjChTz/rWW2/h4YcfxpAhQ3D88cfjS1/6kmhcSa5InKwLhvXG1AhzaZ+Sfnsmjt9HH32El156CW+++SYmTJiAQw45RMz/rUdwafdIW6cIKAKKgCKgCCgCikDbEOiQiLLfCoyVyKhXZoGFI488EkOHDsW+++4rrgiuzrVtTdS1OhsBji8jyLxj8I9//ENKMjOCfNFFF4GG/3ZM7aTHjTx3dtv1+IqAIqAIKAKKgCKgCOwoAu0myq5Psvu8ublZ9Mr02V26dKlElQ888EBJ9tttt92w++675woxWILlTxhrS6eK3d5vy37ckqjbOk5L0oG2bM/92vXcY7hRdNdujetsK8Lub4ur/aa/sXssdx9+TbE/Ic89JsePnzP6T7JL27ePP/4YK1euxDvvvCNkediwYRgzZoyMoy6KgCKgCCgCioAioAh0ZQTaTZRdcPyRZVrGMQls48aNcpv+1VdfxerVq9GnTx/0798f1dXVQrhImvv16yfrcmnNg9eSROuyYF9bkre9A+Yns36i2RKBbYlkt7ZdMSLuJ+DFCDLfK1bVraV+FGuneyxi/vnnnwsxZgGRtWvXSoll/uedgAMOOACHH344evfuLeTfJuqpdGZ7zzZdXxFQBBQBRUARUATKBYEOIcp+yzd/FNMtQtHQ0CDRyTfeeENIWCQSkQcjzvThJRGjrpkPPrdksy2SDZco2ja5RM6/D7edbY0Qu5HbbRFWd/BteVW/PMGuU4wIuwTbP/nwF/ywEwv+t5FlPud63Dffs17WNtmOrzlhIf6ffvqpEGROZtjWxsZG8G7AHnvsgeHDh2P//fdHXV1dgdWfVt0rl6+3tlMRUAQUAUVAEVAE2oNAhxFll9xZcugSN0YgubhRY36+bNkyKVjBBDESNqtv5T7oikHyTB0sI84DBgwQ2UZ9fb2USyb5LOac0ZrbgiXRbE+xyKxLYl1wi0VP2yqdKDZIxYi6/9i2fcXkJHZ7lxRbkmz7RmxJgvmf0WJizEg/JyccC+LNyD4xHTRokEgraPdWrK+WcHPc+Lm/PHl7TkTdVhFQBBQBRUARUAQUgVJDoN1EuTU9sOuzzM7byC3/k2iRsNmF+2pqasoljlHjzKgnSTajnHyQ5LlRWpI7kulevXrJgzIBEms+aE/XmozD1eVuz+C0NQLtjyi7Ewr3eMXIvSXAfkkJ16XDCHGhbnjLli1Yv369aMKpK+Z7xJELJxR8ECNG7fkgNiTDxIqTD772E2yXsFsM/ZUVVXaxPWeMrqsIKAKKgCKgCCgC5YZAu4lyS8li9ha9G00upsG15NFGeq1kwBJrRo1J/EgI6ajBCOnmzZuFLFLKQfJsiTTf43NLJEmerayjtrYW9kHiSCJNvTQlCYyucj2+x+ck8NYzuC2E0J0AuBMCN6ruRrLt+uwT8bHtZtvZVz7cfrHfJMLUDRMPtpltJAnmf/aHEglGh/ke+8nn7B8/5+sePXrIe+5iy02zj7atbglqd3xJmPmZO7kptxNe26sIKAKKgCKgCCgCikBbEWg3UfaTLle3a4mhSxbd2/Xbipi6RNPfET9p5T5IKKmt5X+STv4n8eR/kmpGtd2oND/jg20hAeU+uA4fJKH2Od8nebYRXZJT9sU+iiUP+hPqeBzuh8fifvnfEk4b8eX+SM5J0u2Dr+37JL4kwZbccx2+x3XsfxJgttV6GVuS78fPHp+fc10/EWb/uV83euyX0riVFtt6oul6ioAioAgoAoqAIqAIlBsCHUqUbeeLJajZ6LIluv51rITDkuS2JO+5hLq1qC8JoCXmVv9M4srtXKJsSawlgyS6bKsluy7Rte+zHfb4/v9Wk03iSeJrI8EuoXWJN/fF1zbJkc/ttsUwaU2Pzf35Ncz+k5TY2GO4n1l8/FFx186vJY13uX0ZtL2KgCKgCCgCioAioAi4CPw/ftcRGhMgeAgAAAAASUVORK5CYII="/>
          <p:cNvSpPr>
            <a:spLocks noChangeAspect="1" noChangeArrowheads="1"/>
          </p:cNvSpPr>
          <p:nvPr/>
        </p:nvSpPr>
        <p:spPr bwMode="auto">
          <a:xfrm>
            <a:off x="18340388" y="-2209800"/>
            <a:ext cx="4781550" cy="273367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TextBox 7">
            <a:extLst>
              <a:ext uri="{FF2B5EF4-FFF2-40B4-BE49-F238E27FC236}">
                <a16:creationId xmlns="" xmlns:a16="http://schemas.microsoft.com/office/drawing/2014/main" id="{598BD6DF-B6DD-EEFC-AD12-C4C46235F269}"/>
              </a:ext>
            </a:extLst>
          </p:cNvPr>
          <p:cNvSpPr txBox="1"/>
          <p:nvPr/>
        </p:nvSpPr>
        <p:spPr>
          <a:xfrm>
            <a:off x="-452456" y="4293150"/>
            <a:ext cx="6094520" cy="584775"/>
          </a:xfrm>
          <a:prstGeom prst="rect">
            <a:avLst/>
          </a:prstGeom>
          <a:noFill/>
        </p:spPr>
        <p:txBody>
          <a:bodyPr wrap="square">
            <a:spAutoFit/>
          </a:bodyPr>
          <a:lstStyle/>
          <a:p>
            <a:pPr lvl="2">
              <a:buSzPts val="1200"/>
              <a:tabLst>
                <a:tab pos="955675" algn="l"/>
                <a:tab pos="956310" algn="l"/>
              </a:tabLst>
            </a:pPr>
            <a:r>
              <a:rPr lang="en-US" sz="1600" b="1" spc="-15" dirty="0" smtClean="0">
                <a:effectLst/>
                <a:latin typeface="Times New Roman" panose="02020603050405020304" pitchFamily="18" charset="0"/>
                <a:ea typeface="Times New Roman" panose="02020603050405020304" pitchFamily="18" charset="0"/>
              </a:rPr>
              <a:t>     PROPOSED</a:t>
            </a:r>
            <a:r>
              <a:rPr lang="en-US" sz="1600" b="1" spc="-45" dirty="0" smtClean="0">
                <a:effectLst/>
                <a:latin typeface="Times New Roman" panose="02020603050405020304" pitchFamily="18" charset="0"/>
                <a:ea typeface="Times New Roman" panose="02020603050405020304" pitchFamily="18" charset="0"/>
              </a:rPr>
              <a:t> </a:t>
            </a:r>
            <a:r>
              <a:rPr lang="en-US" sz="1600" b="1" spc="-10" dirty="0" smtClean="0">
                <a:effectLst/>
                <a:latin typeface="Times New Roman" panose="02020603050405020304" pitchFamily="18" charset="0"/>
                <a:ea typeface="Times New Roman" panose="02020603050405020304" pitchFamily="18" charset="0"/>
              </a:rPr>
              <a:t>SYSTEM</a:t>
            </a:r>
            <a:r>
              <a:rPr lang="en-US" sz="1600" b="1" spc="-45" dirty="0" smtClean="0">
                <a:effectLst/>
                <a:latin typeface="Times New Roman" panose="02020603050405020304" pitchFamily="18" charset="0"/>
                <a:ea typeface="Times New Roman" panose="02020603050405020304" pitchFamily="18" charset="0"/>
              </a:rPr>
              <a:t> </a:t>
            </a:r>
            <a:r>
              <a:rPr lang="en-US" sz="1600" b="1" spc="-10" dirty="0" smtClean="0">
                <a:effectLst/>
                <a:latin typeface="Times New Roman" panose="02020603050405020304" pitchFamily="18" charset="0"/>
                <a:ea typeface="Times New Roman" panose="02020603050405020304" pitchFamily="18" charset="0"/>
              </a:rPr>
              <a:t>ADVANTAGES</a:t>
            </a:r>
            <a:endParaRPr lang="en-IN" sz="1600" b="1" dirty="0" smtClean="0">
              <a:effectLst/>
              <a:latin typeface="Times New Roman" panose="02020603050405020304" pitchFamily="18" charset="0"/>
              <a:ea typeface="Times New Roman" panose="02020603050405020304" pitchFamily="18" charset="0"/>
            </a:endParaRPr>
          </a:p>
          <a:p>
            <a:pPr>
              <a:spcBef>
                <a:spcPts val="25"/>
              </a:spcBef>
            </a:pPr>
            <a:r>
              <a:rPr lang="en-US" sz="1600" b="1" dirty="0" smtClean="0">
                <a:effectLst/>
                <a:latin typeface="Times New Roman" panose="02020603050405020304" pitchFamily="18" charset="0"/>
                <a:ea typeface="Times New Roman" panose="02020603050405020304" pitchFamily="18" charset="0"/>
              </a:rPr>
              <a:t> </a:t>
            </a:r>
            <a:endParaRPr lang="en-IN" sz="1600" dirty="0">
              <a:effectLst/>
              <a:latin typeface="Times New Roman" panose="02020603050405020304" pitchFamily="18" charset="0"/>
              <a:ea typeface="Times New Roman" panose="02020603050405020304" pitchFamily="18" charset="0"/>
            </a:endParaRPr>
          </a:p>
        </p:txBody>
      </p:sp>
      <p:sp>
        <p:nvSpPr>
          <p:cNvPr id="9" name="Rectangle 8"/>
          <p:cNvSpPr/>
          <p:nvPr/>
        </p:nvSpPr>
        <p:spPr>
          <a:xfrm>
            <a:off x="609600" y="4504854"/>
            <a:ext cx="8229600" cy="1631216"/>
          </a:xfrm>
          <a:prstGeom prst="rect">
            <a:avLst/>
          </a:prstGeom>
        </p:spPr>
        <p:txBody>
          <a:bodyPr wrap="square">
            <a:spAutoFit/>
          </a:bodyPr>
          <a:lstStyle/>
          <a:p>
            <a:pPr algn="just" fontAlgn="base"/>
            <a:endParaRPr lang="en-GB" sz="1600" dirty="0" smtClean="0"/>
          </a:p>
          <a:p>
            <a:pPr marL="285750" indent="-285750" algn="just" fontAlgn="base">
              <a:buFont typeface="Arial" panose="020B0604020202020204" pitchFamily="34" charset="0"/>
              <a:buChar char="•"/>
            </a:pPr>
            <a:r>
              <a:rPr lang="en-GB" sz="1600" b="0" i="0" u="none" strike="noStrike" dirty="0" smtClean="0">
                <a:solidFill>
                  <a:srgbClr val="000000"/>
                </a:solidFill>
                <a:effectLst/>
                <a:latin typeface="Times New Roman" panose="02020603050405020304" pitchFamily="18" charset="0"/>
              </a:rPr>
              <a:t>We are developing a predictive AI algorithm for predicting telecom customer churn.</a:t>
            </a:r>
          </a:p>
          <a:p>
            <a:pPr marL="285750" indent="-285750" algn="just" fontAlgn="base">
              <a:buFont typeface="Arial" panose="020B0604020202020204" pitchFamily="34" charset="0"/>
              <a:buChar char="•"/>
            </a:pPr>
            <a:r>
              <a:rPr lang="en-GB" sz="1600" b="0" i="0" u="none" strike="noStrike" dirty="0" smtClean="0">
                <a:solidFill>
                  <a:srgbClr val="000000"/>
                </a:solidFill>
                <a:effectLst/>
                <a:latin typeface="Times New Roman" panose="02020603050405020304" pitchFamily="18" charset="0"/>
              </a:rPr>
              <a:t>To increase accuracy, we are implementing machine learning algorithms.</a:t>
            </a:r>
          </a:p>
          <a:p>
            <a:pPr marL="285750" indent="-285750" algn="just" fontAlgn="base">
              <a:buFont typeface="Arial" panose="020B0604020202020204" pitchFamily="34" charset="0"/>
              <a:buChar char="•"/>
            </a:pPr>
            <a:r>
              <a:rPr lang="en-GB" sz="1600" b="0" i="0" u="none" strike="noStrike" dirty="0" smtClean="0">
                <a:solidFill>
                  <a:srgbClr val="000000"/>
                </a:solidFill>
                <a:effectLst/>
                <a:latin typeface="Times New Roman" panose="02020603050405020304" pitchFamily="18" charset="0"/>
              </a:rPr>
              <a:t>The outcome estimations can be calculated to improve performance outcomes.</a:t>
            </a:r>
          </a:p>
          <a:p>
            <a:r>
              <a:rPr lang="en-GB" b="0" dirty="0" smtClean="0">
                <a:effectLst/>
              </a:rPr>
              <a:t/>
            </a:r>
            <a:br>
              <a:rPr lang="en-GB" b="0" dirty="0" smtClean="0">
                <a:effectLst/>
              </a:rPr>
            </a:br>
            <a:endParaRPr lang="en-IN" dirty="0"/>
          </a:p>
        </p:txBody>
      </p:sp>
    </p:spTree>
    <p:extLst>
      <p:ext uri="{BB962C8B-B14F-4D97-AF65-F5344CB8AC3E}">
        <p14:creationId xmlns:p14="http://schemas.microsoft.com/office/powerpoint/2010/main" val="13098601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119155" y="679269"/>
            <a:ext cx="5312229" cy="369332"/>
          </a:xfrm>
          <a:prstGeom prst="rect">
            <a:avLst/>
          </a:prstGeom>
          <a:noFill/>
        </p:spPr>
        <p:txBody>
          <a:bodyPr wrap="square" rtlCol="0">
            <a:spAutoFit/>
          </a:bodyPr>
          <a:lstStyle/>
          <a:p>
            <a:r>
              <a:rPr lang="en-IN" b="1" dirty="0" smtClean="0">
                <a:latin typeface="Times New Roman" panose="02020603050405020304" pitchFamily="18" charset="0"/>
                <a:cs typeface="Times New Roman" panose="02020603050405020304" pitchFamily="18" charset="0"/>
              </a:rPr>
              <a:t>LITERATURE SURVEY</a:t>
            </a:r>
            <a:endParaRPr lang="en-IN" b="1" dirty="0">
              <a:latin typeface="Times New Roman" panose="02020603050405020304" pitchFamily="18" charset="0"/>
              <a:cs typeface="Times New Roman" panose="02020603050405020304" pitchFamily="18" charset="0"/>
            </a:endParaRPr>
          </a:p>
        </p:txBody>
      </p:sp>
      <p:sp>
        <p:nvSpPr>
          <p:cNvPr id="3" name="TextBox 2"/>
          <p:cNvSpPr txBox="1"/>
          <p:nvPr/>
        </p:nvSpPr>
        <p:spPr>
          <a:xfrm>
            <a:off x="809897" y="1375954"/>
            <a:ext cx="10650583" cy="4278094"/>
          </a:xfrm>
          <a:prstGeom prst="rect">
            <a:avLst/>
          </a:prstGeom>
          <a:noFill/>
        </p:spPr>
        <p:txBody>
          <a:bodyPr wrap="square" rtlCol="0">
            <a:spAutoFit/>
          </a:bodyPr>
          <a:lstStyle/>
          <a:p>
            <a:r>
              <a:rPr lang="en-GB" sz="1600" b="1" dirty="0">
                <a:latin typeface="Times New Roman" panose="02020603050405020304" pitchFamily="18" charset="0"/>
                <a:cs typeface="Times New Roman" panose="02020603050405020304" pitchFamily="18" charset="0"/>
              </a:rPr>
              <a:t>PAPER 1: </a:t>
            </a:r>
            <a:r>
              <a:rPr lang="en-GB" sz="1600" dirty="0">
                <a:latin typeface="Times New Roman" panose="02020603050405020304" pitchFamily="18" charset="0"/>
                <a:cs typeface="Times New Roman" panose="02020603050405020304" pitchFamily="18" charset="0"/>
              </a:rPr>
              <a:t>Churn Prediction in Telecommunications using Logistic Regression and Logit </a:t>
            </a:r>
            <a:r>
              <a:rPr lang="en-GB" sz="1600" dirty="0" smtClean="0">
                <a:latin typeface="Times New Roman" panose="02020603050405020304" pitchFamily="18" charset="0"/>
                <a:cs typeface="Times New Roman" panose="02020603050405020304" pitchFamily="18" charset="0"/>
              </a:rPr>
              <a:t>Boost</a:t>
            </a:r>
          </a:p>
          <a:p>
            <a:endParaRPr lang="en-GB" sz="1600" b="0" dirty="0" smtClean="0">
              <a:effectLst/>
              <a:latin typeface="Times New Roman" panose="02020603050405020304" pitchFamily="18" charset="0"/>
              <a:cs typeface="Times New Roman" panose="02020603050405020304" pitchFamily="18" charset="0"/>
            </a:endParaRPr>
          </a:p>
          <a:p>
            <a:r>
              <a:rPr lang="en-GB" sz="1600" b="1" dirty="0">
                <a:latin typeface="Times New Roman" panose="02020603050405020304" pitchFamily="18" charset="0"/>
                <a:cs typeface="Times New Roman" panose="02020603050405020304" pitchFamily="18" charset="0"/>
              </a:rPr>
              <a:t>AUTHORS: </a:t>
            </a:r>
            <a:r>
              <a:rPr lang="en-GB" sz="1600" dirty="0" err="1">
                <a:latin typeface="Times New Roman" panose="02020603050405020304" pitchFamily="18" charset="0"/>
                <a:cs typeface="Times New Roman" panose="02020603050405020304" pitchFamily="18" charset="0"/>
              </a:rPr>
              <a:t>Hemalata</a:t>
            </a:r>
            <a:r>
              <a:rPr lang="en-GB" sz="1600" dirty="0">
                <a:latin typeface="Times New Roman" panose="02020603050405020304" pitchFamily="18" charset="0"/>
                <a:cs typeface="Times New Roman" panose="02020603050405020304" pitchFamily="18" charset="0"/>
              </a:rPr>
              <a:t> Jain, Ajay </a:t>
            </a:r>
            <a:r>
              <a:rPr lang="en-GB" sz="1600" dirty="0" err="1">
                <a:latin typeface="Times New Roman" panose="02020603050405020304" pitchFamily="18" charset="0"/>
                <a:cs typeface="Times New Roman" panose="02020603050405020304" pitchFamily="18" charset="0"/>
              </a:rPr>
              <a:t>Khunteta</a:t>
            </a:r>
            <a:r>
              <a:rPr lang="en-GB" sz="1600" dirty="0">
                <a:latin typeface="Times New Roman" panose="02020603050405020304" pitchFamily="18" charset="0"/>
                <a:cs typeface="Times New Roman" panose="02020603050405020304" pitchFamily="18" charset="0"/>
              </a:rPr>
              <a:t>, </a:t>
            </a:r>
            <a:r>
              <a:rPr lang="en-GB" sz="1600" dirty="0" err="1">
                <a:latin typeface="Times New Roman" panose="02020603050405020304" pitchFamily="18" charset="0"/>
                <a:cs typeface="Times New Roman" panose="02020603050405020304" pitchFamily="18" charset="0"/>
              </a:rPr>
              <a:t>Sumit</a:t>
            </a:r>
            <a:r>
              <a:rPr lang="en-GB" sz="1600" dirty="0">
                <a:latin typeface="Times New Roman" panose="02020603050405020304" pitchFamily="18" charset="0"/>
                <a:cs typeface="Times New Roman" panose="02020603050405020304" pitchFamily="18" charset="0"/>
              </a:rPr>
              <a:t> </a:t>
            </a:r>
            <a:r>
              <a:rPr lang="en-GB" sz="1600" dirty="0" smtClean="0">
                <a:latin typeface="Times New Roman" panose="02020603050405020304" pitchFamily="18" charset="0"/>
                <a:cs typeface="Times New Roman" panose="02020603050405020304" pitchFamily="18" charset="0"/>
              </a:rPr>
              <a:t>Srivastava</a:t>
            </a:r>
          </a:p>
          <a:p>
            <a:endParaRPr lang="en-GB" sz="1600" b="0" dirty="0" smtClean="0">
              <a:effectLst/>
              <a:latin typeface="Times New Roman" panose="02020603050405020304" pitchFamily="18" charset="0"/>
              <a:cs typeface="Times New Roman" panose="02020603050405020304" pitchFamily="18" charset="0"/>
            </a:endParaRPr>
          </a:p>
          <a:p>
            <a:r>
              <a:rPr lang="en-GB" sz="1600" b="1" dirty="0">
                <a:latin typeface="Times New Roman" panose="02020603050405020304" pitchFamily="18" charset="0"/>
                <a:cs typeface="Times New Roman" panose="02020603050405020304" pitchFamily="18" charset="0"/>
              </a:rPr>
              <a:t>ABSTRACT:</a:t>
            </a:r>
            <a:r>
              <a:rPr lang="en-GB" sz="1600" dirty="0">
                <a:latin typeface="Times New Roman" panose="02020603050405020304" pitchFamily="18" charset="0"/>
                <a:cs typeface="Times New Roman" panose="02020603050405020304" pitchFamily="18" charset="0"/>
              </a:rPr>
              <a:t> Today in every industry weather, it is ISP, IT products, social network or mobile services there is the problem of customer churn (Customers changing their services from one service provider to another). However, in telecommunication the customers churning very frequently. As the market in telecom is fiercely competitive, in that case, companies proactively have to determine the customers' churn by </a:t>
            </a:r>
            <a:r>
              <a:rPr lang="en-GB" sz="1600" dirty="0" err="1">
                <a:latin typeface="Times New Roman" panose="02020603050405020304" pitchFamily="18" charset="0"/>
                <a:cs typeface="Times New Roman" panose="02020603050405020304" pitchFamily="18" charset="0"/>
              </a:rPr>
              <a:t>analyzing</a:t>
            </a:r>
            <a:r>
              <a:rPr lang="en-GB" sz="1600" dirty="0">
                <a:latin typeface="Times New Roman" panose="02020603050405020304" pitchFamily="18" charset="0"/>
                <a:cs typeface="Times New Roman" panose="02020603050405020304" pitchFamily="18" charset="0"/>
              </a:rPr>
              <a:t> their </a:t>
            </a:r>
            <a:r>
              <a:rPr lang="en-GB" sz="1600" dirty="0" err="1">
                <a:latin typeface="Times New Roman" panose="02020603050405020304" pitchFamily="18" charset="0"/>
                <a:cs typeface="Times New Roman" panose="02020603050405020304" pitchFamily="18" charset="0"/>
              </a:rPr>
              <a:t>behavior</a:t>
            </a:r>
            <a:r>
              <a:rPr lang="en-GB" sz="1600" dirty="0">
                <a:latin typeface="Times New Roman" panose="02020603050405020304" pitchFamily="18" charset="0"/>
                <a:cs typeface="Times New Roman" panose="02020603050405020304" pitchFamily="18" charset="0"/>
              </a:rPr>
              <a:t> and try to put effort and money in retaining the customers. In this proposed model, two machine-learning techniques were used for predicting customer churn: Logistic regression and Logit Boost. Experiment was carried out in the WEKA Machine-learning tool, along with a real database from an American company Orange. The results were shown in different evaluation measures.</a:t>
            </a:r>
            <a:endParaRPr lang="en-GB" sz="1600" b="0" dirty="0" smtClean="0">
              <a:effectLst/>
              <a:latin typeface="Times New Roman" panose="02020603050405020304" pitchFamily="18" charset="0"/>
              <a:cs typeface="Times New Roman" panose="02020603050405020304" pitchFamily="18" charset="0"/>
            </a:endParaRPr>
          </a:p>
          <a:p>
            <a:r>
              <a:rPr lang="en-GB" sz="1600" b="0" dirty="0" smtClean="0">
                <a:effectLst/>
                <a:latin typeface="Times New Roman" panose="02020603050405020304" pitchFamily="18" charset="0"/>
                <a:cs typeface="Times New Roman" panose="02020603050405020304" pitchFamily="18" charset="0"/>
              </a:rPr>
              <a:t/>
            </a:r>
            <a:br>
              <a:rPr lang="en-GB" sz="1600" b="0" dirty="0" smtClean="0">
                <a:effectLst/>
                <a:latin typeface="Times New Roman" panose="02020603050405020304" pitchFamily="18" charset="0"/>
                <a:cs typeface="Times New Roman" panose="02020603050405020304" pitchFamily="18" charset="0"/>
              </a:rPr>
            </a:br>
            <a:r>
              <a:rPr lang="en-GB" sz="1600" b="1" dirty="0">
                <a:latin typeface="Times New Roman" panose="02020603050405020304" pitchFamily="18" charset="0"/>
                <a:cs typeface="Times New Roman" panose="02020603050405020304" pitchFamily="18" charset="0"/>
              </a:rPr>
              <a:t>MERIT:</a:t>
            </a:r>
            <a:r>
              <a:rPr lang="en-GB" sz="1600" dirty="0">
                <a:latin typeface="Times New Roman" panose="02020603050405020304" pitchFamily="18" charset="0"/>
                <a:cs typeface="Times New Roman" panose="02020603050405020304" pitchFamily="18" charset="0"/>
              </a:rPr>
              <a:t> Using Logistic Regression makes it easier to implement, interpret, and very efficient to train.</a:t>
            </a:r>
            <a:endParaRPr lang="en-GB" sz="1600" b="0" dirty="0" smtClean="0">
              <a:effectLst/>
              <a:latin typeface="Times New Roman" panose="02020603050405020304" pitchFamily="18" charset="0"/>
              <a:cs typeface="Times New Roman" panose="02020603050405020304" pitchFamily="18" charset="0"/>
            </a:endParaRPr>
          </a:p>
          <a:p>
            <a:endParaRPr lang="en-GB" sz="1600" b="1" dirty="0" smtClean="0">
              <a:latin typeface="Times New Roman" panose="02020603050405020304" pitchFamily="18" charset="0"/>
              <a:cs typeface="Times New Roman" panose="02020603050405020304" pitchFamily="18" charset="0"/>
            </a:endParaRPr>
          </a:p>
          <a:p>
            <a:r>
              <a:rPr lang="en-GB" sz="1600" b="1" dirty="0" smtClean="0">
                <a:latin typeface="Times New Roman" panose="02020603050405020304" pitchFamily="18" charset="0"/>
                <a:cs typeface="Times New Roman" panose="02020603050405020304" pitchFamily="18" charset="0"/>
              </a:rPr>
              <a:t>DEMERIT</a:t>
            </a:r>
            <a:r>
              <a:rPr lang="en-GB" sz="1600" b="1" dirty="0">
                <a:latin typeface="Times New Roman" panose="02020603050405020304" pitchFamily="18" charset="0"/>
                <a:cs typeface="Times New Roman" panose="02020603050405020304" pitchFamily="18" charset="0"/>
              </a:rPr>
              <a:t>:</a:t>
            </a:r>
            <a:r>
              <a:rPr lang="en-GB" sz="1600" dirty="0">
                <a:latin typeface="Times New Roman" panose="02020603050405020304" pitchFamily="18" charset="0"/>
                <a:cs typeface="Times New Roman" panose="02020603050405020304" pitchFamily="18" charset="0"/>
              </a:rPr>
              <a:t> Using Logistic Regression constructs linear boundaries. </a:t>
            </a:r>
            <a:endParaRPr lang="en-GB" sz="1600" b="0" dirty="0" smtClean="0">
              <a:effectLst/>
              <a:latin typeface="Times New Roman" panose="02020603050405020304" pitchFamily="18" charset="0"/>
              <a:cs typeface="Times New Roman" panose="02020603050405020304" pitchFamily="18" charset="0"/>
            </a:endParaRPr>
          </a:p>
          <a:p>
            <a:r>
              <a:rPr lang="en-GB" sz="1600" b="0" dirty="0" smtClean="0">
                <a:effectLst/>
                <a:latin typeface="Times New Roman" panose="02020603050405020304" pitchFamily="18" charset="0"/>
                <a:cs typeface="Times New Roman" panose="02020603050405020304" pitchFamily="18" charset="0"/>
              </a:rPr>
              <a:t/>
            </a:r>
            <a:br>
              <a:rPr lang="en-GB" sz="1600" b="0" dirty="0" smtClean="0">
                <a:effectLst/>
                <a:latin typeface="Times New Roman" panose="02020603050405020304" pitchFamily="18" charset="0"/>
                <a:cs typeface="Times New Roman" panose="02020603050405020304" pitchFamily="18" charset="0"/>
              </a:rPr>
            </a:b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833446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40229" y="957943"/>
            <a:ext cx="10702834" cy="4770537"/>
          </a:xfrm>
          <a:prstGeom prst="rect">
            <a:avLst/>
          </a:prstGeom>
          <a:noFill/>
        </p:spPr>
        <p:txBody>
          <a:bodyPr wrap="square" rtlCol="0">
            <a:spAutoFit/>
          </a:bodyPr>
          <a:lstStyle/>
          <a:p>
            <a:r>
              <a:rPr lang="en-GB" sz="1600" b="1" dirty="0">
                <a:latin typeface="Times New Roman" panose="02020603050405020304" pitchFamily="18" charset="0"/>
                <a:cs typeface="Times New Roman" panose="02020603050405020304" pitchFamily="18" charset="0"/>
              </a:rPr>
              <a:t>PAPER 2: </a:t>
            </a:r>
            <a:r>
              <a:rPr lang="en-GB" sz="1600" dirty="0">
                <a:latin typeface="Times New Roman" panose="02020603050405020304" pitchFamily="18" charset="0"/>
                <a:cs typeface="Times New Roman" panose="02020603050405020304" pitchFamily="18" charset="0"/>
              </a:rPr>
              <a:t>Telecom Churn Prediction System Based on Ensemble Learning Using Feature </a:t>
            </a:r>
            <a:r>
              <a:rPr lang="en-GB" sz="1600" dirty="0" smtClean="0">
                <a:latin typeface="Times New Roman" panose="02020603050405020304" pitchFamily="18" charset="0"/>
                <a:cs typeface="Times New Roman" panose="02020603050405020304" pitchFamily="18" charset="0"/>
              </a:rPr>
              <a:t>Grouping</a:t>
            </a:r>
          </a:p>
          <a:p>
            <a:endParaRPr lang="en-GB" sz="1600" b="0" dirty="0" smtClean="0">
              <a:effectLst/>
              <a:latin typeface="Times New Roman" panose="02020603050405020304" pitchFamily="18" charset="0"/>
              <a:cs typeface="Times New Roman" panose="02020603050405020304" pitchFamily="18" charset="0"/>
            </a:endParaRPr>
          </a:p>
          <a:p>
            <a:r>
              <a:rPr lang="en-GB" sz="1600" b="1" dirty="0">
                <a:latin typeface="Times New Roman" panose="02020603050405020304" pitchFamily="18" charset="0"/>
                <a:cs typeface="Times New Roman" panose="02020603050405020304" pitchFamily="18" charset="0"/>
              </a:rPr>
              <a:t>AUTHORS: </a:t>
            </a:r>
            <a:r>
              <a:rPr lang="en-GB" sz="1600" dirty="0" err="1">
                <a:latin typeface="Times New Roman" panose="02020603050405020304" pitchFamily="18" charset="0"/>
                <a:cs typeface="Times New Roman" panose="02020603050405020304" pitchFamily="18" charset="0"/>
              </a:rPr>
              <a:t>Tianpei</a:t>
            </a:r>
            <a:r>
              <a:rPr lang="en-GB" sz="1600" dirty="0">
                <a:latin typeface="Times New Roman" panose="02020603050405020304" pitchFamily="18" charset="0"/>
                <a:cs typeface="Times New Roman" panose="02020603050405020304" pitchFamily="18" charset="0"/>
              </a:rPr>
              <a:t> Xu, Ying Ma and </a:t>
            </a:r>
            <a:r>
              <a:rPr lang="en-GB" sz="1600" dirty="0" err="1">
                <a:latin typeface="Times New Roman" panose="02020603050405020304" pitchFamily="18" charset="0"/>
                <a:cs typeface="Times New Roman" panose="02020603050405020304" pitchFamily="18" charset="0"/>
              </a:rPr>
              <a:t>Kangchul</a:t>
            </a:r>
            <a:r>
              <a:rPr lang="en-GB" sz="1600" dirty="0">
                <a:latin typeface="Times New Roman" panose="02020603050405020304" pitchFamily="18" charset="0"/>
                <a:cs typeface="Times New Roman" panose="02020603050405020304" pitchFamily="18" charset="0"/>
              </a:rPr>
              <a:t> </a:t>
            </a:r>
            <a:r>
              <a:rPr lang="en-GB" sz="1600" dirty="0" smtClean="0">
                <a:latin typeface="Times New Roman" panose="02020603050405020304" pitchFamily="18" charset="0"/>
                <a:cs typeface="Times New Roman" panose="02020603050405020304" pitchFamily="18" charset="0"/>
              </a:rPr>
              <a:t>Kim</a:t>
            </a:r>
          </a:p>
          <a:p>
            <a:endParaRPr lang="en-GB" sz="1600" b="0" dirty="0" smtClean="0">
              <a:effectLst/>
              <a:latin typeface="Times New Roman" panose="02020603050405020304" pitchFamily="18" charset="0"/>
              <a:cs typeface="Times New Roman" panose="02020603050405020304" pitchFamily="18" charset="0"/>
            </a:endParaRPr>
          </a:p>
          <a:p>
            <a:r>
              <a:rPr lang="en-GB" sz="1600" b="1" dirty="0">
                <a:latin typeface="Times New Roman" panose="02020603050405020304" pitchFamily="18" charset="0"/>
                <a:cs typeface="Times New Roman" panose="02020603050405020304" pitchFamily="18" charset="0"/>
              </a:rPr>
              <a:t>ABSTRACT:</a:t>
            </a:r>
            <a:r>
              <a:rPr lang="en-GB" sz="1600" dirty="0">
                <a:latin typeface="Times New Roman" panose="02020603050405020304" pitchFamily="18" charset="0"/>
                <a:cs typeface="Times New Roman" panose="02020603050405020304" pitchFamily="18" charset="0"/>
              </a:rPr>
              <a:t> In recent years, the telecom market has been very competitive. The cost of retaining existing telecom customers is lower than attracting new customers. It is necessary for a telecom company to understand customer churn through customer relationship management (CRM). Therefore, CRM </a:t>
            </a:r>
            <a:r>
              <a:rPr lang="en-GB" sz="1600" dirty="0" err="1">
                <a:latin typeface="Times New Roman" panose="02020603050405020304" pitchFamily="18" charset="0"/>
                <a:cs typeface="Times New Roman" panose="02020603050405020304" pitchFamily="18" charset="0"/>
              </a:rPr>
              <a:t>analyzers</a:t>
            </a:r>
            <a:r>
              <a:rPr lang="en-GB" sz="1600" dirty="0">
                <a:latin typeface="Times New Roman" panose="02020603050405020304" pitchFamily="18" charset="0"/>
                <a:cs typeface="Times New Roman" panose="02020603050405020304" pitchFamily="18" charset="0"/>
              </a:rPr>
              <a:t> are required to predict which customers will churn. This study proposes a customer-churn prediction system that uses an ensemble-learning technique consisting of stacking models and soft voting. </a:t>
            </a:r>
            <a:r>
              <a:rPr lang="en-GB" sz="1600" dirty="0" err="1">
                <a:latin typeface="Times New Roman" panose="02020603050405020304" pitchFamily="18" charset="0"/>
                <a:cs typeface="Times New Roman" panose="02020603050405020304" pitchFamily="18" charset="0"/>
              </a:rPr>
              <a:t>Xgboost</a:t>
            </a:r>
            <a:r>
              <a:rPr lang="en-GB" sz="1600" dirty="0">
                <a:latin typeface="Times New Roman" panose="02020603050405020304" pitchFamily="18" charset="0"/>
                <a:cs typeface="Times New Roman" panose="02020603050405020304" pitchFamily="18" charset="0"/>
              </a:rPr>
              <a:t>, Logistic regression, Decision tree, and Naïve Bayes machine-learning algorithms are selected to build a stacking model with two levels, and the three outputs of the second level are used for soft voting. Feature construction of the churn dataset includes equidistant grouping of customer </a:t>
            </a:r>
            <a:r>
              <a:rPr lang="en-GB" sz="1600" dirty="0" err="1">
                <a:latin typeface="Times New Roman" panose="02020603050405020304" pitchFamily="18" charset="0"/>
                <a:cs typeface="Times New Roman" panose="02020603050405020304" pitchFamily="18" charset="0"/>
              </a:rPr>
              <a:t>behavior</a:t>
            </a:r>
            <a:r>
              <a:rPr lang="en-GB" sz="1600" dirty="0">
                <a:latin typeface="Times New Roman" panose="02020603050405020304" pitchFamily="18" charset="0"/>
                <a:cs typeface="Times New Roman" panose="02020603050405020304" pitchFamily="18" charset="0"/>
              </a:rPr>
              <a:t> features to expand the space of features and discover latent information from the churn dataset. The original and new churn datasets are </a:t>
            </a:r>
            <a:r>
              <a:rPr lang="en-GB" sz="1600" dirty="0" err="1">
                <a:latin typeface="Times New Roman" panose="02020603050405020304" pitchFamily="18" charset="0"/>
                <a:cs typeface="Times New Roman" panose="02020603050405020304" pitchFamily="18" charset="0"/>
              </a:rPr>
              <a:t>analyzed</a:t>
            </a:r>
            <a:r>
              <a:rPr lang="en-GB" sz="1600" dirty="0">
                <a:latin typeface="Times New Roman" panose="02020603050405020304" pitchFamily="18" charset="0"/>
                <a:cs typeface="Times New Roman" panose="02020603050405020304" pitchFamily="18" charset="0"/>
              </a:rPr>
              <a:t> in the stacking ensemble model with four evaluation metrics. The experimental results show that the proposed customer churn predictions have accuracies of 96.12% and 98.09% for the original and new churn datasets, respectively. These results are better than state-of-the-art churn recognition systems.</a:t>
            </a:r>
            <a:endParaRPr lang="en-GB" sz="1600" b="0" dirty="0" smtClean="0">
              <a:effectLst/>
              <a:latin typeface="Times New Roman" panose="02020603050405020304" pitchFamily="18" charset="0"/>
              <a:cs typeface="Times New Roman" panose="02020603050405020304" pitchFamily="18" charset="0"/>
            </a:endParaRPr>
          </a:p>
          <a:p>
            <a:r>
              <a:rPr lang="en-GB" sz="1600" b="0" dirty="0" smtClean="0">
                <a:effectLst/>
                <a:latin typeface="Times New Roman" panose="02020603050405020304" pitchFamily="18" charset="0"/>
                <a:cs typeface="Times New Roman" panose="02020603050405020304" pitchFamily="18" charset="0"/>
              </a:rPr>
              <a:t/>
            </a:r>
            <a:br>
              <a:rPr lang="en-GB" sz="1600" b="0" dirty="0" smtClean="0">
                <a:effectLst/>
                <a:latin typeface="Times New Roman" panose="02020603050405020304" pitchFamily="18" charset="0"/>
                <a:cs typeface="Times New Roman" panose="02020603050405020304" pitchFamily="18" charset="0"/>
              </a:rPr>
            </a:br>
            <a:r>
              <a:rPr lang="en-GB" sz="1600" b="1" dirty="0">
                <a:latin typeface="Times New Roman" panose="02020603050405020304" pitchFamily="18" charset="0"/>
                <a:cs typeface="Times New Roman" panose="02020603050405020304" pitchFamily="18" charset="0"/>
              </a:rPr>
              <a:t>MERIT:</a:t>
            </a:r>
            <a:r>
              <a:rPr lang="en-GB" sz="1600" dirty="0">
                <a:latin typeface="Times New Roman" panose="02020603050405020304" pitchFamily="18" charset="0"/>
                <a:cs typeface="Times New Roman" panose="02020603050405020304" pitchFamily="18" charset="0"/>
              </a:rPr>
              <a:t> When the dataset consists of both linear and non-linear data, Ensemble methods are very useful</a:t>
            </a:r>
            <a:r>
              <a:rPr lang="en-GB" sz="1600" dirty="0" smtClean="0">
                <a:latin typeface="Times New Roman" panose="02020603050405020304" pitchFamily="18" charset="0"/>
                <a:cs typeface="Times New Roman" panose="02020603050405020304" pitchFamily="18" charset="0"/>
              </a:rPr>
              <a:t>.</a:t>
            </a:r>
          </a:p>
          <a:p>
            <a:endParaRPr lang="en-GB" sz="1600" b="0" dirty="0" smtClean="0">
              <a:effectLst/>
              <a:latin typeface="Times New Roman" panose="02020603050405020304" pitchFamily="18" charset="0"/>
              <a:cs typeface="Times New Roman" panose="02020603050405020304" pitchFamily="18" charset="0"/>
            </a:endParaRPr>
          </a:p>
          <a:p>
            <a:r>
              <a:rPr lang="en-GB" sz="1600" b="1" dirty="0">
                <a:latin typeface="Times New Roman" panose="02020603050405020304" pitchFamily="18" charset="0"/>
                <a:cs typeface="Times New Roman" panose="02020603050405020304" pitchFamily="18" charset="0"/>
              </a:rPr>
              <a:t>DEMERIT:</a:t>
            </a:r>
            <a:r>
              <a:rPr lang="en-GB" sz="1600" dirty="0">
                <a:latin typeface="Times New Roman" panose="02020603050405020304" pitchFamily="18" charset="0"/>
                <a:cs typeface="Times New Roman" panose="02020603050405020304" pitchFamily="18" charset="0"/>
              </a:rPr>
              <a:t> This method is less interpretable and it is hard to predict and explain the output of the </a:t>
            </a:r>
            <a:r>
              <a:rPr lang="en-GB" sz="1600" dirty="0" err="1">
                <a:latin typeface="Times New Roman" panose="02020603050405020304" pitchFamily="18" charset="0"/>
                <a:cs typeface="Times New Roman" panose="02020603050405020304" pitchFamily="18" charset="0"/>
              </a:rPr>
              <a:t>ensembled</a:t>
            </a:r>
            <a:r>
              <a:rPr lang="en-GB" sz="1600" dirty="0">
                <a:latin typeface="Times New Roman" panose="02020603050405020304" pitchFamily="18" charset="0"/>
                <a:cs typeface="Times New Roman" panose="02020603050405020304" pitchFamily="18" charset="0"/>
              </a:rPr>
              <a:t> model. </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765941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975360" y="818605"/>
            <a:ext cx="10337075" cy="4770537"/>
          </a:xfrm>
          <a:prstGeom prst="rect">
            <a:avLst/>
          </a:prstGeom>
          <a:noFill/>
        </p:spPr>
        <p:txBody>
          <a:bodyPr wrap="square" rtlCol="0">
            <a:spAutoFit/>
          </a:bodyPr>
          <a:lstStyle/>
          <a:p>
            <a:r>
              <a:rPr lang="en-GB" sz="1600" b="1" dirty="0">
                <a:latin typeface="Times New Roman" panose="02020603050405020304" pitchFamily="18" charset="0"/>
                <a:cs typeface="Times New Roman" panose="02020603050405020304" pitchFamily="18" charset="0"/>
              </a:rPr>
              <a:t>PAPER 3: </a:t>
            </a:r>
            <a:r>
              <a:rPr lang="en-GB" sz="1600" dirty="0">
                <a:latin typeface="Times New Roman" panose="02020603050405020304" pitchFamily="18" charset="0"/>
                <a:cs typeface="Times New Roman" panose="02020603050405020304" pitchFamily="18" charset="0"/>
              </a:rPr>
              <a:t>Churn prediction in telecommunication industry using kernel Support Vector </a:t>
            </a:r>
            <a:r>
              <a:rPr lang="en-GB" sz="1600" dirty="0" smtClean="0">
                <a:latin typeface="Times New Roman" panose="02020603050405020304" pitchFamily="18" charset="0"/>
                <a:cs typeface="Times New Roman" panose="02020603050405020304" pitchFamily="18" charset="0"/>
              </a:rPr>
              <a:t>Machines</a:t>
            </a:r>
          </a:p>
          <a:p>
            <a:endParaRPr lang="en-GB" sz="1600" b="0" dirty="0" smtClean="0">
              <a:effectLst/>
              <a:latin typeface="Times New Roman" panose="02020603050405020304" pitchFamily="18" charset="0"/>
              <a:cs typeface="Times New Roman" panose="02020603050405020304" pitchFamily="18" charset="0"/>
            </a:endParaRPr>
          </a:p>
          <a:p>
            <a:r>
              <a:rPr lang="en-GB" sz="1600" b="1" dirty="0">
                <a:latin typeface="Times New Roman" panose="02020603050405020304" pitchFamily="18" charset="0"/>
                <a:cs typeface="Times New Roman" panose="02020603050405020304" pitchFamily="18" charset="0"/>
              </a:rPr>
              <a:t>AUTHORS: </a:t>
            </a:r>
            <a:r>
              <a:rPr lang="en-GB" sz="1600" dirty="0">
                <a:latin typeface="Times New Roman" panose="02020603050405020304" pitchFamily="18" charset="0"/>
                <a:cs typeface="Times New Roman" panose="02020603050405020304" pitchFamily="18" charset="0"/>
              </a:rPr>
              <a:t>Nguyen </a:t>
            </a:r>
            <a:r>
              <a:rPr lang="en-GB" sz="1600" dirty="0" err="1">
                <a:latin typeface="Times New Roman" panose="02020603050405020304" pitchFamily="18" charset="0"/>
                <a:cs typeface="Times New Roman" panose="02020603050405020304" pitchFamily="18" charset="0"/>
              </a:rPr>
              <a:t>Nhu</a:t>
            </a:r>
            <a:r>
              <a:rPr lang="en-GB" sz="1600" dirty="0">
                <a:latin typeface="Times New Roman" panose="02020603050405020304" pitchFamily="18" charset="0"/>
                <a:cs typeface="Times New Roman" panose="02020603050405020304" pitchFamily="18" charset="0"/>
              </a:rPr>
              <a:t> Y, Tran Van Ly, Dao Vu Truong </a:t>
            </a:r>
            <a:r>
              <a:rPr lang="en-GB" sz="1600" dirty="0" smtClean="0">
                <a:latin typeface="Times New Roman" panose="02020603050405020304" pitchFamily="18" charset="0"/>
                <a:cs typeface="Times New Roman" panose="02020603050405020304" pitchFamily="18" charset="0"/>
              </a:rPr>
              <a:t>Son</a:t>
            </a:r>
          </a:p>
          <a:p>
            <a:endParaRPr lang="en-GB" sz="1600" b="0" dirty="0" smtClean="0">
              <a:effectLst/>
              <a:latin typeface="Times New Roman" panose="02020603050405020304" pitchFamily="18" charset="0"/>
              <a:cs typeface="Times New Roman" panose="02020603050405020304" pitchFamily="18" charset="0"/>
            </a:endParaRPr>
          </a:p>
          <a:p>
            <a:r>
              <a:rPr lang="en-GB" sz="1600" b="1" dirty="0">
                <a:latin typeface="Times New Roman" panose="02020603050405020304" pitchFamily="18" charset="0"/>
                <a:cs typeface="Times New Roman" panose="02020603050405020304" pitchFamily="18" charset="0"/>
              </a:rPr>
              <a:t>ABSTRACT:</a:t>
            </a:r>
            <a:r>
              <a:rPr lang="en-GB" sz="1600" dirty="0">
                <a:latin typeface="Times New Roman" panose="02020603050405020304" pitchFamily="18" charset="0"/>
                <a:cs typeface="Times New Roman" panose="02020603050405020304" pitchFamily="18" charset="0"/>
              </a:rPr>
              <a:t> In this age of fierce competitions, customer retention is one of the most important tasks for many companies. Many previous works proposed models to predict customer churn based on various machine learning techniques. In this study, we proposed an advanced churn prediction model using kernel Support Vector Machines (SVM) algorithm for a telecom company. Baseline SVM models were initially built to find out the most suitable kernel types and will be used to make comparison with other approaches. Dimension reduction strategies such as Sequential Forward Selection (SFS) and Sequential Backward Selection (SBS) were applied to the dataset to find out the most important features. Furthermore, resampling techniques to deal with imbalanced data such as Synthetic Minority Oversampling Technique </a:t>
            </a:r>
            <a:r>
              <a:rPr lang="en-GB" sz="1600" dirty="0" err="1">
                <a:latin typeface="Times New Roman" panose="02020603050405020304" pitchFamily="18" charset="0"/>
                <a:cs typeface="Times New Roman" panose="02020603050405020304" pitchFamily="18" charset="0"/>
              </a:rPr>
              <a:t>Tomek</a:t>
            </a:r>
            <a:r>
              <a:rPr lang="en-GB" sz="1600" dirty="0">
                <a:latin typeface="Times New Roman" panose="02020603050405020304" pitchFamily="18" charset="0"/>
                <a:cs typeface="Times New Roman" panose="02020603050405020304" pitchFamily="18" charset="0"/>
              </a:rPr>
              <a:t> Link (SMOTE </a:t>
            </a:r>
            <a:r>
              <a:rPr lang="en-GB" sz="1600" dirty="0" err="1">
                <a:latin typeface="Times New Roman" panose="02020603050405020304" pitchFamily="18" charset="0"/>
                <a:cs typeface="Times New Roman" panose="02020603050405020304" pitchFamily="18" charset="0"/>
              </a:rPr>
              <a:t>Tomek</a:t>
            </a:r>
            <a:r>
              <a:rPr lang="en-GB" sz="1600" dirty="0">
                <a:latin typeface="Times New Roman" panose="02020603050405020304" pitchFamily="18" charset="0"/>
                <a:cs typeface="Times New Roman" panose="02020603050405020304" pitchFamily="18" charset="0"/>
              </a:rPr>
              <a:t>) and Synthetic Minority Oversampling Technique ENN (SMOTE ENN) were used on the dataset. Using the above-mentioned techniques, we have obtained better results compared to those obtained from previous works, we achieved an F1-score and accuracy of 99% and 98.9% respectively.</a:t>
            </a:r>
            <a:endParaRPr lang="en-GB" sz="1600" b="0" dirty="0" smtClean="0">
              <a:effectLst/>
              <a:latin typeface="Times New Roman" panose="02020603050405020304" pitchFamily="18" charset="0"/>
              <a:cs typeface="Times New Roman" panose="02020603050405020304" pitchFamily="18" charset="0"/>
            </a:endParaRPr>
          </a:p>
          <a:p>
            <a:r>
              <a:rPr lang="en-GB" sz="1600" b="0" dirty="0" smtClean="0">
                <a:effectLst/>
                <a:latin typeface="Times New Roman" panose="02020603050405020304" pitchFamily="18" charset="0"/>
                <a:cs typeface="Times New Roman" panose="02020603050405020304" pitchFamily="18" charset="0"/>
              </a:rPr>
              <a:t/>
            </a:r>
            <a:br>
              <a:rPr lang="en-GB" sz="1600" b="0" dirty="0" smtClean="0">
                <a:effectLst/>
                <a:latin typeface="Times New Roman" panose="02020603050405020304" pitchFamily="18" charset="0"/>
                <a:cs typeface="Times New Roman" panose="02020603050405020304" pitchFamily="18" charset="0"/>
              </a:rPr>
            </a:br>
            <a:r>
              <a:rPr lang="en-GB" sz="1600" b="1" dirty="0">
                <a:latin typeface="Times New Roman" panose="02020603050405020304" pitchFamily="18" charset="0"/>
                <a:cs typeface="Times New Roman" panose="02020603050405020304" pitchFamily="18" charset="0"/>
              </a:rPr>
              <a:t>MERIT: </a:t>
            </a:r>
            <a:r>
              <a:rPr lang="en-GB" sz="1600" dirty="0">
                <a:latin typeface="Times New Roman" panose="02020603050405020304" pitchFamily="18" charset="0"/>
                <a:cs typeface="Times New Roman" panose="02020603050405020304" pitchFamily="18" charset="0"/>
              </a:rPr>
              <a:t>When there is a clear margin of separation between classes, this algorithm works relatively well</a:t>
            </a:r>
            <a:r>
              <a:rPr lang="en-GB" sz="1600" dirty="0" smtClean="0">
                <a:latin typeface="Times New Roman" panose="02020603050405020304" pitchFamily="18" charset="0"/>
                <a:cs typeface="Times New Roman" panose="02020603050405020304" pitchFamily="18" charset="0"/>
              </a:rPr>
              <a:t>.</a:t>
            </a:r>
          </a:p>
          <a:p>
            <a:endParaRPr lang="en-GB" sz="1600" b="0" dirty="0" smtClean="0">
              <a:effectLst/>
              <a:latin typeface="Times New Roman" panose="02020603050405020304" pitchFamily="18" charset="0"/>
              <a:cs typeface="Times New Roman" panose="02020603050405020304" pitchFamily="18" charset="0"/>
            </a:endParaRPr>
          </a:p>
          <a:p>
            <a:r>
              <a:rPr lang="en-GB" sz="1600" b="1" dirty="0">
                <a:latin typeface="Times New Roman" panose="02020603050405020304" pitchFamily="18" charset="0"/>
                <a:cs typeface="Times New Roman" panose="02020603050405020304" pitchFamily="18" charset="0"/>
              </a:rPr>
              <a:t>DEMERIT:</a:t>
            </a:r>
            <a:r>
              <a:rPr lang="en-GB" sz="1600" dirty="0">
                <a:latin typeface="Times New Roman" panose="02020603050405020304" pitchFamily="18" charset="0"/>
                <a:cs typeface="Times New Roman" panose="02020603050405020304" pitchFamily="18" charset="0"/>
              </a:rPr>
              <a:t> This algorithm underperforms when the number of features for each data point exceeds the number of training data samples. </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04719889"/>
      </p:ext>
    </p:extLst>
  </p:cSld>
  <p:clrMapOvr>
    <a:masterClrMapping/>
  </p:clrMapOvr>
</p:sld>
</file>

<file path=ppt/theme/theme1.xml><?xml version="1.0" encoding="utf-8"?>
<a:theme xmlns:a="http://schemas.openxmlformats.org/drawingml/2006/main" name="Minimalist Slides for meeting by Slidesgo">
  <a:themeElements>
    <a:clrScheme name="Simple Light">
      <a:dk1>
        <a:srgbClr val="3F4252"/>
      </a:dk1>
      <a:lt1>
        <a:srgbClr val="F5F5F5"/>
      </a:lt1>
      <a:dk2>
        <a:srgbClr val="FFFFFF"/>
      </a:dk2>
      <a:lt2>
        <a:srgbClr val="FFFFFF"/>
      </a:lt2>
      <a:accent1>
        <a:srgbClr val="FFFFFF"/>
      </a:accent1>
      <a:accent2>
        <a:srgbClr val="FFFFFF"/>
      </a:accent2>
      <a:accent3>
        <a:srgbClr val="FFFFFF"/>
      </a:accent3>
      <a:accent4>
        <a:srgbClr val="FFFFFF"/>
      </a:accent4>
      <a:accent5>
        <a:srgbClr val="FFFFFF"/>
      </a:accent5>
      <a:accent6>
        <a:srgbClr val="FFFFFF"/>
      </a:accent6>
      <a:hlink>
        <a:srgbClr val="3F425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869FB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Minimalist Slides for Meeting _ by Slidesgo</Template>
  <TotalTime>594</TotalTime>
  <Words>3043</Words>
  <Application>Microsoft Office PowerPoint</Application>
  <PresentationFormat>Widescreen</PresentationFormat>
  <Paragraphs>176</Paragraphs>
  <Slides>27</Slides>
  <Notes>0</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27</vt:i4>
      </vt:variant>
    </vt:vector>
  </HeadingPairs>
  <TitlesOfParts>
    <vt:vector size="37" baseType="lpstr">
      <vt:lpstr>Arial</vt:lpstr>
      <vt:lpstr>Bebas Neue</vt:lpstr>
      <vt:lpstr>Darker Grotesque SemiBold</vt:lpstr>
      <vt:lpstr>Livvic</vt:lpstr>
      <vt:lpstr>Nunito</vt:lpstr>
      <vt:lpstr>Proxima Nova</vt:lpstr>
      <vt:lpstr>Questrial</vt:lpstr>
      <vt:lpstr>Times New Roman</vt:lpstr>
      <vt:lpstr>Minimalist Slides for meeting by Slidesgo</vt:lpstr>
      <vt:lpstr>Slidesgo Final Pages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Microsoft account</cp:lastModifiedBy>
  <cp:revision>21</cp:revision>
  <dcterms:created xsi:type="dcterms:W3CDTF">2023-05-13T06:22:59Z</dcterms:created>
  <dcterms:modified xsi:type="dcterms:W3CDTF">2023-05-16T05:41:28Z</dcterms:modified>
</cp:coreProperties>
</file>