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080" r:id="rId4"/>
    <p:sldMasterId id="2147484109" r:id="rId5"/>
    <p:sldMasterId id="2147484092" r:id="rId6"/>
  </p:sldMasterIdLst>
  <p:notesMasterIdLst>
    <p:notesMasterId r:id="rId16"/>
  </p:notesMasterIdLst>
  <p:handoutMasterIdLst>
    <p:handoutMasterId r:id="rId17"/>
  </p:handoutMasterIdLst>
  <p:sldIdLst>
    <p:sldId id="256" r:id="rId7"/>
    <p:sldId id="257" r:id="rId8"/>
    <p:sldId id="258" r:id="rId9"/>
    <p:sldId id="259" r:id="rId10"/>
    <p:sldId id="264" r:id="rId11"/>
    <p:sldId id="260" r:id="rId12"/>
    <p:sldId id="261" r:id="rId13"/>
    <p:sldId id="262" r:id="rId14"/>
    <p:sldId id="263" r:id="rId15"/>
  </p:sldIdLst>
  <p:sldSz cx="12192000" cy="6858000"/>
  <p:notesSz cx="6858000" cy="9144000"/>
  <p:embeddedFontLst>
    <p:embeddedFont>
      <p:font typeface="Calibri" panose="020F0502020204030204" pitchFamily="34" charset="0"/>
      <p:regular r:id="rId18"/>
      <p:bold r:id="rId19"/>
      <p:italic r:id="rId20"/>
      <p:boldItalic r:id="rId21"/>
    </p:embeddedFont>
  </p:embeddedFontLst>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01BF"/>
    <a:srgbClr val="6600CC"/>
    <a:srgbClr val="FFFFCC"/>
    <a:srgbClr val="009BD2"/>
    <a:srgbClr val="0498AC"/>
    <a:srgbClr val="00BBFE"/>
    <a:srgbClr val="D6A300"/>
    <a:srgbClr val="A9078A"/>
    <a:srgbClr val="000099"/>
    <a:srgbClr val="9D73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78"/>
    <p:restoredTop sz="86405"/>
  </p:normalViewPr>
  <p:slideViewPr>
    <p:cSldViewPr snapToGrid="0" snapToObjects="1">
      <p:cViewPr varScale="1">
        <p:scale>
          <a:sx n="63" d="100"/>
          <a:sy n="63" d="100"/>
        </p:scale>
        <p:origin x="46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8" d="100"/>
          <a:sy n="148"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es Arana (SOC)" userId="9b3a8699-963d-4344-b989-58c96c73b3b3" providerId="ADAL" clId="{C65767A1-0110-4615-8E9C-99B22D0A2D40}"/>
    <pc:docChg chg="undo custSel addSld delSld modSld sldOrd">
      <pc:chgData name="Ines Arana (SOC)" userId="9b3a8699-963d-4344-b989-58c96c73b3b3" providerId="ADAL" clId="{C65767A1-0110-4615-8E9C-99B22D0A2D40}" dt="2022-02-28T09:31:02.075" v="3326" actId="20577"/>
      <pc:docMkLst>
        <pc:docMk/>
      </pc:docMkLst>
      <pc:sldChg chg="modSp">
        <pc:chgData name="Ines Arana (SOC)" userId="9b3a8699-963d-4344-b989-58c96c73b3b3" providerId="ADAL" clId="{C65767A1-0110-4615-8E9C-99B22D0A2D40}" dt="2022-02-24T12:30:51.139" v="17" actId="20577"/>
        <pc:sldMkLst>
          <pc:docMk/>
          <pc:sldMk cId="0" sldId="256"/>
        </pc:sldMkLst>
        <pc:spChg chg="mod">
          <ac:chgData name="Ines Arana (SOC)" userId="9b3a8699-963d-4344-b989-58c96c73b3b3" providerId="ADAL" clId="{C65767A1-0110-4615-8E9C-99B22D0A2D40}" dt="2022-02-24T12:30:51.139" v="17" actId="20577"/>
          <ac:spMkLst>
            <pc:docMk/>
            <pc:sldMk cId="0" sldId="256"/>
            <ac:spMk id="6146" creationId="{00000000-0000-0000-0000-000000000000}"/>
          </ac:spMkLst>
        </pc:spChg>
      </pc:sldChg>
      <pc:sldChg chg="modSp">
        <pc:chgData name="Ines Arana (SOC)" userId="9b3a8699-963d-4344-b989-58c96c73b3b3" providerId="ADAL" clId="{C65767A1-0110-4615-8E9C-99B22D0A2D40}" dt="2022-02-24T13:00:13.708" v="2400" actId="20577"/>
        <pc:sldMkLst>
          <pc:docMk/>
          <pc:sldMk cId="0" sldId="257"/>
        </pc:sldMkLst>
        <pc:spChg chg="mod">
          <ac:chgData name="Ines Arana (SOC)" userId="9b3a8699-963d-4344-b989-58c96c73b3b3" providerId="ADAL" clId="{C65767A1-0110-4615-8E9C-99B22D0A2D40}" dt="2022-02-24T13:00:13.708" v="2400" actId="20577"/>
          <ac:spMkLst>
            <pc:docMk/>
            <pc:sldMk cId="0" sldId="257"/>
            <ac:spMk id="7171" creationId="{00000000-0000-0000-0000-000000000000}"/>
          </ac:spMkLst>
        </pc:spChg>
      </pc:sldChg>
      <pc:sldChg chg="modSp">
        <pc:chgData name="Ines Arana (SOC)" userId="9b3a8699-963d-4344-b989-58c96c73b3b3" providerId="ADAL" clId="{C65767A1-0110-4615-8E9C-99B22D0A2D40}" dt="2022-02-24T12:48:49.230" v="2188" actId="20577"/>
        <pc:sldMkLst>
          <pc:docMk/>
          <pc:sldMk cId="1274174396" sldId="258"/>
        </pc:sldMkLst>
        <pc:spChg chg="mod">
          <ac:chgData name="Ines Arana (SOC)" userId="9b3a8699-963d-4344-b989-58c96c73b3b3" providerId="ADAL" clId="{C65767A1-0110-4615-8E9C-99B22D0A2D40}" dt="2022-02-24T12:48:49.230" v="2188" actId="20577"/>
          <ac:spMkLst>
            <pc:docMk/>
            <pc:sldMk cId="1274174396" sldId="258"/>
            <ac:spMk id="2" creationId="{66477232-EB2B-45A1-ABA5-B8588E95E1E4}"/>
          </ac:spMkLst>
        </pc:spChg>
        <pc:spChg chg="mod">
          <ac:chgData name="Ines Arana (SOC)" userId="9b3a8699-963d-4344-b989-58c96c73b3b3" providerId="ADAL" clId="{C65767A1-0110-4615-8E9C-99B22D0A2D40}" dt="2022-02-24T12:48:36.241" v="2177" actId="20577"/>
          <ac:spMkLst>
            <pc:docMk/>
            <pc:sldMk cId="1274174396" sldId="258"/>
            <ac:spMk id="3" creationId="{08F53502-C77B-4CAB-9796-C811EFDC5645}"/>
          </ac:spMkLst>
        </pc:spChg>
      </pc:sldChg>
      <pc:sldChg chg="modSp add">
        <pc:chgData name="Ines Arana (SOC)" userId="9b3a8699-963d-4344-b989-58c96c73b3b3" providerId="ADAL" clId="{C65767A1-0110-4615-8E9C-99B22D0A2D40}" dt="2022-02-24T12:48:02.382" v="2175" actId="20577"/>
        <pc:sldMkLst>
          <pc:docMk/>
          <pc:sldMk cId="1601201953" sldId="259"/>
        </pc:sldMkLst>
        <pc:spChg chg="mod">
          <ac:chgData name="Ines Arana (SOC)" userId="9b3a8699-963d-4344-b989-58c96c73b3b3" providerId="ADAL" clId="{C65767A1-0110-4615-8E9C-99B22D0A2D40}" dt="2022-02-24T12:37:31.315" v="723" actId="20577"/>
          <ac:spMkLst>
            <pc:docMk/>
            <pc:sldMk cId="1601201953" sldId="259"/>
            <ac:spMk id="2" creationId="{7EBA915D-AA29-4371-8A0A-B4EB5C5A6B40}"/>
          </ac:spMkLst>
        </pc:spChg>
        <pc:spChg chg="mod">
          <ac:chgData name="Ines Arana (SOC)" userId="9b3a8699-963d-4344-b989-58c96c73b3b3" providerId="ADAL" clId="{C65767A1-0110-4615-8E9C-99B22D0A2D40}" dt="2022-02-24T12:48:02.382" v="2175" actId="20577"/>
          <ac:spMkLst>
            <pc:docMk/>
            <pc:sldMk cId="1601201953" sldId="259"/>
            <ac:spMk id="3" creationId="{1BFF9E4E-6F5B-4F0C-A223-31D379570697}"/>
          </ac:spMkLst>
        </pc:spChg>
      </pc:sldChg>
      <pc:sldChg chg="modSp add">
        <pc:chgData name="Ines Arana (SOC)" userId="9b3a8699-963d-4344-b989-58c96c73b3b3" providerId="ADAL" clId="{C65767A1-0110-4615-8E9C-99B22D0A2D40}" dt="2022-02-28T09:28:07.529" v="2937" actId="20577"/>
        <pc:sldMkLst>
          <pc:docMk/>
          <pc:sldMk cId="71543539" sldId="260"/>
        </pc:sldMkLst>
        <pc:spChg chg="mod">
          <ac:chgData name="Ines Arana (SOC)" userId="9b3a8699-963d-4344-b989-58c96c73b3b3" providerId="ADAL" clId="{C65767A1-0110-4615-8E9C-99B22D0A2D40}" dt="2022-02-28T09:28:07.529" v="2937" actId="20577"/>
          <ac:spMkLst>
            <pc:docMk/>
            <pc:sldMk cId="71543539" sldId="260"/>
            <ac:spMk id="2" creationId="{44706DFA-5CE4-4DF9-88EA-2E0653E51855}"/>
          </ac:spMkLst>
        </pc:spChg>
        <pc:spChg chg="mod">
          <ac:chgData name="Ines Arana (SOC)" userId="9b3a8699-963d-4344-b989-58c96c73b3b3" providerId="ADAL" clId="{C65767A1-0110-4615-8E9C-99B22D0A2D40}" dt="2022-02-28T09:27:18.478" v="2925" actId="20577"/>
          <ac:spMkLst>
            <pc:docMk/>
            <pc:sldMk cId="71543539" sldId="260"/>
            <ac:spMk id="3" creationId="{BC87C66C-B813-4C03-8BDC-C8DB872A4A50}"/>
          </ac:spMkLst>
        </pc:spChg>
      </pc:sldChg>
      <pc:sldChg chg="modSp add">
        <pc:chgData name="Ines Arana (SOC)" userId="9b3a8699-963d-4344-b989-58c96c73b3b3" providerId="ADAL" clId="{C65767A1-0110-4615-8E9C-99B22D0A2D40}" dt="2022-02-24T12:49:18.442" v="2204" actId="20577"/>
        <pc:sldMkLst>
          <pc:docMk/>
          <pc:sldMk cId="3500791986" sldId="261"/>
        </pc:sldMkLst>
        <pc:spChg chg="mod">
          <ac:chgData name="Ines Arana (SOC)" userId="9b3a8699-963d-4344-b989-58c96c73b3b3" providerId="ADAL" clId="{C65767A1-0110-4615-8E9C-99B22D0A2D40}" dt="2022-02-24T12:49:18.442" v="2204" actId="20577"/>
          <ac:spMkLst>
            <pc:docMk/>
            <pc:sldMk cId="3500791986" sldId="261"/>
            <ac:spMk id="2" creationId="{3E09176D-3127-43E5-832F-97408914A5CF}"/>
          </ac:spMkLst>
        </pc:spChg>
        <pc:spChg chg="mod">
          <ac:chgData name="Ines Arana (SOC)" userId="9b3a8699-963d-4344-b989-58c96c73b3b3" providerId="ADAL" clId="{C65767A1-0110-4615-8E9C-99B22D0A2D40}" dt="2022-02-24T12:45:17.767" v="1709" actId="20577"/>
          <ac:spMkLst>
            <pc:docMk/>
            <pc:sldMk cId="3500791986" sldId="261"/>
            <ac:spMk id="3" creationId="{62FF70F9-9016-4299-B43D-CA08D7ABC4A3}"/>
          </ac:spMkLst>
        </pc:spChg>
      </pc:sldChg>
      <pc:sldChg chg="modSp add">
        <pc:chgData name="Ines Arana (SOC)" userId="9b3a8699-963d-4344-b989-58c96c73b3b3" providerId="ADAL" clId="{C65767A1-0110-4615-8E9C-99B22D0A2D40}" dt="2022-02-28T09:31:02.075" v="3326" actId="20577"/>
        <pc:sldMkLst>
          <pc:docMk/>
          <pc:sldMk cId="3671735247" sldId="262"/>
        </pc:sldMkLst>
        <pc:spChg chg="mod">
          <ac:chgData name="Ines Arana (SOC)" userId="9b3a8699-963d-4344-b989-58c96c73b3b3" providerId="ADAL" clId="{C65767A1-0110-4615-8E9C-99B22D0A2D40}" dt="2022-02-24T12:49:28.646" v="2212" actId="20577"/>
          <ac:spMkLst>
            <pc:docMk/>
            <pc:sldMk cId="3671735247" sldId="262"/>
            <ac:spMk id="2" creationId="{ABFA6A42-ED79-4EC3-867E-0758A33E03B8}"/>
          </ac:spMkLst>
        </pc:spChg>
        <pc:spChg chg="mod">
          <ac:chgData name="Ines Arana (SOC)" userId="9b3a8699-963d-4344-b989-58c96c73b3b3" providerId="ADAL" clId="{C65767A1-0110-4615-8E9C-99B22D0A2D40}" dt="2022-02-28T09:31:02.075" v="3326" actId="20577"/>
          <ac:spMkLst>
            <pc:docMk/>
            <pc:sldMk cId="3671735247" sldId="262"/>
            <ac:spMk id="3" creationId="{CA826258-8143-4738-927E-98220A648F69}"/>
          </ac:spMkLst>
        </pc:spChg>
      </pc:sldChg>
      <pc:sldChg chg="modSp add">
        <pc:chgData name="Ines Arana (SOC)" userId="9b3a8699-963d-4344-b989-58c96c73b3b3" providerId="ADAL" clId="{C65767A1-0110-4615-8E9C-99B22D0A2D40}" dt="2022-02-24T13:00:36.565" v="2444" actId="20577"/>
        <pc:sldMkLst>
          <pc:docMk/>
          <pc:sldMk cId="3282716571" sldId="263"/>
        </pc:sldMkLst>
        <pc:spChg chg="mod">
          <ac:chgData name="Ines Arana (SOC)" userId="9b3a8699-963d-4344-b989-58c96c73b3b3" providerId="ADAL" clId="{C65767A1-0110-4615-8E9C-99B22D0A2D40}" dt="2022-02-24T13:00:28.279" v="2416" actId="20577"/>
          <ac:spMkLst>
            <pc:docMk/>
            <pc:sldMk cId="3282716571" sldId="263"/>
            <ac:spMk id="2" creationId="{5970A5B0-3131-46CD-8C3D-A44F9386694C}"/>
          </ac:spMkLst>
        </pc:spChg>
        <pc:spChg chg="mod">
          <ac:chgData name="Ines Arana (SOC)" userId="9b3a8699-963d-4344-b989-58c96c73b3b3" providerId="ADAL" clId="{C65767A1-0110-4615-8E9C-99B22D0A2D40}" dt="2022-02-24T13:00:36.565" v="2444" actId="20577"/>
          <ac:spMkLst>
            <pc:docMk/>
            <pc:sldMk cId="3282716571" sldId="263"/>
            <ac:spMk id="3" creationId="{2B14697E-9CF3-42F0-8F2C-4C61FFD30724}"/>
          </ac:spMkLst>
        </pc:spChg>
      </pc:sldChg>
      <pc:sldChg chg="modSp add ord">
        <pc:chgData name="Ines Arana (SOC)" userId="9b3a8699-963d-4344-b989-58c96c73b3b3" providerId="ADAL" clId="{C65767A1-0110-4615-8E9C-99B22D0A2D40}" dt="2022-02-28T09:26:59.028" v="2923"/>
        <pc:sldMkLst>
          <pc:docMk/>
          <pc:sldMk cId="540695733" sldId="264"/>
        </pc:sldMkLst>
        <pc:spChg chg="mod">
          <ac:chgData name="Ines Arana (SOC)" userId="9b3a8699-963d-4344-b989-58c96c73b3b3" providerId="ADAL" clId="{C65767A1-0110-4615-8E9C-99B22D0A2D40}" dt="2022-02-28T09:21:29.275" v="2508" actId="20577"/>
          <ac:spMkLst>
            <pc:docMk/>
            <pc:sldMk cId="540695733" sldId="264"/>
            <ac:spMk id="2" creationId="{968C2F75-1548-460F-9B72-07F7B3A0ED05}"/>
          </ac:spMkLst>
        </pc:spChg>
        <pc:spChg chg="mod">
          <ac:chgData name="Ines Arana (SOC)" userId="9b3a8699-963d-4344-b989-58c96c73b3b3" providerId="ADAL" clId="{C65767A1-0110-4615-8E9C-99B22D0A2D40}" dt="2022-02-28T09:26:59.028" v="2923"/>
          <ac:spMkLst>
            <pc:docMk/>
            <pc:sldMk cId="540695733" sldId="264"/>
            <ac:spMk id="3" creationId="{5BA60CFB-9D98-461D-907B-984E19DFA880}"/>
          </ac:spMkLst>
        </pc:spChg>
      </pc:sldChg>
    </pc:docChg>
  </pc:docChgLst>
  <pc:docChgLst>
    <pc:chgData name="Ines Arana (SOC)" userId="9b3a8699-963d-4344-b989-58c96c73b3b3" providerId="ADAL" clId="{A9BD815B-F8CE-4394-8FFD-91A041728AC4}"/>
    <pc:docChg chg="undo custSel addSld delSld modSld modMainMaster">
      <pc:chgData name="Ines Arana (SOC)" userId="9b3a8699-963d-4344-b989-58c96c73b3b3" providerId="ADAL" clId="{A9BD815B-F8CE-4394-8FFD-91A041728AC4}" dt="2022-01-24T13:45:31.297" v="12898" actId="13244"/>
      <pc:docMkLst>
        <pc:docMk/>
      </pc:docMkLst>
      <pc:sldChg chg="modSp">
        <pc:chgData name="Ines Arana (SOC)" userId="9b3a8699-963d-4344-b989-58c96c73b3b3" providerId="ADAL" clId="{A9BD815B-F8CE-4394-8FFD-91A041728AC4}" dt="2022-01-23T14:10:52.508" v="11935" actId="20577"/>
        <pc:sldMkLst>
          <pc:docMk/>
          <pc:sldMk cId="0" sldId="257"/>
        </pc:sldMkLst>
        <pc:spChg chg="mod">
          <ac:chgData name="Ines Arana (SOC)" userId="9b3a8699-963d-4344-b989-58c96c73b3b3" providerId="ADAL" clId="{A9BD815B-F8CE-4394-8FFD-91A041728AC4}" dt="2022-01-23T14:10:52.508" v="11935" actId="20577"/>
          <ac:spMkLst>
            <pc:docMk/>
            <pc:sldMk cId="0" sldId="257"/>
            <ac:spMk id="7171" creationId="{00000000-0000-0000-0000-000000000000}"/>
          </ac:spMkLst>
        </pc:spChg>
      </pc:sldChg>
      <pc:sldChg chg="delSp modSp add">
        <pc:chgData name="Ines Arana (SOC)" userId="9b3a8699-963d-4344-b989-58c96c73b3b3" providerId="ADAL" clId="{A9BD815B-F8CE-4394-8FFD-91A041728AC4}" dt="2022-01-23T13:50:16.680" v="10699" actId="20577"/>
        <pc:sldMkLst>
          <pc:docMk/>
          <pc:sldMk cId="1274174396" sldId="258"/>
        </pc:sldMkLst>
        <pc:spChg chg="mod">
          <ac:chgData name="Ines Arana (SOC)" userId="9b3a8699-963d-4344-b989-58c96c73b3b3" providerId="ADAL" clId="{A9BD815B-F8CE-4394-8FFD-91A041728AC4}" dt="2022-01-22T10:54:25.725" v="12" actId="20577"/>
          <ac:spMkLst>
            <pc:docMk/>
            <pc:sldMk cId="1274174396" sldId="258"/>
            <ac:spMk id="2" creationId="{66477232-EB2B-45A1-ABA5-B8588E95E1E4}"/>
          </ac:spMkLst>
        </pc:spChg>
        <pc:spChg chg="mod">
          <ac:chgData name="Ines Arana (SOC)" userId="9b3a8699-963d-4344-b989-58c96c73b3b3" providerId="ADAL" clId="{A9BD815B-F8CE-4394-8FFD-91A041728AC4}" dt="2022-01-23T13:50:16.680" v="10699" actId="20577"/>
          <ac:spMkLst>
            <pc:docMk/>
            <pc:sldMk cId="1274174396" sldId="258"/>
            <ac:spMk id="3" creationId="{08F53502-C77B-4CAB-9796-C811EFDC5645}"/>
          </ac:spMkLst>
        </pc:spChg>
        <pc:spChg chg="del">
          <ac:chgData name="Ines Arana (SOC)" userId="9b3a8699-963d-4344-b989-58c96c73b3b3" providerId="ADAL" clId="{A9BD815B-F8CE-4394-8FFD-91A041728AC4}" dt="2022-01-22T11:03:36.690" v="898" actId="478"/>
          <ac:spMkLst>
            <pc:docMk/>
            <pc:sldMk cId="1274174396" sldId="258"/>
            <ac:spMk id="4" creationId="{3EC1FE19-7356-44EC-8C6B-7AA400989041}"/>
          </ac:spMkLst>
        </pc:spChg>
        <pc:spChg chg="del">
          <ac:chgData name="Ines Arana (SOC)" userId="9b3a8699-963d-4344-b989-58c96c73b3b3" providerId="ADAL" clId="{A9BD815B-F8CE-4394-8FFD-91A041728AC4}" dt="2022-01-22T11:03:36.690" v="898" actId="478"/>
          <ac:spMkLst>
            <pc:docMk/>
            <pc:sldMk cId="1274174396" sldId="258"/>
            <ac:spMk id="5" creationId="{E0463F81-8519-47F9-926C-B6D428C3F1EA}"/>
          </ac:spMkLst>
        </pc:spChg>
        <pc:spChg chg="del">
          <ac:chgData name="Ines Arana (SOC)" userId="9b3a8699-963d-4344-b989-58c96c73b3b3" providerId="ADAL" clId="{A9BD815B-F8CE-4394-8FFD-91A041728AC4}" dt="2022-01-22T11:03:36.690" v="898" actId="478"/>
          <ac:spMkLst>
            <pc:docMk/>
            <pc:sldMk cId="1274174396" sldId="258"/>
            <ac:spMk id="6" creationId="{5178ECAC-1888-4799-B2A0-F4B6CF830ECF}"/>
          </ac:spMkLst>
        </pc:spChg>
      </pc:sldChg>
      <pc:sldMasterChg chg="modSldLayout">
        <pc:chgData name="Ines Arana (SOC)" userId="9b3a8699-963d-4344-b989-58c96c73b3b3" providerId="ADAL" clId="{A9BD815B-F8CE-4394-8FFD-91A041728AC4}" dt="2022-01-22T11:04:58.159" v="908" actId="478"/>
        <pc:sldMasterMkLst>
          <pc:docMk/>
          <pc:sldMasterMk cId="13645026" sldId="2147484080"/>
        </pc:sldMasterMkLst>
        <pc:sldLayoutChg chg="delSp">
          <pc:chgData name="Ines Arana (SOC)" userId="9b3a8699-963d-4344-b989-58c96c73b3b3" providerId="ADAL" clId="{A9BD815B-F8CE-4394-8FFD-91A041728AC4}" dt="2022-01-22T11:04:10.224" v="900" actId="478"/>
          <pc:sldLayoutMkLst>
            <pc:docMk/>
            <pc:sldMasterMk cId="13645026" sldId="2147484080"/>
            <pc:sldLayoutMk cId="1698685400" sldId="2147484081"/>
          </pc:sldLayoutMkLst>
          <pc:spChg chg="del">
            <ac:chgData name="Ines Arana (SOC)" userId="9b3a8699-963d-4344-b989-58c96c73b3b3" providerId="ADAL" clId="{A9BD815B-F8CE-4394-8FFD-91A041728AC4}" dt="2022-01-22T11:04:10.224" v="900" actId="478"/>
            <ac:spMkLst>
              <pc:docMk/>
              <pc:sldMasterMk cId="13645026" sldId="2147484080"/>
              <pc:sldLayoutMk cId="1698685400" sldId="2147484081"/>
              <ac:spMk id="10" creationId="{00000000-0000-0000-0000-000000000000}"/>
            </ac:spMkLst>
          </pc:spChg>
          <pc:spChg chg="del">
            <ac:chgData name="Ines Arana (SOC)" userId="9b3a8699-963d-4344-b989-58c96c73b3b3" providerId="ADAL" clId="{A9BD815B-F8CE-4394-8FFD-91A041728AC4}" dt="2022-01-22T11:04:10.224" v="900" actId="478"/>
            <ac:spMkLst>
              <pc:docMk/>
              <pc:sldMasterMk cId="13645026" sldId="2147484080"/>
              <pc:sldLayoutMk cId="1698685400" sldId="2147484081"/>
              <ac:spMk id="11" creationId="{00000000-0000-0000-0000-000000000000}"/>
            </ac:spMkLst>
          </pc:spChg>
          <pc:spChg chg="del">
            <ac:chgData name="Ines Arana (SOC)" userId="9b3a8699-963d-4344-b989-58c96c73b3b3" providerId="ADAL" clId="{A9BD815B-F8CE-4394-8FFD-91A041728AC4}" dt="2022-01-22T11:04:10.224" v="900" actId="478"/>
            <ac:spMkLst>
              <pc:docMk/>
              <pc:sldMasterMk cId="13645026" sldId="2147484080"/>
              <pc:sldLayoutMk cId="1698685400" sldId="2147484081"/>
              <ac:spMk id="12" creationId="{00000000-0000-0000-0000-000000000000}"/>
            </ac:spMkLst>
          </pc:spChg>
        </pc:sldLayoutChg>
        <pc:sldLayoutChg chg="delSp">
          <pc:chgData name="Ines Arana (SOC)" userId="9b3a8699-963d-4344-b989-58c96c73b3b3" providerId="ADAL" clId="{A9BD815B-F8CE-4394-8FFD-91A041728AC4}" dt="2022-01-22T11:04:00.095" v="899" actId="478"/>
          <pc:sldLayoutMkLst>
            <pc:docMk/>
            <pc:sldMasterMk cId="13645026" sldId="2147484080"/>
            <pc:sldLayoutMk cId="1157914582" sldId="2147484082"/>
          </pc:sldLayoutMkLst>
          <pc:spChg chg="del">
            <ac:chgData name="Ines Arana (SOC)" userId="9b3a8699-963d-4344-b989-58c96c73b3b3" providerId="ADAL" clId="{A9BD815B-F8CE-4394-8FFD-91A041728AC4}" dt="2022-01-22T11:04:00.095" v="899" actId="478"/>
            <ac:spMkLst>
              <pc:docMk/>
              <pc:sldMasterMk cId="13645026" sldId="2147484080"/>
              <pc:sldLayoutMk cId="1157914582" sldId="2147484082"/>
              <ac:spMk id="7" creationId="{00000000-0000-0000-0000-000000000000}"/>
            </ac:spMkLst>
          </pc:spChg>
          <pc:spChg chg="del">
            <ac:chgData name="Ines Arana (SOC)" userId="9b3a8699-963d-4344-b989-58c96c73b3b3" providerId="ADAL" clId="{A9BD815B-F8CE-4394-8FFD-91A041728AC4}" dt="2022-01-22T11:04:00.095" v="899" actId="478"/>
            <ac:spMkLst>
              <pc:docMk/>
              <pc:sldMasterMk cId="13645026" sldId="2147484080"/>
              <pc:sldLayoutMk cId="1157914582" sldId="2147484082"/>
              <ac:spMk id="8" creationId="{00000000-0000-0000-0000-000000000000}"/>
            </ac:spMkLst>
          </pc:spChg>
          <pc:spChg chg="del">
            <ac:chgData name="Ines Arana (SOC)" userId="9b3a8699-963d-4344-b989-58c96c73b3b3" providerId="ADAL" clId="{A9BD815B-F8CE-4394-8FFD-91A041728AC4}" dt="2022-01-22T11:04:00.095" v="899" actId="478"/>
            <ac:spMkLst>
              <pc:docMk/>
              <pc:sldMasterMk cId="13645026" sldId="2147484080"/>
              <pc:sldLayoutMk cId="1157914582" sldId="2147484082"/>
              <ac:spMk id="9" creationId="{00000000-0000-0000-0000-000000000000}"/>
            </ac:spMkLst>
          </pc:spChg>
        </pc:sldLayoutChg>
        <pc:sldLayoutChg chg="delSp">
          <pc:chgData name="Ines Arana (SOC)" userId="9b3a8699-963d-4344-b989-58c96c73b3b3" providerId="ADAL" clId="{A9BD815B-F8CE-4394-8FFD-91A041728AC4}" dt="2022-01-22T11:04:17.535" v="901" actId="478"/>
          <pc:sldLayoutMkLst>
            <pc:docMk/>
            <pc:sldMasterMk cId="13645026" sldId="2147484080"/>
            <pc:sldLayoutMk cId="573570560" sldId="2147484083"/>
          </pc:sldLayoutMkLst>
          <pc:spChg chg="del">
            <ac:chgData name="Ines Arana (SOC)" userId="9b3a8699-963d-4344-b989-58c96c73b3b3" providerId="ADAL" clId="{A9BD815B-F8CE-4394-8FFD-91A041728AC4}" dt="2022-01-22T11:04:17.535" v="901" actId="478"/>
            <ac:spMkLst>
              <pc:docMk/>
              <pc:sldMasterMk cId="13645026" sldId="2147484080"/>
              <pc:sldLayoutMk cId="573570560" sldId="2147484083"/>
              <ac:spMk id="8" creationId="{00000000-0000-0000-0000-000000000000}"/>
            </ac:spMkLst>
          </pc:spChg>
          <pc:spChg chg="del">
            <ac:chgData name="Ines Arana (SOC)" userId="9b3a8699-963d-4344-b989-58c96c73b3b3" providerId="ADAL" clId="{A9BD815B-F8CE-4394-8FFD-91A041728AC4}" dt="2022-01-22T11:04:17.535" v="901" actId="478"/>
            <ac:spMkLst>
              <pc:docMk/>
              <pc:sldMasterMk cId="13645026" sldId="2147484080"/>
              <pc:sldLayoutMk cId="573570560" sldId="2147484083"/>
              <ac:spMk id="9" creationId="{00000000-0000-0000-0000-000000000000}"/>
            </ac:spMkLst>
          </pc:spChg>
          <pc:spChg chg="del">
            <ac:chgData name="Ines Arana (SOC)" userId="9b3a8699-963d-4344-b989-58c96c73b3b3" providerId="ADAL" clId="{A9BD815B-F8CE-4394-8FFD-91A041728AC4}" dt="2022-01-22T11:04:17.535" v="901" actId="478"/>
            <ac:spMkLst>
              <pc:docMk/>
              <pc:sldMasterMk cId="13645026" sldId="2147484080"/>
              <pc:sldLayoutMk cId="573570560" sldId="2147484083"/>
              <ac:spMk id="10" creationId="{00000000-0000-0000-0000-000000000000}"/>
            </ac:spMkLst>
          </pc:spChg>
        </pc:sldLayoutChg>
        <pc:sldLayoutChg chg="delSp">
          <pc:chgData name="Ines Arana (SOC)" userId="9b3a8699-963d-4344-b989-58c96c73b3b3" providerId="ADAL" clId="{A9BD815B-F8CE-4394-8FFD-91A041728AC4}" dt="2022-01-22T11:04:21.554" v="902" actId="478"/>
          <pc:sldLayoutMkLst>
            <pc:docMk/>
            <pc:sldMasterMk cId="13645026" sldId="2147484080"/>
            <pc:sldLayoutMk cId="2093794184" sldId="2147484084"/>
          </pc:sldLayoutMkLst>
          <pc:spChg chg="del">
            <ac:chgData name="Ines Arana (SOC)" userId="9b3a8699-963d-4344-b989-58c96c73b3b3" providerId="ADAL" clId="{A9BD815B-F8CE-4394-8FFD-91A041728AC4}" dt="2022-01-22T11:04:21.554" v="902" actId="478"/>
            <ac:spMkLst>
              <pc:docMk/>
              <pc:sldMasterMk cId="13645026" sldId="2147484080"/>
              <pc:sldLayoutMk cId="2093794184" sldId="2147484084"/>
              <ac:spMk id="14" creationId="{00000000-0000-0000-0000-000000000000}"/>
            </ac:spMkLst>
          </pc:spChg>
          <pc:spChg chg="del">
            <ac:chgData name="Ines Arana (SOC)" userId="9b3a8699-963d-4344-b989-58c96c73b3b3" providerId="ADAL" clId="{A9BD815B-F8CE-4394-8FFD-91A041728AC4}" dt="2022-01-22T11:04:21.554" v="902" actId="478"/>
            <ac:spMkLst>
              <pc:docMk/>
              <pc:sldMasterMk cId="13645026" sldId="2147484080"/>
              <pc:sldLayoutMk cId="2093794184" sldId="2147484084"/>
              <ac:spMk id="15" creationId="{00000000-0000-0000-0000-000000000000}"/>
            </ac:spMkLst>
          </pc:spChg>
          <pc:spChg chg="del">
            <ac:chgData name="Ines Arana (SOC)" userId="9b3a8699-963d-4344-b989-58c96c73b3b3" providerId="ADAL" clId="{A9BD815B-F8CE-4394-8FFD-91A041728AC4}" dt="2022-01-22T11:04:21.554" v="902" actId="478"/>
            <ac:spMkLst>
              <pc:docMk/>
              <pc:sldMasterMk cId="13645026" sldId="2147484080"/>
              <pc:sldLayoutMk cId="2093794184" sldId="2147484084"/>
              <ac:spMk id="16" creationId="{00000000-0000-0000-0000-000000000000}"/>
            </ac:spMkLst>
          </pc:spChg>
        </pc:sldLayoutChg>
        <pc:sldLayoutChg chg="delSp">
          <pc:chgData name="Ines Arana (SOC)" userId="9b3a8699-963d-4344-b989-58c96c73b3b3" providerId="ADAL" clId="{A9BD815B-F8CE-4394-8FFD-91A041728AC4}" dt="2022-01-22T11:04:27.535" v="903" actId="478"/>
          <pc:sldLayoutMkLst>
            <pc:docMk/>
            <pc:sldMasterMk cId="13645026" sldId="2147484080"/>
            <pc:sldLayoutMk cId="1731810746" sldId="2147484085"/>
          </pc:sldLayoutMkLst>
          <pc:spChg chg="del">
            <ac:chgData name="Ines Arana (SOC)" userId="9b3a8699-963d-4344-b989-58c96c73b3b3" providerId="ADAL" clId="{A9BD815B-F8CE-4394-8FFD-91A041728AC4}" dt="2022-01-22T11:04:27.535" v="903" actId="478"/>
            <ac:spMkLst>
              <pc:docMk/>
              <pc:sldMasterMk cId="13645026" sldId="2147484080"/>
              <pc:sldLayoutMk cId="1731810746" sldId="2147484085"/>
              <ac:spMk id="17" creationId="{00000000-0000-0000-0000-000000000000}"/>
            </ac:spMkLst>
          </pc:spChg>
          <pc:spChg chg="del">
            <ac:chgData name="Ines Arana (SOC)" userId="9b3a8699-963d-4344-b989-58c96c73b3b3" providerId="ADAL" clId="{A9BD815B-F8CE-4394-8FFD-91A041728AC4}" dt="2022-01-22T11:04:27.535" v="903" actId="478"/>
            <ac:spMkLst>
              <pc:docMk/>
              <pc:sldMasterMk cId="13645026" sldId="2147484080"/>
              <pc:sldLayoutMk cId="1731810746" sldId="2147484085"/>
              <ac:spMk id="18" creationId="{00000000-0000-0000-0000-000000000000}"/>
            </ac:spMkLst>
          </pc:spChg>
          <pc:spChg chg="del">
            <ac:chgData name="Ines Arana (SOC)" userId="9b3a8699-963d-4344-b989-58c96c73b3b3" providerId="ADAL" clId="{A9BD815B-F8CE-4394-8FFD-91A041728AC4}" dt="2022-01-22T11:04:27.535" v="903" actId="478"/>
            <ac:spMkLst>
              <pc:docMk/>
              <pc:sldMasterMk cId="13645026" sldId="2147484080"/>
              <pc:sldLayoutMk cId="1731810746" sldId="2147484085"/>
              <ac:spMk id="19" creationId="{00000000-0000-0000-0000-000000000000}"/>
            </ac:spMkLst>
          </pc:spChg>
        </pc:sldLayoutChg>
        <pc:sldLayoutChg chg="delSp">
          <pc:chgData name="Ines Arana (SOC)" userId="9b3a8699-963d-4344-b989-58c96c73b3b3" providerId="ADAL" clId="{A9BD815B-F8CE-4394-8FFD-91A041728AC4}" dt="2022-01-22T11:04:33.310" v="904" actId="478"/>
          <pc:sldLayoutMkLst>
            <pc:docMk/>
            <pc:sldMasterMk cId="13645026" sldId="2147484080"/>
            <pc:sldLayoutMk cId="1697340231" sldId="2147484086"/>
          </pc:sldLayoutMkLst>
          <pc:spChg chg="del">
            <ac:chgData name="Ines Arana (SOC)" userId="9b3a8699-963d-4344-b989-58c96c73b3b3" providerId="ADAL" clId="{A9BD815B-F8CE-4394-8FFD-91A041728AC4}" dt="2022-01-22T11:04:33.310" v="904" actId="478"/>
            <ac:spMkLst>
              <pc:docMk/>
              <pc:sldMasterMk cId="13645026" sldId="2147484080"/>
              <pc:sldLayoutMk cId="1697340231" sldId="2147484086"/>
              <ac:spMk id="13" creationId="{00000000-0000-0000-0000-000000000000}"/>
            </ac:spMkLst>
          </pc:spChg>
          <pc:spChg chg="del">
            <ac:chgData name="Ines Arana (SOC)" userId="9b3a8699-963d-4344-b989-58c96c73b3b3" providerId="ADAL" clId="{A9BD815B-F8CE-4394-8FFD-91A041728AC4}" dt="2022-01-22T11:04:33.310" v="904" actId="478"/>
            <ac:spMkLst>
              <pc:docMk/>
              <pc:sldMasterMk cId="13645026" sldId="2147484080"/>
              <pc:sldLayoutMk cId="1697340231" sldId="2147484086"/>
              <ac:spMk id="14" creationId="{00000000-0000-0000-0000-000000000000}"/>
            </ac:spMkLst>
          </pc:spChg>
          <pc:spChg chg="del">
            <ac:chgData name="Ines Arana (SOC)" userId="9b3a8699-963d-4344-b989-58c96c73b3b3" providerId="ADAL" clId="{A9BD815B-F8CE-4394-8FFD-91A041728AC4}" dt="2022-01-22T11:04:33.310" v="904" actId="478"/>
            <ac:spMkLst>
              <pc:docMk/>
              <pc:sldMasterMk cId="13645026" sldId="2147484080"/>
              <pc:sldLayoutMk cId="1697340231" sldId="2147484086"/>
              <ac:spMk id="15" creationId="{00000000-0000-0000-0000-000000000000}"/>
            </ac:spMkLst>
          </pc:spChg>
        </pc:sldLayoutChg>
        <pc:sldLayoutChg chg="delSp">
          <pc:chgData name="Ines Arana (SOC)" userId="9b3a8699-963d-4344-b989-58c96c73b3b3" providerId="ADAL" clId="{A9BD815B-F8CE-4394-8FFD-91A041728AC4}" dt="2022-01-22T11:04:39.967" v="905" actId="478"/>
          <pc:sldLayoutMkLst>
            <pc:docMk/>
            <pc:sldMasterMk cId="13645026" sldId="2147484080"/>
            <pc:sldLayoutMk cId="24495669" sldId="2147484087"/>
          </pc:sldLayoutMkLst>
          <pc:spChg chg="del">
            <ac:chgData name="Ines Arana (SOC)" userId="9b3a8699-963d-4344-b989-58c96c73b3b3" providerId="ADAL" clId="{A9BD815B-F8CE-4394-8FFD-91A041728AC4}" dt="2022-01-22T11:04:39.967" v="905" actId="478"/>
            <ac:spMkLst>
              <pc:docMk/>
              <pc:sldMasterMk cId="13645026" sldId="2147484080"/>
              <pc:sldLayoutMk cId="24495669" sldId="2147484087"/>
              <ac:spMk id="14" creationId="{00000000-0000-0000-0000-000000000000}"/>
            </ac:spMkLst>
          </pc:spChg>
          <pc:spChg chg="del">
            <ac:chgData name="Ines Arana (SOC)" userId="9b3a8699-963d-4344-b989-58c96c73b3b3" providerId="ADAL" clId="{A9BD815B-F8CE-4394-8FFD-91A041728AC4}" dt="2022-01-22T11:04:39.967" v="905" actId="478"/>
            <ac:spMkLst>
              <pc:docMk/>
              <pc:sldMasterMk cId="13645026" sldId="2147484080"/>
              <pc:sldLayoutMk cId="24495669" sldId="2147484087"/>
              <ac:spMk id="15" creationId="{00000000-0000-0000-0000-000000000000}"/>
            </ac:spMkLst>
          </pc:spChg>
          <pc:spChg chg="del">
            <ac:chgData name="Ines Arana (SOC)" userId="9b3a8699-963d-4344-b989-58c96c73b3b3" providerId="ADAL" clId="{A9BD815B-F8CE-4394-8FFD-91A041728AC4}" dt="2022-01-22T11:04:39.967" v="905" actId="478"/>
            <ac:spMkLst>
              <pc:docMk/>
              <pc:sldMasterMk cId="13645026" sldId="2147484080"/>
              <pc:sldLayoutMk cId="24495669" sldId="2147484087"/>
              <ac:spMk id="16" creationId="{00000000-0000-0000-0000-000000000000}"/>
            </ac:spMkLst>
          </pc:spChg>
        </pc:sldLayoutChg>
        <pc:sldLayoutChg chg="delSp">
          <pc:chgData name="Ines Arana (SOC)" userId="9b3a8699-963d-4344-b989-58c96c73b3b3" providerId="ADAL" clId="{A9BD815B-F8CE-4394-8FFD-91A041728AC4}" dt="2022-01-22T11:04:52.543" v="907" actId="478"/>
          <pc:sldLayoutMkLst>
            <pc:docMk/>
            <pc:sldMasterMk cId="13645026" sldId="2147484080"/>
            <pc:sldLayoutMk cId="1529332306" sldId="2147484088"/>
          </pc:sldLayoutMkLst>
          <pc:spChg chg="del">
            <ac:chgData name="Ines Arana (SOC)" userId="9b3a8699-963d-4344-b989-58c96c73b3b3" providerId="ADAL" clId="{A9BD815B-F8CE-4394-8FFD-91A041728AC4}" dt="2022-01-22T11:04:52.543" v="907" actId="478"/>
            <ac:spMkLst>
              <pc:docMk/>
              <pc:sldMasterMk cId="13645026" sldId="2147484080"/>
              <pc:sldLayoutMk cId="1529332306" sldId="2147484088"/>
              <ac:spMk id="12" creationId="{00000000-0000-0000-0000-000000000000}"/>
            </ac:spMkLst>
          </pc:spChg>
          <pc:spChg chg="del">
            <ac:chgData name="Ines Arana (SOC)" userId="9b3a8699-963d-4344-b989-58c96c73b3b3" providerId="ADAL" clId="{A9BD815B-F8CE-4394-8FFD-91A041728AC4}" dt="2022-01-22T11:04:52.543" v="907" actId="478"/>
            <ac:spMkLst>
              <pc:docMk/>
              <pc:sldMasterMk cId="13645026" sldId="2147484080"/>
              <pc:sldLayoutMk cId="1529332306" sldId="2147484088"/>
              <ac:spMk id="13" creationId="{00000000-0000-0000-0000-000000000000}"/>
            </ac:spMkLst>
          </pc:spChg>
          <pc:spChg chg="del">
            <ac:chgData name="Ines Arana (SOC)" userId="9b3a8699-963d-4344-b989-58c96c73b3b3" providerId="ADAL" clId="{A9BD815B-F8CE-4394-8FFD-91A041728AC4}" dt="2022-01-22T11:04:52.543" v="907" actId="478"/>
            <ac:spMkLst>
              <pc:docMk/>
              <pc:sldMasterMk cId="13645026" sldId="2147484080"/>
              <pc:sldLayoutMk cId="1529332306" sldId="2147484088"/>
              <ac:spMk id="14" creationId="{00000000-0000-0000-0000-000000000000}"/>
            </ac:spMkLst>
          </pc:spChg>
        </pc:sldLayoutChg>
        <pc:sldLayoutChg chg="delSp">
          <pc:chgData name="Ines Arana (SOC)" userId="9b3a8699-963d-4344-b989-58c96c73b3b3" providerId="ADAL" clId="{A9BD815B-F8CE-4394-8FFD-91A041728AC4}" dt="2022-01-22T11:04:58.159" v="908" actId="478"/>
          <pc:sldLayoutMkLst>
            <pc:docMk/>
            <pc:sldMasterMk cId="13645026" sldId="2147484080"/>
            <pc:sldLayoutMk cId="256295999" sldId="2147484089"/>
          </pc:sldLayoutMkLst>
          <pc:spChg chg="del">
            <ac:chgData name="Ines Arana (SOC)" userId="9b3a8699-963d-4344-b989-58c96c73b3b3" providerId="ADAL" clId="{A9BD815B-F8CE-4394-8FFD-91A041728AC4}" dt="2022-01-22T11:04:58.159" v="908" actId="478"/>
            <ac:spMkLst>
              <pc:docMk/>
              <pc:sldMasterMk cId="13645026" sldId="2147484080"/>
              <pc:sldLayoutMk cId="256295999" sldId="2147484089"/>
              <ac:spMk id="16" creationId="{00000000-0000-0000-0000-000000000000}"/>
            </ac:spMkLst>
          </pc:spChg>
          <pc:spChg chg="del">
            <ac:chgData name="Ines Arana (SOC)" userId="9b3a8699-963d-4344-b989-58c96c73b3b3" providerId="ADAL" clId="{A9BD815B-F8CE-4394-8FFD-91A041728AC4}" dt="2022-01-22T11:04:58.159" v="908" actId="478"/>
            <ac:spMkLst>
              <pc:docMk/>
              <pc:sldMasterMk cId="13645026" sldId="2147484080"/>
              <pc:sldLayoutMk cId="256295999" sldId="2147484089"/>
              <ac:spMk id="17" creationId="{00000000-0000-0000-0000-000000000000}"/>
            </ac:spMkLst>
          </pc:spChg>
          <pc:spChg chg="del">
            <ac:chgData name="Ines Arana (SOC)" userId="9b3a8699-963d-4344-b989-58c96c73b3b3" providerId="ADAL" clId="{A9BD815B-F8CE-4394-8FFD-91A041728AC4}" dt="2022-01-22T11:04:58.159" v="908" actId="478"/>
            <ac:spMkLst>
              <pc:docMk/>
              <pc:sldMasterMk cId="13645026" sldId="2147484080"/>
              <pc:sldLayoutMk cId="256295999" sldId="2147484089"/>
              <ac:spMk id="18" creationId="{00000000-0000-0000-0000-000000000000}"/>
            </ac:spMkLst>
          </pc:spChg>
        </pc:sldLayoutChg>
        <pc:sldLayoutChg chg="delSp">
          <pc:chgData name="Ines Arana (SOC)" userId="9b3a8699-963d-4344-b989-58c96c73b3b3" providerId="ADAL" clId="{A9BD815B-F8CE-4394-8FFD-91A041728AC4}" dt="2022-01-22T11:04:44.674" v="906" actId="478"/>
          <pc:sldLayoutMkLst>
            <pc:docMk/>
            <pc:sldMasterMk cId="13645026" sldId="2147484080"/>
            <pc:sldLayoutMk cId="1847647918" sldId="2147484108"/>
          </pc:sldLayoutMkLst>
          <pc:spChg chg="del">
            <ac:chgData name="Ines Arana (SOC)" userId="9b3a8699-963d-4344-b989-58c96c73b3b3" providerId="ADAL" clId="{A9BD815B-F8CE-4394-8FFD-91A041728AC4}" dt="2022-01-22T11:04:44.674" v="906" actId="478"/>
            <ac:spMkLst>
              <pc:docMk/>
              <pc:sldMasterMk cId="13645026" sldId="2147484080"/>
              <pc:sldLayoutMk cId="1847647918" sldId="2147484108"/>
              <ac:spMk id="4" creationId="{00000000-0000-0000-0000-000000000000}"/>
            </ac:spMkLst>
          </pc:spChg>
          <pc:spChg chg="del">
            <ac:chgData name="Ines Arana (SOC)" userId="9b3a8699-963d-4344-b989-58c96c73b3b3" providerId="ADAL" clId="{A9BD815B-F8CE-4394-8FFD-91A041728AC4}" dt="2022-01-22T11:04:44.674" v="906" actId="478"/>
            <ac:spMkLst>
              <pc:docMk/>
              <pc:sldMasterMk cId="13645026" sldId="2147484080"/>
              <pc:sldLayoutMk cId="1847647918" sldId="2147484108"/>
              <ac:spMk id="5" creationId="{00000000-0000-0000-0000-000000000000}"/>
            </ac:spMkLst>
          </pc:spChg>
          <pc:spChg chg="del">
            <ac:chgData name="Ines Arana (SOC)" userId="9b3a8699-963d-4344-b989-58c96c73b3b3" providerId="ADAL" clId="{A9BD815B-F8CE-4394-8FFD-91A041728AC4}" dt="2022-01-22T11:04:44.674" v="906" actId="478"/>
            <ac:spMkLst>
              <pc:docMk/>
              <pc:sldMasterMk cId="13645026" sldId="2147484080"/>
              <pc:sldLayoutMk cId="1847647918" sldId="2147484108"/>
              <ac:spMk id="6" creationId="{00000000-0000-0000-0000-000000000000}"/>
            </ac:spMkLst>
          </pc:spChg>
        </pc:sldLayoutChg>
      </pc:sldMasterChg>
      <pc:sldMasterChg chg="modSldLayout">
        <pc:chgData name="Ines Arana (SOC)" userId="9b3a8699-963d-4344-b989-58c96c73b3b3" providerId="ADAL" clId="{A9BD815B-F8CE-4394-8FFD-91A041728AC4}" dt="2022-01-22T11:05:31.440" v="915" actId="478"/>
        <pc:sldMasterMkLst>
          <pc:docMk/>
          <pc:sldMasterMk cId="584570216" sldId="2147484092"/>
        </pc:sldMasterMkLst>
        <pc:sldLayoutChg chg="delSp modSp">
          <pc:chgData name="Ines Arana (SOC)" userId="9b3a8699-963d-4344-b989-58c96c73b3b3" providerId="ADAL" clId="{A9BD815B-F8CE-4394-8FFD-91A041728AC4}" dt="2022-01-22T11:05:31.440" v="915" actId="478"/>
          <pc:sldLayoutMkLst>
            <pc:docMk/>
            <pc:sldMasterMk cId="584570216" sldId="2147484092"/>
            <pc:sldLayoutMk cId="589904916" sldId="2147484103"/>
          </pc:sldLayoutMkLst>
          <pc:spChg chg="del mod">
            <ac:chgData name="Ines Arana (SOC)" userId="9b3a8699-963d-4344-b989-58c96c73b3b3" providerId="ADAL" clId="{A9BD815B-F8CE-4394-8FFD-91A041728AC4}" dt="2022-01-22T11:05:11.456" v="911" actId="478"/>
            <ac:spMkLst>
              <pc:docMk/>
              <pc:sldMasterMk cId="584570216" sldId="2147484092"/>
              <pc:sldLayoutMk cId="589904916" sldId="2147484103"/>
              <ac:spMk id="4" creationId="{00000000-0000-0000-0000-000000000000}"/>
            </ac:spMkLst>
          </pc:spChg>
          <pc:spChg chg="del">
            <ac:chgData name="Ines Arana (SOC)" userId="9b3a8699-963d-4344-b989-58c96c73b3b3" providerId="ADAL" clId="{A9BD815B-F8CE-4394-8FFD-91A041728AC4}" dt="2022-01-22T11:05:27.393" v="913" actId="478"/>
            <ac:spMkLst>
              <pc:docMk/>
              <pc:sldMasterMk cId="584570216" sldId="2147484092"/>
              <pc:sldLayoutMk cId="589904916" sldId="2147484103"/>
              <ac:spMk id="5" creationId="{00000000-0000-0000-0000-000000000000}"/>
            </ac:spMkLst>
          </pc:spChg>
          <pc:spChg chg="del mod">
            <ac:chgData name="Ines Arana (SOC)" userId="9b3a8699-963d-4344-b989-58c96c73b3b3" providerId="ADAL" clId="{A9BD815B-F8CE-4394-8FFD-91A041728AC4}" dt="2022-01-22T11:05:31.440" v="915" actId="478"/>
            <ac:spMkLst>
              <pc:docMk/>
              <pc:sldMasterMk cId="584570216" sldId="2147484092"/>
              <pc:sldLayoutMk cId="589904916" sldId="2147484103"/>
              <ac:spMk id="6"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9D739E"/>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FBB-47C8-8F05-9A0136607077}"/>
            </c:ext>
          </c:extLst>
        </c:ser>
        <c:ser>
          <c:idx val="1"/>
          <c:order val="1"/>
          <c:tx>
            <c:strRef>
              <c:f>Sheet1!$C$1</c:f>
              <c:strCache>
                <c:ptCount val="1"/>
                <c:pt idx="0">
                  <c:v>Series 2</c:v>
                </c:pt>
              </c:strCache>
            </c:strRef>
          </c:tx>
          <c:spPr>
            <a:solidFill>
              <a:srgbClr val="00B8E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FBB-47C8-8F05-9A0136607077}"/>
            </c:ext>
          </c:extLst>
        </c:ser>
        <c:ser>
          <c:idx val="2"/>
          <c:order val="2"/>
          <c:tx>
            <c:strRef>
              <c:f>Sheet1!$D$1</c:f>
              <c:strCache>
                <c:ptCount val="1"/>
                <c:pt idx="0">
                  <c:v>Series 3</c:v>
                </c:pt>
              </c:strCache>
            </c:strRef>
          </c:tx>
          <c:spPr>
            <a:solidFill>
              <a:srgbClr val="F9C85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FBB-47C8-8F05-9A0136607077}"/>
            </c:ext>
          </c:extLst>
        </c:ser>
        <c:dLbls>
          <c:showLegendKey val="0"/>
          <c:showVal val="0"/>
          <c:showCatName val="0"/>
          <c:showSerName val="0"/>
          <c:showPercent val="0"/>
          <c:showBubbleSize val="0"/>
        </c:dLbls>
        <c:gapWidth val="219"/>
        <c:overlap val="-27"/>
        <c:axId val="-2042759216"/>
        <c:axId val="-2042956128"/>
      </c:barChart>
      <c:catAx>
        <c:axId val="-204275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956128"/>
        <c:crosses val="autoZero"/>
        <c:auto val="1"/>
        <c:lblAlgn val="ctr"/>
        <c:lblOffset val="100"/>
        <c:noMultiLvlLbl val="0"/>
      </c:catAx>
      <c:valAx>
        <c:axId val="-204295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7592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E14B-3ACE-C14B-976F-D4DD09CFBFB4}" type="datetimeFigureOut">
              <a:rPr lang="en-US" smtClean="0"/>
              <a:t>2/28/2022</a:t>
            </a:fld>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479B3-42F7-3944-841C-181ACE96E93A}" type="slidenum">
              <a:rPr lang="en-US" smtClean="0"/>
              <a:t>‹#›</a:t>
            </a:fld>
            <a:endParaRPr lang="en-US"/>
          </a:p>
        </p:txBody>
      </p:sp>
    </p:spTree>
    <p:extLst>
      <p:ext uri="{BB962C8B-B14F-4D97-AF65-F5344CB8AC3E}">
        <p14:creationId xmlns:p14="http://schemas.microsoft.com/office/powerpoint/2010/main" val="947383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FFB5D-C1F5-2842-8CAF-C81518F68F7E}"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6536-074C-7C47-ADA5-29478494173A}" type="slidenum">
              <a:rPr lang="en-US" smtClean="0"/>
              <a:t>‹#›</a:t>
            </a:fld>
            <a:endParaRPr lang="en-US"/>
          </a:p>
        </p:txBody>
      </p:sp>
    </p:spTree>
    <p:extLst>
      <p:ext uri="{BB962C8B-B14F-4D97-AF65-F5344CB8AC3E}">
        <p14:creationId xmlns:p14="http://schemas.microsoft.com/office/powerpoint/2010/main" val="204175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895" y="1866495"/>
            <a:ext cx="9144000" cy="1042336"/>
          </a:xfrm>
          <a:prstGeom prst="rect">
            <a:avLst/>
          </a:prstGeom>
        </p:spPr>
        <p:txBody>
          <a:bodyPr anchor="t">
            <a:normAutofit/>
          </a:bodyPr>
          <a:lstStyle>
            <a:lvl1pPr algn="l">
              <a:defRPr sz="5500" b="1">
                <a:solidFill>
                  <a:schemeClr val="accent1"/>
                </a:solidFill>
                <a:latin typeface="+mn-lt"/>
              </a:defRPr>
            </a:lvl1pPr>
          </a:lstStyle>
          <a:p>
            <a:r>
              <a:rPr lang="en-US" dirty="0"/>
              <a:t>Click to edit Master title style</a:t>
            </a:r>
          </a:p>
        </p:txBody>
      </p:sp>
      <p:sp>
        <p:nvSpPr>
          <p:cNvPr id="3" name="Subtitle 2"/>
          <p:cNvSpPr>
            <a:spLocks noGrp="1"/>
          </p:cNvSpPr>
          <p:nvPr>
            <p:ph type="subTitle" idx="1"/>
          </p:nvPr>
        </p:nvSpPr>
        <p:spPr>
          <a:xfrm>
            <a:off x="609595" y="3085042"/>
            <a:ext cx="9144000" cy="157162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6986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91086" y="1096432"/>
            <a:ext cx="6172200" cy="4620683"/>
          </a:xfrm>
          <a:prstGeom prst="rect">
            <a:avLst/>
          </a:prstGeo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8" name="Title 1"/>
          <p:cNvSpPr>
            <a:spLocks noGrp="1"/>
          </p:cNvSpPr>
          <p:nvPr>
            <p:ph type="title"/>
          </p:nvPr>
        </p:nvSpPr>
        <p:spPr>
          <a:xfrm>
            <a:off x="546098" y="1096432"/>
            <a:ext cx="3933825"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9" name="Text Placeholder 3"/>
          <p:cNvSpPr>
            <a:spLocks noGrp="1"/>
          </p:cNvSpPr>
          <p:nvPr>
            <p:ph type="body" sz="half" idx="2"/>
          </p:nvPr>
        </p:nvSpPr>
        <p:spPr>
          <a:xfrm>
            <a:off x="547686" y="2167466"/>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62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5700" cy="6871786"/>
          </a:xfrm>
          <a:prstGeom prst="rect">
            <a:avLst/>
          </a:prstGeom>
        </p:spPr>
      </p:pic>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233930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D739E"/>
          </a:solidFill>
          <a:ln>
            <a:noFill/>
          </a:ln>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39063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7621"/>
            <a:ext cx="12192000" cy="6858000"/>
          </a:xfrm>
          <a:prstGeom prst="rect">
            <a:avLst/>
          </a:prstGeom>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76258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0856"/>
          </a:xfrm>
          <a:prstGeom prst="rect">
            <a:avLst/>
          </a:prstGeom>
        </p:spPr>
      </p:pic>
    </p:spTree>
    <p:extLst>
      <p:ext uri="{BB962C8B-B14F-4D97-AF65-F5344CB8AC3E}">
        <p14:creationId xmlns:p14="http://schemas.microsoft.com/office/powerpoint/2010/main" val="788840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9195" y="390846"/>
            <a:ext cx="1111170" cy="5811838"/>
          </a:xfrm>
          <a:prstGeom prst="rect">
            <a:avLst/>
          </a:prstGeom>
        </p:spPr>
        <p:txBody>
          <a:bodyPr vert="eaVert"/>
          <a:lstStyle>
            <a:lvl1pPr>
              <a:defRPr sz="3400" b="1">
                <a:solidFill>
                  <a:srgbClr val="69216A"/>
                </a:solidFill>
              </a:defRPr>
            </a:lvl1pPr>
          </a:lstStyle>
          <a:p>
            <a:r>
              <a:rPr lang="en-US" dirty="0"/>
              <a:t>Click to edit Master title style</a:t>
            </a:r>
          </a:p>
        </p:txBody>
      </p:sp>
      <p:sp>
        <p:nvSpPr>
          <p:cNvPr id="3" name="Vertical Text Placeholder 2"/>
          <p:cNvSpPr>
            <a:spLocks noGrp="1"/>
          </p:cNvSpPr>
          <p:nvPr>
            <p:ph type="body" orient="vert" idx="1"/>
          </p:nvPr>
        </p:nvSpPr>
        <p:spPr>
          <a:xfrm>
            <a:off x="1053189" y="403546"/>
            <a:ext cx="9324372" cy="5811838"/>
          </a:xfrm>
          <a:prstGeom prst="rect">
            <a:avLst/>
          </a:prstGeom>
        </p:spPr>
        <p:txBody>
          <a:bodyPr vert="eaVert"/>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99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dirty="0"/>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5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0515600" cy="757129"/>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595843" y="1757928"/>
            <a:ext cx="10515600" cy="4057777"/>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7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364" y="1027646"/>
            <a:ext cx="10515600"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sz="half" idx="1"/>
          </p:nvPr>
        </p:nvSpPr>
        <p:spPr>
          <a:xfrm>
            <a:off x="593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27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379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24" y="1870148"/>
            <a:ext cx="5157787"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1324" y="2468592"/>
            <a:ext cx="5157787"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69001" y="1870148"/>
            <a:ext cx="5183188"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60534" y="2477059"/>
            <a:ext cx="5183188"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91323" y="1028230"/>
            <a:ext cx="10509173"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Tree>
    <p:extLst>
      <p:ext uri="{BB962C8B-B14F-4D97-AF65-F5344CB8AC3E}">
        <p14:creationId xmlns:p14="http://schemas.microsoft.com/office/powerpoint/2010/main" val="17318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93363" y="1028700"/>
            <a:ext cx="10515600" cy="1257300"/>
          </a:xfrm>
          <a:prstGeom prst="rect">
            <a:avLst/>
          </a:prstGeom>
        </p:spPr>
        <p:txBody>
          <a:bodyPr anchor="t"/>
          <a:lstStyle>
            <a:lvl1pPr>
              <a:defRPr b="1">
                <a:solidFill>
                  <a:srgbClr val="69216A"/>
                </a:solidFill>
                <a:latin typeface="+mn-lt"/>
              </a:defRPr>
            </a:lvl1pPr>
          </a:lstStyle>
          <a:p>
            <a:r>
              <a:rPr lang="en-US" dirty="0"/>
              <a:t>Click to edit Master title style</a:t>
            </a:r>
          </a:p>
        </p:txBody>
      </p:sp>
    </p:spTree>
    <p:extLst>
      <p:ext uri="{BB962C8B-B14F-4D97-AF65-F5344CB8AC3E}">
        <p14:creationId xmlns:p14="http://schemas.microsoft.com/office/powerpoint/2010/main" val="169734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Chart 4"/>
          <p:cNvGraphicFramePr/>
          <p:nvPr userDrawn="1">
            <p:extLst>
              <p:ext uri="{D42A27DB-BD31-4B8C-83A1-F6EECF244321}">
                <p14:modId xmlns:p14="http://schemas.microsoft.com/office/powerpoint/2010/main" val="2047482558"/>
              </p:ext>
            </p:extLst>
          </p:nvPr>
        </p:nvGraphicFramePr>
        <p:xfrm>
          <a:off x="656863" y="901699"/>
          <a:ext cx="10515600" cy="5029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0" y="1028700"/>
            <a:ext cx="10871200" cy="706470"/>
          </a:xfrm>
          <a:prstGeom prst="rect">
            <a:avLst/>
          </a:prstGeom>
        </p:spPr>
        <p:txBody>
          <a:bodyPr/>
          <a:lstStyle>
            <a:lvl1pPr>
              <a:defRPr b="0">
                <a:solidFill>
                  <a:srgbClr val="69216A"/>
                </a:solidFill>
                <a:latin typeface="+mn-lt"/>
              </a:defRPr>
            </a:lvl1pPr>
          </a:lstStyle>
          <a:p>
            <a:r>
              <a:rPr lang="en-US" dirty="0"/>
              <a:t>Click to edit Master title style</a:t>
            </a:r>
          </a:p>
        </p:txBody>
      </p:sp>
      <p:graphicFrame>
        <p:nvGraphicFramePr>
          <p:cNvPr id="3" name="Table 2"/>
          <p:cNvGraphicFramePr>
            <a:graphicFrameLocks noGrp="1"/>
          </p:cNvGraphicFramePr>
          <p:nvPr userDrawn="1">
            <p:extLst>
              <p:ext uri="{D42A27DB-BD31-4B8C-83A1-F6EECF244321}">
                <p14:modId xmlns:p14="http://schemas.microsoft.com/office/powerpoint/2010/main" val="1951304287"/>
              </p:ext>
            </p:extLst>
          </p:nvPr>
        </p:nvGraphicFramePr>
        <p:xfrm>
          <a:off x="584200" y="1755840"/>
          <a:ext cx="10871200" cy="397186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gridCol w="1358900">
                  <a:extLst>
                    <a:ext uri="{9D8B030D-6E8A-4147-A177-3AD203B41FA5}">
                      <a16:colId xmlns:a16="http://schemas.microsoft.com/office/drawing/2014/main" val="20006"/>
                    </a:ext>
                  </a:extLst>
                </a:gridCol>
                <a:gridCol w="1358900">
                  <a:extLst>
                    <a:ext uri="{9D8B030D-6E8A-4147-A177-3AD203B41FA5}">
                      <a16:colId xmlns:a16="http://schemas.microsoft.com/office/drawing/2014/main" val="20007"/>
                    </a:ext>
                  </a:extLst>
                </a:gridCol>
              </a:tblGrid>
              <a:tr h="450128">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extLst>
                  <a:ext uri="{0D108BD9-81ED-4DB2-BD59-A6C34878D82A}">
                    <a16:rowId xmlns:a16="http://schemas.microsoft.com/office/drawing/2014/main" val="10000"/>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1"/>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2"/>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3"/>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4"/>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5"/>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6"/>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7"/>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8"/>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476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00" y="1096431"/>
            <a:ext cx="4051300"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4891087" y="1096431"/>
            <a:ext cx="6356519" cy="4629150"/>
          </a:xfrm>
          <a:prstGeom prst="rect">
            <a:avLst/>
          </a:prstGeom>
        </p:spPr>
        <p:txBody>
          <a:bodyPr/>
          <a:lstStyle>
            <a:lvl1pPr>
              <a:defRPr sz="3200">
                <a:solidFill>
                  <a:srgbClr val="69216A"/>
                </a:solidFill>
              </a:defRPr>
            </a:lvl1pPr>
            <a:lvl2pPr>
              <a:defRPr sz="2800"/>
            </a:lvl2pPr>
            <a:lvl3pPr>
              <a:defRPr sz="2400">
                <a:solidFill>
                  <a:srgbClr val="69216A"/>
                </a:solidFill>
              </a:defRPr>
            </a:lvl3pPr>
            <a:lvl4pPr>
              <a:defRPr sz="2000"/>
            </a:lvl4pPr>
            <a:lvl5pPr>
              <a:defRPr sz="2000">
                <a:solidFill>
                  <a:srgbClr val="69216A"/>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47688" y="2167465"/>
            <a:ext cx="404966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52933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ustDataLst>
      <p:tags r:id="rId12"/>
    </p:custDataLst>
    <p:extLst>
      <p:ext uri="{BB962C8B-B14F-4D97-AF65-F5344CB8AC3E}">
        <p14:creationId xmlns:p14="http://schemas.microsoft.com/office/powerpoint/2010/main" val="13645026"/>
      </p:ext>
    </p:extLst>
  </p:cSld>
  <p:clrMap bg1="lt1" tx1="dk1" bg2="lt2" tx2="dk2" accent1="accent1" accent2="accent2" accent3="accent3" accent4="accent4" accent5="accent5" accent6="accent6" hlink="hlink" folHlink="folHlink"/>
  <p:sldLayoutIdLst>
    <p:sldLayoutId id="2147484081" r:id="rId1"/>
    <p:sldLayoutId id="2147484083" r:id="rId2"/>
    <p:sldLayoutId id="2147484082" r:id="rId3"/>
    <p:sldLayoutId id="2147484084" r:id="rId4"/>
    <p:sldLayoutId id="2147484085" r:id="rId5"/>
    <p:sldLayoutId id="2147484086" r:id="rId6"/>
    <p:sldLayoutId id="2147484087" r:id="rId7"/>
    <p:sldLayoutId id="2147484108" r:id="rId8"/>
    <p:sldLayoutId id="2147484088" r:id="rId9"/>
    <p:sldLayoutId id="2147484089"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27505"/>
      </p:ext>
    </p:extLst>
  </p:cSld>
  <p:clrMap bg1="lt1" tx1="dk1" bg2="lt2" tx2="dk2" accent1="accent1" accent2="accent2" accent3="accent3" accent4="accent4" accent5="accent5" accent6="accent6" hlink="hlink" folHlink="folHlink"/>
  <p:sldLayoutIdLst>
    <p:sldLayoutId id="2147484110" r:id="rId1"/>
    <p:sldLayoutId id="2147484112" r:id="rId2"/>
    <p:sldLayoutId id="2147484113" r:id="rId3"/>
    <p:sldLayoutId id="21474841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217400" cy="6872287"/>
          </a:xfrm>
          <a:prstGeom prst="rect">
            <a:avLst/>
          </a:prstGeom>
        </p:spPr>
      </p:pic>
    </p:spTree>
    <p:extLst>
      <p:ext uri="{BB962C8B-B14F-4D97-AF65-F5344CB8AC3E}">
        <p14:creationId xmlns:p14="http://schemas.microsoft.com/office/powerpoint/2010/main" val="584570216"/>
      </p:ext>
    </p:extLst>
  </p:cSld>
  <p:clrMap bg1="lt1" tx1="dk1" bg2="lt2" tx2="dk2" accent1="accent1" accent2="accent2" accent3="accent3" accent4="accent4" accent5="accent5" accent6="accent6" hlink="hlink" folHlink="folHlink"/>
  <p:sldLayoutIdLst>
    <p:sldLayoutId id="214748410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09595" y="1336893"/>
            <a:ext cx="7772400" cy="1462088"/>
          </a:xfrm>
        </p:spPr>
        <p:txBody>
          <a:bodyPr>
            <a:normAutofit/>
          </a:bodyPr>
          <a:lstStyle/>
          <a:p>
            <a:r>
              <a:rPr lang="en-GB" altLang="en-US" dirty="0"/>
              <a:t>Coursework PART 1</a:t>
            </a:r>
          </a:p>
        </p:txBody>
      </p:sp>
      <p:sp>
        <p:nvSpPr>
          <p:cNvPr id="6147" name="Rectangle 3"/>
          <p:cNvSpPr>
            <a:spLocks noGrp="1" noChangeArrowheads="1"/>
          </p:cNvSpPr>
          <p:nvPr>
            <p:ph type="subTitle" idx="1"/>
          </p:nvPr>
        </p:nvSpPr>
        <p:spPr>
          <a:xfrm>
            <a:off x="609595" y="3086642"/>
            <a:ext cx="10894833" cy="1571625"/>
          </a:xfrm>
        </p:spPr>
        <p:txBody>
          <a:bodyPr/>
          <a:lstStyle/>
          <a:p>
            <a:r>
              <a:rPr lang="en-GB" sz="2000" b="1" dirty="0"/>
              <a:t>Statement for Audio and Video Learning Resources</a:t>
            </a:r>
          </a:p>
          <a:p>
            <a:r>
              <a:rPr lang="en-GB" sz="2000" b="1" i="1" dirty="0"/>
              <a:t>Video and audio content at the University uses closed captions generated by automatic speech recognition (ASR). The ASR process is based on machine learning algorithms which automatically transcribe voice to text. According to our technology providers, this process is approximately 70-90% accurate depending on the quality of the audio, and consequently video and audio closed captions may include some transcription errors. It is therefore important to recognise that the original recording is the most accurate reflection of the content, and not the captions.</a:t>
            </a:r>
            <a:endParaRPr lang="en-GB" sz="2000" b="1" dirty="0"/>
          </a:p>
          <a:p>
            <a:r>
              <a:rPr lang="en-GB" sz="2000" b="1" i="1" dirty="0"/>
              <a:t>If you require accurate captions as part of your reasonable adjustments, please contact the Inclusion Centre to discuss your requirements. </a:t>
            </a:r>
            <a:endParaRPr lang="en-GB" sz="2000" b="1" dirty="0"/>
          </a:p>
          <a:p>
            <a:endParaRPr lang="en-GB"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ltLang="en-US"/>
              <a:t>Contents</a:t>
            </a:r>
          </a:p>
        </p:txBody>
      </p:sp>
      <p:sp>
        <p:nvSpPr>
          <p:cNvPr id="7171" name="Rectangle 3"/>
          <p:cNvSpPr>
            <a:spLocks noGrp="1" noChangeArrowheads="1"/>
          </p:cNvSpPr>
          <p:nvPr>
            <p:ph type="body" idx="1"/>
          </p:nvPr>
        </p:nvSpPr>
        <p:spPr/>
        <p:txBody>
          <a:bodyPr/>
          <a:lstStyle/>
          <a:p>
            <a:r>
              <a:rPr lang="en-GB" dirty="0"/>
              <a:t>Task 1 – biggest task. Most time consuming!</a:t>
            </a:r>
          </a:p>
          <a:p>
            <a:r>
              <a:rPr lang="en-GB" dirty="0"/>
              <a:t>Task 2 – small – but relies on task 1 for good results.</a:t>
            </a:r>
          </a:p>
          <a:p>
            <a:r>
              <a:rPr lang="en-GB" dirty="0"/>
              <a:t>Task 3 – minor task.</a:t>
            </a:r>
          </a:p>
          <a:p>
            <a:r>
              <a:rPr lang="en-GB" dirty="0"/>
              <a:t>Task 4 – can be done (up to a point independently), while still using the data provided.</a:t>
            </a:r>
          </a:p>
          <a:p>
            <a:r>
              <a:rPr lang="en-GB" dirty="0"/>
              <a:t>Grading</a:t>
            </a:r>
          </a:p>
          <a:p>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7232-EB2B-45A1-ABA5-B8588E95E1E4}"/>
              </a:ext>
            </a:extLst>
          </p:cNvPr>
          <p:cNvSpPr>
            <a:spLocks noGrp="1"/>
          </p:cNvSpPr>
          <p:nvPr>
            <p:ph type="title"/>
          </p:nvPr>
        </p:nvSpPr>
        <p:spPr/>
        <p:txBody>
          <a:bodyPr/>
          <a:lstStyle/>
          <a:p>
            <a:r>
              <a:rPr lang="en-GB" dirty="0"/>
              <a:t>Task 1 (labs 1-4)</a:t>
            </a:r>
          </a:p>
        </p:txBody>
      </p:sp>
      <p:sp>
        <p:nvSpPr>
          <p:cNvPr id="3" name="Content Placeholder 2">
            <a:extLst>
              <a:ext uri="{FF2B5EF4-FFF2-40B4-BE49-F238E27FC236}">
                <a16:creationId xmlns:a16="http://schemas.microsoft.com/office/drawing/2014/main" id="{08F53502-C77B-4CAB-9796-C811EFDC5645}"/>
              </a:ext>
            </a:extLst>
          </p:cNvPr>
          <p:cNvSpPr>
            <a:spLocks noGrp="1"/>
          </p:cNvSpPr>
          <p:nvPr>
            <p:ph idx="1"/>
          </p:nvPr>
        </p:nvSpPr>
        <p:spPr>
          <a:xfrm>
            <a:off x="595842" y="1757928"/>
            <a:ext cx="11108477" cy="4057777"/>
          </a:xfrm>
        </p:spPr>
        <p:txBody>
          <a:bodyPr/>
          <a:lstStyle/>
          <a:p>
            <a:r>
              <a:rPr lang="en-GB" dirty="0"/>
              <a:t>You can all do some exploratory data analysis. Look at lab 2. </a:t>
            </a:r>
          </a:p>
          <a:p>
            <a:r>
              <a:rPr lang="en-GB" dirty="0"/>
              <a:t>Determine which columns are useless – remove them early!</a:t>
            </a:r>
          </a:p>
          <a:p>
            <a:pPr lvl="1"/>
            <a:r>
              <a:rPr lang="en-GB" dirty="0"/>
              <a:t>There is no point in keeping columns which add no value</a:t>
            </a:r>
          </a:p>
          <a:p>
            <a:r>
              <a:rPr lang="en-GB" dirty="0"/>
              <a:t>Determine which columns are of the wrong type.</a:t>
            </a:r>
          </a:p>
          <a:p>
            <a:pPr lvl="1"/>
            <a:r>
              <a:rPr lang="en-GB" dirty="0"/>
              <a:t>Check whether you can convert directly</a:t>
            </a:r>
          </a:p>
          <a:p>
            <a:pPr lvl="1"/>
            <a:r>
              <a:rPr lang="en-GB" dirty="0"/>
              <a:t>But you may need to clean up the data before you can convert properly.</a:t>
            </a:r>
          </a:p>
          <a:p>
            <a:r>
              <a:rPr lang="en-GB" dirty="0"/>
              <a:t>Clean the data. Even if you cannot accomplish the harder tasks, you should be able to accomplish some of it.</a:t>
            </a:r>
          </a:p>
          <a:p>
            <a:pPr lvl="1"/>
            <a:r>
              <a:rPr lang="en-GB" dirty="0"/>
              <a:t>Remember you have been asked to concentrate on escaped species, age and average weight.</a:t>
            </a:r>
          </a:p>
        </p:txBody>
      </p:sp>
    </p:spTree>
    <p:extLst>
      <p:ext uri="{BB962C8B-B14F-4D97-AF65-F5344CB8AC3E}">
        <p14:creationId xmlns:p14="http://schemas.microsoft.com/office/powerpoint/2010/main" val="127417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915D-AA29-4371-8A0A-B4EB5C5A6B40}"/>
              </a:ext>
            </a:extLst>
          </p:cNvPr>
          <p:cNvSpPr>
            <a:spLocks noGrp="1"/>
          </p:cNvSpPr>
          <p:nvPr>
            <p:ph type="title"/>
          </p:nvPr>
        </p:nvSpPr>
        <p:spPr/>
        <p:txBody>
          <a:bodyPr/>
          <a:lstStyle/>
          <a:p>
            <a:r>
              <a:rPr lang="en-GB" dirty="0"/>
              <a:t>… task 1</a:t>
            </a:r>
          </a:p>
        </p:txBody>
      </p:sp>
      <p:sp>
        <p:nvSpPr>
          <p:cNvPr id="3" name="Content Placeholder 2">
            <a:extLst>
              <a:ext uri="{FF2B5EF4-FFF2-40B4-BE49-F238E27FC236}">
                <a16:creationId xmlns:a16="http://schemas.microsoft.com/office/drawing/2014/main" id="{1BFF9E4E-6F5B-4F0C-A223-31D379570697}"/>
              </a:ext>
            </a:extLst>
          </p:cNvPr>
          <p:cNvSpPr>
            <a:spLocks noGrp="1"/>
          </p:cNvSpPr>
          <p:nvPr>
            <p:ph idx="1"/>
          </p:nvPr>
        </p:nvSpPr>
        <p:spPr/>
        <p:txBody>
          <a:bodyPr/>
          <a:lstStyle/>
          <a:p>
            <a:r>
              <a:rPr lang="en-GB" dirty="0"/>
              <a:t>Check datatype before and after processing</a:t>
            </a:r>
          </a:p>
          <a:p>
            <a:pPr lvl="1"/>
            <a:r>
              <a:rPr lang="en-GB" dirty="0"/>
              <a:t>To convert from factor to numeric you need to do</a:t>
            </a:r>
          </a:p>
          <a:p>
            <a:pPr lvl="2"/>
            <a:r>
              <a:rPr lang="en-GB" dirty="0"/>
              <a:t> factor to character </a:t>
            </a:r>
          </a:p>
          <a:p>
            <a:pPr lvl="2"/>
            <a:r>
              <a:rPr lang="en-GB" dirty="0"/>
              <a:t>then character to numeric (or integer).</a:t>
            </a:r>
          </a:p>
          <a:p>
            <a:pPr lvl="1"/>
            <a:r>
              <a:rPr lang="en-GB" dirty="0"/>
              <a:t>How are you dealing with missing values?</a:t>
            </a:r>
          </a:p>
          <a:p>
            <a:r>
              <a:rPr lang="en-GB" dirty="0"/>
              <a:t>If you cannot process some of the data</a:t>
            </a:r>
          </a:p>
          <a:p>
            <a:pPr lvl="1"/>
            <a:r>
              <a:rPr lang="en-GB" dirty="0"/>
              <a:t>You can still identify and explain what needs doing.</a:t>
            </a:r>
          </a:p>
          <a:p>
            <a:r>
              <a:rPr lang="en-GB" dirty="0"/>
              <a:t>Lab 4 is particularly useful for data cleaning.</a:t>
            </a:r>
          </a:p>
          <a:p>
            <a:r>
              <a:rPr lang="en-GB" dirty="0"/>
              <a:t>Justify all your data cleaning tasks.</a:t>
            </a:r>
          </a:p>
        </p:txBody>
      </p:sp>
    </p:spTree>
    <p:extLst>
      <p:ext uri="{BB962C8B-B14F-4D97-AF65-F5344CB8AC3E}">
        <p14:creationId xmlns:p14="http://schemas.microsoft.com/office/powerpoint/2010/main" val="160120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2F75-1548-460F-9B72-07F7B3A0ED05}"/>
              </a:ext>
            </a:extLst>
          </p:cNvPr>
          <p:cNvSpPr>
            <a:spLocks noGrp="1"/>
          </p:cNvSpPr>
          <p:nvPr>
            <p:ph type="title"/>
          </p:nvPr>
        </p:nvSpPr>
        <p:spPr/>
        <p:txBody>
          <a:bodyPr/>
          <a:lstStyle/>
          <a:p>
            <a:r>
              <a:rPr lang="en-GB" dirty="0"/>
              <a:t>… task 1 – writing data to a file.</a:t>
            </a:r>
          </a:p>
        </p:txBody>
      </p:sp>
      <p:sp>
        <p:nvSpPr>
          <p:cNvPr id="3" name="Content Placeholder 2">
            <a:extLst>
              <a:ext uri="{FF2B5EF4-FFF2-40B4-BE49-F238E27FC236}">
                <a16:creationId xmlns:a16="http://schemas.microsoft.com/office/drawing/2014/main" id="{5BA60CFB-9D98-461D-907B-984E19DFA880}"/>
              </a:ext>
            </a:extLst>
          </p:cNvPr>
          <p:cNvSpPr>
            <a:spLocks noGrp="1"/>
          </p:cNvSpPr>
          <p:nvPr>
            <p:ph idx="1"/>
          </p:nvPr>
        </p:nvSpPr>
        <p:spPr>
          <a:xfrm>
            <a:off x="595842" y="1757928"/>
            <a:ext cx="11916197" cy="4057777"/>
          </a:xfrm>
        </p:spPr>
        <p:txBody>
          <a:bodyPr/>
          <a:lstStyle/>
          <a:p>
            <a:r>
              <a:rPr lang="en-GB" dirty="0"/>
              <a:t>To save a dataset (</a:t>
            </a:r>
            <a:r>
              <a:rPr lang="en-GB" dirty="0" err="1"/>
              <a:t>dataframe</a:t>
            </a:r>
            <a:r>
              <a:rPr lang="en-GB" dirty="0"/>
              <a:t>)  to a file, use write.csv. For example, assuming that your data is in a variable called </a:t>
            </a:r>
            <a:r>
              <a:rPr lang="en-GB" b="1" dirty="0" err="1">
                <a:solidFill>
                  <a:srgbClr val="1801BF"/>
                </a:solidFill>
                <a:latin typeface="Courier New" panose="02070309020205020404" pitchFamily="49" charset="0"/>
                <a:cs typeface="Courier New" panose="02070309020205020404" pitchFamily="49" charset="0"/>
              </a:rPr>
              <a:t>myData</a:t>
            </a:r>
            <a:r>
              <a:rPr lang="en-GB" dirty="0"/>
              <a:t>, and you want to save it to a file called </a:t>
            </a:r>
            <a:r>
              <a:rPr lang="en-GB" b="1" dirty="0">
                <a:solidFill>
                  <a:srgbClr val="1801BF"/>
                </a:solidFill>
                <a:latin typeface="Courier New" panose="02070309020205020404" pitchFamily="49" charset="0"/>
                <a:cs typeface="Courier New" panose="02070309020205020404" pitchFamily="49" charset="0"/>
              </a:rPr>
              <a:t>cleanData.csv</a:t>
            </a:r>
          </a:p>
          <a:p>
            <a:pPr marL="0" indent="0">
              <a:buNone/>
            </a:pPr>
            <a:r>
              <a:rPr lang="en-GB" dirty="0">
                <a:latin typeface="Courier New" panose="02070309020205020404" pitchFamily="49" charset="0"/>
                <a:cs typeface="Courier New" panose="02070309020205020404" pitchFamily="49" charset="0"/>
              </a:rPr>
              <a:t>  </a:t>
            </a:r>
            <a:r>
              <a:rPr lang="en-GB" b="1" dirty="0">
                <a:solidFill>
                  <a:srgbClr val="1801BF"/>
                </a:solidFill>
                <a:latin typeface="Courier New" panose="02070309020205020404" pitchFamily="49" charset="0"/>
                <a:cs typeface="Courier New" panose="02070309020205020404" pitchFamily="49" charset="0"/>
              </a:rPr>
              <a:t>write.csv(	</a:t>
            </a:r>
            <a:r>
              <a:rPr lang="en-GB" b="1" dirty="0" err="1">
                <a:solidFill>
                  <a:srgbClr val="1801BF"/>
                </a:solidFill>
                <a:latin typeface="Courier New" panose="02070309020205020404" pitchFamily="49" charset="0"/>
                <a:cs typeface="Courier New" panose="02070309020205020404" pitchFamily="49" charset="0"/>
              </a:rPr>
              <a:t>myData</a:t>
            </a:r>
            <a:r>
              <a:rPr lang="en-GB" b="1" dirty="0">
                <a:solidFill>
                  <a:srgbClr val="1801BF"/>
                </a:solidFill>
                <a:latin typeface="Courier New" panose="02070309020205020404" pitchFamily="49" charset="0"/>
                <a:cs typeface="Courier New" panose="02070309020205020404" pitchFamily="49" charset="0"/>
              </a:rPr>
              <a:t>, </a:t>
            </a:r>
          </a:p>
          <a:p>
            <a:pPr marL="0" indent="0">
              <a:buNone/>
            </a:pPr>
            <a:r>
              <a:rPr lang="en-GB" b="1" dirty="0">
                <a:solidFill>
                  <a:srgbClr val="1801BF"/>
                </a:solidFill>
                <a:latin typeface="Courier New" panose="02070309020205020404" pitchFamily="49" charset="0"/>
                <a:cs typeface="Courier New" panose="02070309020205020404" pitchFamily="49" charset="0"/>
              </a:rPr>
              <a:t>			</a:t>
            </a:r>
            <a:r>
              <a:rPr lang="pt-BR" b="1" dirty="0">
                <a:solidFill>
                  <a:srgbClr val="1801BF"/>
                </a:solidFill>
                <a:latin typeface="Courier New" panose="02070309020205020404" pitchFamily="49" charset="0"/>
                <a:cs typeface="Courier New" panose="02070309020205020404" pitchFamily="49" charset="0"/>
              </a:rPr>
              <a:t>file="cleanData.csv", </a:t>
            </a:r>
          </a:p>
          <a:p>
            <a:pPr marL="0" indent="0">
              <a:buNone/>
            </a:pPr>
            <a:r>
              <a:rPr lang="pt-BR" b="1" dirty="0">
                <a:solidFill>
                  <a:srgbClr val="1801BF"/>
                </a:solidFill>
                <a:latin typeface="Courier New" panose="02070309020205020404" pitchFamily="49" charset="0"/>
                <a:cs typeface="Courier New" panose="02070309020205020404" pitchFamily="49" charset="0"/>
              </a:rPr>
              <a:t>			row.names=FALSE)</a:t>
            </a:r>
            <a:endParaRPr lang="en-GB" b="1" dirty="0">
              <a:solidFill>
                <a:srgbClr val="1801B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069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6DFA-5CE4-4DF9-88EA-2E0653E51855}"/>
              </a:ext>
            </a:extLst>
          </p:cNvPr>
          <p:cNvSpPr>
            <a:spLocks noGrp="1"/>
          </p:cNvSpPr>
          <p:nvPr>
            <p:ph type="title"/>
          </p:nvPr>
        </p:nvSpPr>
        <p:spPr/>
        <p:txBody>
          <a:bodyPr/>
          <a:lstStyle/>
          <a:p>
            <a:r>
              <a:rPr lang="en-GB" dirty="0"/>
              <a:t>Task 2 (lab 4 for merging)</a:t>
            </a:r>
          </a:p>
        </p:txBody>
      </p:sp>
      <p:sp>
        <p:nvSpPr>
          <p:cNvPr id="3" name="Content Placeholder 2">
            <a:extLst>
              <a:ext uri="{FF2B5EF4-FFF2-40B4-BE49-F238E27FC236}">
                <a16:creationId xmlns:a16="http://schemas.microsoft.com/office/drawing/2014/main" id="{BC87C66C-B813-4C03-8BDC-C8DB872A4A50}"/>
              </a:ext>
            </a:extLst>
          </p:cNvPr>
          <p:cNvSpPr>
            <a:spLocks noGrp="1"/>
          </p:cNvSpPr>
          <p:nvPr>
            <p:ph idx="1"/>
          </p:nvPr>
        </p:nvSpPr>
        <p:spPr/>
        <p:txBody>
          <a:bodyPr/>
          <a:lstStyle/>
          <a:p>
            <a:r>
              <a:rPr lang="en-GB" dirty="0"/>
              <a:t>Think about how you would like to merge the datasets. An obvious thing to look into is the date fields. You will not have the same exact date but you may have the same year or year-month combination.</a:t>
            </a:r>
          </a:p>
          <a:p>
            <a:pPr lvl="1"/>
            <a:r>
              <a:rPr lang="en-GB" dirty="0"/>
              <a:t>You will need to process one of the dates in escapes.csv. Choose one of them and justify your decision.</a:t>
            </a:r>
          </a:p>
          <a:p>
            <a:r>
              <a:rPr lang="en-GB" dirty="0"/>
              <a:t>This task will not take long</a:t>
            </a:r>
          </a:p>
          <a:p>
            <a:pPr lvl="1"/>
            <a:r>
              <a:rPr lang="en-GB" dirty="0"/>
              <a:t>But will only work well if task 1 is undertaken properly.</a:t>
            </a:r>
          </a:p>
        </p:txBody>
      </p:sp>
    </p:spTree>
    <p:extLst>
      <p:ext uri="{BB962C8B-B14F-4D97-AF65-F5344CB8AC3E}">
        <p14:creationId xmlns:p14="http://schemas.microsoft.com/office/powerpoint/2010/main" val="7154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176D-3127-43E5-832F-97408914A5CF}"/>
              </a:ext>
            </a:extLst>
          </p:cNvPr>
          <p:cNvSpPr>
            <a:spLocks noGrp="1"/>
          </p:cNvSpPr>
          <p:nvPr>
            <p:ph type="title"/>
          </p:nvPr>
        </p:nvSpPr>
        <p:spPr/>
        <p:txBody>
          <a:bodyPr/>
          <a:lstStyle/>
          <a:p>
            <a:r>
              <a:rPr lang="en-GB" dirty="0"/>
              <a:t>Task 3 (lab 2)</a:t>
            </a:r>
          </a:p>
        </p:txBody>
      </p:sp>
      <p:sp>
        <p:nvSpPr>
          <p:cNvPr id="3" name="Content Placeholder 2">
            <a:extLst>
              <a:ext uri="{FF2B5EF4-FFF2-40B4-BE49-F238E27FC236}">
                <a16:creationId xmlns:a16="http://schemas.microsoft.com/office/drawing/2014/main" id="{62FF70F9-9016-4299-B43D-CA08D7ABC4A3}"/>
              </a:ext>
            </a:extLst>
          </p:cNvPr>
          <p:cNvSpPr>
            <a:spLocks noGrp="1"/>
          </p:cNvSpPr>
          <p:nvPr>
            <p:ph idx="1"/>
          </p:nvPr>
        </p:nvSpPr>
        <p:spPr/>
        <p:txBody>
          <a:bodyPr/>
          <a:lstStyle/>
          <a:p>
            <a:r>
              <a:rPr lang="en-GB" dirty="0"/>
              <a:t>This task may not involve a lot. You should undertake some checks though!</a:t>
            </a:r>
          </a:p>
        </p:txBody>
      </p:sp>
    </p:spTree>
    <p:extLst>
      <p:ext uri="{BB962C8B-B14F-4D97-AF65-F5344CB8AC3E}">
        <p14:creationId xmlns:p14="http://schemas.microsoft.com/office/powerpoint/2010/main" val="350079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6A42-ED79-4EC3-867E-0758A33E03B8}"/>
              </a:ext>
            </a:extLst>
          </p:cNvPr>
          <p:cNvSpPr>
            <a:spLocks noGrp="1"/>
          </p:cNvSpPr>
          <p:nvPr>
            <p:ph type="title"/>
          </p:nvPr>
        </p:nvSpPr>
        <p:spPr/>
        <p:txBody>
          <a:bodyPr/>
          <a:lstStyle/>
          <a:p>
            <a:r>
              <a:rPr lang="en-GB" dirty="0"/>
              <a:t>Task 4 (lab 5)</a:t>
            </a:r>
          </a:p>
        </p:txBody>
      </p:sp>
      <p:sp>
        <p:nvSpPr>
          <p:cNvPr id="3" name="Content Placeholder 2">
            <a:extLst>
              <a:ext uri="{FF2B5EF4-FFF2-40B4-BE49-F238E27FC236}">
                <a16:creationId xmlns:a16="http://schemas.microsoft.com/office/drawing/2014/main" id="{CA826258-8143-4738-927E-98220A648F69}"/>
              </a:ext>
            </a:extLst>
          </p:cNvPr>
          <p:cNvSpPr>
            <a:spLocks noGrp="1"/>
          </p:cNvSpPr>
          <p:nvPr>
            <p:ph idx="1"/>
          </p:nvPr>
        </p:nvSpPr>
        <p:spPr/>
        <p:txBody>
          <a:bodyPr/>
          <a:lstStyle/>
          <a:p>
            <a:r>
              <a:rPr lang="en-GB" dirty="0"/>
              <a:t>This task may depend on what you have done previously.</a:t>
            </a:r>
          </a:p>
          <a:p>
            <a:pPr lvl="1"/>
            <a:r>
              <a:rPr lang="en-GB" dirty="0"/>
              <a:t>You can apply it to any of the given datasets or the merged dataset.</a:t>
            </a:r>
          </a:p>
          <a:p>
            <a:pPr lvl="1"/>
            <a:r>
              <a:rPr lang="en-GB" dirty="0"/>
              <a:t>You choose what you can do given the processed data you have.</a:t>
            </a:r>
          </a:p>
          <a:p>
            <a:pPr lvl="1"/>
            <a:r>
              <a:rPr lang="en-GB" dirty="0"/>
              <a:t>Explain your choice of  task.</a:t>
            </a:r>
          </a:p>
          <a:p>
            <a:pPr lvl="1"/>
            <a:r>
              <a:rPr lang="en-GB" dirty="0"/>
              <a:t>Discuss the results obtained.</a:t>
            </a:r>
          </a:p>
          <a:p>
            <a:pPr lvl="1"/>
            <a:r>
              <a:rPr lang="en-GB" dirty="0"/>
              <a:t>Remember that results do not necessarily need to be good. You may look at learning</a:t>
            </a:r>
          </a:p>
          <a:p>
            <a:pPr lvl="2"/>
            <a:r>
              <a:rPr lang="en-GB" dirty="0"/>
              <a:t>The relation between some predictors and a target</a:t>
            </a:r>
          </a:p>
          <a:p>
            <a:pPr lvl="2"/>
            <a:r>
              <a:rPr lang="en-GB" dirty="0"/>
              <a:t>The lack of good predictors for a target.</a:t>
            </a:r>
          </a:p>
          <a:p>
            <a:pPr lvl="2"/>
            <a:endParaRPr lang="en-GB" dirty="0"/>
          </a:p>
        </p:txBody>
      </p:sp>
    </p:spTree>
    <p:extLst>
      <p:ext uri="{BB962C8B-B14F-4D97-AF65-F5344CB8AC3E}">
        <p14:creationId xmlns:p14="http://schemas.microsoft.com/office/powerpoint/2010/main" val="367173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A5B0-3131-46CD-8C3D-A44F9386694C}"/>
              </a:ext>
            </a:extLst>
          </p:cNvPr>
          <p:cNvSpPr>
            <a:spLocks noGrp="1"/>
          </p:cNvSpPr>
          <p:nvPr>
            <p:ph type="title"/>
          </p:nvPr>
        </p:nvSpPr>
        <p:spPr/>
        <p:txBody>
          <a:bodyPr/>
          <a:lstStyle/>
          <a:p>
            <a:r>
              <a:rPr lang="en-GB" dirty="0"/>
              <a:t>Grading</a:t>
            </a:r>
          </a:p>
        </p:txBody>
      </p:sp>
      <p:sp>
        <p:nvSpPr>
          <p:cNvPr id="3" name="Content Placeholder 2">
            <a:extLst>
              <a:ext uri="{FF2B5EF4-FFF2-40B4-BE49-F238E27FC236}">
                <a16:creationId xmlns:a16="http://schemas.microsoft.com/office/drawing/2014/main" id="{2B14697E-9CF3-42F0-8F2C-4C61FFD30724}"/>
              </a:ext>
            </a:extLst>
          </p:cNvPr>
          <p:cNvSpPr>
            <a:spLocks noGrp="1"/>
          </p:cNvSpPr>
          <p:nvPr>
            <p:ph idx="1"/>
          </p:nvPr>
        </p:nvSpPr>
        <p:spPr/>
        <p:txBody>
          <a:bodyPr/>
          <a:lstStyle/>
          <a:p>
            <a:r>
              <a:rPr lang="en-GB" dirty="0"/>
              <a:t>Ensure you check </a:t>
            </a:r>
            <a:r>
              <a:rPr lang="en-GB"/>
              <a:t>this fully!</a:t>
            </a:r>
          </a:p>
        </p:txBody>
      </p:sp>
    </p:spTree>
    <p:extLst>
      <p:ext uri="{BB962C8B-B14F-4D97-AF65-F5344CB8AC3E}">
        <p14:creationId xmlns:p14="http://schemas.microsoft.com/office/powerpoint/2010/main" val="32827165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TtWP9bUW"/>
  <p:tag name="ARTICULATE_PROJECT_OPEN" val="0"/>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RGU 1">
      <a:dk1>
        <a:srgbClr val="000000"/>
      </a:dk1>
      <a:lt1>
        <a:srgbClr val="FFFFFF"/>
      </a:lt1>
      <a:dk2>
        <a:srgbClr val="44546A"/>
      </a:dk2>
      <a:lt2>
        <a:srgbClr val="E7E6E6"/>
      </a:lt2>
      <a:accent1>
        <a:srgbClr val="69216A"/>
      </a:accent1>
      <a:accent2>
        <a:srgbClr val="00A3DA"/>
      </a:accent2>
      <a:accent3>
        <a:srgbClr val="F2B229"/>
      </a:accent3>
      <a:accent4>
        <a:srgbClr val="E88A2C"/>
      </a:accent4>
      <a:accent5>
        <a:srgbClr val="D91F53"/>
      </a:accent5>
      <a:accent6>
        <a:srgbClr val="80AE3D"/>
      </a:accent6>
      <a:hlink>
        <a:srgbClr val="C51473"/>
      </a:hlink>
      <a:folHlink>
        <a:srgbClr val="0067A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6400CEA5D3CD4BA611D4DD486C8F42" ma:contentTypeVersion="14" ma:contentTypeDescription="Create a new document." ma:contentTypeScope="" ma:versionID="7e274557086656c1e5eca881e07f3528">
  <xsd:schema xmlns:xsd="http://www.w3.org/2001/XMLSchema" xmlns:xs="http://www.w3.org/2001/XMLSchema" xmlns:p="http://schemas.microsoft.com/office/2006/metadata/properties" xmlns:ns3="9db3786d-ec9a-4497-92e0-307e8538ed84" xmlns:ns4="f2b8e629-1158-4413-a6b1-1c82a3580e62" targetNamespace="http://schemas.microsoft.com/office/2006/metadata/properties" ma:root="true" ma:fieldsID="a7e37fde0bcbf331d2ba540f4a792436" ns3:_="" ns4:_="">
    <xsd:import namespace="9db3786d-ec9a-4497-92e0-307e8538ed84"/>
    <xsd:import namespace="f2b8e629-1158-4413-a6b1-1c82a3580e6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b3786d-ec9a-4497-92e0-307e8538ed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2b8e629-1158-4413-a6b1-1c82a3580e6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A8B4ED-0158-4EE8-8180-0112416FD7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b3786d-ec9a-4497-92e0-307e8538ed84"/>
    <ds:schemaRef ds:uri="f2b8e629-1158-4413-a6b1-1c82a3580e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2C4FCA-3F98-4F01-A35D-4538F4D4C92D}">
  <ds:schemaRefs>
    <ds:schemaRef ds:uri="http://schemas.microsoft.com/sharepoint/v3/contenttype/forms"/>
  </ds:schemaRefs>
</ds:datastoreItem>
</file>

<file path=customXml/itemProps3.xml><?xml version="1.0" encoding="utf-8"?>
<ds:datastoreItem xmlns:ds="http://schemas.openxmlformats.org/officeDocument/2006/customXml" ds:itemID="{7505F5F7-1BBE-480C-9FB9-F6992C305833}">
  <ds:schemaRefs>
    <ds:schemaRef ds:uri="http://purl.org/dc/elements/1.1/"/>
    <ds:schemaRef ds:uri="9db3786d-ec9a-4497-92e0-307e8538ed84"/>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f2b8e629-1158-4413-a6b1-1c82a3580e62"/>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4139</TotalTime>
  <Words>646</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Courier New</vt:lpstr>
      <vt:lpstr>Calibri</vt:lpstr>
      <vt:lpstr>Arial</vt:lpstr>
      <vt:lpstr>Office Theme</vt:lpstr>
      <vt:lpstr>1_Custom Design</vt:lpstr>
      <vt:lpstr>Custom Design</vt:lpstr>
      <vt:lpstr>Coursework PART 1</vt:lpstr>
      <vt:lpstr>Contents</vt:lpstr>
      <vt:lpstr>Task 1 (labs 1-4)</vt:lpstr>
      <vt:lpstr>… task 1</vt:lpstr>
      <vt:lpstr>… task 1 – writing data to a file.</vt:lpstr>
      <vt:lpstr>Task 2 (lab 4 for merging)</vt:lpstr>
      <vt:lpstr>Task 3 (lab 2)</vt:lpstr>
      <vt:lpstr>Task 4 (lab 5)</vt:lpstr>
      <vt:lpstr>Grading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DELTA’s support offer for learners in Semester 1</dc:title>
  <dc:creator>Brian Webb (delta)</dc:creator>
  <cp:lastModifiedBy>Ines Arana (SOC)</cp:lastModifiedBy>
  <cp:revision>86</cp:revision>
  <dcterms:created xsi:type="dcterms:W3CDTF">2020-06-23T08:21:26Z</dcterms:created>
  <dcterms:modified xsi:type="dcterms:W3CDTF">2022-02-28T09:31:11Z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0x010100B96400CEA5D3CD4BA611D4DD486C8F42</vt:lpwstr>
  </property>
</Properties>
</file>