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44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faa4761-6337-4595-9865-86530eca7e36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30/bMBD+Vyq/7CWanKRpWt4gFGkSmhBM7GHiwbGvweDEkeMAHcr/vrPTwjoKnSbYytSX1r6c79f35c7tPRGyqRWbf2YlkD1yoPV1ycz1ICQBqVZlMZ1MonwYjhkdpiJMaUoFaunaSl01ZO+eWGYKsOeyaZlyBlH47SIgTKkTVrjdjKkGAlKDaXTFlPwOvTI+sqaFLiBwVyttmDN5ZpkFZ/YG1XGPoYQfY/TIuJU3cAbc9tJTqLWxy31Amn7lQ1p95ox5h5muLJMVGnaySQKCQZSPchYnkEKSxt7xTCq7UMnn07vaYD6Y5bx2ZdkXN6zi4EqAQRtomoWHTKu29KvpivxMt4bDKcz8o8pKO0czZ1xbxSoxyBSwCsTgkFlGOizFidFYKK+EMsi0AC+/1LeZAZQIske7C5Q0sirUopSPOX7p42yU5GAcUPkVlsFnUwIC5RYFYA3cIcyr7v1JaB5zX12dL4GIAnJkdOmPLZjToIcNSQWkDwmDDsjXSzDgDSAWQi7h+fRL4ZqFym+UtN/4UJ4vH3o+Z6r11ETDx9L2+d/3YlSOKE2OneZFhx9d588IF//TIpXOKH6D58Zacx8O8YTQt9UH0nW9xSWDMcKrn6j6ENdbU8glFZBIpMNxEok8Tkc0hCjiabqR9BlaKbSRHJP8C7yfIjuL+QAZ0rQlknzgXmRtXv01eP/wPl+pHu1RyPJ0NpqxMaXDnAkW52xL0faA7RB+uTo9qjwWIaU0H0VRMpmIcCiS5M8H135RGCjYshVP3xrvvsJOeNRWiwFNnwIf/Afdp5aQXTJjV9iJh7QRYA7mHp5DaZbXFJyv022Exo3CtdRfIDP/V+2NzXg45iMBw0kYxpwnoRhuW3vLNJZSqoG/MO3624by9LjGcZKnOLIiypOUxvijI9nWS8ozYyt4t313IyEV/oDKVNsgEiD6ODNd5nrX6V55zEM6SsQQ5zzlHK/r6Rhyuhvz29KX/Wuwo/yrdn5P+3VzTre2qRmHE7S2Zt4hWdCbA+7Fmef/h3oYd133Aw13kFUHEwAA&quot;"/>
    <we:property name="creatorSessionId" value="&quot;0ee25666-0551-4e73-b8bf-9ed663526425&quot;"/>
    <we:property name="creatorTenantId" value="&quot;51a0a69c-0e4f-4b3d-b642-12e013198635&quot;"/>
    <we:property name="creatorUserId" value="&quot;10032001C948BB18&quot;"/>
    <we:property name="datasetId" value="&quot;9afd7e65-bf59-4fd9-9dca-20f442c54dcf&quot;"/>
    <we:property name="embedUrl" value="&quot;/reportEmbed?reportId=e23d31f6-0c4e-4258-91eb-3c18077d5ca4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YW0/bMBT+K5VfeImmXJqm5a2EIk1cRSf2MKHJsU+DwY0jxwE61P++Yycd6yh0mmArU19a++T43L4v57h9IFxUpaSzEzoFskv2lLqZUn3TCYhHilZ2enp4PDw//HoyPB6hWJVGqKIiuw/EUJ2DuRBVTaW1gMIvlx6hUp7R3O4mVFbgkRJ0pQoqxTdolPGR0TXMPQL3pVSaWpNjQw1Ys7eojnv0HXyI0CNlRtzCGJhppOdQKm0We49UzcqFtPzMGnMOU1UYKgo0bGWDGDiFMOtlNIohgTiJnOOJkKZVyWaj+1JjPpjlrLR1GPJbWjDgxAWtoapaD6mS9dStRkvysao1g3OYuEeFEWaGZsZMGUkL3kkl0AJ4Z58aSuZYijOtsFBOCWWQKg5OfqXuUg0o4WTXn1+ipBJFLttSPub4qYmzkoKBtkBl11gGl80UECi7yAFrYA9hXmXjT0D1mPvy6mIBROiRA62m7lhLlQo9rEnKI01IGLRHPl+BBmcAseBiAc/HXwpXtSq/UdJm40J5vnzo+YLK2lETDR8J0+T/0IhROfT9+MhqXs7xYz53Z7iN/2mRptYofoPjxkpzO/t4gqu7YofM543FBYMxwuufqPojrremkE3KIyFPuv045FmU9PwAwpAlyVrSp2glV1owTPIv8H6E7MxnHWRIVU+R5B37Iiv96q/B+4f3+Uo1aPcCmiWT3oT2fb+bUU6jjG4o2g6wLcIvV6dBlUU88H0/64VhPBjwoMvj+M8H1zDPNeR00YpHb413U2ErPKiLdkD7T4H3/oPuUwpIr6g2S+zEQ0pz0HszB8++0ItrCs7X0SZCY0fhSuq3yMz+VXujExb0WY9DdxAEEWNxwLub1t5ShaUUsuMuTNv+tqY8Da5RFGcJjqzQZ3HiR0Hix5t6SXlmbHnvtu+uJaTEH1CprCtEAngTZ6qmmdp2ulce85D0Yt7FOe8zhtf1pA+Zvx3zm9KX3Wuwpfyrdn5H+1VzTtWmKimDM7S2Yt4hWdCbBe7FmWf/bCLOByIpMrluRi702+C+A3Ecd/4nEwAA&quot;"/>
    <we:property name="isFiltersActionButtonVisible" value="true"/>
    <we:property name="pageDisplayName" value="&quot;Page 1&quot;"/>
    <we:property name="pageName" value="&quot;ReportSection&quot;"/>
    <we:property name="reportEmbeddedTime" value="&quot;2023-04-18T15:59:10.631Z&quot;"/>
    <we:property name="reportName" value="&quot;Scotish Council Energy Consumption Dashboard&quot;"/>
    <we:property name="reportState" value="&quot;CONNECTED&quot;"/>
    <we:property name="reportUrl" value="&quot;/groups/me/reports/e23d31f6-0c4e-4258-91eb-3c18077d5ca4/ReportSection?bookmarkGuid=bc56def8-80b3-48f7-94c0-0c42deb4fc5d&amp;bookmarkUsage=1&amp;ctid=51a0a69c-0e4f-4b3d-b642-12e013198635&amp;fromEntryPoint=export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MSc Data Science</vt:lpstr>
      <vt:lpstr>Microsoft 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2</cp:revision>
  <dcterms:created xsi:type="dcterms:W3CDTF">2023-04-18T15:52:08Z</dcterms:created>
  <dcterms:modified xsi:type="dcterms:W3CDTF">2023-04-18T16:01:12Z</dcterms:modified>
</cp:coreProperties>
</file>