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EBD-46FF-5DC1-D138-C6D54BA5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1B54-7836-577A-6324-4AFDC39E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1CB7-699E-4398-E1FF-8E4CC852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41C-E2E6-D22D-7D60-2E23D35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6073-FE3D-5C0F-AE71-5312FFD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DEF-2F22-32A8-5075-D3D5DA9F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D6FA-A1FB-0026-B18A-B1F9FB04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31AC-3ADD-DF84-072A-4B11FC7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54A-C09D-2317-6F00-98397B64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4504-4672-21DD-2AC9-F14E1F4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DB767-F4FB-F734-9600-63487112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E2C8-A628-DCFA-DCFA-4A1251C6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A9D6-83A2-D6F8-4ACB-375065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863B-A8AA-B750-A062-B356B7D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6663-8043-E793-C2A5-C132C7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89B4-3DF3-8E48-5C8F-E1DB454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EECA-5829-D569-358D-6D2877E3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E719-F930-0088-CD34-BB040F6F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4AD-A0D6-F85D-6A75-5EA03FB3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8F3-5B4C-89BE-1061-8D84CB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A25D-CCB9-C46C-52BE-B361FA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124B-7538-2C5D-8A72-E0A1B29A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5EEB-C9D1-DB61-1240-AC4111F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B63-7BF1-C8C4-89E0-F89D0E34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6D13-5025-E8CE-431D-C5FBFC5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C1B-E4B4-D424-E01A-DD9721E0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558C-D4C2-67B3-E7D2-5C6AD1C20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2D05-8E61-3740-9B60-19F43FD0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1010-1205-52FC-E435-5653BAB9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D475-2CAA-F505-A95E-5D47B587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E30F-E37E-9465-9AF8-DB1C681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6F-34A5-86F0-4009-772E234D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49EF9-41B0-D361-608B-F700F39C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3A1E5-864A-3430-258F-8DA28CC2C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2E94C-18E6-6650-C0A3-AD0ADFE49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1497-97DC-17F3-8951-40C561CC5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512D5-50EA-3E8D-C3E0-9B098F5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EB29-82CF-32EB-3C8D-9462547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C0E1-5FC9-D014-30E5-737EE5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3A06-87BD-D497-B560-9381C2E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CC890-2939-9627-A8FF-A257175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C38C1-C80A-CF22-2919-47A16E8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48D9-A093-838A-D3FA-2E75DCFF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2E4D-4629-2899-1CD4-6D430A3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938A-84D4-E199-41FF-0C02198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6A1B-F1E3-428C-F1D6-04276E94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15D-6F97-A7AE-55ED-AAD2C6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2442-7296-A62D-58C9-F3D03198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27AE-C1E5-1DF2-FBB7-92841CCB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A39C-CB78-9B58-8AFC-E09ABF5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B546-21B2-EB1D-101F-3808BFD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4DA01-7AA7-AB7C-DC45-619C66E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2F2-6C45-9BE0-21CF-28134382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2686F-5EBF-1688-58B9-3D688CDA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AE09-2197-567F-4C91-BBB6776B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E8E6-D5BE-3CD7-181E-A08F3825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B1BA-2770-6108-CCDC-ADA72003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6E13-D756-0699-8E06-D605572E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163CC-A971-31D0-54B0-8D05029F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0A4E-B819-E829-9EAC-084C1B09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77A9-86E2-E764-7639-BCE1B91B4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17B4-FC2E-FA4A-B6E5-79FB12DCA862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0A7-7976-BE01-CF21-F7DEA8A4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261A-9D5C-AF63-EEB6-B3362A2D7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D8F8-A818-3D42-B12D-0558F4B7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6C-2F71-A70F-6DF3-4D570B6EF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MSc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5CE2C-D3DB-8C3B-152F-970C6081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Consumption Analysis and Optimizations for Scottish Councils</a:t>
            </a:r>
          </a:p>
        </p:txBody>
      </p:sp>
    </p:spTree>
    <p:extLst>
      <p:ext uri="{BB962C8B-B14F-4D97-AF65-F5344CB8AC3E}">
        <p14:creationId xmlns:p14="http://schemas.microsoft.com/office/powerpoint/2010/main" val="394393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E497-E841-5BE4-BE2B-EF38868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Motivation,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441-B46D-9673-E80B-89CA0539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C82B-BCAC-7FCF-4C71-86D6CD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/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1E82-184A-82F2-B678-779E5161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F449-9402-3F14-FC24-02DBFE1B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A1E-6B6B-3B7F-7FF6-D13781AD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40D-BB57-A8A7-8AD8-5A79E9D6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6F8D-6B9F-EA72-D899-2B425E69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A48-BED0-8799-E5FC-93C044C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08B5-0E55-3860-65DE-1A7F7196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8b938d4-43a6-4617-987d-fd06f9441754}">
  <we:reference id="WA200003233" version="2.0.0.3" store="en-GB" storeType="OMEX"/>
  <we:alternateReferences/>
  <we:properties>
    <we:property name="Microsoft.Office.CampaignId" value="&quot;none&quot;"/>
    <we:property name="reportUrl" value="&quot;/groups/me/reports/e22d16fb-41ed-478e-8c48-b57bcba176a2/ReportSection?bookmarkGuid=9a7b3254-508d-484b-b7d1-c04087fd9f02&amp;bookmarkUsage=1&amp;ctid=51a0a69c-0e4f-4b3d-b642-12e013198635&amp;fromEntryPoint=export&quot;"/>
    <we:property name="reportState" value="&quot;CONNECTED&quot;"/>
    <we:property name="reportEmbeddedTime" value="&quot;2023-04-23T12:14:58.301Z&quot;"/>
    <we:property name="creatorSessionId" value="&quot;fb1adb6f-870e-4715-9881-4e9ae9317f52&quot;"/>
    <we:property name="creatorUserId" value="&quot;10032001C948BB18&quot;"/>
    <we:property name="creatorTenantId" value="&quot;51a0a69c-0e4f-4b3d-b642-12e013198635&quot;"/>
    <we:property name="reportName" value="&quot;Power BI Dashboard&quot;"/>
    <we:property name="isFiltersActionButtonVisible" value="true"/>
    <we:property name="initialStateBookmark" value="&quot;H4sIAAAAAAAAA+1YS1PbMBD+KxlfuGQ68jvhBia9UB4DHS4dprOWNkGgWB5ZhqRM/ntXcmibFsi0A23KJJfYK2kf37feXfs+ELKpFcyPYYrBbrCv9c0UzE0vDPpBtZSdnBwe7Z0dfj7eOxqRWNdW6qoJdu8DC2aC9kI2LSingYSfLvsBKHUKE3c3BtVgP6jRNLoCJb9gt5mWrGlx0Q9wVittwKk8t2DRqb2l7XRPtsN3MVkEbuUtniO3nfQMa23sw30/aLor79LqmlPmDRa6siArUuxkwxQFYFRmJcQp5pjmsTc8lsout5Tz0aw2FA9FOa8dDnviFiqOIvBOG2yapYVCq3bqr0Yr8nPdGo5nOPZLlZV2TmrOubYKKtErFEKFoncAFoIFQXFqNAHlN5EMCy3Qy6/0XWGQJCLYZYtLkjSymqgllN9j/Nj52SjJ0TiiymuCwUczRSLKXQhnzAVVd8YkduvOFv2jj/k++CAJh073BajWqd05oBNC31U75BT9Lp1rHTPk+PUPFPgTjbfyutCQC7QWiTwZpJEo4zxjIUYRz/O1ZBakZaKN5BTkX+BzRJk3mfcoC5t2SuT1XIJqs6X3N5Dq2M5CKPNxNoYBY0kJAuISNpRtT9iW4efR6VjlsQgZY2UWRelwKMJEpOmfF+S9ycTgBB46wOi1+e4QdsL3bbVsPOxX4vtvoPrUEosrMHYlO+mQNgLN/tzTcyDNQ/uN+j9FsSHULC6fSP0lM/N/Vd5gzMMBzwQmwzCMOU9DkWxaeSs0QSlVz8+M2/q2Bp6O1zhOy5xaVsR4mrM4zFm6qUPKE22r/9/W3bUJqejFoFBtQ0yg6Pws9LTU20r3wm0e8ywVCfV5xjmN6/kAS7Zt85tSl/1jsE35F678EIosGub0XprxaBgzNkx8J3uWCoszW+rZKhFO2wBElMY8j8IyBBYlLEmjN/cErc1UoavWvo1U9aPK46OQbm1TA8dT0vrISERUklWH2LNjkf8EF3gjhKEs1bo5yn2Y+zZBLRZfAR1dlTgjFAAA&quot;"/>
    <we:property name="bookmark" value="&quot;H4sIAAAAAAAAA+1YS2/bMAz+K4EvvQSD5GfcW+tmp2EomqGXIQdaYlK3imXIcpusyH8fJafbsrUNNrRbViSX2JTEx/fRJO37QFZto2D1ERYYHAenWt8swNwMeDAM6m2ZjPkojHkWpblgPIqkFDnt0o2tdN0Gx/eBBTNHe1m1HSinkISfp8MAlDqHububgWpxGDRoWl2Dqr5gv5mWrOlwPQxw2ShtwKmcWLDo1N7SdronV/i7iCyCsNUtTlDYXnqBjTb24X4YtP2Vd2l7zSnzBgtdW6hqUuxkeYISMCzTEqIEM0yyyBueVcputpSr8bIxFA9FuWocLCfyFmqBMvBOG2zbjYVCq27hr8Zb8onujMALnPml2lZ2RWomQlsFtRwUCqFGOTgDC8GaoDg3moDym0iGhZbo5Vf6rjBIEhkcs/WUJG1Vz9UGyu8xfur9bFUl0DiiymuCwUezQCLKXUhnzAXV9MYq7NedLfpHH/N98KEiHHrdl6A6p/bojE5IfVcfkVP0mzrXembI8esfKPAnWm/ldaEhF2gtlFk8SkJZRlnKOIahyLKdZBakZa5NJSjIv8DnmDJvvhpQFrbdgsgbuATV5kDvbyDVs51yKLNZOoMRY3EJEqIS9pRtT9iB4efR6VkVkeSMsTINwyTPJY9lkvx5QT6Zzw3O4aEDjF+b7x5hJ3zf1ZvGw34lfvgGqk9TYXEFxm5lJx3SRqI5XXl6zirz0H7D4U9R7Ak16+kTqb9hZvWvyhvMBB+JVGKccx4JkXAZ71t5KzRBWamBHyEP9W0HPD2vUZSUGbWskIkkYxHPWLKvQ8oTbWv439bdnQmp6MWgUF1LTKDs/Sz0otSHSvfCbR6zNJEx9XkmBI3r2QhLdmjz+1KX/WNwSPkXrvzAZRrmGb2XpiLMI8by2HeyZ6mwuLSlXm4T4bSNQIZJJLKQlxxYGLM4Cd/cE7QzU6WuO/s2UtWPKo+PQrqzbQMCz0nrIyMRUUlWHWLPjkX+E9y3iWi9/goIaToRAhQAAA==&quot;"/>
    <we:property name="embedUrl" value="&quot;/reportEmbed?reportId=e22d16fb-41ed-478e-8c48-b57bcba176a2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611abc89-88bd-4568-86c8-e06453154561&quot;"/>
    <we:property name="pageName" value="&quot;ReportSection&quot;"/>
    <we:property name="pageDisplayName" value="&quot;Dasboard&quot;"/>
    <we:property name="backgroundColor" value="&quot;#FFFFF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32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MSc Data Science</vt:lpstr>
      <vt:lpstr>Motivation, Aims and Objectives</vt:lpstr>
      <vt:lpstr>Design / Project Plan</vt:lpstr>
      <vt:lpstr>Microsoft Power BI</vt:lpstr>
      <vt:lpstr>EDA </vt:lpstr>
      <vt:lpstr>Machine Learning and Deployment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Data Science</dc:title>
  <dc:creator>KIRANKUMAR CHAUDHARY (2120051)</dc:creator>
  <cp:lastModifiedBy>KIRANKUMAR CHAUDHARY (2120051)</cp:lastModifiedBy>
  <cp:revision>11</cp:revision>
  <dcterms:created xsi:type="dcterms:W3CDTF">2023-04-18T15:52:08Z</dcterms:created>
  <dcterms:modified xsi:type="dcterms:W3CDTF">2023-04-23T12:16:06Z</dcterms:modified>
</cp:coreProperties>
</file>