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EBD-46FF-5DC1-D138-C6D54BA5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1B54-7836-577A-6324-4AFDC39E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1CB7-699E-4398-E1FF-8E4CC852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941C-E2E6-D22D-7D60-2E23D35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6073-FE3D-5C0F-AE71-5312FFD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DEF-2F22-32A8-5075-D3D5DA9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D6FA-A1FB-0026-B18A-B1F9FB04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31AC-3ADD-DF84-072A-4B11FC7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54A-C09D-2317-6F00-98397B6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4504-4672-21DD-2AC9-F14E1F4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DB767-F4FB-F734-9600-63487112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E2C8-A628-DCFA-DCFA-4A1251C6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A9D6-83A2-D6F8-4ACB-375065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863B-A8AA-B750-A062-B356B7D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663-8043-E793-C2A5-C132C72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9B4-3DF3-8E48-5C8F-E1DB454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EECA-5829-D569-358D-6D2877E3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E719-F930-0088-CD34-BB040F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4AD-A0D6-F85D-6A75-5EA03FB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18F3-5B4C-89BE-1061-8D84CB9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25D-CCB9-C46C-52BE-B361FA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124B-7538-2C5D-8A72-E0A1B29A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5EEB-C9D1-DB61-1240-AC4111F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2B63-7BF1-C8C4-89E0-F89D0E34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6D13-5025-E8CE-431D-C5FBFC5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C1B-E4B4-D424-E01A-DD9721E0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558C-D4C2-67B3-E7D2-5C6AD1C20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2D05-8E61-3740-9B60-19F43FD0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1010-1205-52FC-E435-5653BAB9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D475-2CAA-F505-A95E-5D47B5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E30F-E37E-9465-9AF8-DB1C68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E6F-34A5-86F0-4009-772E234D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9EF9-41B0-D361-608B-F700F39C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3A1E5-864A-3430-258F-8DA28CC2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E94C-18E6-6650-C0A3-AD0ADFE4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1497-97DC-17F3-8951-40C561CC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12D5-50EA-3E8D-C3E0-9B098F5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FEB29-82CF-32EB-3C8D-9462547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C0E1-5FC9-D014-30E5-737EE5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3A06-87BD-D497-B560-9381C2E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C890-2939-9627-A8FF-A257175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C38C1-C80A-CF22-2919-47A16E8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48D9-A093-838A-D3FA-2E75DCF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2E4D-4629-2899-1CD4-6D430A37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938A-84D4-E199-41FF-0C02198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6A1B-F1E3-428C-F1D6-04276E94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15D-6F97-A7AE-55ED-AAD2C65A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2442-7296-A62D-58C9-F3D03198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27AE-C1E5-1DF2-FBB7-92841CCB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A39C-CB78-9B58-8AFC-E09ABF5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B546-21B2-EB1D-101F-3808BFD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DA01-7AA7-AB7C-DC45-619C66E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2F2-6C45-9BE0-21CF-28134382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2686F-5EBF-1688-58B9-3D688CDA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AE09-2197-567F-4C91-BBB6776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E8E6-D5BE-3CD7-181E-A08F382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B1BA-2770-6108-CCDC-ADA7200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6E13-D756-0699-8E06-D605572E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163CC-A971-31D0-54B0-8D05029F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0A4E-B819-E829-9EAC-084C1B09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77A9-86E2-E764-7639-BCE1B91B4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0A7-7976-BE01-CF21-F7DEA8A48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261A-9D5C-AF63-EEB6-B3362A2D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6C-2F71-A70F-6DF3-4D570B6EF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MSc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CE2C-D3DB-8C3B-152F-970C6081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Consumption Analysis and Optimizations for Scottish Councils</a:t>
            </a:r>
          </a:p>
        </p:txBody>
      </p:sp>
    </p:spTree>
    <p:extLst>
      <p:ext uri="{BB962C8B-B14F-4D97-AF65-F5344CB8AC3E}">
        <p14:creationId xmlns:p14="http://schemas.microsoft.com/office/powerpoint/2010/main" val="39439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79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02a6393-059b-492f-a2cc-61bf73fffdbf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y27bMBD8FYOXXISCkizJzi1R3FNRBHHRS5HDilwrTGhRoKgkbuB/75Jy2rrNAy2S1i3si6UluY+Z1Y7sOyZV12pYvYclskN2bMzVEuzVKGYRa7Zt+ULGXOQFynExqWTFgQvaZVqnTNOxwzvmwNboPqquB+0dkvHTecRA61Oo/d0CdIcRa9F2pgGtPuOwmZac7XEdMbxttbHgXc4dOPRur2k73VMq8ZuUIoJw6hrnKNxgPcPWWHd/H7FuuAopba95ZyFgaRoHqiHH3jbNUAImVV5BmmGBWZGGwAul3WZLtZrdtpbqoSpXrYflSF5DI1CykLTFrttEKI3ul+FqtmWfm94KPMNFWGqccityMxfGaWjkqNQIDcrRCThga4Li1BoCKmwiG5ZGYrBfmJvSIlkkO+Trc7J0qqn1BspvNX4Y8uy0Emg9UdUlwRCqWSIR5S+kD+aLaodgCod1H4u+MdR8x94pwmHw/RF0790enNAJaW6aA0qKPuc+tYEZSvzyOwrCiS5EeV1oKAVaS2QxnmSJrNIi5zEmiSiKZ8ksyUttrBJU5B/gc0adV69G1IVdvyTyRr5Bjd3T+wtIDWznMVTFIl/AhPNxBRLSCnaU7UDYnuGn0RlYFSlJDedVniTZdCrjscyy3x/IR3VtsYZ7BZi9Nt8Dwt74tm82wsN/Jj76D6ZPq7C8AOu2upMOGSvRHq8CPSfK3stvEv1QxY5Qsz5/pPU3zKz+1niDhYgnIpc4nsZxKkQWy/GujbfSEJRKj8Ir5H6+PQPPwGuaZlVBkpVwkRU8jQue7epLyiOyFf2zc/fZhtT0w6DUfUdMoBzyLM2yMvtJ98Iyj0WeyTHpPBeCXteLCVZ8L/O7MpfDY7Bv+Red/KHtH9I507uuBYGn5O0BvaNmoWieuCc1L/y/8lXu1usvZdzfE98RAAA=&quot;"/>
    <we:property name="creatorSessionId" value="&quot;465036cf-72a5-4d70-9298-078152fb67a8&quot;"/>
    <we:property name="creatorTenantId" value="&quot;51a0a69c-0e4f-4b3d-b642-12e013198635&quot;"/>
    <we:property name="creatorUserId" value="&quot;10032001C948BB18&quot;"/>
    <we:property name="datasetId" value="&quot;9afd7e65-bf59-4fd9-9dca-20f442c54dcf&quot;"/>
    <we:property name="embedUrl" value="&quot;/reportEmbed?reportId=e23d31f6-0c4e-4258-91eb-3c18077d5ca4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+1YyW7bMBD9FYOXXoRCi2XZuTmKe0mzIC5yKYxiRI4VJrQoUFQSN/C/d0g5bdMmMVokrVvYF0tDcpb3xvNk3TEhm1rB8hgWyPbYvtZXCzBXvYgFrFrbTk4Oj8Znh5+Ox0cTMuvaSl01bO+OWTAl2nPZtKCcBzJ+nAUMlDqF0t3NQTUYsBpNoytQ8jN2m2nJmhZXAcPbWmkDzuXUgkXn9pq20z3Fjt4mFBG4ldc4RW476xnW2tj7+4A13ZVP6eGac+YD5rqyICty7GyjFAVgXAwKSFLMMM0SH3gulV1vKZaT29pQPVTlsnY4jMU1VBwF80kbbJp1hFyrduGvJg/sU90ajmc490uVlXZJbqZcWwWV6OUKoULROwALbEVQnBpNQPlNZMNcC/T2C32TGySLYHvhakaWRlalWkP5rcYPXZ6NkhyNI6q4JBh8NQskotyFcMFcUXUXTGK37mLRN/qa79h7STh0vs9Btc7tmwM6IfRN9YaSos/MpdYxQ4lffkeBP9H4KK8LDaVAa7HI+sM0FkWSDcII45hn2UYyc/JSaiM5FfkH+JxQ55XLHnVh0y6IvJ5rUG129P4CUh3bgwiKbD6YwzAM+wUISArYUrY9YTuGn0enY5UnIgrDsBjEcToaiagv0vT3B/K4LA2WcK8Ak9fmu0PYGd+11Vp4wp+JD/6D6VNLzC/A2AfdSYe0EWj2l56eA2nu5TcOfqhiS6hZzZ5o/TUzy7813mDOoyEfCOyPoijhPI1Ef9vGW64JSql6/plxN982wNPxmiRpkZFkxSFPszCJsjDd1oeUJ2Qr+Gfn7saGVPTHIFdtQ0yg6PLM9aLQu0n3wjKP2SAVfdL5kHN6XM+GWIQ7md+Wuex/BruWf9HJ79v+MZ3TrW1q4HhK3h7RO2oWiuaIe1bz/PsV5oMQlbJQm0TSvXX5Ko+r1RfIJidZABIAAA==&quot;"/>
    <we:property name="isFiltersActionButtonVisible" value="true"/>
    <we:property name="pageDisplayName" value="&quot;Dasboard&quot;"/>
    <we:property name="pageName" value="&quot;ReportSection&quot;"/>
    <we:property name="reportEmbeddedTime" value="&quot;2023-04-18T16:04:15.282Z&quot;"/>
    <we:property name="reportName" value="&quot;Scotish Council Energy Consumption Dashboard&quot;"/>
    <we:property name="reportState" value="&quot;CONNECTED&quot;"/>
    <we:property name="reportUrl" value="&quot;/groups/me/reports/e23d31f6-0c4e-4258-91eb-3c18077d5ca4/ReportSection?bookmarkGuid=9aa8aaea-bb4c-4ea2-b0f9-4031db23f39f&amp;bookmarkUsage=1&amp;ctid=51a0a69c-0e4f-4b3d-b642-12e013198635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MSc Data Science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Data Science</dc:title>
  <dc:creator>KIRANKUMAR CHAUDHARY (2120051)</dc:creator>
  <cp:lastModifiedBy>KIRANKUMAR CHAUDHARY (2120051)</cp:lastModifiedBy>
  <cp:revision>3</cp:revision>
  <dcterms:created xsi:type="dcterms:W3CDTF">2023-04-18T15:52:08Z</dcterms:created>
  <dcterms:modified xsi:type="dcterms:W3CDTF">2023-04-18T16:05:21Z</dcterms:modified>
</cp:coreProperties>
</file>