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12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5e2ecbf-3ef9-4d4d-af09-dbe972c633f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yW7bMBD9FYOXXIRCiynZuSWKeyqKIC56KXIYkWOFCS0KFJXEDfzvHVJOW7dZ0CJp3cK+WBqSs7w3mif7jknVtRpW72GJ7JAdG3O1BHs1SljEmm1bUmQVl2leQManwCcTGXPaZVqnTNOxwzvmwNboPqquB+0dkvHTecRA61Oo/d0CdIcRa9F2pgGtPuOwmZac7XEdMbxttbHgXc4dOPRur2k73VMqyZuMIoJw6hrnKNxgPcPWWHd/H7FuuAopba95ZyFgaRoHqiHH3jblKAHTKq+oNCyQF1kIvFDabbZUq9lta6keqnLVeliO5DU0AiULSVvsuk2E0uh+Ga5mW/a56a3AM1yEpcYptyI3c2GchkaOSo3QoBydgAO2JihOrSGgwiayYWkkBvuFuSktkkWyw3h9TpZONbXeQPmtxg9Dnp1WAq0nqrokGEI1SySi/IX0wXxR7RBM4bDuY9E3hprv2DtFOAy+P4LuvduDEzohzU1zQEnR59ynNjBDiV9+R0E40YUorwsNpUBrqSzGE57KKivyOME0FUXxLJkleamNVYKK/AN8zqjz6tWIurDrl0TeyDeosXt6fwGpge08gapY5AuYxPG4AglZBTvKdiBsz/DT6AysikwmcRxXeZry6VQmY8n57w/ko7q2WMO9Asxem+8BYW982zcb4Yl/Jj76D6ZPq7C8AOu2upMOGSvRHq8CPSfK3stvGv1QxY5Qsz5/pPU3zKz+1niDhUgmIpc4niZJJgRP5HjXxltpCEqlR+EVcj/fnoFn4DXLeFWQZKWx4EWcJUXMd/Ul5RHZiv7ZuftsQ2r6YVDqviMmUA55lmZZmf2ke2GZxyLnckw6HwtBr+vFBKt4L/O7MpfDY7Bv+Red/KHtH9I507uuBYGn5O0BvaNmoWieuCc1z/+J8lXt1usvZakF0N4RAAA=&quot;"/>
    <we:property name="creatorSessionId" value="&quot;5fe0a93b-4206-4b2a-a203-2c6f91d1bd0a&quot;"/>
    <we:property name="creatorTenantId" value="&quot;51a0a69c-0e4f-4b3d-b642-12e013198635&quot;"/>
    <we:property name="creatorUserId" value="&quot;10032001C948BB18&quot;"/>
    <we:property name="datasetId" value="&quot;9f0bcb28-b944-457b-b6af-d87129d0229b&quot;"/>
    <we:property name="embedUrl" value="&quot;/reportEmbed?reportId=b810e249-fe92-405c-b8f7-abd999a77557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YW0/bMBT+K5VfeImmXJqm5a2EIk1cRSf2MKHJsU+DwY0jxwE61P++Yycd6yh0mmArU19a++T43L4v57h9IFxUpaSzEzoFskv2lLqZUn3TCYhHilZ2enp4PDw//HoyPB6hWJVGqKIiuw/EUJ2DuRBVTaW1gMIvlx6hUp7R3O4mVFbgkRJ0pQoqxTdolPGR0TXMPQL3pVSaWpNjQw1Ys7eojnv0HXyI0CNlRtzCGJhppOdQKm0We49UzcqFtPzMGnMOU1UYKgo0bGWDGDiFMOtlNIohgTiJnOOJkKZVyWaj+1JjPpjlrLR1GPJbWjDgxAWtoapaD6mS9dStRkvysao1g3OYuEeFEWaGZsZMGUkL3kkl0AJ4Z58aSuZYijOtsFBOCWWQKg5OfqXuUg0o4WTXn1+ipBJFLttSPub4qYmzkoKBtkBl11gGl80UECi7yAFrYA9hXmXjT0D1mPvy6mIBROiRA62m7lhLlQo9rEnKI01IGLRHPl+BBmcAseBiAc/HXwpXtSq/UdJm40J5vnzo+YLK2lETDR8J0+T/0IhROfT9+MhqXs7xYz53Z7iN/2mRptYofoPjxkpzO/t4gqu7YofM543FBYMxwuufqPojrremkE3KIyFPuv045FmU9PwAwpAlyVrSp2glV1owTPIv8H6E7MxnHWRIVU+R5B37Iiv96q/B+4f3+Uo1aPcCmiWT3oT2fb+bUU6jjG4o2g6wLcIvV6dBlUU88H0/64VhPBjwoMvj+M8H1zDPNeR00YpHb413U2ErPKiLdkD7T4H3/oPuUwpIr6g2S+zEQ0pz0HszB8++0ItrCs7X0SZCY0fhSuq3yMz+VXujExb0WY9DdxAEEWNxwLub1t5ShaUUsuMuTNv+tqY8Da5RFGcJjqzQZ3HiR0Hix5t6SXlmbHnvtu+uJaTEH1CprCtEAngTZ6qmmdp2ulce85D0Yt7FOe8zhtf1pA+Zvx3zm9KX3Wuwpfyrdn5H+1VzTtWmKimDM7S2Yt4hWdCbBe7FmWf/bCLOByIpMrluRi702+C+A3Ecd/4nEwAA&quot;"/>
    <we:property name="isFiltersActionButtonVisible" value="true"/>
    <we:property name="pageDisplayName" value="&quot;Dasboard&quot;"/>
    <we:property name="pageName" value="&quot;ReportSection&quot;"/>
    <we:property name="reportEmbeddedTime" value="&quot;2023-04-18T16:10:23.571Z&quot;"/>
    <we:property name="reportName" value="&quot;Scotish Council Energy Consumption&quot;"/>
    <we:property name="reportState" value="&quot;CONNECTED&quot;"/>
    <we:property name="reportUrl" value="&quot;/groups/me/reports/b810e249-fe92-405c-b8f7-abd999a77557/ReportSection?bookmarkGuid=ac67d216-85ea-445e-a026-eb4d318a5431&amp;bookmarkUsage=1&amp;ctid=51a0a69c-0e4f-4b3d-b642-12e013198635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MSc Data Science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5</cp:revision>
  <dcterms:created xsi:type="dcterms:W3CDTF">2023-04-18T15:52:08Z</dcterms:created>
  <dcterms:modified xsi:type="dcterms:W3CDTF">2023-04-18T16:11:30Z</dcterms:modified>
</cp:coreProperties>
</file>