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6"/>
    <p:restoredTop sz="94647"/>
  </p:normalViewPr>
  <p:slideViewPr>
    <p:cSldViewPr snapToGrid="0" snapToObjects="1">
      <p:cViewPr varScale="1">
        <p:scale>
          <a:sx n="124" d="100"/>
          <a:sy n="124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ab61bd6-4668-4867-bd5d-3eb48da29b28}">
  <we:reference id="WA200003233" version="2.0.0.3" store="en-GB" storeType="OMEX"/>
  <we:alternateReferences/>
  <we:properties>
    <we:property name="Microsoft.Office.CampaignId" value="&quot;none&quot;"/>
    <we:property name="reportUrl" value="&quot;/groups/me/reports/e22d16fb-41ed-478e-8c48-b57bcba176a2/ReportSection?bookmarkGuid=9a7b3254-508d-484b-b7d1-c04087fd9f02&amp;bookmarkUsage=1&amp;ctid=51a0a69c-0e4f-4b3d-b642-12e013198635&amp;fromEntryPoint=export&quot;"/>
    <we:property name="reportState" value="&quot;CONNECTED&quot;"/>
    <we:property name="reportEmbeddedTime" value="&quot;2023-04-23T12:17:26.071Z&quot;"/>
    <we:property name="creatorSessionId" value="&quot;fd233a38-a158-4087-9cb1-5fdf79395528&quot;"/>
    <we:property name="creatorUserId" value="&quot;10032001C948BB18&quot;"/>
    <we:property name="creatorTenantId" value="&quot;51a0a69c-0e4f-4b3d-b642-12e013198635&quot;"/>
    <we:property name="reportName" value="&quot;Power BI Dashboard&quot;"/>
    <we:property name="isFiltersActionButtonVisible" value="true"/>
    <we:property name="initialStateBookmark" value="&quot;H4sIAAAAAAAAA+1YS1PbMBD+KxlfuGQ68jvhBia9UB4DHS4dprOWNkGgWB5ZhqRM/ntXcmibFsi0A23KJJfYK2kf37feXfs+ELKpFcyPYYrBbrCv9c0UzE0vDPpBtZSdnBwe7Z0dfj7eOxqRWNdW6qoJdu8DC2aC9kI2LSingYSfLvsBKHUKE3c3BtVgP6jRNLoCJb9gt5mWrGlx0Q9wVittwKk8t2DRqb2l7XRPtsN3MVkEbuUtniO3nfQMa23sw30/aLor79LqmlPmDRa6siArUuxkwxQFYFRmJcQp5pjmsTc8lsout5Tz0aw2FA9FOa8dDnviFiqOIvBOG2yapYVCq3bqr0Yr8nPdGo5nOPZLlZV2TmrOubYKKtErFEKFoncAFoIFQXFqNAHlN5EMCy3Qy6/0XWGQJCLYZYtLkjSymqgllN9j/Nj52SjJ0TiiymuCwUczRSLKXQhnzAVVd8YkduvOFv2jj/k++CAJh073BajWqd05oBNC31U75BT9Lp1rHTPk+PUPFPgTjbfyutCQC7QWiTwZpJEo4zxjIUYRz/O1ZBakZaKN5BTkX+BzRJk3mfcoC5t2SuT1XIJqs6X3N5Dq2M5CKPNxNoYBY0kJAuISNpRtT9iW4efR6VjlsQgZY2UWRelwKMJEpOmfF+S9ycTgBB46wOi1+e4QdsL3bbVsPOxX4vtvoPrUEosrMHYlO+mQNgLN/tzTcyDNQ/uN+j9FsSHULC6fSP0lM/N/Vd5gzMMBzwQmwzCMOU9DkWxaeSs0QSlVz8+M2/q2Bp6O1zhOy5xaVsR4mrM4zFm6qUPKE22r/9/W3bUJqejFoFBtQ0yg6Pws9LTU20r3wm0e8ywVCfV5xjmN6/kAS7Zt85tSl/1jsE35F678EIosGub0XprxaBgzNkx8J3uWCoszW+rZKhFO2wBElMY8j8IyBBYlLEmjN/cErc1UoavWvo1U9aPK46OQbm1TA8dT0vrISERUklWH2LNjkf8EF3gjhKEs1bo5yn2Y+zZBLRZfAR1dlTgjFAAA&quot;"/>
    <we:property name="bookmark" value="&quot;H4sIAAAAAAAAA+1YS2/bMAz+K4EvvRiD/I57a93sNAxFM/Qy5EBLjOtWsQxZbpMV+e+j5HRbtrbBhnbLiuQSm5L4+D6apH3vibprJaw+wgK9Y+9UqZsF6JtR4Plesy2LgjLKOcuYABQiBzZmnHap1tSq6bzje8+ArtBc1l0P0iok4eeZ74GU51DZuznIDn2vRd2pBmT9BYfNtGR0j2vfw2UrlQarcmrAoFV7S9vpnlwJ3kVkEbipb3GK3AzSC2yVNg/3vtcNV86l7TWrzBksVGOgbkixleUJUkxhmZYQJZhhkkXO8LyWZrOlXE2WraZ4KMpVa2E5EbfQcBSec1pj120sFEr2C3c12ZJPVa85XuDcLTWmNitSM+XKSGjEqJAIDYrRGRjw1gTFuVYElNtEMiyUQCe/UneFRpII75itZyTp6qaSGyi/x/hp8LOTNUdtiSqvCQYXzQKJKHshrDEbVDsYq3FYt7boH13M996HmnAYdF+C7K3aozM6IdRdc0RO0W9mXRuYIcevf6DAneicldeFhlygtVBk8TgJRRllKQswDHmW7SSzIC2V0jWnIP8CnxPKvGo1oizs+gWRN7IJqvSB3t9AamA7DaDM5ukcxozFJQiISthTth1hB4afR2dglUciYIyVaRgmeS6CWCTJnxfkk6rSWMFDB5i8Nt8Dwlb4vm82jYf9Srz/BqpPW2NxBdpsZScdUlqgPl05es5q/dB+Q/+nKPaEmvXsidTfMLP6V+UN5jwY81RgnAdBxHkSiHjfyluhCMpajtwIeahvO+AZeI2ipMyoZYWMJxmLgowl+zqkPNG2/P+27u5MSEkvBoXsO2ICxeBnoRalOlS6F27zmKWJiKnPM85pXM/GWLJDm9+Xuuweg0PKv3Dlh0CkYZ7Re2nKwzxiLI9dJ3uWCoNLU6rlNhFW2xhEmEQ8C4MyABbGLE7CN/cE7cxUoZrevI1UdaPK46OQ6k3XAsdz0vrISERUklWL2LNjkfsE920iWq+/AqN1O3ACFAAA&quot;"/>
    <we:property name="embedUrl" value="&quot;/reportEmbed?reportId=e22d16fb-41ed-478e-8c48-b57bcba176a2&amp;config=eyJjbHVzdGVyVXJsIjoiaHR0cHM6Ly9XQUJJLU5PUlRILUVVUk9QRS1yZWRpcmVjdC5hbmFseXNpcy53aW5kb3dzLm5ldCIsImVtYmVkRmVhdHVyZXMiOnsibW9kZXJuRW1iZWQiOnRydWUsInVzYWdlTWV0cmljc1ZOZXh0Ijp0cnVlfX0%3D&amp;disableSensitivityBanner=true&quot;"/>
    <we:property name="datasetId" value="&quot;611abc89-88bd-4568-86c8-e06453154561&quot;"/>
    <we:property name="pageName" value="&quot;ReportSection&quot;"/>
    <we:property name="pageDisplayName" value="&quot;Dasboard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KIRANKUMAR CHAUDHARY (2120051)</cp:lastModifiedBy>
  <cp:revision>3</cp:revision>
  <dcterms:created xsi:type="dcterms:W3CDTF">2018-06-07T21:39:02Z</dcterms:created>
  <dcterms:modified xsi:type="dcterms:W3CDTF">2023-04-23T12:18:02Z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