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E497-E841-5BE4-BE2B-EF38868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Motivation,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441-B46D-9673-E80B-89CA0539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C82B-BCAC-7FCF-4C71-86D6CD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/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1E82-184A-82F2-B678-779E5161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2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449-9402-3F14-FC24-02DBFE1B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A1E-6B6B-3B7F-7FF6-D13781AD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C40D-BB57-A8A7-8AD8-5A79E9D6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F8D-6B9F-EA72-D899-2B425E69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A48-BED0-8799-E5FC-93C044C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08B5-0E55-3860-65DE-1A7F7196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e2ecbf-3ef9-4d4d-af09-dbe972c633f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27bMBD8FYOXXISCkizLzi1R3FNRBHGRS+HDilwrTGhRoKgkbuB/75Jy0rrNAy2S1i3si6UluY+Z1Y7sOyZV22hYfYQlskN2bMzVEuzVIGYRq7dtAscln8Sc83zIkccoEGmXaZwydcsO75gDW6E7V20H2jsk4+d5xEDrU6j83QJ0ixFr0LamBq2+YL+ZlpztcB0xvG20seBdzhw49G6vaTvdUyrxu5QignDqGmcoXG89w8ZYd38fsba/Ciltr3lnIWBhageqJsfeNslQAiblqIQ0wxyzPA2BF0q7zZZyNb1tLNVDVa4aD8uRvIZaoGQhaYttu4lQGN0tw9V0yz4znRV4houwVDvlVuRmJozTUMtBoRFqlIMTcMDWBMWpNQRU2EQ2LIzEYL8wN4VFskh2yNdzsrSqrvQGym81furzbLUSaD1R5SXBEKpZIhHlL6QP5otq+mAK+3Ufi74x1HzHPijCofd9Drrzbg9O6IQ0N/UBJUWfuU+tZ4YSv/yOgnCiDVHeFhpKgdYSmQ/HWSLLNB9RkyaJyPMXySzIS2WsElTkH+BzSp1XrQbUhW23JPIGvkGN3dP7C0j1bI9iKPPFaAFjzoclSEhL2FG2A2F7hp9Hp2dVpNLrTDlKkmwykfFQZtnvD+SjqrJYwb0CTN+a7x5hb3zf1Rvh4T8TH/0H06dRWFyAdVvdSYeMlWiPV4GeE2Xv5TeJfqhiR6hZz59o/Q0zq7813mAh4rEYSRxO4jgVIovlcNfGW2EISqUH4RVyP99egKfnNU2zMifJSrjIcp7GOc929SXlCdmK/tm5+2JDavphUOiuJSZQ9nkWZlma/aR7ZZnHfJTJIek8F4Je1/Mxlnwv87syl8NjsG/5V538oe0f0znTubYBgafk7RG9o2ahaJ64ZzUv/L/yIHfr9VdBPDyD3xEAAA==&quot;"/>
    <we:property name="creatorSessionId" value="&quot;5fe0a93b-4206-4b2a-a203-2c6f91d1bd0a&quot;"/>
    <we:property name="creatorTenantId" value="&quot;51a0a69c-0e4f-4b3d-b642-12e013198635&quot;"/>
    <we:property name="creatorUserId" value="&quot;10032001C948BB18&quot;"/>
    <we:property name="datasetId" value="&quot;9f0bcb28-b944-457b-b6af-d87129d0229b&quot;"/>
    <we:property name="embedUrl" value="&quot;/reportEmbed?reportId=b810e249-fe92-405c-b8f7-abd999a77557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10:23.571Z&quot;"/>
    <we:property name="reportName" value="&quot;Scotish Council Energy Consumption&quot;"/>
    <we:property name="reportState" value="&quot;CONNECTED&quot;"/>
    <we:property name="reportUrl" value="&quot;/groups/me/reports/b810e249-fe92-405c-b8f7-abd999a77557/ReportSection?bookmarkGuid=ac67d216-85ea-445e-a026-eb4d318a5431&amp;bookmarkUsage=1&amp;ctid=51a0a69c-0e4f-4b3d-b642-12e013198635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MSc Data Science</vt:lpstr>
      <vt:lpstr>Motivation, Aims and Objectives</vt:lpstr>
      <vt:lpstr>Design / Project Plan</vt:lpstr>
      <vt:lpstr>Microsoft Power BI Dashboard</vt:lpstr>
      <vt:lpstr>EDA </vt:lpstr>
      <vt:lpstr>Machine Learning and Deployment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10</cp:revision>
  <dcterms:created xsi:type="dcterms:W3CDTF">2023-04-18T15:52:08Z</dcterms:created>
  <dcterms:modified xsi:type="dcterms:W3CDTF">2023-04-19T10:57:00Z</dcterms:modified>
</cp:coreProperties>
</file>